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66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1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E5334-9D6A-40F2-BCF1-912750848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6DBAB8-E56C-4FDB-BBCB-6660CD8DCA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4A5496-34D0-4242-BA1A-71F151D1C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709B-7596-4DFB-A0D8-3C627743B57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CCD85D-7DB0-4FAC-871F-3361B5EBE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29A244-8A53-49CA-8620-8536B6B62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6E98E-68E0-4A4D-83BC-A82070EF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72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18547B-78D0-4AE7-9855-A8E20B219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36D1DB0-96C0-4D36-A294-B80EB1477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9D616D-4F62-44A6-A41C-372DC2C6C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709B-7596-4DFB-A0D8-3C627743B57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53A86C-37F3-4573-96BD-25401DA89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B11FF3-0CCC-4783-ACFC-0DA3B90F4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6E98E-68E0-4A4D-83BC-A82070EF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852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FAD4054-3AC0-4533-8850-2E1FC50A6C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01D748D-D129-4873-8308-3891F0AD6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18CB68-48C6-4190-9D57-24698D6B1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709B-7596-4DFB-A0D8-3C627743B57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36B949-0420-47DF-BFEE-DE82D3670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5CD808-6B24-4F9B-A6DF-7671CC7E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6E98E-68E0-4A4D-83BC-A82070EF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333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7EC10-3516-49C3-9ECA-C3C0149EF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D6EB97-4599-435F-8A82-FDF89DC55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142808-AB35-4AC4-8C6E-13F040474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709B-7596-4DFB-A0D8-3C627743B57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5C501E-4118-4A6A-AD43-DFAC6BD5A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6E3C38-767A-4DD7-8702-E5BB2A8C5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6E98E-68E0-4A4D-83BC-A82070EF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30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E0DEE-0CDB-490A-82C2-D9F36127D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A34DB69-9CD1-4549-BD45-E9E267B9A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35C257-9818-4021-B866-B05756B36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709B-7596-4DFB-A0D8-3C627743B57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327C1E-1A45-442F-8D91-D230B039F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45BD3B-1699-45D1-81F4-982C8AF15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6E98E-68E0-4A4D-83BC-A82070EF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283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DDFA19-0E70-4CE5-98C0-91C46CAC4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66B885-7544-4195-B54E-31962472E9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D341CCE-6C29-4ACC-AB15-9217A4D79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09F71B-7176-46F1-A0D4-46BD20AF8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709B-7596-4DFB-A0D8-3C627743B57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24461E-B429-4F7A-8154-88605C57F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A941D9-E74D-41A9-8CFE-018531A58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6E98E-68E0-4A4D-83BC-A82070EF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678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542E4E-3EB8-4C36-B892-BE1B6F6BD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6BCF96-FAB4-45D9-90BB-A89BE16E4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1AB4198-389D-4A3F-B7DF-40C3164289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111FEB2-8D37-4714-AABE-565CA1DBCF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0D0DAB0-CF26-460E-8054-74A8B6A49E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824EBDB-620E-407C-A2AE-7985CFA7D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709B-7596-4DFB-A0D8-3C627743B57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415B73F-9C26-4DDE-A701-2EF5229B7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521F6F0-7108-44D0-840A-49FF83BAA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6E98E-68E0-4A4D-83BC-A82070EF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796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9C32B2-FAFB-46AE-90ED-21FF78DA3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1AB67A9-0F42-4B8E-9F94-B2E486079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709B-7596-4DFB-A0D8-3C627743B57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B54EFD9-15EC-44F3-945A-5A91AD8D3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45E16C-23B8-4106-8D72-2CEDED98D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6E98E-68E0-4A4D-83BC-A82070EF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5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FDBBA83-F19E-4880-A2F8-7138B9B65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709B-7596-4DFB-A0D8-3C627743B57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8354D0A-FCE2-47A9-9D8D-587757898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D102D8C-37BA-414B-83D8-F0FFB39AA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6E98E-68E0-4A4D-83BC-A82070EF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0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3D211E-2EA6-4C69-A2DB-B40149C76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827D6C-948B-46D1-ACD9-5A4BD128C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A05FAAC-34D2-4401-BDD8-5D91E0D92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97D9827-4D76-4088-A449-2FC31AED8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709B-7596-4DFB-A0D8-3C627743B57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5D161A-C86F-4148-B782-E42CB2A9A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80B004-0BE1-49A8-BEB3-0EB3ED531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6E98E-68E0-4A4D-83BC-A82070EF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935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1BCBCE-A51C-452C-8A6C-CC92E7686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059A090-1ECB-43EA-AC9E-FDD2698B3C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9980428-B5C6-478D-98B9-CB199C7C1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B47F74-9FE7-4F72-8B60-33A59C8CA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709B-7596-4DFB-A0D8-3C627743B57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BB79A26-BC90-41D0-922F-2EDBF5693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0B04B30-6511-4FFC-AB53-33A156F74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6E98E-68E0-4A4D-83BC-A82070EF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40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2526758-27C2-45A5-B487-C4F5C85A1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1136AB0-0480-4F27-BC41-3B2E2530E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EE487C-5A9C-4644-843A-1B0CDFB483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C709B-7596-4DFB-A0D8-3C627743B57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4D7697-E387-4FB1-8F4F-11AFC1FD78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ACA811-B06C-4D8D-A957-404D86CFF8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6E98E-68E0-4A4D-83BC-A82070EF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58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42" name="Picture 2" descr="Pes, Kočka, Zlo, Démon, Silueta, Pozadí">
            <a:extLst>
              <a:ext uri="{FF2B5EF4-FFF2-40B4-BE49-F238E27FC236}">
                <a16:creationId xmlns:a16="http://schemas.microsoft.com/office/drawing/2014/main" id="{C7A2A563-AC65-4653-BD2F-ADF31DDF26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8" r="9582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00CE852-5E2C-4B8D-81DE-964F619AF4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cs-CZ" sz="4100"/>
              <a:t>Katalog českých démonologických pověstí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C9386D-491A-4E3E-809A-BAF2DC0A9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cs-CZ" sz="2000"/>
              <a:t>Veronika Ficková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21970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Hrnec Na Vaření, Rendlík, Hrnec, Vaření">
            <a:extLst>
              <a:ext uri="{FF2B5EF4-FFF2-40B4-BE49-F238E27FC236}">
                <a16:creationId xmlns:a16="http://schemas.microsoft.com/office/drawing/2014/main" id="{4BBFFF99-B315-4342-BA4D-D2CBDA68A5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3" b="10322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A6785A1-C144-4914-B55C-957FC0866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4. Numinózní jevy, duchové přízraky a strašení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78DE21-F51B-4A47-B33D-70E559A75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1768" y="1065862"/>
            <a:ext cx="5744685" cy="4726276"/>
          </a:xfrm>
        </p:spPr>
        <p:txBody>
          <a:bodyPr anchor="ctr">
            <a:normAutofit fontScale="77500" lnSpcReduction="20000"/>
          </a:bodyPr>
          <a:lstStyle/>
          <a:p>
            <a:r>
              <a:rPr lang="cs-CZ" sz="2400" dirty="0">
                <a:solidFill>
                  <a:srgbClr val="FFFFFF"/>
                </a:solidFill>
              </a:rPr>
              <a:t>4.A Člověk je svědkem existence </a:t>
            </a:r>
            <a:r>
              <a:rPr lang="cs-CZ" sz="2400" dirty="0" err="1">
                <a:solidFill>
                  <a:srgbClr val="FFFFFF"/>
                </a:solidFill>
              </a:rPr>
              <a:t>numinózních</a:t>
            </a:r>
            <a:r>
              <a:rPr lang="cs-CZ" sz="2400" dirty="0">
                <a:solidFill>
                  <a:srgbClr val="FFFFFF"/>
                </a:solidFill>
              </a:rPr>
              <a:t> jevů</a:t>
            </a:r>
          </a:p>
          <a:p>
            <a:pPr lvl="1"/>
            <a:r>
              <a:rPr lang="cs-CZ" dirty="0">
                <a:solidFill>
                  <a:srgbClr val="FFFFFF"/>
                </a:solidFill>
              </a:rPr>
              <a:t>DUCH V LIDSKÉ PODOBĚ</a:t>
            </a:r>
          </a:p>
          <a:p>
            <a:pPr lvl="2"/>
            <a:r>
              <a:rPr lang="cs-CZ" sz="2400" dirty="0">
                <a:solidFill>
                  <a:srgbClr val="FFFFFF"/>
                </a:solidFill>
              </a:rPr>
              <a:t>4.A 15 Neobvyklá ženská postava: č. spatří na noční cestě / během nočního probuzení / v poledne bílou paní / ženu napůl bílou napůl černou / dvanáct bílých žen / ženu s vlasy přes obličej</a:t>
            </a:r>
          </a:p>
          <a:p>
            <a:pPr lvl="1"/>
            <a:r>
              <a:rPr lang="cs-CZ" dirty="0">
                <a:solidFill>
                  <a:srgbClr val="FFFFFF"/>
                </a:solidFill>
              </a:rPr>
              <a:t>DUCH V PODOBĚ VĚCI NEBO ÚKAZU</a:t>
            </a:r>
          </a:p>
          <a:p>
            <a:pPr lvl="2"/>
            <a:r>
              <a:rPr lang="cs-CZ" sz="2400" dirty="0">
                <a:solidFill>
                  <a:srgbClr val="FFFFFF"/>
                </a:solidFill>
              </a:rPr>
              <a:t>4.A. 100 Různé zvláštní jevy: Něco bílého vystraší člověka / Z neznáma přiletí hrnec a rozbije se, kdyby někdo posbíral jeho kousky, proměnily by se v peníze / Houby přinesené z lesa vzplanou na plotně. / Šišky posbírané v lese se v  pytli změní v dým</a:t>
            </a:r>
          </a:p>
          <a:p>
            <a:r>
              <a:rPr lang="cs-CZ" sz="2400" dirty="0">
                <a:solidFill>
                  <a:srgbClr val="FFFFFF"/>
                </a:solidFill>
              </a:rPr>
              <a:t>4.C Světélka, ohnivý muž </a:t>
            </a:r>
          </a:p>
          <a:p>
            <a:pPr lvl="1"/>
            <a:r>
              <a:rPr lang="cs-CZ" dirty="0">
                <a:solidFill>
                  <a:srgbClr val="FFFFFF"/>
                </a:solidFill>
              </a:rPr>
              <a:t>SVĚTÉLKA A ČLOVĚK: PŘÁTELSKÝ NEBO NEUTRÁLNÍKONTAKT</a:t>
            </a:r>
          </a:p>
          <a:p>
            <a:pPr lvl="2"/>
            <a:r>
              <a:rPr lang="cs-CZ" sz="2400" dirty="0">
                <a:solidFill>
                  <a:srgbClr val="FFFFFF"/>
                </a:solidFill>
              </a:rPr>
              <a:t>4.C.20: Světélko posvítí člověku: posvítí na cestu, chudé ženě na noční předení, na naložení zboží… </a:t>
            </a:r>
          </a:p>
          <a:p>
            <a:pPr lvl="2"/>
            <a:endParaRPr lang="cs-CZ" sz="1600" dirty="0">
              <a:solidFill>
                <a:srgbClr val="FFFFFF"/>
              </a:solidFill>
            </a:endParaRPr>
          </a:p>
          <a:p>
            <a:pPr lvl="2"/>
            <a:endParaRPr lang="cs-CZ" sz="1600" dirty="0">
              <a:solidFill>
                <a:srgbClr val="FFFFFF"/>
              </a:solidFill>
            </a:endParaRPr>
          </a:p>
          <a:p>
            <a:pPr lvl="2"/>
            <a:endParaRPr lang="cs-CZ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777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2A638C7D-9088-41A9-88A0-7357157BC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31180" y="1109243"/>
            <a:ext cx="4842710" cy="4842710"/>
            <a:chOff x="1881974" y="1174396"/>
            <a:chExt cx="5290997" cy="5290997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9714B173-1D32-4BBC-A685-1F5D257AB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BEF82DD1-2343-4F41-B6A7-A6489A713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chemeClr val="accent2">
                <a:alpha val="3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7" name="Oval 76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270" y="1095407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4297BB8-FEC7-4CA3-92D2-77A5FD49D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4751" y="568517"/>
            <a:ext cx="6161004" cy="886379"/>
          </a:xfrm>
        </p:spPr>
        <p:txBody>
          <a:bodyPr>
            <a:normAutofit/>
          </a:bodyPr>
          <a:lstStyle/>
          <a:p>
            <a:r>
              <a:rPr lang="cs-CZ" sz="2800">
                <a:solidFill>
                  <a:schemeClr val="bg1"/>
                </a:solidFill>
              </a:rPr>
              <a:t>5.Přírodní démoni, domácí duch, démonická zvířata a byliny</a:t>
            </a: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3F219210-B16A-47B6-9AA8-207DAFF37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pic>
        <p:nvPicPr>
          <p:cNvPr id="2050" name="Picture 2" descr="Nymfa, Žena, Mladý, Krása, Dáma">
            <a:extLst>
              <a:ext uri="{FF2B5EF4-FFF2-40B4-BE49-F238E27FC236}">
                <a16:creationId xmlns:a16="http://schemas.microsoft.com/office/drawing/2014/main" id="{8575E751-C5FB-454A-BE16-75F8C58BEB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49077" y="2334749"/>
            <a:ext cx="3217333" cy="22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D24C33-CB84-4E02-91D0-EBC5B00A4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820369"/>
            <a:ext cx="5217173" cy="4351338"/>
          </a:xfrm>
        </p:spPr>
        <p:txBody>
          <a:bodyPr>
            <a:normAutofit/>
          </a:bodyPr>
          <a:lstStyle/>
          <a:p>
            <a:r>
              <a:rPr lang="cs-CZ" sz="1500">
                <a:solidFill>
                  <a:schemeClr val="bg1"/>
                </a:solidFill>
              </a:rPr>
              <a:t>5.A Lení, polní a horští duchové</a:t>
            </a:r>
          </a:p>
          <a:p>
            <a:pPr lvl="1"/>
            <a:r>
              <a:rPr lang="cs-CZ" sz="1500">
                <a:solidFill>
                  <a:schemeClr val="bg1"/>
                </a:solidFill>
              </a:rPr>
              <a:t>DIVÁ ŽENA</a:t>
            </a:r>
          </a:p>
          <a:p>
            <a:pPr lvl="2"/>
            <a:r>
              <a:rPr lang="cs-CZ" sz="1500">
                <a:solidFill>
                  <a:schemeClr val="bg1"/>
                </a:solidFill>
              </a:rPr>
              <a:t>5.A.90 Divá žena bere lidem věci: schová dřevorubci nářadí / sní mu svačinu / ukradne pytel mouky / zasekne sekeru tak silně, že nejde vytáhnout</a:t>
            </a:r>
          </a:p>
          <a:p>
            <a:r>
              <a:rPr lang="cs-CZ" sz="1500">
                <a:solidFill>
                  <a:schemeClr val="bg1"/>
                </a:solidFill>
              </a:rPr>
              <a:t>5.E Démonická, neobvyklá zvířata</a:t>
            </a:r>
          </a:p>
          <a:p>
            <a:r>
              <a:rPr lang="cs-CZ" sz="1500">
                <a:solidFill>
                  <a:schemeClr val="bg1"/>
                </a:solidFill>
              </a:rPr>
              <a:t>kočka, kůň, zajíc, had, drak, bazilišek, neobvyklé velikosti</a:t>
            </a:r>
          </a:p>
          <a:p>
            <a:pPr lvl="1"/>
            <a:r>
              <a:rPr lang="cs-CZ" sz="1500">
                <a:solidFill>
                  <a:schemeClr val="bg1"/>
                </a:solidFill>
              </a:rPr>
              <a:t>RŮZNÉ POVĚRY O ZVÍŘATECH</a:t>
            </a:r>
          </a:p>
          <a:p>
            <a:pPr lvl="2"/>
            <a:r>
              <a:rPr lang="cs-CZ" sz="1500">
                <a:solidFill>
                  <a:schemeClr val="bg1"/>
                </a:solidFill>
              </a:rPr>
              <a:t>5.E. 165: Škvor v uchu: protrhne bubínek</a:t>
            </a:r>
          </a:p>
          <a:p>
            <a:pPr lvl="2"/>
            <a:endParaRPr lang="cs-CZ" sz="1500">
              <a:solidFill>
                <a:schemeClr val="bg1"/>
              </a:solidFill>
            </a:endParaRPr>
          </a:p>
          <a:p>
            <a:pPr lvl="2"/>
            <a:endParaRPr lang="cs-CZ" sz="1500">
              <a:solidFill>
                <a:schemeClr val="bg1"/>
              </a:solidFill>
            </a:endParaRPr>
          </a:p>
        </p:txBody>
      </p:sp>
      <p:grpSp>
        <p:nvGrpSpPr>
          <p:cNvPr id="83" name="Graphic 185">
            <a:extLst>
              <a:ext uri="{FF2B5EF4-FFF2-40B4-BE49-F238E27FC236}">
                <a16:creationId xmlns:a16="http://schemas.microsoft.com/office/drawing/2014/main" id="{582A903B-6B78-4F0A-B7C9-3D8049902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510EA93-8F64-42C8-A630-D449506E9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06CB53FC-E4DA-4001-928B-9998A85EA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D210B969-4FDF-4AAC-9397-63D543495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570B3EF0-84EA-4F47-86A3-1EA1F644A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259369A8-EF57-42A1-8EC8-F6A9F92A3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92610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91C063B-A19F-4CED-96D9-C92F158FD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270" y="368625"/>
            <a:ext cx="4974771" cy="1403498"/>
          </a:xfrm>
        </p:spPr>
        <p:txBody>
          <a:bodyPr anchor="b">
            <a:normAutofit/>
          </a:bodyPr>
          <a:lstStyle/>
          <a:p>
            <a:r>
              <a:rPr lang="cs-CZ" sz="3100">
                <a:solidFill>
                  <a:schemeClr val="bg1"/>
                </a:solidFill>
              </a:rPr>
              <a:t>5.Přírodní démoni, domácí duch, démonická zvířata a byliny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00C7DD97-49DC-4BFD-951D-CFF51B976D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141571" y="70488"/>
            <a:ext cx="3501861" cy="3501861"/>
            <a:chOff x="4690043" y="291695"/>
            <a:chExt cx="3055711" cy="3055711"/>
          </a:xfrm>
        </p:grpSpPr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E7DCFDCC-147C-40CA-BFDF-2848A42977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90043" y="291695"/>
              <a:ext cx="3055711" cy="3055711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31F8CA31-10D7-4B78-877D-2D21FBE553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90043" y="291695"/>
              <a:ext cx="3055711" cy="3055711"/>
            </a:xfrm>
            <a:prstGeom prst="ellipse">
              <a:avLst/>
            </a:prstGeom>
            <a:solidFill>
              <a:schemeClr val="accent2">
                <a:alpha val="3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176786CF-68E6-476D-909E-8522718B7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5057" y="3240578"/>
            <a:ext cx="3297290" cy="3297290"/>
            <a:chOff x="4690043" y="291695"/>
            <a:chExt cx="3055711" cy="3055711"/>
          </a:xfrm>
        </p:grpSpPr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06D8E882-7D0E-42D7-99C8-D4865D7DAB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90043" y="291695"/>
              <a:ext cx="3055711" cy="3055711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015F1597-6BCF-45F1-9AC9-B142DD4768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90043" y="291695"/>
              <a:ext cx="3055711" cy="3055711"/>
            </a:xfrm>
            <a:prstGeom prst="ellipse">
              <a:avLst/>
            </a:prstGeom>
            <a:solidFill>
              <a:schemeClr val="accent2">
                <a:alpha val="3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3" name="Oval 82">
            <a:extLst>
              <a:ext uri="{FF2B5EF4-FFF2-40B4-BE49-F238E27FC236}">
                <a16:creationId xmlns:a16="http://schemas.microsoft.com/office/drawing/2014/main" id="{EAED1919-54A1-41C9-B30B-A3FF3F58E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26220" y="30573"/>
            <a:ext cx="3483100" cy="34831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5" name="Graphic 190">
            <a:extLst>
              <a:ext uri="{FF2B5EF4-FFF2-40B4-BE49-F238E27FC236}">
                <a16:creationId xmlns:a16="http://schemas.microsoft.com/office/drawing/2014/main" id="{00E015F5-1A99-4E40-BC3D-770780299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0828" y="1091857"/>
            <a:ext cx="1291642" cy="429215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3FE6F571-2BB7-46DA-A3D9-B32ADDC16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A905CC16-753C-4B9F-B3E2-C456795AE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6148" name="Picture 4" descr="Duch, Hřbitov, Halloween, Silueta">
            <a:extLst>
              <a:ext uri="{FF2B5EF4-FFF2-40B4-BE49-F238E27FC236}">
                <a16:creationId xmlns:a16="http://schemas.microsoft.com/office/drawing/2014/main" id="{C0DC6C03-0408-4676-9CED-8977E647E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5213" y="1022773"/>
            <a:ext cx="2584794" cy="1486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Oval 88">
            <a:extLst>
              <a:ext uri="{FF2B5EF4-FFF2-40B4-BE49-F238E27FC236}">
                <a16:creationId xmlns:a16="http://schemas.microsoft.com/office/drawing/2014/main" id="{FFFEB18F-F81F-4CED-BE64-EB888A77C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093" y="3195231"/>
            <a:ext cx="3281677" cy="328167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Čarodějnice, Skřítek, Strašidlo, Ošklivá">
            <a:extLst>
              <a:ext uri="{FF2B5EF4-FFF2-40B4-BE49-F238E27FC236}">
                <a16:creationId xmlns:a16="http://schemas.microsoft.com/office/drawing/2014/main" id="{54724EC6-3681-4FB0-9B5F-D08FA4C7F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1869" y="3382569"/>
            <a:ext cx="2412306" cy="246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1" name="Graphic 4">
            <a:extLst>
              <a:ext uri="{FF2B5EF4-FFF2-40B4-BE49-F238E27FC236}">
                <a16:creationId xmlns:a16="http://schemas.microsoft.com/office/drawing/2014/main" id="{A04977CB-3825-471A-A590-C57F8C350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97585" y="3139252"/>
            <a:ext cx="1330536" cy="1330521"/>
            <a:chOff x="5734037" y="3067039"/>
            <a:chExt cx="724483" cy="724489"/>
          </a:xfrm>
          <a:solidFill>
            <a:schemeClr val="bg1"/>
          </a:solidFill>
        </p:grpSpPr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2B4B4814-3BFD-418E-B5B6-9DC3E0023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6B775DC1-0C03-424C-81DD-0B63736424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9DA07F5D-1F32-483C-8A98-9849D780DE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37A913DD-4597-42B1-9728-4127E83A8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009FBB02-BC59-4864-8DBC-B2B2BD52B3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6BD87CAE-98EF-4EA4-B739-3304AB75B5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1A313AD8-2CA9-4181-84FF-A4EA106FB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90E1FD27-6078-4DDB-85A5-EF32823635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8B87154F-1C33-4D96-AD0F-41A911079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59F7C24D-DA96-4B69-9D48-11ED659814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A1CC3BFF-8D2C-4191-AA89-4B5F07B595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030851AC-DB18-4C88-A8A2-449F772E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DA0FBDE6-61C6-4EAD-BEF2-895D802FB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AA861D3C-5355-4A4A-A875-EC40751A7D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998E573C-00D7-4371-9CE5-C72044BCA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4B74B55B-C24A-4F7B-80B0-59E86E989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361FF18D-542A-4DA3-B579-046996571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B5CD3040-DA11-4096-9ECA-0547EB296B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8DBF68E6-70DC-4C9B-9E36-54DADF5D8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11A82FA5-7042-42C0-82C9-8068C36A6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2F1F1E10-43A7-49C1-9611-E52FB1BF5C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E350A35C-3618-4456-8580-7687EDA43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F4013BD1-ADEE-4116-8B16-8C5FB3B015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D41350A0-245D-42A9-911D-82D77BC3DC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18734813-52CA-4809-A0E0-348308DC47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E626E127-926A-4623-B87E-6944AA8F44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DADDE53E-0E40-4853-BCF0-9B152D6A4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C13F1249-54EA-428F-AE2E-A0579B409F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952C80D7-048D-4658-A5FE-B698CC4E42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4A82C20A-8FDC-4735-9608-AD288081F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EFB7CA94-32F3-403F-9F2B-1E2F701EE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1066606C-4588-4163-AD08-3AC14040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B8565D18-023F-46E0-B825-199BFEAD6B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6F96FBB7-2ED0-47E0-9016-421EC9D3D8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7CFFB9F2-9F7C-43A4-A9E6-1EE70C00B7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0421F39C-6A35-4CF1-8E72-2A897C1F8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ADA5561C-BFBA-4EA2-8A59-2910A2CDF8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9F79817-A1A8-459C-A1DA-1639CC4EF1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730C5931-2980-4D21-A6AF-33BBB2B4A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6130F5F5-6F7C-41EE-8CBB-1D0839C6F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6671993A-EC69-4341-90B1-F23F6EA5A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D56C4EAD-EE30-43C6-99BC-D4CB4EE9E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00981292-8C2D-477F-BFC1-A0C971DE4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5EB673EB-AAA5-41CD-BD9E-19C05381C9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BF0F0673-73C3-44AE-9E98-EE65ADB27C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0908B8D8-11C7-4C6B-9642-2AAD37E24A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FF2F92D7-98B0-4E76-B8C6-AADDDBFCC6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5EC8DDD7-9501-4B67-9C31-6D5930A2B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57BD5C40-C542-47FD-9C2B-EE136CB979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D4CE941A-9B71-4C39-B230-20A18D89BA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3718F172-45D8-46D9-A359-D8A51BE649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151EDA59-37F4-47C4-9579-A4EE161561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FCF25555-9B27-45F5-BDE8-EC65FC7B9D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E18D4CBF-5079-4BCF-996F-48C5BD1DC8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599F779A-FDDF-4E15-A19E-D734C95A57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98510558-1546-41C7-819E-0C4056E54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B371F762-3D9D-459C-AC86-3183843A44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CDECEFE0-53BB-47FB-97D7-AE0B0E3198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3D7521B5-463A-40A3-BE61-B1CAE3307E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6A3596C1-0483-4496-8755-DB608479D6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89261538-C799-4246-B1B3-B3F5B09A08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7FDE36D9-78E7-44D9-BC0F-1BAFDE5B3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DB9D93E5-4ECA-4C24-9FF6-AC81334279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A4C35E97-1F66-4BFD-AE92-7EBC84F1D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C6BF299A-A3D1-430D-80FF-B080C6FC6E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9E7CF736-D3DE-4C5E-AA1F-DC4C8AA3AF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D396DF6B-432E-4903-B1AA-D3531FF8A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1ECDFD65-3965-4589-A4C2-16510946F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CA8C54E5-84FF-4F13-AA46-FED8E8DADB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BECA2236-A9B4-439E-9BAB-56AE965F68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E9441778-3D1A-4F75-A5A1-7214DAFB14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9B9AA094-8F15-4A0C-AA38-346BD5DDC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119958CA-594A-4498-84BE-F61BFC580B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FDFCE354-2B72-4480-97DE-E882906FDF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BC973E6C-6BC5-4FF1-8ECA-861597312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D64FCB3C-7129-40FC-B584-150E5E62F2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E211C60F-B3FE-47DD-BD11-D33173634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0D3EA065-68A6-4DD0-99BA-645480D4A4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2B6AC294-B9BA-4C59-B08A-53548D610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95F31034-2EF3-4F10-85B8-454316F2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AA87A0E7-AF0B-4A66-AFF6-689E7D3883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0D8E5EAF-B0C7-4E80-92EF-0209B4FE7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FAA01C3F-AD71-4F07-8664-821309948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A30EC962-F7C8-4F17-A8EB-8EC64ADEFB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FA0DA527-FFEF-4AB6-B38F-FDF228D5B4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FAB5776C-CF29-46E0-9A73-03A318AE69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45572D84-640D-47CC-A862-6DCF1A73E6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0F9CD199-6195-4F64-9E22-94AD9D7600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35BC72FF-17EE-425A-B62A-2E024A6D7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26F3AB89-E7FF-4C05-9243-32DF9B4DF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DABD659D-3754-4F63-9C8D-54AB1549E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C9DF2EF3-55C8-4745-9F55-24B60215D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13C67022-CC78-4114-891A-C34637A613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A0F93252-C331-4CBB-B4F8-6B12B3903D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7F4537F3-EDF5-4626-AFBE-4488E0140C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3848604B-6F7A-4A76-96F8-6B7BE1FE81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73D47B0C-A018-4B2C-898B-2391FC845D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03DD4A89-CBC7-4BEE-AF16-D76807C080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E63C3831-F632-40D9-84E9-FEDA73C6B5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5D39FEFA-CF2D-47D2-A180-417199AE8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987F2FB4-CAFE-4018-A06E-5BAB572FF7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9C990CED-1FA9-4850-8469-1460027704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95BF6636-258D-497B-ABBF-1813F114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27D9B40C-72EA-4EFC-B711-9F7828061E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454702A9-BABD-4005-8B4D-991D3CFBE3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1E860B77-3AB6-46A1-9CE3-37D976AF4C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292ABAA7-B221-4C32-8F87-ABBAE21ADA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81D416EA-36C9-4DC6-A012-0C0F3FDF73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A7F4DF81-59CD-4438-AA36-8F1BCCF97A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77C64A27-32D1-40C4-B94F-1093B6DE6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4797AB82-41AF-4856-AFC1-222C6DBC7B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80C1D340-365C-4212-A0FE-D7D06095B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3493915A-115F-4720-86A4-853B73230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2B7C4C77-1BED-4D31-8452-96E6F6B2A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98B04703-29C2-4A3B-AF19-7434D788E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6557C845-906D-43D8-92DE-72EF460687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55858061-043C-4334-BFCE-D9F77366A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5B825429-701A-43D0-83FA-2AF61D842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A633109C-AACA-40CF-B41E-488FD48841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F7558F3F-5D90-45F4-AA12-07ED3A519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451DD258-CE67-424A-BF5B-AFFA82B56B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4400BE62-7130-4D75-B3AB-AA78B0224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22DE0A40-C470-4BF2-86BE-950D01B0CE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FD0A8776-E748-4D71-999B-FF5213CB4F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9868C751-1379-453B-AC78-C61BCDFD7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AB5E0827-B184-45E4-BE8A-A6E9B4456A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528E9365-B34E-471B-B5F5-7D7AA0226C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E32C453C-483A-468F-8AE5-9653EE06C6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8206E38D-8DBE-4126-8CAC-F737F5835F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ED5D9B69-81D5-4D7D-875B-4E07EC457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E5212BDC-A49B-4150-8C9A-BFD08D9E1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D8A2BE4D-B38F-4C4C-A82F-FABB3DE99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94EFD994-9359-4615-BFA9-DFCC942FE6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4205EAC6-6E11-4106-A079-7E9F2F62CA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EDDCF5F4-CA05-4922-AF4B-F9629D6F3D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09113CF3-AB25-42A2-8DE0-735C1F40C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FB5092A3-B3FA-4AC8-82C3-FA386B8480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08F8F5D2-8958-4ED5-94E8-B4AB9F4420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87D2E7CC-7DFE-42C8-9E78-44777D7B9C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6E57A90F-A41A-4C97-8EA3-ADD911EDD7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B9C217A0-4087-4422-8635-C74D0B13A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9C0E89CF-75CB-4D42-9E44-ADF284D84F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5564F9F3-0D82-4874-9440-38F3AF9175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8E318789-20ED-497A-AFEB-3280B07AB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F2256C04-2807-49A4-93C3-95542421D5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14FBD6ED-2E68-4F38-BF88-DC75DAECAF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AF7BF2B0-9477-4227-9CDB-98E8AF7C1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7B6B9DAA-B992-45AD-A992-9CDFB41B94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8DE418D1-D67F-4FD8-BA49-CC986A7127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39AB1E1F-243A-489C-8753-69078993E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F5E4BFF9-A8A8-4B08-AC59-228B81E02A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D3D80DFA-96DF-4CD6-B136-557368FF3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1ED3E86E-8BEE-463D-A646-180ABD21F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ADD483A5-049C-4EBA-B2D1-910117903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1116FEF0-D89A-43D8-B160-04E86A39F6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517D6EEA-1BB1-4EC1-87B7-2CAFBE348A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2EBD1224-D8F1-4976-BE1F-B4ABB071AD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DEBB9B87-CACC-4819-BEFA-C8A0C1AF2A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5259DF1F-DEAD-492D-AFEE-BA7BB1A7E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D3573A36-F1A6-4532-829C-AE49B7CE27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F1A8D26A-350C-45FE-AA87-4AC5C0568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5044A982-3E0F-4D17-9104-27E2D2D2F4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id="{68EB580A-7544-41A1-AE10-5C52B00FB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id="{65DBF4F2-4158-4DA7-AF14-7F9DDF07BF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id="{F43513B1-0D48-4482-AA4E-2046DE585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id="{AC04BF60-8F64-4663-A8B4-D8BC1943B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: Shape 257">
              <a:extLst>
                <a:ext uri="{FF2B5EF4-FFF2-40B4-BE49-F238E27FC236}">
                  <a16:creationId xmlns:a16="http://schemas.microsoft.com/office/drawing/2014/main" id="{1B9A4999-4058-4260-B3D7-A8B6C1361B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id="{99FCBE72-DC7B-42FD-B59A-E1714802EA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id="{2FC3A23A-4EDB-4DD4-B293-746E0255A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1A6D9A-169C-4826-BFAF-070949297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0770" y="1995024"/>
            <a:ext cx="4974771" cy="3810301"/>
          </a:xfrm>
        </p:spPr>
        <p:txBody>
          <a:bodyPr numCol="2" anchor="t">
            <a:normAutofit/>
          </a:bodyPr>
          <a:lstStyle/>
          <a:p>
            <a:r>
              <a:rPr lang="cs-CZ" sz="2600" dirty="0">
                <a:solidFill>
                  <a:schemeClr val="bg1"/>
                </a:solidFill>
              </a:rPr>
              <a:t>Polednice, klekánice</a:t>
            </a:r>
          </a:p>
          <a:p>
            <a:r>
              <a:rPr lang="cs-CZ" sz="2600" dirty="0">
                <a:solidFill>
                  <a:schemeClr val="bg1"/>
                </a:solidFill>
              </a:rPr>
              <a:t>Vodník</a:t>
            </a:r>
          </a:p>
          <a:p>
            <a:r>
              <a:rPr lang="cs-CZ" sz="2600" dirty="0">
                <a:solidFill>
                  <a:schemeClr val="bg1"/>
                </a:solidFill>
              </a:rPr>
              <a:t>Krakonoš</a:t>
            </a:r>
          </a:p>
          <a:p>
            <a:r>
              <a:rPr lang="cs-CZ" sz="2600" dirty="0">
                <a:solidFill>
                  <a:schemeClr val="bg1"/>
                </a:solidFill>
              </a:rPr>
              <a:t>Horský duch</a:t>
            </a:r>
          </a:p>
          <a:p>
            <a:r>
              <a:rPr lang="cs-CZ" sz="2600" dirty="0">
                <a:solidFill>
                  <a:schemeClr val="bg1"/>
                </a:solidFill>
              </a:rPr>
              <a:t>Meluzína</a:t>
            </a:r>
          </a:p>
          <a:p>
            <a:r>
              <a:rPr lang="cs-CZ" sz="2600" dirty="0">
                <a:solidFill>
                  <a:schemeClr val="bg1"/>
                </a:solidFill>
              </a:rPr>
              <a:t>Vodní panna</a:t>
            </a:r>
          </a:p>
          <a:p>
            <a:r>
              <a:rPr lang="cs-CZ" sz="2600" dirty="0">
                <a:solidFill>
                  <a:schemeClr val="bg1"/>
                </a:solidFill>
              </a:rPr>
              <a:t>Obři</a:t>
            </a:r>
          </a:p>
          <a:p>
            <a:r>
              <a:rPr lang="cs-CZ" sz="2600" dirty="0">
                <a:solidFill>
                  <a:schemeClr val="bg1"/>
                </a:solidFill>
              </a:rPr>
              <a:t>Horní duch – permoník</a:t>
            </a:r>
          </a:p>
          <a:p>
            <a:r>
              <a:rPr lang="cs-CZ" sz="2600" dirty="0">
                <a:solidFill>
                  <a:schemeClr val="bg1"/>
                </a:solidFill>
              </a:rPr>
              <a:t>Skřítek </a:t>
            </a:r>
          </a:p>
          <a:p>
            <a:r>
              <a:rPr lang="cs-CZ" sz="2600" dirty="0" err="1">
                <a:solidFill>
                  <a:schemeClr val="bg1"/>
                </a:solidFill>
              </a:rPr>
              <a:t>Podhozenec</a:t>
            </a:r>
            <a:r>
              <a:rPr lang="cs-CZ" sz="2600" dirty="0">
                <a:solidFill>
                  <a:schemeClr val="bg1"/>
                </a:solidFill>
              </a:rPr>
              <a:t> (ošklivé dítě)</a:t>
            </a:r>
          </a:p>
          <a:p>
            <a:r>
              <a:rPr lang="cs-CZ" sz="2600" dirty="0">
                <a:solidFill>
                  <a:schemeClr val="bg1"/>
                </a:solidFill>
              </a:rPr>
              <a:t>Divá ženy, divý muž</a:t>
            </a:r>
          </a:p>
          <a:p>
            <a:r>
              <a:rPr lang="cs-CZ" sz="2600" dirty="0">
                <a:solidFill>
                  <a:schemeClr val="bg1"/>
                </a:solidFill>
              </a:rPr>
              <a:t>Divoká honba (hlučný přízrak)</a:t>
            </a:r>
          </a:p>
        </p:txBody>
      </p:sp>
    </p:spTree>
    <p:extLst>
      <p:ext uri="{BB962C8B-B14F-4D97-AF65-F5344CB8AC3E}">
        <p14:creationId xmlns:p14="http://schemas.microsoft.com/office/powerpoint/2010/main" val="1310088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Noc, Les, Světélkující, Světlo, Lucerna">
            <a:extLst>
              <a:ext uri="{FF2B5EF4-FFF2-40B4-BE49-F238E27FC236}">
                <a16:creationId xmlns:a16="http://schemas.microsoft.com/office/drawing/2014/main" id="{EC0FEB73-CBBE-4451-85A6-E659349FBA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7312BC4-4AAA-46DA-871E-92CC1344E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7. Parodické pověsti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0CA0DD-899A-44F5-99C0-15AD2F0EB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5379" y="1065862"/>
            <a:ext cx="5744685" cy="4726276"/>
          </a:xfrm>
        </p:spPr>
        <p:txBody>
          <a:bodyPr anchor="ctr">
            <a:normAutofit/>
          </a:bodyPr>
          <a:lstStyle/>
          <a:p>
            <a:r>
              <a:rPr lang="cs-CZ" sz="2000">
                <a:solidFill>
                  <a:srgbClr val="FFFFFF"/>
                </a:solidFill>
              </a:rPr>
              <a:t>7.B. Parodické pověsti o strašidlech</a:t>
            </a:r>
          </a:p>
          <a:p>
            <a:pPr lvl="1"/>
            <a:r>
              <a:rPr lang="cs-CZ" sz="2000">
                <a:solidFill>
                  <a:srgbClr val="FFFFFF"/>
                </a:solidFill>
              </a:rPr>
              <a:t>7. B. 5 Člověk je považován za strašidlo: č. se vydává za strašidlo – bílá plachta přes hlavu, chce někoho vystrašit / myslivec se vydává za hejaka / člověk je omylem považován za strašidlo: někdo jde v noci s lucenou / žena v košili vyjde v noci ven – bílá paní?</a:t>
            </a:r>
          </a:p>
        </p:txBody>
      </p:sp>
    </p:spTree>
    <p:extLst>
      <p:ext uri="{BB962C8B-B14F-4D97-AF65-F5344CB8AC3E}">
        <p14:creationId xmlns:p14="http://schemas.microsoft.com/office/powerpoint/2010/main" val="41624939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88358F-51BA-47CB-878D-A57B4E621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32E1F1-5CEB-4C1F-931F-7FFCBFBE1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311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DBD5D90-28B1-4364-9759-C2C505F70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Katalogy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0139F3-567A-4A27-BC44-CAB980E19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r>
              <a:rPr lang="cs-CZ" sz="1500" dirty="0">
                <a:solidFill>
                  <a:schemeClr val="bg1"/>
                </a:solidFill>
              </a:rPr>
              <a:t>Sbírky, přehledné soubory</a:t>
            </a:r>
          </a:p>
          <a:p>
            <a:r>
              <a:rPr lang="cs-CZ" sz="1500" dirty="0">
                <a:solidFill>
                  <a:schemeClr val="bg1"/>
                </a:solidFill>
              </a:rPr>
              <a:t>Finsko – začátek 20.st</a:t>
            </a:r>
          </a:p>
          <a:p>
            <a:pPr marL="0" indent="0">
              <a:buNone/>
            </a:pPr>
            <a:r>
              <a:rPr lang="cs-CZ" sz="1500" dirty="0">
                <a:solidFill>
                  <a:schemeClr val="bg1"/>
                </a:solidFill>
              </a:rPr>
              <a:t>ČR :</a:t>
            </a:r>
          </a:p>
          <a:p>
            <a:r>
              <a:rPr lang="cs-CZ" sz="1500" dirty="0">
                <a:solidFill>
                  <a:schemeClr val="bg1"/>
                </a:solidFill>
              </a:rPr>
              <a:t>Václav </a:t>
            </a:r>
            <a:r>
              <a:rPr lang="cs-CZ" sz="1500" dirty="0" err="1">
                <a:solidFill>
                  <a:schemeClr val="bg1"/>
                </a:solidFill>
              </a:rPr>
              <a:t>Tille</a:t>
            </a:r>
            <a:r>
              <a:rPr lang="cs-CZ" sz="1500" dirty="0">
                <a:solidFill>
                  <a:schemeClr val="bg1"/>
                </a:solidFill>
              </a:rPr>
              <a:t> – Soupis českých pohádek 1929-1937</a:t>
            </a:r>
          </a:p>
          <a:p>
            <a:r>
              <a:rPr lang="cs-CZ" sz="1500" dirty="0">
                <a:solidFill>
                  <a:schemeClr val="bg1"/>
                </a:solidFill>
              </a:rPr>
              <a:t>Jiří Polívka – </a:t>
            </a:r>
            <a:r>
              <a:rPr lang="cs-CZ" sz="1500" dirty="0" err="1">
                <a:solidFill>
                  <a:schemeClr val="bg1"/>
                </a:solidFill>
              </a:rPr>
              <a:t>Súpis</a:t>
            </a:r>
            <a:r>
              <a:rPr lang="cs-CZ" sz="1500" dirty="0">
                <a:solidFill>
                  <a:schemeClr val="bg1"/>
                </a:solidFill>
              </a:rPr>
              <a:t> slovenských rozprávek</a:t>
            </a:r>
          </a:p>
          <a:p>
            <a:r>
              <a:rPr lang="cs-CZ" sz="1500" dirty="0">
                <a:solidFill>
                  <a:schemeClr val="bg1"/>
                </a:solidFill>
              </a:rPr>
              <a:t>Jiří Horák 1954 – Kartotéka pověstí</a:t>
            </a:r>
          </a:p>
          <a:p>
            <a:r>
              <a:rPr lang="cs-CZ" sz="1500" b="1" dirty="0">
                <a:solidFill>
                  <a:schemeClr val="bg1"/>
                </a:solidFill>
              </a:rPr>
              <a:t>Dagmar Klímová</a:t>
            </a:r>
            <a:r>
              <a:rPr lang="cs-CZ" sz="1500" dirty="0">
                <a:solidFill>
                  <a:schemeClr val="bg1"/>
                </a:solidFill>
              </a:rPr>
              <a:t>  –  Heslář démonologických pověstí</a:t>
            </a:r>
          </a:p>
          <a:p>
            <a:pPr marL="457200" lvl="1" indent="0">
              <a:buNone/>
            </a:pPr>
            <a:endParaRPr lang="cs-CZ" sz="1500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93202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AFFBF7A-D94C-4299-AF7A-88656C9A6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694268"/>
            <a:ext cx="3553510" cy="5477932"/>
          </a:xfrm>
        </p:spPr>
        <p:txBody>
          <a:bodyPr>
            <a:norm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POVĚST x pohádka</a:t>
            </a:r>
          </a:p>
        </p:txBody>
      </p:sp>
      <p:grpSp>
        <p:nvGrpSpPr>
          <p:cNvPr id="10" name="Graphic 38">
            <a:extLst>
              <a:ext uri="{FF2B5EF4-FFF2-40B4-BE49-F238E27FC236}">
                <a16:creationId xmlns:a16="http://schemas.microsoft.com/office/drawing/2014/main" id="{1E8369D0-2C3B-4E27-AC6C-A246AC28C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3D5586F-4573-4C57-9793-1EBFDC8963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EED35EF-93A0-4921-941C-ECC67AE2A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" name="Graphic 4">
            <a:extLst>
              <a:ext uri="{FF2B5EF4-FFF2-40B4-BE49-F238E27FC236}">
                <a16:creationId xmlns:a16="http://schemas.microsoft.com/office/drawing/2014/main" id="{C6F74901-2A71-43C3-837C-27CCD6B6D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37426" y="2203010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92DF49A-063A-4F60-BE30-D26826492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0DCBBE0-7DEE-43ED-BEE3-ABB179CFC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39FE8DF-D1B2-4074-9BDF-C458EA012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1C143B5-6E24-417D-A035-65747A8E9D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331ED8C-8819-4FFB-BF3C-FDA6A90D4B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2A39574D-5ECC-4A94-9CB6-646D90DA5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A73D6F7-977D-4026-8F68-CA63C162C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6348370-4FD9-4A99-BB05-944D5B0B0E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1146D46-43DB-4487-A191-0970511C3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17B7142-9D64-4D34-B23C-9471326AD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8EB71CD-AB26-440E-A0D5-E1081DB55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4423BD2-7458-4680-AF49-5013C9D30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5547DC8-8B87-4446-9CC9-65AF04A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9" name="Oval 28">
            <a:extLst>
              <a:ext uri="{FF2B5EF4-FFF2-40B4-BE49-F238E27FC236}">
                <a16:creationId xmlns:a16="http://schemas.microsoft.com/office/drawing/2014/main" id="{EC11F68A-CC71-4196-BBF3-20CDCD75D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502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85F9950-F10E-4E64-962B-F7034578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502" y="4752208"/>
            <a:ext cx="365021" cy="36502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0397E7-8AFE-45FB-8A73-1674FE951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Text + KONTEXT – uvěřitelnost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Obsah: </a:t>
            </a:r>
            <a:r>
              <a:rPr lang="cs-CZ" sz="2000" dirty="0">
                <a:solidFill>
                  <a:schemeClr val="bg1"/>
                </a:solidFill>
              </a:rPr>
              <a:t>něco podivného, nevysvětlitelného, magického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Forma: </a:t>
            </a:r>
            <a:r>
              <a:rPr lang="cs-CZ" sz="2000" dirty="0">
                <a:solidFill>
                  <a:schemeClr val="bg1"/>
                </a:solidFill>
              </a:rPr>
              <a:t>krátký útvar – mnoho variant, přímá řeč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Struktura: </a:t>
            </a:r>
            <a:r>
              <a:rPr lang="cs-CZ" sz="2000" dirty="0">
                <a:solidFill>
                  <a:schemeClr val="bg1"/>
                </a:solidFill>
              </a:rPr>
              <a:t>Kdo, kdy, kde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Víra: </a:t>
            </a:r>
            <a:r>
              <a:rPr lang="cs-CZ" sz="2000" dirty="0">
                <a:solidFill>
                  <a:schemeClr val="bg1"/>
                </a:solidFill>
              </a:rPr>
              <a:t>známé místo, konkrétní dohledatelná osoba – fakta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Funkce: </a:t>
            </a:r>
            <a:r>
              <a:rPr lang="cs-CZ" sz="2000" dirty="0">
                <a:solidFill>
                  <a:schemeClr val="bg1"/>
                </a:solidFill>
              </a:rPr>
              <a:t>informuje, ujišťuje, sociální kontakty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Distribuce: </a:t>
            </a:r>
            <a:r>
              <a:rPr lang="cs-CZ" sz="2000" dirty="0">
                <a:solidFill>
                  <a:schemeClr val="bg1"/>
                </a:solidFill>
              </a:rPr>
              <a:t>retuš pro děti, vstupy posluchačů, otázky…</a:t>
            </a:r>
          </a:p>
          <a:p>
            <a:endParaRPr lang="cs-CZ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059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266" name="Picture 2" descr="Čarodějnice, Koště, Halloween, Magie">
            <a:extLst>
              <a:ext uri="{FF2B5EF4-FFF2-40B4-BE49-F238E27FC236}">
                <a16:creationId xmlns:a16="http://schemas.microsoft.com/office/drawing/2014/main" id="{7011DB78-9094-4A57-A305-B197974654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40" b="8990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4F4FA0D-5923-4ED9-A6FD-2066C1715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Typy pověstí (737)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D4FA5E-6107-4674-AE4F-21014780E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5379" y="1065862"/>
            <a:ext cx="5744685" cy="4726276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000" dirty="0">
                <a:solidFill>
                  <a:srgbClr val="FFFFFF"/>
                </a:solidFill>
              </a:rPr>
              <a:t>Člověk a magie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>
                <a:solidFill>
                  <a:srgbClr val="FFFFFF"/>
                </a:solidFill>
              </a:rPr>
              <a:t>Člověk a osud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>
                <a:solidFill>
                  <a:srgbClr val="FFFFFF"/>
                </a:solidFill>
              </a:rPr>
              <a:t>Člověk po smrti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err="1">
                <a:solidFill>
                  <a:srgbClr val="FFFFFF"/>
                </a:solidFill>
              </a:rPr>
              <a:t>Numinózní</a:t>
            </a:r>
            <a:r>
              <a:rPr lang="cs-CZ" sz="2000" dirty="0">
                <a:solidFill>
                  <a:srgbClr val="FFFFFF"/>
                </a:solidFill>
              </a:rPr>
              <a:t> jevy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>
                <a:solidFill>
                  <a:srgbClr val="FFFFFF"/>
                </a:solidFill>
              </a:rPr>
              <a:t>Přírodní démoni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>
                <a:solidFill>
                  <a:srgbClr val="FFFFFF"/>
                </a:solidFill>
              </a:rPr>
              <a:t>Poklady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>
                <a:solidFill>
                  <a:srgbClr val="FFFFFF"/>
                </a:solidFill>
              </a:rPr>
              <a:t>Parodické pověsti</a:t>
            </a:r>
          </a:p>
          <a:p>
            <a:pPr marL="514350" indent="-514350">
              <a:buFont typeface="+mj-lt"/>
              <a:buAutoNum type="arabicPeriod"/>
            </a:pPr>
            <a:endParaRPr lang="cs-CZ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1921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F5B2ADC-446F-458B-81F5-4E107204F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694268"/>
            <a:ext cx="3553510" cy="5477932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1.Člověk a magie. Čarodějnice, laik používá magii…</a:t>
            </a:r>
          </a:p>
        </p:txBody>
      </p:sp>
      <p:grpSp>
        <p:nvGrpSpPr>
          <p:cNvPr id="10" name="Graphic 38">
            <a:extLst>
              <a:ext uri="{FF2B5EF4-FFF2-40B4-BE49-F238E27FC236}">
                <a16:creationId xmlns:a16="http://schemas.microsoft.com/office/drawing/2014/main" id="{1E8369D0-2C3B-4E27-AC6C-A246AC28C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3D5586F-4573-4C57-9793-1EBFDC8963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EED35EF-93A0-4921-941C-ECC67AE2A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" name="Graphic 4">
            <a:extLst>
              <a:ext uri="{FF2B5EF4-FFF2-40B4-BE49-F238E27FC236}">
                <a16:creationId xmlns:a16="http://schemas.microsoft.com/office/drawing/2014/main" id="{C6F74901-2A71-43C3-837C-27CCD6B6D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37426" y="2203010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92DF49A-063A-4F60-BE30-D26826492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0DCBBE0-7DEE-43ED-BEE3-ABB179CFC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39FE8DF-D1B2-4074-9BDF-C458EA012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1C143B5-6E24-417D-A035-65747A8E9D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331ED8C-8819-4FFB-BF3C-FDA6A90D4B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2A39574D-5ECC-4A94-9CB6-646D90DA5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A73D6F7-977D-4026-8F68-CA63C162C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6348370-4FD9-4A99-BB05-944D5B0B0E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1146D46-43DB-4487-A191-0970511C3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17B7142-9D64-4D34-B23C-9471326AD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8EB71CD-AB26-440E-A0D5-E1081DB55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4423BD2-7458-4680-AF49-5013C9D30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5547DC8-8B87-4446-9CC9-65AF04A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9" name="Oval 28">
            <a:extLst>
              <a:ext uri="{FF2B5EF4-FFF2-40B4-BE49-F238E27FC236}">
                <a16:creationId xmlns:a16="http://schemas.microsoft.com/office/drawing/2014/main" id="{EC11F68A-CC71-4196-BBF3-20CDCD75D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502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85F9950-F10E-4E64-962B-F7034578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502" y="4752208"/>
            <a:ext cx="365021" cy="36502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AB99C5-7330-4CAF-A0CB-A4F7C6434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3266" y="999020"/>
            <a:ext cx="5217173" cy="4351338"/>
          </a:xfrm>
        </p:spPr>
        <p:txBody>
          <a:bodyPr>
            <a:normAutofit lnSpcReduction="10000"/>
          </a:bodyPr>
          <a:lstStyle/>
          <a:p>
            <a:r>
              <a:rPr lang="cs-CZ" sz="1800" dirty="0">
                <a:solidFill>
                  <a:schemeClr val="bg1"/>
                </a:solidFill>
              </a:rPr>
              <a:t>1.A Povolání spojená s magií či nadpřirozenými schopnostmi</a:t>
            </a:r>
          </a:p>
          <a:p>
            <a:pPr lvl="1"/>
            <a:r>
              <a:rPr lang="cs-CZ" sz="1800" dirty="0">
                <a:solidFill>
                  <a:schemeClr val="bg1"/>
                </a:solidFill>
              </a:rPr>
              <a:t>ČARODĚJNICE</a:t>
            </a:r>
          </a:p>
          <a:p>
            <a:pPr lvl="2"/>
            <a:r>
              <a:rPr lang="cs-CZ" sz="1800" dirty="0">
                <a:solidFill>
                  <a:schemeClr val="bg1"/>
                </a:solidFill>
              </a:rPr>
              <a:t> 1.A.5 Nahá žena: Nahá žena jde loukou a táhne za sebou plachtu na čarování</a:t>
            </a:r>
          </a:p>
          <a:p>
            <a:pPr lvl="2"/>
            <a:r>
              <a:rPr lang="cs-CZ" sz="1800" dirty="0">
                <a:solidFill>
                  <a:schemeClr val="bg1"/>
                </a:solidFill>
              </a:rPr>
              <a:t>1.A.165 Čarodějnice cestují v noci: Čarodějnice létají v noci na koštěti / jezdí na neobvyklých zvířatech – kočka, kozel, vlk (Člověk spatří č. při její noční cestě, pokud to někomu prozradí, č. na něj pošle nemoc</a:t>
            </a:r>
          </a:p>
          <a:p>
            <a:pPr lvl="1"/>
            <a:r>
              <a:rPr lang="cs-CZ" sz="1800" dirty="0">
                <a:solidFill>
                  <a:schemeClr val="bg1"/>
                </a:solidFill>
              </a:rPr>
              <a:t>ČARODĚJ</a:t>
            </a:r>
          </a:p>
          <a:p>
            <a:pPr lvl="2"/>
            <a:r>
              <a:rPr lang="cs-CZ" sz="1800" dirty="0">
                <a:solidFill>
                  <a:schemeClr val="bg1"/>
                </a:solidFill>
              </a:rPr>
              <a:t>1.A.195: Čaroděj jí jen určité jídlo: č. pije mléko černé krávy a jí vejce černé slepice (Čaroděj žádá mléko a vejce, kdo mu vyhoví, toho odmění, kdo ne, toho potrestá, nebo mu dá jiné)</a:t>
            </a:r>
          </a:p>
        </p:txBody>
      </p:sp>
    </p:spTree>
    <p:extLst>
      <p:ext uri="{BB962C8B-B14F-4D97-AF65-F5344CB8AC3E}">
        <p14:creationId xmlns:p14="http://schemas.microsoft.com/office/powerpoint/2010/main" val="624834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9D2268A-D939-4E78-91B6-6C7E46406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 descr="Flash, Bouře, Super Mobil, Počasí, Nebe">
            <a:extLst>
              <a:ext uri="{FF2B5EF4-FFF2-40B4-BE49-F238E27FC236}">
                <a16:creationId xmlns:a16="http://schemas.microsoft.com/office/drawing/2014/main" id="{67446ECE-B25F-4911-A88B-DFC1B451CF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38" b="9993"/>
          <a:stretch/>
        </p:blipFill>
        <p:spPr bwMode="auto">
          <a:xfrm>
            <a:off x="-643454" y="132357"/>
            <a:ext cx="1219197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A8F6DFE-3F49-43F6-B62F-7370DF101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853673"/>
            <a:ext cx="4023360" cy="5004794"/>
          </a:xfrm>
        </p:spPr>
        <p:txBody>
          <a:bodyPr>
            <a:normAutofit/>
          </a:bodyPr>
          <a:lstStyle/>
          <a:p>
            <a:r>
              <a:rPr lang="cs-CZ" sz="5400">
                <a:solidFill>
                  <a:srgbClr val="FFFFFF"/>
                </a:solidFill>
              </a:rPr>
              <a:t>1.Člověk a magie. Čarodějnice, laik používá magii…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05E767-9E72-41E9-B7FE-F448CCEB7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7540" y="852492"/>
            <a:ext cx="5715000" cy="5004794"/>
          </a:xfrm>
        </p:spPr>
        <p:txBody>
          <a:bodyPr anchor="ctr">
            <a:normAutofit/>
          </a:bodyPr>
          <a:lstStyle/>
          <a:p>
            <a:r>
              <a:rPr lang="cs-CZ" sz="2200" dirty="0">
                <a:solidFill>
                  <a:srgbClr val="FFFFFF"/>
                </a:solidFill>
              </a:rPr>
              <a:t>1.C Magické úkony a prostředky</a:t>
            </a:r>
          </a:p>
          <a:p>
            <a:pPr lvl="1"/>
            <a:r>
              <a:rPr lang="cs-CZ" sz="2200" dirty="0">
                <a:solidFill>
                  <a:srgbClr val="FFFFFF"/>
                </a:solidFill>
              </a:rPr>
              <a:t>MAJETEK A ZDRAVÍ</a:t>
            </a:r>
          </a:p>
          <a:p>
            <a:pPr lvl="2"/>
            <a:r>
              <a:rPr lang="cs-CZ" sz="2200" dirty="0">
                <a:solidFill>
                  <a:srgbClr val="FFFFFF"/>
                </a:solidFill>
              </a:rPr>
              <a:t>1.C.40 Hromový kámen: kam udeří blesk, tam je pod zemí schovaný kouzelný hromový kámen, který umí léčit a nosí štěstí.</a:t>
            </a:r>
          </a:p>
          <a:p>
            <a:pPr lvl="1"/>
            <a:r>
              <a:rPr lang="cs-CZ" sz="2200" dirty="0">
                <a:solidFill>
                  <a:srgbClr val="FFFFFF"/>
                </a:solidFill>
              </a:rPr>
              <a:t>MILOSTNÉ VZTAHY</a:t>
            </a:r>
          </a:p>
          <a:p>
            <a:pPr lvl="2"/>
            <a:r>
              <a:rPr lang="cs-CZ" sz="2200" dirty="0">
                <a:solidFill>
                  <a:srgbClr val="FFFFFF"/>
                </a:solidFill>
              </a:rPr>
              <a:t>1.C.60 Čáry k získání lásky vyhlídnuté osoby: očarovat pomocí prostředku, který byl v kontaktu s tělem – dát dívce sníst jablko, které měl mladík v podpaží…</a:t>
            </a:r>
          </a:p>
        </p:txBody>
      </p:sp>
      <p:sp>
        <p:nvSpPr>
          <p:cNvPr id="73" name="sketch box">
            <a:extLst>
              <a:ext uri="{FF2B5EF4-FFF2-40B4-BE49-F238E27FC236}">
                <a16:creationId xmlns:a16="http://schemas.microsoft.com/office/drawing/2014/main" id="{E0C43A58-225D-452D-8185-0D89D1EED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8921" y="493776"/>
            <a:ext cx="6229604" cy="5722227"/>
          </a:xfrm>
          <a:custGeom>
            <a:avLst/>
            <a:gdLst>
              <a:gd name="connsiteX0" fmla="*/ 0 w 6229604"/>
              <a:gd name="connsiteY0" fmla="*/ 0 h 5722227"/>
              <a:gd name="connsiteX1" fmla="*/ 629882 w 6229604"/>
              <a:gd name="connsiteY1" fmla="*/ 0 h 5722227"/>
              <a:gd name="connsiteX2" fmla="*/ 1135172 w 6229604"/>
              <a:gd name="connsiteY2" fmla="*/ 0 h 5722227"/>
              <a:gd name="connsiteX3" fmla="*/ 1951943 w 6229604"/>
              <a:gd name="connsiteY3" fmla="*/ 0 h 5722227"/>
              <a:gd name="connsiteX4" fmla="*/ 2581825 w 6229604"/>
              <a:gd name="connsiteY4" fmla="*/ 0 h 5722227"/>
              <a:gd name="connsiteX5" fmla="*/ 3211707 w 6229604"/>
              <a:gd name="connsiteY5" fmla="*/ 0 h 5722227"/>
              <a:gd name="connsiteX6" fmla="*/ 4028477 w 6229604"/>
              <a:gd name="connsiteY6" fmla="*/ 0 h 5722227"/>
              <a:gd name="connsiteX7" fmla="*/ 4596063 w 6229604"/>
              <a:gd name="connsiteY7" fmla="*/ 0 h 5722227"/>
              <a:gd name="connsiteX8" fmla="*/ 5412834 w 6229604"/>
              <a:gd name="connsiteY8" fmla="*/ 0 h 5722227"/>
              <a:gd name="connsiteX9" fmla="*/ 6229604 w 6229604"/>
              <a:gd name="connsiteY9" fmla="*/ 0 h 5722227"/>
              <a:gd name="connsiteX10" fmla="*/ 6229604 w 6229604"/>
              <a:gd name="connsiteY10" fmla="*/ 635803 h 5722227"/>
              <a:gd name="connsiteX11" fmla="*/ 6229604 w 6229604"/>
              <a:gd name="connsiteY11" fmla="*/ 1271606 h 5722227"/>
              <a:gd name="connsiteX12" fmla="*/ 6229604 w 6229604"/>
              <a:gd name="connsiteY12" fmla="*/ 1964631 h 5722227"/>
              <a:gd name="connsiteX13" fmla="*/ 6229604 w 6229604"/>
              <a:gd name="connsiteY13" fmla="*/ 2428767 h 5722227"/>
              <a:gd name="connsiteX14" fmla="*/ 6229604 w 6229604"/>
              <a:gd name="connsiteY14" fmla="*/ 3064570 h 5722227"/>
              <a:gd name="connsiteX15" fmla="*/ 6229604 w 6229604"/>
              <a:gd name="connsiteY15" fmla="*/ 3700373 h 5722227"/>
              <a:gd name="connsiteX16" fmla="*/ 6229604 w 6229604"/>
              <a:gd name="connsiteY16" fmla="*/ 4336176 h 5722227"/>
              <a:gd name="connsiteX17" fmla="*/ 6229604 w 6229604"/>
              <a:gd name="connsiteY17" fmla="*/ 5029202 h 5722227"/>
              <a:gd name="connsiteX18" fmla="*/ 6229604 w 6229604"/>
              <a:gd name="connsiteY18" fmla="*/ 5722227 h 5722227"/>
              <a:gd name="connsiteX19" fmla="*/ 5475130 w 6229604"/>
              <a:gd name="connsiteY19" fmla="*/ 5722227 h 5722227"/>
              <a:gd name="connsiteX20" fmla="*/ 4907544 w 6229604"/>
              <a:gd name="connsiteY20" fmla="*/ 5722227 h 5722227"/>
              <a:gd name="connsiteX21" fmla="*/ 4090773 w 6229604"/>
              <a:gd name="connsiteY21" fmla="*/ 5722227 h 5722227"/>
              <a:gd name="connsiteX22" fmla="*/ 3398595 w 6229604"/>
              <a:gd name="connsiteY22" fmla="*/ 5722227 h 5722227"/>
              <a:gd name="connsiteX23" fmla="*/ 2831009 w 6229604"/>
              <a:gd name="connsiteY23" fmla="*/ 5722227 h 5722227"/>
              <a:gd name="connsiteX24" fmla="*/ 2138831 w 6229604"/>
              <a:gd name="connsiteY24" fmla="*/ 5722227 h 5722227"/>
              <a:gd name="connsiteX25" fmla="*/ 1633541 w 6229604"/>
              <a:gd name="connsiteY25" fmla="*/ 5722227 h 5722227"/>
              <a:gd name="connsiteX26" fmla="*/ 1128251 w 6229604"/>
              <a:gd name="connsiteY26" fmla="*/ 5722227 h 5722227"/>
              <a:gd name="connsiteX27" fmla="*/ 0 w 6229604"/>
              <a:gd name="connsiteY27" fmla="*/ 5722227 h 5722227"/>
              <a:gd name="connsiteX28" fmla="*/ 0 w 6229604"/>
              <a:gd name="connsiteY28" fmla="*/ 5200869 h 5722227"/>
              <a:gd name="connsiteX29" fmla="*/ 0 w 6229604"/>
              <a:gd name="connsiteY29" fmla="*/ 4450621 h 5722227"/>
              <a:gd name="connsiteX30" fmla="*/ 0 w 6229604"/>
              <a:gd name="connsiteY30" fmla="*/ 3872040 h 5722227"/>
              <a:gd name="connsiteX31" fmla="*/ 0 w 6229604"/>
              <a:gd name="connsiteY31" fmla="*/ 3407904 h 5722227"/>
              <a:gd name="connsiteX32" fmla="*/ 0 w 6229604"/>
              <a:gd name="connsiteY32" fmla="*/ 2714879 h 5722227"/>
              <a:gd name="connsiteX33" fmla="*/ 0 w 6229604"/>
              <a:gd name="connsiteY33" fmla="*/ 2193520 h 5722227"/>
              <a:gd name="connsiteX34" fmla="*/ 0 w 6229604"/>
              <a:gd name="connsiteY34" fmla="*/ 1500495 h 5722227"/>
              <a:gd name="connsiteX35" fmla="*/ 0 w 6229604"/>
              <a:gd name="connsiteY35" fmla="*/ 750248 h 5722227"/>
              <a:gd name="connsiteX36" fmla="*/ 0 w 6229604"/>
              <a:gd name="connsiteY36" fmla="*/ 0 h 572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229604" h="5722227" extrusionOk="0">
                <a:moveTo>
                  <a:pt x="0" y="0"/>
                </a:moveTo>
                <a:cubicBezTo>
                  <a:pt x="134765" y="733"/>
                  <a:pt x="359555" y="-15387"/>
                  <a:pt x="629882" y="0"/>
                </a:cubicBezTo>
                <a:cubicBezTo>
                  <a:pt x="900209" y="15387"/>
                  <a:pt x="965450" y="15937"/>
                  <a:pt x="1135172" y="0"/>
                </a:cubicBezTo>
                <a:cubicBezTo>
                  <a:pt x="1304894" y="-15937"/>
                  <a:pt x="1787212" y="10921"/>
                  <a:pt x="1951943" y="0"/>
                </a:cubicBezTo>
                <a:cubicBezTo>
                  <a:pt x="2116674" y="-10921"/>
                  <a:pt x="2378222" y="13313"/>
                  <a:pt x="2581825" y="0"/>
                </a:cubicBezTo>
                <a:cubicBezTo>
                  <a:pt x="2785428" y="-13313"/>
                  <a:pt x="2915218" y="19972"/>
                  <a:pt x="3211707" y="0"/>
                </a:cubicBezTo>
                <a:cubicBezTo>
                  <a:pt x="3508196" y="-19972"/>
                  <a:pt x="3832828" y="-34359"/>
                  <a:pt x="4028477" y="0"/>
                </a:cubicBezTo>
                <a:cubicBezTo>
                  <a:pt x="4224126" y="34359"/>
                  <a:pt x="4361257" y="4467"/>
                  <a:pt x="4596063" y="0"/>
                </a:cubicBezTo>
                <a:cubicBezTo>
                  <a:pt x="4830869" y="-4467"/>
                  <a:pt x="5091403" y="-7365"/>
                  <a:pt x="5412834" y="0"/>
                </a:cubicBezTo>
                <a:cubicBezTo>
                  <a:pt x="5734265" y="7365"/>
                  <a:pt x="6034988" y="-26786"/>
                  <a:pt x="6229604" y="0"/>
                </a:cubicBezTo>
                <a:cubicBezTo>
                  <a:pt x="6208296" y="256153"/>
                  <a:pt x="6219810" y="335049"/>
                  <a:pt x="6229604" y="635803"/>
                </a:cubicBezTo>
                <a:cubicBezTo>
                  <a:pt x="6239398" y="936557"/>
                  <a:pt x="6230184" y="1092448"/>
                  <a:pt x="6229604" y="1271606"/>
                </a:cubicBezTo>
                <a:cubicBezTo>
                  <a:pt x="6229024" y="1450764"/>
                  <a:pt x="6217841" y="1797531"/>
                  <a:pt x="6229604" y="1964631"/>
                </a:cubicBezTo>
                <a:cubicBezTo>
                  <a:pt x="6241367" y="2131731"/>
                  <a:pt x="6220367" y="2235822"/>
                  <a:pt x="6229604" y="2428767"/>
                </a:cubicBezTo>
                <a:cubicBezTo>
                  <a:pt x="6238841" y="2621712"/>
                  <a:pt x="6220929" y="2925917"/>
                  <a:pt x="6229604" y="3064570"/>
                </a:cubicBezTo>
                <a:cubicBezTo>
                  <a:pt x="6238279" y="3203223"/>
                  <a:pt x="6256755" y="3501958"/>
                  <a:pt x="6229604" y="3700373"/>
                </a:cubicBezTo>
                <a:cubicBezTo>
                  <a:pt x="6202453" y="3898788"/>
                  <a:pt x="6201714" y="4046823"/>
                  <a:pt x="6229604" y="4336176"/>
                </a:cubicBezTo>
                <a:cubicBezTo>
                  <a:pt x="6257494" y="4625529"/>
                  <a:pt x="6258821" y="4774033"/>
                  <a:pt x="6229604" y="5029202"/>
                </a:cubicBezTo>
                <a:cubicBezTo>
                  <a:pt x="6200387" y="5284371"/>
                  <a:pt x="6233334" y="5383875"/>
                  <a:pt x="6229604" y="5722227"/>
                </a:cubicBezTo>
                <a:cubicBezTo>
                  <a:pt x="6016393" y="5707881"/>
                  <a:pt x="5684528" y="5751176"/>
                  <a:pt x="5475130" y="5722227"/>
                </a:cubicBezTo>
                <a:cubicBezTo>
                  <a:pt x="5265732" y="5693278"/>
                  <a:pt x="5082862" y="5732690"/>
                  <a:pt x="4907544" y="5722227"/>
                </a:cubicBezTo>
                <a:cubicBezTo>
                  <a:pt x="4732226" y="5711764"/>
                  <a:pt x="4474837" y="5716289"/>
                  <a:pt x="4090773" y="5722227"/>
                </a:cubicBezTo>
                <a:cubicBezTo>
                  <a:pt x="3706709" y="5728165"/>
                  <a:pt x="3645902" y="5723973"/>
                  <a:pt x="3398595" y="5722227"/>
                </a:cubicBezTo>
                <a:cubicBezTo>
                  <a:pt x="3151288" y="5720481"/>
                  <a:pt x="3001606" y="5732695"/>
                  <a:pt x="2831009" y="5722227"/>
                </a:cubicBezTo>
                <a:cubicBezTo>
                  <a:pt x="2660412" y="5711759"/>
                  <a:pt x="2424161" y="5689878"/>
                  <a:pt x="2138831" y="5722227"/>
                </a:cubicBezTo>
                <a:cubicBezTo>
                  <a:pt x="1853501" y="5754576"/>
                  <a:pt x="1788223" y="5720540"/>
                  <a:pt x="1633541" y="5722227"/>
                </a:cubicBezTo>
                <a:cubicBezTo>
                  <a:pt x="1478859" y="5723915"/>
                  <a:pt x="1324151" y="5739059"/>
                  <a:pt x="1128251" y="5722227"/>
                </a:cubicBezTo>
                <a:cubicBezTo>
                  <a:pt x="932351" y="5705396"/>
                  <a:pt x="522340" y="5691488"/>
                  <a:pt x="0" y="5722227"/>
                </a:cubicBezTo>
                <a:cubicBezTo>
                  <a:pt x="-8445" y="5596771"/>
                  <a:pt x="-11215" y="5344833"/>
                  <a:pt x="0" y="5200869"/>
                </a:cubicBezTo>
                <a:cubicBezTo>
                  <a:pt x="11215" y="5056905"/>
                  <a:pt x="20310" y="4693766"/>
                  <a:pt x="0" y="4450621"/>
                </a:cubicBezTo>
                <a:cubicBezTo>
                  <a:pt x="-20310" y="4207476"/>
                  <a:pt x="817" y="4075053"/>
                  <a:pt x="0" y="3872040"/>
                </a:cubicBezTo>
                <a:cubicBezTo>
                  <a:pt x="-817" y="3669027"/>
                  <a:pt x="-21729" y="3595882"/>
                  <a:pt x="0" y="3407904"/>
                </a:cubicBezTo>
                <a:cubicBezTo>
                  <a:pt x="21729" y="3219926"/>
                  <a:pt x="-30605" y="3052469"/>
                  <a:pt x="0" y="2714879"/>
                </a:cubicBezTo>
                <a:cubicBezTo>
                  <a:pt x="30605" y="2377289"/>
                  <a:pt x="-16081" y="2430808"/>
                  <a:pt x="0" y="2193520"/>
                </a:cubicBezTo>
                <a:cubicBezTo>
                  <a:pt x="16081" y="1956232"/>
                  <a:pt x="18120" y="1817979"/>
                  <a:pt x="0" y="1500495"/>
                </a:cubicBezTo>
                <a:cubicBezTo>
                  <a:pt x="-18120" y="1183011"/>
                  <a:pt x="23969" y="972269"/>
                  <a:pt x="0" y="750248"/>
                </a:cubicBezTo>
                <a:cubicBezTo>
                  <a:pt x="-23969" y="528227"/>
                  <a:pt x="-3769" y="358360"/>
                  <a:pt x="0" y="0"/>
                </a:cubicBezTo>
                <a:close/>
              </a:path>
            </a:pathLst>
          </a:custGeom>
          <a:noFill/>
          <a:ln w="47625">
            <a:solidFill>
              <a:srgbClr val="FFFFFF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139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CE60225-FFFA-46F8-919D-9A9FB17FA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6140449" cy="1323439"/>
          </a:xfrm>
        </p:spPr>
        <p:txBody>
          <a:bodyPr anchor="t">
            <a:normAutofit/>
          </a:bodyPr>
          <a:lstStyle/>
          <a:p>
            <a:r>
              <a:rPr lang="cs-CZ" sz="4000">
                <a:solidFill>
                  <a:schemeClr val="bg1"/>
                </a:solidFill>
              </a:rPr>
              <a:t>2. Člověk a osud – proroctví, převtělená duše, tabu, Ďábel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AD4537-C173-46EB-9C74-637702C61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6400"/>
            <a:ext cx="6140449" cy="2862288"/>
          </a:xfrm>
        </p:spPr>
        <p:txBody>
          <a:bodyPr>
            <a:normAutofit/>
          </a:bodyPr>
          <a:lstStyle/>
          <a:p>
            <a:r>
              <a:rPr lang="cs-CZ" sz="2200">
                <a:solidFill>
                  <a:schemeClr val="bg1">
                    <a:alpha val="80000"/>
                  </a:schemeClr>
                </a:solidFill>
              </a:rPr>
              <a:t>2.A Znamení blízkého neštěstí nebo smrti</a:t>
            </a:r>
          </a:p>
          <a:p>
            <a:pPr lvl="1"/>
            <a:r>
              <a:rPr lang="cs-CZ" sz="2200">
                <a:solidFill>
                  <a:schemeClr val="bg1">
                    <a:alpha val="80000"/>
                  </a:schemeClr>
                </a:solidFill>
              </a:rPr>
              <a:t>ZVUKY A HLASY JAKO OMEN</a:t>
            </a:r>
          </a:p>
          <a:p>
            <a:pPr lvl="2"/>
            <a:r>
              <a:rPr lang="cs-CZ" sz="2200">
                <a:solidFill>
                  <a:schemeClr val="bg1">
                    <a:alpha val="80000"/>
                  </a:schemeClr>
                </a:solidFill>
              </a:rPr>
              <a:t>2.A.90 Lidské hlasy: Zpěv z oblaků doprovází duši umírajícího č. / Zlý duch volá dívku a kvílí den před tím, než se dívka oběsí</a:t>
            </a:r>
          </a:p>
          <a:p>
            <a:pPr lvl="2"/>
            <a:r>
              <a:rPr lang="cs-CZ" sz="2200">
                <a:solidFill>
                  <a:schemeClr val="bg1">
                    <a:alpha val="80000"/>
                  </a:schemeClr>
                </a:solidFill>
              </a:rPr>
              <a:t>2.A.95 Hlasy zvířat: Vytí psa/houkání sýčka je znamením blížícího se neštěstí/smrti.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B868920F-3C89-4780-A399-2A0099F45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20000" y="-1"/>
            <a:ext cx="4572000" cy="6858001"/>
            <a:chOff x="7620000" y="-1"/>
            <a:chExt cx="4572000" cy="6858001"/>
          </a:xfrm>
          <a:effectLst>
            <a:outerShdw blurRad="381000" dist="152400" dir="10800000" algn="ctr" rotWithShape="0">
              <a:srgbClr val="000000">
                <a:alpha val="10000"/>
              </a:srgbClr>
            </a:outerShdw>
          </a:effectLst>
        </p:grpSpPr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86BC9098-A1F2-42B4-B3CE-C89D727FA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7648048" y="0"/>
              <a:ext cx="4543952" cy="6858000"/>
              <a:chOff x="7648048" y="0"/>
              <a:chExt cx="4543952" cy="6858000"/>
            </a:xfrm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421BA563-EEB4-4E92-9277-DBB5C63157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648048" y="0"/>
                <a:ext cx="4543952" cy="6858000"/>
              </a:xfrm>
              <a:custGeom>
                <a:avLst/>
                <a:gdLst>
                  <a:gd name="connsiteX0" fmla="*/ 328959 w 4543952"/>
                  <a:gd name="connsiteY0" fmla="*/ 6564619 h 6858000"/>
                  <a:gd name="connsiteX1" fmla="*/ 306480 w 4543952"/>
                  <a:gd name="connsiteY1" fmla="*/ 6588624 h 6858000"/>
                  <a:gd name="connsiteX2" fmla="*/ 289858 w 4543952"/>
                  <a:gd name="connsiteY2" fmla="*/ 6625223 h 6858000"/>
                  <a:gd name="connsiteX3" fmla="*/ 289858 w 4543952"/>
                  <a:gd name="connsiteY3" fmla="*/ 6625224 h 6858000"/>
                  <a:gd name="connsiteX4" fmla="*/ 289870 w 4543952"/>
                  <a:gd name="connsiteY4" fmla="*/ 6645551 h 6858000"/>
                  <a:gd name="connsiteX5" fmla="*/ 296953 w 4543952"/>
                  <a:gd name="connsiteY5" fmla="*/ 6662539 h 6858000"/>
                  <a:gd name="connsiteX6" fmla="*/ 296953 w 4543952"/>
                  <a:gd name="connsiteY6" fmla="*/ 6662541 h 6858000"/>
                  <a:gd name="connsiteX7" fmla="*/ 296954 w 4543952"/>
                  <a:gd name="connsiteY7" fmla="*/ 6662543 h 6858000"/>
                  <a:gd name="connsiteX8" fmla="*/ 311551 w 4543952"/>
                  <a:gd name="connsiteY8" fmla="*/ 6702975 h 6858000"/>
                  <a:gd name="connsiteX9" fmla="*/ 297715 w 4543952"/>
                  <a:gd name="connsiteY9" fmla="*/ 6742551 h 6858000"/>
                  <a:gd name="connsiteX10" fmla="*/ 297714 w 4543952"/>
                  <a:gd name="connsiteY10" fmla="*/ 6742554 h 6858000"/>
                  <a:gd name="connsiteX11" fmla="*/ 283011 w 4543952"/>
                  <a:gd name="connsiteY11" fmla="*/ 6776799 h 6858000"/>
                  <a:gd name="connsiteX12" fmla="*/ 278238 w 4543952"/>
                  <a:gd name="connsiteY12" fmla="*/ 6812061 h 6858000"/>
                  <a:gd name="connsiteX13" fmla="*/ 278237 w 4543952"/>
                  <a:gd name="connsiteY13" fmla="*/ 6812062 h 6858000"/>
                  <a:gd name="connsiteX14" fmla="*/ 278237 w 4543952"/>
                  <a:gd name="connsiteY14" fmla="*/ 6812063 h 6858000"/>
                  <a:gd name="connsiteX15" fmla="*/ 278238 w 4543952"/>
                  <a:gd name="connsiteY15" fmla="*/ 6812061 h 6858000"/>
                  <a:gd name="connsiteX16" fmla="*/ 297714 w 4543952"/>
                  <a:gd name="connsiteY16" fmla="*/ 6742554 h 6858000"/>
                  <a:gd name="connsiteX17" fmla="*/ 297715 w 4543952"/>
                  <a:gd name="connsiteY17" fmla="*/ 6742552 h 6858000"/>
                  <a:gd name="connsiteX18" fmla="*/ 311551 w 4543952"/>
                  <a:gd name="connsiteY18" fmla="*/ 6702976 h 6858000"/>
                  <a:gd name="connsiteX19" fmla="*/ 311551 w 4543952"/>
                  <a:gd name="connsiteY19" fmla="*/ 6702975 h 6858000"/>
                  <a:gd name="connsiteX20" fmla="*/ 308405 w 4543952"/>
                  <a:gd name="connsiteY20" fmla="*/ 6683026 h 6858000"/>
                  <a:gd name="connsiteX21" fmla="*/ 296954 w 4543952"/>
                  <a:gd name="connsiteY21" fmla="*/ 6662543 h 6858000"/>
                  <a:gd name="connsiteX22" fmla="*/ 296953 w 4543952"/>
                  <a:gd name="connsiteY22" fmla="*/ 6662540 h 6858000"/>
                  <a:gd name="connsiteX23" fmla="*/ 296953 w 4543952"/>
                  <a:gd name="connsiteY23" fmla="*/ 6662539 h 6858000"/>
                  <a:gd name="connsiteX24" fmla="*/ 289858 w 4543952"/>
                  <a:gd name="connsiteY24" fmla="*/ 6625224 h 6858000"/>
                  <a:gd name="connsiteX25" fmla="*/ 306480 w 4543952"/>
                  <a:gd name="connsiteY25" fmla="*/ 6588625 h 6858000"/>
                  <a:gd name="connsiteX26" fmla="*/ 328959 w 4543952"/>
                  <a:gd name="connsiteY26" fmla="*/ 6564620 h 6858000"/>
                  <a:gd name="connsiteX27" fmla="*/ 248638 w 4543952"/>
                  <a:gd name="connsiteY27" fmla="*/ 6438980 h 6858000"/>
                  <a:gd name="connsiteX28" fmla="*/ 268569 w 4543952"/>
                  <a:gd name="connsiteY28" fmla="*/ 6463840 h 6858000"/>
                  <a:gd name="connsiteX29" fmla="*/ 268572 w 4543952"/>
                  <a:gd name="connsiteY29" fmla="*/ 6463848 h 6858000"/>
                  <a:gd name="connsiteX30" fmla="*/ 279556 w 4543952"/>
                  <a:gd name="connsiteY30" fmla="*/ 6508051 h 6858000"/>
                  <a:gd name="connsiteX31" fmla="*/ 282367 w 4543952"/>
                  <a:gd name="connsiteY31" fmla="*/ 6513011 h 6858000"/>
                  <a:gd name="connsiteX32" fmla="*/ 284834 w 4543952"/>
                  <a:gd name="connsiteY32" fmla="*/ 6521803 h 6858000"/>
                  <a:gd name="connsiteX33" fmla="*/ 301172 w 4543952"/>
                  <a:gd name="connsiteY33" fmla="*/ 6546194 h 6858000"/>
                  <a:gd name="connsiteX34" fmla="*/ 301172 w 4543952"/>
                  <a:gd name="connsiteY34" fmla="*/ 6546193 h 6858000"/>
                  <a:gd name="connsiteX35" fmla="*/ 282367 w 4543952"/>
                  <a:gd name="connsiteY35" fmla="*/ 6513011 h 6858000"/>
                  <a:gd name="connsiteX36" fmla="*/ 268572 w 4543952"/>
                  <a:gd name="connsiteY36" fmla="*/ 6463848 h 6858000"/>
                  <a:gd name="connsiteX37" fmla="*/ 268569 w 4543952"/>
                  <a:gd name="connsiteY37" fmla="*/ 6463839 h 6858000"/>
                  <a:gd name="connsiteX38" fmla="*/ 166047 w 4543952"/>
                  <a:gd name="connsiteY38" fmla="*/ 6392242 h 6858000"/>
                  <a:gd name="connsiteX39" fmla="*/ 173364 w 4543952"/>
                  <a:gd name="connsiteY39" fmla="*/ 6407332 h 6858000"/>
                  <a:gd name="connsiteX40" fmla="*/ 173364 w 4543952"/>
                  <a:gd name="connsiteY40" fmla="*/ 6407331 h 6858000"/>
                  <a:gd name="connsiteX41" fmla="*/ 401733 w 4543952"/>
                  <a:gd name="connsiteY41" fmla="*/ 4221390 h 6858000"/>
                  <a:gd name="connsiteX42" fmla="*/ 396017 w 4543952"/>
                  <a:gd name="connsiteY42" fmla="*/ 4253013 h 6858000"/>
                  <a:gd name="connsiteX43" fmla="*/ 356201 w 4543952"/>
                  <a:gd name="connsiteY43" fmla="*/ 4324644 h 6858000"/>
                  <a:gd name="connsiteX44" fmla="*/ 347247 w 4543952"/>
                  <a:gd name="connsiteY44" fmla="*/ 4363889 h 6858000"/>
                  <a:gd name="connsiteX45" fmla="*/ 347247 w 4543952"/>
                  <a:gd name="connsiteY45" fmla="*/ 4363890 h 6858000"/>
                  <a:gd name="connsiteX46" fmla="*/ 348009 w 4543952"/>
                  <a:gd name="connsiteY46" fmla="*/ 4482004 h 6858000"/>
                  <a:gd name="connsiteX47" fmla="*/ 408019 w 4543952"/>
                  <a:gd name="connsiteY47" fmla="*/ 4659174 h 6858000"/>
                  <a:gd name="connsiteX48" fmla="*/ 416021 w 4543952"/>
                  <a:gd name="connsiteY48" fmla="*/ 4677655 h 6858000"/>
                  <a:gd name="connsiteX49" fmla="*/ 425928 w 4543952"/>
                  <a:gd name="connsiteY49" fmla="*/ 4767764 h 6858000"/>
                  <a:gd name="connsiteX50" fmla="*/ 427237 w 4543952"/>
                  <a:gd name="connsiteY50" fmla="*/ 4800482 h 6858000"/>
                  <a:gd name="connsiteX51" fmla="*/ 412401 w 4543952"/>
                  <a:gd name="connsiteY51" fmla="*/ 4828915 h 6858000"/>
                  <a:gd name="connsiteX52" fmla="*/ 391971 w 4543952"/>
                  <a:gd name="connsiteY52" fmla="*/ 4857316 h 6858000"/>
                  <a:gd name="connsiteX53" fmla="*/ 390221 w 4543952"/>
                  <a:gd name="connsiteY53" fmla="*/ 4863342 h 6858000"/>
                  <a:gd name="connsiteX54" fmla="*/ 387469 w 4543952"/>
                  <a:gd name="connsiteY54" fmla="*/ 4867613 h 6858000"/>
                  <a:gd name="connsiteX55" fmla="*/ 382691 w 4543952"/>
                  <a:gd name="connsiteY55" fmla="*/ 4889274 h 6858000"/>
                  <a:gd name="connsiteX56" fmla="*/ 382691 w 4543952"/>
                  <a:gd name="connsiteY56" fmla="*/ 4889275 h 6858000"/>
                  <a:gd name="connsiteX57" fmla="*/ 384396 w 4543952"/>
                  <a:gd name="connsiteY57" fmla="*/ 4912168 h 6858000"/>
                  <a:gd name="connsiteX58" fmla="*/ 385799 w 4543952"/>
                  <a:gd name="connsiteY58" fmla="*/ 4933804 h 6858000"/>
                  <a:gd name="connsiteX59" fmla="*/ 378247 w 4543952"/>
                  <a:gd name="connsiteY59" fmla="*/ 4957452 h 6858000"/>
                  <a:gd name="connsiteX60" fmla="*/ 360964 w 4543952"/>
                  <a:gd name="connsiteY60" fmla="*/ 4987036 h 6858000"/>
                  <a:gd name="connsiteX61" fmla="*/ 334485 w 4543952"/>
                  <a:gd name="connsiteY61" fmla="*/ 5041520 h 6858000"/>
                  <a:gd name="connsiteX62" fmla="*/ 321371 w 4543952"/>
                  <a:gd name="connsiteY62" fmla="*/ 5087422 h 6858000"/>
                  <a:gd name="connsiteX63" fmla="*/ 321364 w 4543952"/>
                  <a:gd name="connsiteY63" fmla="*/ 5087449 h 6858000"/>
                  <a:gd name="connsiteX64" fmla="*/ 315482 w 4543952"/>
                  <a:gd name="connsiteY64" fmla="*/ 5102460 h 6858000"/>
                  <a:gd name="connsiteX65" fmla="*/ 308338 w 4543952"/>
                  <a:gd name="connsiteY65" fmla="*/ 5133219 h 6858000"/>
                  <a:gd name="connsiteX66" fmla="*/ 308337 w 4543952"/>
                  <a:gd name="connsiteY66" fmla="*/ 5133223 h 6858000"/>
                  <a:gd name="connsiteX67" fmla="*/ 308337 w 4543952"/>
                  <a:gd name="connsiteY67" fmla="*/ 5133224 h 6858000"/>
                  <a:gd name="connsiteX68" fmla="*/ 315052 w 4543952"/>
                  <a:gd name="connsiteY68" fmla="*/ 5166113 h 6858000"/>
                  <a:gd name="connsiteX69" fmla="*/ 314362 w 4543952"/>
                  <a:gd name="connsiteY69" fmla="*/ 5172089 h 6858000"/>
                  <a:gd name="connsiteX70" fmla="*/ 311814 w 4543952"/>
                  <a:gd name="connsiteY70" fmla="*/ 5179066 h 6858000"/>
                  <a:gd name="connsiteX71" fmla="*/ 311814 w 4543952"/>
                  <a:gd name="connsiteY71" fmla="*/ 5179067 h 6858000"/>
                  <a:gd name="connsiteX72" fmla="*/ 335437 w 4543952"/>
                  <a:gd name="connsiteY72" fmla="*/ 5272796 h 6858000"/>
                  <a:gd name="connsiteX73" fmla="*/ 360397 w 4543952"/>
                  <a:gd name="connsiteY73" fmla="*/ 5321350 h 6858000"/>
                  <a:gd name="connsiteX74" fmla="*/ 364317 w 4543952"/>
                  <a:gd name="connsiteY74" fmla="*/ 5355013 h 6858000"/>
                  <a:gd name="connsiteX75" fmla="*/ 359440 w 4543952"/>
                  <a:gd name="connsiteY75" fmla="*/ 5385383 h 6858000"/>
                  <a:gd name="connsiteX76" fmla="*/ 351249 w 4543952"/>
                  <a:gd name="connsiteY76" fmla="*/ 5425581 h 6858000"/>
                  <a:gd name="connsiteX77" fmla="*/ 339627 w 4543952"/>
                  <a:gd name="connsiteY77" fmla="*/ 5480636 h 6858000"/>
                  <a:gd name="connsiteX78" fmla="*/ 335103 w 4543952"/>
                  <a:gd name="connsiteY78" fmla="*/ 5507666 h 6858000"/>
                  <a:gd name="connsiteX79" fmla="*/ 335103 w 4543952"/>
                  <a:gd name="connsiteY79" fmla="*/ 5507667 h 6858000"/>
                  <a:gd name="connsiteX80" fmla="*/ 337324 w 4543952"/>
                  <a:gd name="connsiteY80" fmla="*/ 5520421 h 6858000"/>
                  <a:gd name="connsiteX81" fmla="*/ 345722 w 4543952"/>
                  <a:gd name="connsiteY81" fmla="*/ 5531691 h 6858000"/>
                  <a:gd name="connsiteX82" fmla="*/ 345723 w 4543952"/>
                  <a:gd name="connsiteY82" fmla="*/ 5531693 h 6858000"/>
                  <a:gd name="connsiteX83" fmla="*/ 355869 w 4543952"/>
                  <a:gd name="connsiteY83" fmla="*/ 5547577 h 6858000"/>
                  <a:gd name="connsiteX84" fmla="*/ 346295 w 4543952"/>
                  <a:gd name="connsiteY84" fmla="*/ 5562745 h 6858000"/>
                  <a:gd name="connsiteX85" fmla="*/ 275047 w 4543952"/>
                  <a:gd name="connsiteY85" fmla="*/ 5704482 h 6858000"/>
                  <a:gd name="connsiteX86" fmla="*/ 269141 w 4543952"/>
                  <a:gd name="connsiteY86" fmla="*/ 5740487 h 6858000"/>
                  <a:gd name="connsiteX87" fmla="*/ 260376 w 4543952"/>
                  <a:gd name="connsiteY87" fmla="*/ 5760872 h 6858000"/>
                  <a:gd name="connsiteX88" fmla="*/ 171981 w 4543952"/>
                  <a:gd name="connsiteY88" fmla="*/ 5883750 h 6858000"/>
                  <a:gd name="connsiteX89" fmla="*/ 171979 w 4543952"/>
                  <a:gd name="connsiteY89" fmla="*/ 5883755 h 6858000"/>
                  <a:gd name="connsiteX90" fmla="*/ 160957 w 4543952"/>
                  <a:gd name="connsiteY90" fmla="*/ 5909350 h 6858000"/>
                  <a:gd name="connsiteX91" fmla="*/ 154076 w 4543952"/>
                  <a:gd name="connsiteY91" fmla="*/ 5935945 h 6858000"/>
                  <a:gd name="connsiteX92" fmla="*/ 154075 w 4543952"/>
                  <a:gd name="connsiteY92" fmla="*/ 5935948 h 6858000"/>
                  <a:gd name="connsiteX93" fmla="*/ 154075 w 4543952"/>
                  <a:gd name="connsiteY93" fmla="*/ 5935949 h 6858000"/>
                  <a:gd name="connsiteX94" fmla="*/ 154242 w 4543952"/>
                  <a:gd name="connsiteY94" fmla="*/ 5964476 h 6858000"/>
                  <a:gd name="connsiteX95" fmla="*/ 157695 w 4543952"/>
                  <a:gd name="connsiteY95" fmla="*/ 5993289 h 6858000"/>
                  <a:gd name="connsiteX96" fmla="*/ 157695 w 4543952"/>
                  <a:gd name="connsiteY96" fmla="*/ 5993291 h 6858000"/>
                  <a:gd name="connsiteX97" fmla="*/ 164171 w 4543952"/>
                  <a:gd name="connsiteY97" fmla="*/ 6026440 h 6858000"/>
                  <a:gd name="connsiteX98" fmla="*/ 220371 w 4543952"/>
                  <a:gd name="connsiteY98" fmla="*/ 6108738 h 6858000"/>
                  <a:gd name="connsiteX99" fmla="*/ 234064 w 4543952"/>
                  <a:gd name="connsiteY99" fmla="*/ 6133314 h 6858000"/>
                  <a:gd name="connsiteX100" fmla="*/ 218468 w 4543952"/>
                  <a:gd name="connsiteY100" fmla="*/ 6155599 h 6858000"/>
                  <a:gd name="connsiteX101" fmla="*/ 218465 w 4543952"/>
                  <a:gd name="connsiteY101" fmla="*/ 6155601 h 6858000"/>
                  <a:gd name="connsiteX102" fmla="*/ 179794 w 4543952"/>
                  <a:gd name="connsiteY102" fmla="*/ 6228755 h 6858000"/>
                  <a:gd name="connsiteX103" fmla="*/ 162457 w 4543952"/>
                  <a:gd name="connsiteY103" fmla="*/ 6361538 h 6858000"/>
                  <a:gd name="connsiteX104" fmla="*/ 162457 w 4543952"/>
                  <a:gd name="connsiteY104" fmla="*/ 6361539 h 6858000"/>
                  <a:gd name="connsiteX105" fmla="*/ 179794 w 4543952"/>
                  <a:gd name="connsiteY105" fmla="*/ 6228756 h 6858000"/>
                  <a:gd name="connsiteX106" fmla="*/ 218465 w 4543952"/>
                  <a:gd name="connsiteY106" fmla="*/ 6155602 h 6858000"/>
                  <a:gd name="connsiteX107" fmla="*/ 218468 w 4543952"/>
                  <a:gd name="connsiteY107" fmla="*/ 6155599 h 6858000"/>
                  <a:gd name="connsiteX108" fmla="*/ 230364 w 4543952"/>
                  <a:gd name="connsiteY108" fmla="*/ 6143189 h 6858000"/>
                  <a:gd name="connsiteX109" fmla="*/ 234064 w 4543952"/>
                  <a:gd name="connsiteY109" fmla="*/ 6133314 h 6858000"/>
                  <a:gd name="connsiteX110" fmla="*/ 234064 w 4543952"/>
                  <a:gd name="connsiteY110" fmla="*/ 6133313 h 6858000"/>
                  <a:gd name="connsiteX111" fmla="*/ 220371 w 4543952"/>
                  <a:gd name="connsiteY111" fmla="*/ 6108737 h 6858000"/>
                  <a:gd name="connsiteX112" fmla="*/ 164171 w 4543952"/>
                  <a:gd name="connsiteY112" fmla="*/ 6026439 h 6858000"/>
                  <a:gd name="connsiteX113" fmla="*/ 157695 w 4543952"/>
                  <a:gd name="connsiteY113" fmla="*/ 5993290 h 6858000"/>
                  <a:gd name="connsiteX114" fmla="*/ 157695 w 4543952"/>
                  <a:gd name="connsiteY114" fmla="*/ 5993289 h 6858000"/>
                  <a:gd name="connsiteX115" fmla="*/ 154075 w 4543952"/>
                  <a:gd name="connsiteY115" fmla="*/ 5935949 h 6858000"/>
                  <a:gd name="connsiteX116" fmla="*/ 154076 w 4543952"/>
                  <a:gd name="connsiteY116" fmla="*/ 5935945 h 6858000"/>
                  <a:gd name="connsiteX117" fmla="*/ 171979 w 4543952"/>
                  <a:gd name="connsiteY117" fmla="*/ 5883755 h 6858000"/>
                  <a:gd name="connsiteX118" fmla="*/ 171981 w 4543952"/>
                  <a:gd name="connsiteY118" fmla="*/ 5883751 h 6858000"/>
                  <a:gd name="connsiteX119" fmla="*/ 260376 w 4543952"/>
                  <a:gd name="connsiteY119" fmla="*/ 5760873 h 6858000"/>
                  <a:gd name="connsiteX120" fmla="*/ 269141 w 4543952"/>
                  <a:gd name="connsiteY120" fmla="*/ 5740488 h 6858000"/>
                  <a:gd name="connsiteX121" fmla="*/ 275047 w 4543952"/>
                  <a:gd name="connsiteY121" fmla="*/ 5704483 h 6858000"/>
                  <a:gd name="connsiteX122" fmla="*/ 346295 w 4543952"/>
                  <a:gd name="connsiteY122" fmla="*/ 5562746 h 6858000"/>
                  <a:gd name="connsiteX123" fmla="*/ 355869 w 4543952"/>
                  <a:gd name="connsiteY123" fmla="*/ 5547578 h 6858000"/>
                  <a:gd name="connsiteX124" fmla="*/ 355869 w 4543952"/>
                  <a:gd name="connsiteY124" fmla="*/ 5547577 h 6858000"/>
                  <a:gd name="connsiteX125" fmla="*/ 345723 w 4543952"/>
                  <a:gd name="connsiteY125" fmla="*/ 5531692 h 6858000"/>
                  <a:gd name="connsiteX126" fmla="*/ 345722 w 4543952"/>
                  <a:gd name="connsiteY126" fmla="*/ 5531691 h 6858000"/>
                  <a:gd name="connsiteX127" fmla="*/ 335103 w 4543952"/>
                  <a:gd name="connsiteY127" fmla="*/ 5507667 h 6858000"/>
                  <a:gd name="connsiteX128" fmla="*/ 339627 w 4543952"/>
                  <a:gd name="connsiteY128" fmla="*/ 5480637 h 6858000"/>
                  <a:gd name="connsiteX129" fmla="*/ 351249 w 4543952"/>
                  <a:gd name="connsiteY129" fmla="*/ 5425582 h 6858000"/>
                  <a:gd name="connsiteX130" fmla="*/ 359440 w 4543952"/>
                  <a:gd name="connsiteY130" fmla="*/ 5385384 h 6858000"/>
                  <a:gd name="connsiteX131" fmla="*/ 364317 w 4543952"/>
                  <a:gd name="connsiteY131" fmla="*/ 5355014 h 6858000"/>
                  <a:gd name="connsiteX132" fmla="*/ 364317 w 4543952"/>
                  <a:gd name="connsiteY132" fmla="*/ 5355013 h 6858000"/>
                  <a:gd name="connsiteX133" fmla="*/ 362870 w 4543952"/>
                  <a:gd name="connsiteY133" fmla="*/ 5326162 h 6858000"/>
                  <a:gd name="connsiteX134" fmla="*/ 360397 w 4543952"/>
                  <a:gd name="connsiteY134" fmla="*/ 5321350 h 6858000"/>
                  <a:gd name="connsiteX135" fmla="*/ 359341 w 4543952"/>
                  <a:gd name="connsiteY135" fmla="*/ 5312287 h 6858000"/>
                  <a:gd name="connsiteX136" fmla="*/ 335437 w 4543952"/>
                  <a:gd name="connsiteY136" fmla="*/ 5272795 h 6858000"/>
                  <a:gd name="connsiteX137" fmla="*/ 311981 w 4543952"/>
                  <a:gd name="connsiteY137" fmla="*/ 5229432 h 6858000"/>
                  <a:gd name="connsiteX138" fmla="*/ 311814 w 4543952"/>
                  <a:gd name="connsiteY138" fmla="*/ 5179067 h 6858000"/>
                  <a:gd name="connsiteX139" fmla="*/ 314362 w 4543952"/>
                  <a:gd name="connsiteY139" fmla="*/ 5172090 h 6858000"/>
                  <a:gd name="connsiteX140" fmla="*/ 315052 w 4543952"/>
                  <a:gd name="connsiteY140" fmla="*/ 5166113 h 6858000"/>
                  <a:gd name="connsiteX141" fmla="*/ 315052 w 4543952"/>
                  <a:gd name="connsiteY141" fmla="*/ 5166112 h 6858000"/>
                  <a:gd name="connsiteX142" fmla="*/ 308337 w 4543952"/>
                  <a:gd name="connsiteY142" fmla="*/ 5133224 h 6858000"/>
                  <a:gd name="connsiteX143" fmla="*/ 308338 w 4543952"/>
                  <a:gd name="connsiteY143" fmla="*/ 5133219 h 6858000"/>
                  <a:gd name="connsiteX144" fmla="*/ 321364 w 4543952"/>
                  <a:gd name="connsiteY144" fmla="*/ 5087449 h 6858000"/>
                  <a:gd name="connsiteX145" fmla="*/ 327270 w 4543952"/>
                  <a:gd name="connsiteY145" fmla="*/ 5072375 h 6858000"/>
                  <a:gd name="connsiteX146" fmla="*/ 334485 w 4543952"/>
                  <a:gd name="connsiteY146" fmla="*/ 5041521 h 6858000"/>
                  <a:gd name="connsiteX147" fmla="*/ 360964 w 4543952"/>
                  <a:gd name="connsiteY147" fmla="*/ 4987037 h 6858000"/>
                  <a:gd name="connsiteX148" fmla="*/ 376969 w 4543952"/>
                  <a:gd name="connsiteY148" fmla="*/ 4961455 h 6858000"/>
                  <a:gd name="connsiteX149" fmla="*/ 378247 w 4543952"/>
                  <a:gd name="connsiteY149" fmla="*/ 4957452 h 6858000"/>
                  <a:gd name="connsiteX150" fmla="*/ 381039 w 4543952"/>
                  <a:gd name="connsiteY150" fmla="*/ 4952672 h 6858000"/>
                  <a:gd name="connsiteX151" fmla="*/ 385799 w 4543952"/>
                  <a:gd name="connsiteY151" fmla="*/ 4933804 h 6858000"/>
                  <a:gd name="connsiteX152" fmla="*/ 384396 w 4543952"/>
                  <a:gd name="connsiteY152" fmla="*/ 4912167 h 6858000"/>
                  <a:gd name="connsiteX153" fmla="*/ 382691 w 4543952"/>
                  <a:gd name="connsiteY153" fmla="*/ 4889274 h 6858000"/>
                  <a:gd name="connsiteX154" fmla="*/ 390221 w 4543952"/>
                  <a:gd name="connsiteY154" fmla="*/ 4863342 h 6858000"/>
                  <a:gd name="connsiteX155" fmla="*/ 412401 w 4543952"/>
                  <a:gd name="connsiteY155" fmla="*/ 4828916 h 6858000"/>
                  <a:gd name="connsiteX156" fmla="*/ 427237 w 4543952"/>
                  <a:gd name="connsiteY156" fmla="*/ 4800483 h 6858000"/>
                  <a:gd name="connsiteX157" fmla="*/ 427237 w 4543952"/>
                  <a:gd name="connsiteY157" fmla="*/ 4800482 h 6858000"/>
                  <a:gd name="connsiteX158" fmla="*/ 425928 w 4543952"/>
                  <a:gd name="connsiteY158" fmla="*/ 4767763 h 6858000"/>
                  <a:gd name="connsiteX159" fmla="*/ 416021 w 4543952"/>
                  <a:gd name="connsiteY159" fmla="*/ 4677654 h 6858000"/>
                  <a:gd name="connsiteX160" fmla="*/ 408019 w 4543952"/>
                  <a:gd name="connsiteY160" fmla="*/ 4659173 h 6858000"/>
                  <a:gd name="connsiteX161" fmla="*/ 348009 w 4543952"/>
                  <a:gd name="connsiteY161" fmla="*/ 4482003 h 6858000"/>
                  <a:gd name="connsiteX162" fmla="*/ 347247 w 4543952"/>
                  <a:gd name="connsiteY162" fmla="*/ 4363890 h 6858000"/>
                  <a:gd name="connsiteX163" fmla="*/ 356201 w 4543952"/>
                  <a:gd name="connsiteY163" fmla="*/ 4324645 h 6858000"/>
                  <a:gd name="connsiteX164" fmla="*/ 396017 w 4543952"/>
                  <a:gd name="connsiteY164" fmla="*/ 4253014 h 6858000"/>
                  <a:gd name="connsiteX165" fmla="*/ 401733 w 4543952"/>
                  <a:gd name="connsiteY165" fmla="*/ 4221391 h 6858000"/>
                  <a:gd name="connsiteX166" fmla="*/ 332842 w 4543952"/>
                  <a:gd name="connsiteY166" fmla="*/ 2836171 h 6858000"/>
                  <a:gd name="connsiteX167" fmla="*/ 332842 w 4543952"/>
                  <a:gd name="connsiteY167" fmla="*/ 2836172 h 6858000"/>
                  <a:gd name="connsiteX168" fmla="*/ 341533 w 4543952"/>
                  <a:gd name="connsiteY168" fmla="*/ 2848793 h 6858000"/>
                  <a:gd name="connsiteX169" fmla="*/ 358166 w 4543952"/>
                  <a:gd name="connsiteY169" fmla="*/ 2903544 h 6858000"/>
                  <a:gd name="connsiteX170" fmla="*/ 366072 w 4543952"/>
                  <a:gd name="connsiteY170" fmla="*/ 2947858 h 6858000"/>
                  <a:gd name="connsiteX171" fmla="*/ 366072 w 4543952"/>
                  <a:gd name="connsiteY171" fmla="*/ 2947862 h 6858000"/>
                  <a:gd name="connsiteX172" fmla="*/ 362488 w 4543952"/>
                  <a:gd name="connsiteY172" fmla="*/ 2982147 h 6858000"/>
                  <a:gd name="connsiteX173" fmla="*/ 350796 w 4543952"/>
                  <a:gd name="connsiteY173" fmla="*/ 3077400 h 6858000"/>
                  <a:gd name="connsiteX174" fmla="*/ 350796 w 4543952"/>
                  <a:gd name="connsiteY174" fmla="*/ 3077401 h 6858000"/>
                  <a:gd name="connsiteX175" fmla="*/ 363250 w 4543952"/>
                  <a:gd name="connsiteY175" fmla="*/ 3172654 h 6858000"/>
                  <a:gd name="connsiteX176" fmla="*/ 410877 w 4543952"/>
                  <a:gd name="connsiteY176" fmla="*/ 3489467 h 6858000"/>
                  <a:gd name="connsiteX177" fmla="*/ 432976 w 4543952"/>
                  <a:gd name="connsiteY177" fmla="*/ 3544713 h 6858000"/>
                  <a:gd name="connsiteX178" fmla="*/ 445520 w 4543952"/>
                  <a:gd name="connsiteY178" fmla="*/ 3562320 h 6858000"/>
                  <a:gd name="connsiteX179" fmla="*/ 450598 w 4543952"/>
                  <a:gd name="connsiteY179" fmla="*/ 3574407 h 6858000"/>
                  <a:gd name="connsiteX180" fmla="*/ 448246 w 4543952"/>
                  <a:gd name="connsiteY180" fmla="*/ 3587173 h 6858000"/>
                  <a:gd name="connsiteX181" fmla="*/ 438500 w 4543952"/>
                  <a:gd name="connsiteY181" fmla="*/ 3606816 h 6858000"/>
                  <a:gd name="connsiteX182" fmla="*/ 424974 w 4543952"/>
                  <a:gd name="connsiteY182" fmla="*/ 3630631 h 6858000"/>
                  <a:gd name="connsiteX183" fmla="*/ 400733 w 4543952"/>
                  <a:gd name="connsiteY183" fmla="*/ 3680162 h 6858000"/>
                  <a:gd name="connsiteX184" fmla="*/ 400733 w 4543952"/>
                  <a:gd name="connsiteY184" fmla="*/ 3680163 h 6858000"/>
                  <a:gd name="connsiteX185" fmla="*/ 404781 w 4543952"/>
                  <a:gd name="connsiteY185" fmla="*/ 3734837 h 6858000"/>
                  <a:gd name="connsiteX186" fmla="*/ 404399 w 4543952"/>
                  <a:gd name="connsiteY186" fmla="*/ 3754651 h 6858000"/>
                  <a:gd name="connsiteX187" fmla="*/ 398042 w 4543952"/>
                  <a:gd name="connsiteY187" fmla="*/ 3789775 h 6858000"/>
                  <a:gd name="connsiteX188" fmla="*/ 398042 w 4543952"/>
                  <a:gd name="connsiteY188" fmla="*/ 3789776 h 6858000"/>
                  <a:gd name="connsiteX189" fmla="*/ 412973 w 4543952"/>
                  <a:gd name="connsiteY189" fmla="*/ 3822472 h 6858000"/>
                  <a:gd name="connsiteX190" fmla="*/ 427308 w 4543952"/>
                  <a:gd name="connsiteY190" fmla="*/ 3852619 h 6858000"/>
                  <a:gd name="connsiteX191" fmla="*/ 417926 w 4543952"/>
                  <a:gd name="connsiteY191" fmla="*/ 3885336 h 6858000"/>
                  <a:gd name="connsiteX192" fmla="*/ 417925 w 4543952"/>
                  <a:gd name="connsiteY192" fmla="*/ 3885337 h 6858000"/>
                  <a:gd name="connsiteX193" fmla="*/ 386040 w 4543952"/>
                  <a:gd name="connsiteY193" fmla="*/ 3962158 h 6858000"/>
                  <a:gd name="connsiteX194" fmla="*/ 386040 w 4543952"/>
                  <a:gd name="connsiteY194" fmla="*/ 3962159 h 6858000"/>
                  <a:gd name="connsiteX195" fmla="*/ 388431 w 4543952"/>
                  <a:gd name="connsiteY195" fmla="*/ 4002409 h 6858000"/>
                  <a:gd name="connsiteX196" fmla="*/ 401733 w 4543952"/>
                  <a:gd name="connsiteY196" fmla="*/ 4043837 h 6858000"/>
                  <a:gd name="connsiteX197" fmla="*/ 401733 w 4543952"/>
                  <a:gd name="connsiteY197" fmla="*/ 4043839 h 6858000"/>
                  <a:gd name="connsiteX198" fmla="*/ 416855 w 4543952"/>
                  <a:gd name="connsiteY198" fmla="*/ 4103825 h 6858000"/>
                  <a:gd name="connsiteX199" fmla="*/ 405544 w 4543952"/>
                  <a:gd name="connsiteY199" fmla="*/ 4165381 h 6858000"/>
                  <a:gd name="connsiteX200" fmla="*/ 405543 w 4543952"/>
                  <a:gd name="connsiteY200" fmla="*/ 4165382 h 6858000"/>
                  <a:gd name="connsiteX201" fmla="*/ 401638 w 4543952"/>
                  <a:gd name="connsiteY201" fmla="*/ 4192386 h 6858000"/>
                  <a:gd name="connsiteX202" fmla="*/ 401638 w 4543952"/>
                  <a:gd name="connsiteY202" fmla="*/ 4192387 h 6858000"/>
                  <a:gd name="connsiteX203" fmla="*/ 405543 w 4543952"/>
                  <a:gd name="connsiteY203" fmla="*/ 4165383 h 6858000"/>
                  <a:gd name="connsiteX204" fmla="*/ 405544 w 4543952"/>
                  <a:gd name="connsiteY204" fmla="*/ 4165381 h 6858000"/>
                  <a:gd name="connsiteX205" fmla="*/ 414887 w 4543952"/>
                  <a:gd name="connsiteY205" fmla="*/ 4134255 h 6858000"/>
                  <a:gd name="connsiteX206" fmla="*/ 416855 w 4543952"/>
                  <a:gd name="connsiteY206" fmla="*/ 4103825 h 6858000"/>
                  <a:gd name="connsiteX207" fmla="*/ 416855 w 4543952"/>
                  <a:gd name="connsiteY207" fmla="*/ 4103824 h 6858000"/>
                  <a:gd name="connsiteX208" fmla="*/ 401733 w 4543952"/>
                  <a:gd name="connsiteY208" fmla="*/ 4043838 h 6858000"/>
                  <a:gd name="connsiteX209" fmla="*/ 401733 w 4543952"/>
                  <a:gd name="connsiteY209" fmla="*/ 4043837 h 6858000"/>
                  <a:gd name="connsiteX210" fmla="*/ 386040 w 4543952"/>
                  <a:gd name="connsiteY210" fmla="*/ 3962159 h 6858000"/>
                  <a:gd name="connsiteX211" fmla="*/ 395544 w 4543952"/>
                  <a:gd name="connsiteY211" fmla="*/ 3923124 h 6858000"/>
                  <a:gd name="connsiteX212" fmla="*/ 417925 w 4543952"/>
                  <a:gd name="connsiteY212" fmla="*/ 3885338 h 6858000"/>
                  <a:gd name="connsiteX213" fmla="*/ 417926 w 4543952"/>
                  <a:gd name="connsiteY213" fmla="*/ 3885336 h 6858000"/>
                  <a:gd name="connsiteX214" fmla="*/ 426528 w 4543952"/>
                  <a:gd name="connsiteY214" fmla="*/ 3868763 h 6858000"/>
                  <a:gd name="connsiteX215" fmla="*/ 427308 w 4543952"/>
                  <a:gd name="connsiteY215" fmla="*/ 3852619 h 6858000"/>
                  <a:gd name="connsiteX216" fmla="*/ 427308 w 4543952"/>
                  <a:gd name="connsiteY216" fmla="*/ 3852618 h 6858000"/>
                  <a:gd name="connsiteX217" fmla="*/ 412973 w 4543952"/>
                  <a:gd name="connsiteY217" fmla="*/ 3822471 h 6858000"/>
                  <a:gd name="connsiteX218" fmla="*/ 398042 w 4543952"/>
                  <a:gd name="connsiteY218" fmla="*/ 3789775 h 6858000"/>
                  <a:gd name="connsiteX219" fmla="*/ 404399 w 4543952"/>
                  <a:gd name="connsiteY219" fmla="*/ 3754652 h 6858000"/>
                  <a:gd name="connsiteX220" fmla="*/ 404781 w 4543952"/>
                  <a:gd name="connsiteY220" fmla="*/ 3734837 h 6858000"/>
                  <a:gd name="connsiteX221" fmla="*/ 404781 w 4543952"/>
                  <a:gd name="connsiteY221" fmla="*/ 3734836 h 6858000"/>
                  <a:gd name="connsiteX222" fmla="*/ 400733 w 4543952"/>
                  <a:gd name="connsiteY222" fmla="*/ 3680163 h 6858000"/>
                  <a:gd name="connsiteX223" fmla="*/ 407246 w 4543952"/>
                  <a:gd name="connsiteY223" fmla="*/ 3654415 h 6858000"/>
                  <a:gd name="connsiteX224" fmla="*/ 424974 w 4543952"/>
                  <a:gd name="connsiteY224" fmla="*/ 3630632 h 6858000"/>
                  <a:gd name="connsiteX225" fmla="*/ 438500 w 4543952"/>
                  <a:gd name="connsiteY225" fmla="*/ 3606817 h 6858000"/>
                  <a:gd name="connsiteX226" fmla="*/ 450598 w 4543952"/>
                  <a:gd name="connsiteY226" fmla="*/ 3574408 h 6858000"/>
                  <a:gd name="connsiteX227" fmla="*/ 450598 w 4543952"/>
                  <a:gd name="connsiteY227" fmla="*/ 3574407 h 6858000"/>
                  <a:gd name="connsiteX228" fmla="*/ 432976 w 4543952"/>
                  <a:gd name="connsiteY228" fmla="*/ 3544712 h 6858000"/>
                  <a:gd name="connsiteX229" fmla="*/ 410877 w 4543952"/>
                  <a:gd name="connsiteY229" fmla="*/ 3489466 h 6858000"/>
                  <a:gd name="connsiteX230" fmla="*/ 363250 w 4543952"/>
                  <a:gd name="connsiteY230" fmla="*/ 3172653 h 6858000"/>
                  <a:gd name="connsiteX231" fmla="*/ 350796 w 4543952"/>
                  <a:gd name="connsiteY231" fmla="*/ 3077401 h 6858000"/>
                  <a:gd name="connsiteX232" fmla="*/ 362488 w 4543952"/>
                  <a:gd name="connsiteY232" fmla="*/ 2982148 h 6858000"/>
                  <a:gd name="connsiteX233" fmla="*/ 366072 w 4543952"/>
                  <a:gd name="connsiteY233" fmla="*/ 2947862 h 6858000"/>
                  <a:gd name="connsiteX234" fmla="*/ 366072 w 4543952"/>
                  <a:gd name="connsiteY234" fmla="*/ 2947861 h 6858000"/>
                  <a:gd name="connsiteX235" fmla="*/ 366072 w 4543952"/>
                  <a:gd name="connsiteY235" fmla="*/ 2947858 h 6858000"/>
                  <a:gd name="connsiteX236" fmla="*/ 361441 w 4543952"/>
                  <a:gd name="connsiteY236" fmla="*/ 2914327 h 6858000"/>
                  <a:gd name="connsiteX237" fmla="*/ 358166 w 4543952"/>
                  <a:gd name="connsiteY237" fmla="*/ 2903544 h 6858000"/>
                  <a:gd name="connsiteX238" fmla="*/ 357138 w 4543952"/>
                  <a:gd name="connsiteY238" fmla="*/ 2897784 h 6858000"/>
                  <a:gd name="connsiteX239" fmla="*/ 341533 w 4543952"/>
                  <a:gd name="connsiteY239" fmla="*/ 2848792 h 6858000"/>
                  <a:gd name="connsiteX240" fmla="*/ 296001 w 4543952"/>
                  <a:gd name="connsiteY240" fmla="*/ 2745351 h 6858000"/>
                  <a:gd name="connsiteX241" fmla="*/ 289670 w 4543952"/>
                  <a:gd name="connsiteY241" fmla="*/ 2770757 h 6858000"/>
                  <a:gd name="connsiteX242" fmla="*/ 290080 w 4543952"/>
                  <a:gd name="connsiteY242" fmla="*/ 2778005 h 6858000"/>
                  <a:gd name="connsiteX243" fmla="*/ 289301 w 4543952"/>
                  <a:gd name="connsiteY243" fmla="*/ 2782304 h 6858000"/>
                  <a:gd name="connsiteX244" fmla="*/ 290501 w 4543952"/>
                  <a:gd name="connsiteY244" fmla="*/ 2785439 h 6858000"/>
                  <a:gd name="connsiteX245" fmla="*/ 290929 w 4543952"/>
                  <a:gd name="connsiteY245" fmla="*/ 2793022 h 6858000"/>
                  <a:gd name="connsiteX246" fmla="*/ 300579 w 4543952"/>
                  <a:gd name="connsiteY246" fmla="*/ 2811779 h 6858000"/>
                  <a:gd name="connsiteX247" fmla="*/ 300582 w 4543952"/>
                  <a:gd name="connsiteY247" fmla="*/ 2811786 h 6858000"/>
                  <a:gd name="connsiteX248" fmla="*/ 300583 w 4543952"/>
                  <a:gd name="connsiteY248" fmla="*/ 2811786 h 6858000"/>
                  <a:gd name="connsiteX249" fmla="*/ 300579 w 4543952"/>
                  <a:gd name="connsiteY249" fmla="*/ 2811779 h 6858000"/>
                  <a:gd name="connsiteX250" fmla="*/ 290501 w 4543952"/>
                  <a:gd name="connsiteY250" fmla="*/ 2785439 h 6858000"/>
                  <a:gd name="connsiteX251" fmla="*/ 290080 w 4543952"/>
                  <a:gd name="connsiteY251" fmla="*/ 2778005 h 6858000"/>
                  <a:gd name="connsiteX252" fmla="*/ 817328 w 4543952"/>
                  <a:gd name="connsiteY252" fmla="*/ 1508457 h 6858000"/>
                  <a:gd name="connsiteX253" fmla="*/ 845421 w 4543952"/>
                  <a:gd name="connsiteY253" fmla="*/ 1596212 h 6858000"/>
                  <a:gd name="connsiteX254" fmla="*/ 843517 w 4543952"/>
                  <a:gd name="connsiteY254" fmla="*/ 1624979 h 6858000"/>
                  <a:gd name="connsiteX255" fmla="*/ 786935 w 4543952"/>
                  <a:gd name="connsiteY255" fmla="*/ 1697752 h 6858000"/>
                  <a:gd name="connsiteX256" fmla="*/ 764267 w 4543952"/>
                  <a:gd name="connsiteY256" fmla="*/ 1733187 h 6858000"/>
                  <a:gd name="connsiteX257" fmla="*/ 722546 w 4543952"/>
                  <a:gd name="connsiteY257" fmla="*/ 1833774 h 6858000"/>
                  <a:gd name="connsiteX258" fmla="*/ 714925 w 4543952"/>
                  <a:gd name="connsiteY258" fmla="*/ 1842157 h 6858000"/>
                  <a:gd name="connsiteX259" fmla="*/ 624434 w 4543952"/>
                  <a:gd name="connsiteY259" fmla="*/ 1916453 h 6858000"/>
                  <a:gd name="connsiteX260" fmla="*/ 609004 w 4543952"/>
                  <a:gd name="connsiteY260" fmla="*/ 1933218 h 6858000"/>
                  <a:gd name="connsiteX261" fmla="*/ 584999 w 4543952"/>
                  <a:gd name="connsiteY261" fmla="*/ 1953412 h 6858000"/>
                  <a:gd name="connsiteX262" fmla="*/ 538516 w 4543952"/>
                  <a:gd name="connsiteY262" fmla="*/ 2016468 h 6858000"/>
                  <a:gd name="connsiteX263" fmla="*/ 523657 w 4543952"/>
                  <a:gd name="connsiteY263" fmla="*/ 2094577 h 6858000"/>
                  <a:gd name="connsiteX264" fmla="*/ 500986 w 4543952"/>
                  <a:gd name="connsiteY264" fmla="*/ 2188878 h 6858000"/>
                  <a:gd name="connsiteX265" fmla="*/ 485746 w 4543952"/>
                  <a:gd name="connsiteY265" fmla="*/ 2228313 h 6858000"/>
                  <a:gd name="connsiteX266" fmla="*/ 456789 w 4543952"/>
                  <a:gd name="connsiteY266" fmla="*/ 2334043 h 6858000"/>
                  <a:gd name="connsiteX267" fmla="*/ 432404 w 4543952"/>
                  <a:gd name="connsiteY267" fmla="*/ 2409484 h 6858000"/>
                  <a:gd name="connsiteX268" fmla="*/ 415303 w 4543952"/>
                  <a:gd name="connsiteY268" fmla="*/ 2435912 h 6858000"/>
                  <a:gd name="connsiteX269" fmla="*/ 415303 w 4543952"/>
                  <a:gd name="connsiteY269" fmla="*/ 2435912 h 6858000"/>
                  <a:gd name="connsiteX270" fmla="*/ 415303 w 4543952"/>
                  <a:gd name="connsiteY270" fmla="*/ 2435912 h 6858000"/>
                  <a:gd name="connsiteX271" fmla="*/ 414227 w 4543952"/>
                  <a:gd name="connsiteY271" fmla="*/ 2440915 h 6858000"/>
                  <a:gd name="connsiteX272" fmla="*/ 409472 w 4543952"/>
                  <a:gd name="connsiteY272" fmla="*/ 2463016 h 6858000"/>
                  <a:gd name="connsiteX273" fmla="*/ 409472 w 4543952"/>
                  <a:gd name="connsiteY273" fmla="*/ 2463017 h 6858000"/>
                  <a:gd name="connsiteX274" fmla="*/ 411535 w 4543952"/>
                  <a:gd name="connsiteY274" fmla="*/ 2490550 h 6858000"/>
                  <a:gd name="connsiteX275" fmla="*/ 418115 w 4543952"/>
                  <a:gd name="connsiteY275" fmla="*/ 2518261 h 6858000"/>
                  <a:gd name="connsiteX276" fmla="*/ 418115 w 4543952"/>
                  <a:gd name="connsiteY276" fmla="*/ 2518264 h 6858000"/>
                  <a:gd name="connsiteX277" fmla="*/ 421759 w 4543952"/>
                  <a:gd name="connsiteY277" fmla="*/ 2545006 h 6858000"/>
                  <a:gd name="connsiteX278" fmla="*/ 417545 w 4543952"/>
                  <a:gd name="connsiteY278" fmla="*/ 2571033 h 6858000"/>
                  <a:gd name="connsiteX279" fmla="*/ 344391 w 4543952"/>
                  <a:gd name="connsiteY279" fmla="*/ 2668000 h 6858000"/>
                  <a:gd name="connsiteX280" fmla="*/ 296001 w 4543952"/>
                  <a:gd name="connsiteY280" fmla="*/ 2745347 h 6858000"/>
                  <a:gd name="connsiteX281" fmla="*/ 296001 w 4543952"/>
                  <a:gd name="connsiteY281" fmla="*/ 2745348 h 6858000"/>
                  <a:gd name="connsiteX282" fmla="*/ 344391 w 4543952"/>
                  <a:gd name="connsiteY282" fmla="*/ 2668001 h 6858000"/>
                  <a:gd name="connsiteX283" fmla="*/ 417545 w 4543952"/>
                  <a:gd name="connsiteY283" fmla="*/ 2571034 h 6858000"/>
                  <a:gd name="connsiteX284" fmla="*/ 421760 w 4543952"/>
                  <a:gd name="connsiteY284" fmla="*/ 2545006 h 6858000"/>
                  <a:gd name="connsiteX285" fmla="*/ 421759 w 4543952"/>
                  <a:gd name="connsiteY285" fmla="*/ 2545006 h 6858000"/>
                  <a:gd name="connsiteX286" fmla="*/ 421760 w 4543952"/>
                  <a:gd name="connsiteY286" fmla="*/ 2545005 h 6858000"/>
                  <a:gd name="connsiteX287" fmla="*/ 418115 w 4543952"/>
                  <a:gd name="connsiteY287" fmla="*/ 2518263 h 6858000"/>
                  <a:gd name="connsiteX288" fmla="*/ 418115 w 4543952"/>
                  <a:gd name="connsiteY288" fmla="*/ 2518261 h 6858000"/>
                  <a:gd name="connsiteX289" fmla="*/ 409472 w 4543952"/>
                  <a:gd name="connsiteY289" fmla="*/ 2463017 h 6858000"/>
                  <a:gd name="connsiteX290" fmla="*/ 414227 w 4543952"/>
                  <a:gd name="connsiteY290" fmla="*/ 2440915 h 6858000"/>
                  <a:gd name="connsiteX291" fmla="*/ 415303 w 4543952"/>
                  <a:gd name="connsiteY291" fmla="*/ 2435912 h 6858000"/>
                  <a:gd name="connsiteX292" fmla="*/ 432404 w 4543952"/>
                  <a:gd name="connsiteY292" fmla="*/ 2409485 h 6858000"/>
                  <a:gd name="connsiteX293" fmla="*/ 456789 w 4543952"/>
                  <a:gd name="connsiteY293" fmla="*/ 2334044 h 6858000"/>
                  <a:gd name="connsiteX294" fmla="*/ 485746 w 4543952"/>
                  <a:gd name="connsiteY294" fmla="*/ 2228314 h 6858000"/>
                  <a:gd name="connsiteX295" fmla="*/ 500986 w 4543952"/>
                  <a:gd name="connsiteY295" fmla="*/ 2188879 h 6858000"/>
                  <a:gd name="connsiteX296" fmla="*/ 523657 w 4543952"/>
                  <a:gd name="connsiteY296" fmla="*/ 2094578 h 6858000"/>
                  <a:gd name="connsiteX297" fmla="*/ 538516 w 4543952"/>
                  <a:gd name="connsiteY297" fmla="*/ 2016469 h 6858000"/>
                  <a:gd name="connsiteX298" fmla="*/ 584999 w 4543952"/>
                  <a:gd name="connsiteY298" fmla="*/ 1953413 h 6858000"/>
                  <a:gd name="connsiteX299" fmla="*/ 609004 w 4543952"/>
                  <a:gd name="connsiteY299" fmla="*/ 1933219 h 6858000"/>
                  <a:gd name="connsiteX300" fmla="*/ 624434 w 4543952"/>
                  <a:gd name="connsiteY300" fmla="*/ 1916454 h 6858000"/>
                  <a:gd name="connsiteX301" fmla="*/ 714925 w 4543952"/>
                  <a:gd name="connsiteY301" fmla="*/ 1842158 h 6858000"/>
                  <a:gd name="connsiteX302" fmla="*/ 722546 w 4543952"/>
                  <a:gd name="connsiteY302" fmla="*/ 1833775 h 6858000"/>
                  <a:gd name="connsiteX303" fmla="*/ 764267 w 4543952"/>
                  <a:gd name="connsiteY303" fmla="*/ 1733188 h 6858000"/>
                  <a:gd name="connsiteX304" fmla="*/ 786936 w 4543952"/>
                  <a:gd name="connsiteY304" fmla="*/ 1697753 h 6858000"/>
                  <a:gd name="connsiteX305" fmla="*/ 843517 w 4543952"/>
                  <a:gd name="connsiteY305" fmla="*/ 1624980 h 6858000"/>
                  <a:gd name="connsiteX306" fmla="*/ 845422 w 4543952"/>
                  <a:gd name="connsiteY306" fmla="*/ 1596213 h 6858000"/>
                  <a:gd name="connsiteX307" fmla="*/ 798723 w 4543952"/>
                  <a:gd name="connsiteY307" fmla="*/ 1459072 h 6858000"/>
                  <a:gd name="connsiteX308" fmla="*/ 807941 w 4543952"/>
                  <a:gd name="connsiteY308" fmla="*/ 1481571 h 6858000"/>
                  <a:gd name="connsiteX309" fmla="*/ 798724 w 4543952"/>
                  <a:gd name="connsiteY309" fmla="*/ 1459073 h 6858000"/>
                  <a:gd name="connsiteX310" fmla="*/ 779530 w 4543952"/>
                  <a:gd name="connsiteY310" fmla="*/ 1268757 h 6858000"/>
                  <a:gd name="connsiteX311" fmla="*/ 774363 w 4543952"/>
                  <a:gd name="connsiteY311" fmla="*/ 1286068 h 6858000"/>
                  <a:gd name="connsiteX312" fmla="*/ 752025 w 4543952"/>
                  <a:gd name="connsiteY312" fmla="*/ 1350626 h 6858000"/>
                  <a:gd name="connsiteX313" fmla="*/ 757620 w 4543952"/>
                  <a:gd name="connsiteY313" fmla="*/ 1413839 h 6858000"/>
                  <a:gd name="connsiteX314" fmla="*/ 752026 w 4543952"/>
                  <a:gd name="connsiteY314" fmla="*/ 1350627 h 6858000"/>
                  <a:gd name="connsiteX315" fmla="*/ 774363 w 4543952"/>
                  <a:gd name="connsiteY315" fmla="*/ 1286069 h 6858000"/>
                  <a:gd name="connsiteX316" fmla="*/ 779530 w 4543952"/>
                  <a:gd name="connsiteY316" fmla="*/ 1268757 h 6858000"/>
                  <a:gd name="connsiteX317" fmla="*/ 837801 w 4543952"/>
                  <a:gd name="connsiteY317" fmla="*/ 773034 h 6858000"/>
                  <a:gd name="connsiteX318" fmla="*/ 829801 w 4543952"/>
                  <a:gd name="connsiteY318" fmla="*/ 854378 h 6858000"/>
                  <a:gd name="connsiteX319" fmla="*/ 798747 w 4543952"/>
                  <a:gd name="connsiteY319" fmla="*/ 915342 h 6858000"/>
                  <a:gd name="connsiteX320" fmla="*/ 788269 w 4543952"/>
                  <a:gd name="connsiteY320" fmla="*/ 927154 h 6858000"/>
                  <a:gd name="connsiteX321" fmla="*/ 791889 w 4543952"/>
                  <a:gd name="connsiteY321" fmla="*/ 1097086 h 6858000"/>
                  <a:gd name="connsiteX322" fmla="*/ 796271 w 4543952"/>
                  <a:gd name="connsiteY322" fmla="*/ 1123184 h 6858000"/>
                  <a:gd name="connsiteX323" fmla="*/ 771553 w 4543952"/>
                  <a:gd name="connsiteY323" fmla="*/ 1184028 h 6858000"/>
                  <a:gd name="connsiteX324" fmla="*/ 796272 w 4543952"/>
                  <a:gd name="connsiteY324" fmla="*/ 1123185 h 6858000"/>
                  <a:gd name="connsiteX325" fmla="*/ 791890 w 4543952"/>
                  <a:gd name="connsiteY325" fmla="*/ 1097087 h 6858000"/>
                  <a:gd name="connsiteX326" fmla="*/ 788270 w 4543952"/>
                  <a:gd name="connsiteY326" fmla="*/ 927155 h 6858000"/>
                  <a:gd name="connsiteX327" fmla="*/ 798748 w 4543952"/>
                  <a:gd name="connsiteY327" fmla="*/ 915343 h 6858000"/>
                  <a:gd name="connsiteX328" fmla="*/ 829801 w 4543952"/>
                  <a:gd name="connsiteY328" fmla="*/ 854379 h 6858000"/>
                  <a:gd name="connsiteX329" fmla="*/ 837801 w 4543952"/>
                  <a:gd name="connsiteY329" fmla="*/ 773035 h 6858000"/>
                  <a:gd name="connsiteX330" fmla="*/ 782400 w 4543952"/>
                  <a:gd name="connsiteY330" fmla="*/ 517850 h 6858000"/>
                  <a:gd name="connsiteX331" fmla="*/ 791317 w 4543952"/>
                  <a:gd name="connsiteY331" fmla="*/ 556046 h 6858000"/>
                  <a:gd name="connsiteX332" fmla="*/ 797795 w 4543952"/>
                  <a:gd name="connsiteY332" fmla="*/ 580049 h 6858000"/>
                  <a:gd name="connsiteX333" fmla="*/ 801176 w 4543952"/>
                  <a:gd name="connsiteY333" fmla="*/ 642536 h 6858000"/>
                  <a:gd name="connsiteX334" fmla="*/ 813700 w 4543952"/>
                  <a:gd name="connsiteY334" fmla="*/ 694927 h 6858000"/>
                  <a:gd name="connsiteX335" fmla="*/ 801177 w 4543952"/>
                  <a:gd name="connsiteY335" fmla="*/ 642537 h 6858000"/>
                  <a:gd name="connsiteX336" fmla="*/ 797796 w 4543952"/>
                  <a:gd name="connsiteY336" fmla="*/ 580050 h 6858000"/>
                  <a:gd name="connsiteX337" fmla="*/ 791318 w 4543952"/>
                  <a:gd name="connsiteY337" fmla="*/ 556047 h 6858000"/>
                  <a:gd name="connsiteX338" fmla="*/ 783887 w 4543952"/>
                  <a:gd name="connsiteY338" fmla="*/ 313532 h 6858000"/>
                  <a:gd name="connsiteX339" fmla="*/ 786245 w 4543952"/>
                  <a:gd name="connsiteY339" fmla="*/ 324057 h 6858000"/>
                  <a:gd name="connsiteX340" fmla="*/ 784459 w 4543952"/>
                  <a:gd name="connsiteY340" fmla="*/ 338869 h 6858000"/>
                  <a:gd name="connsiteX341" fmla="*/ 784454 w 4543952"/>
                  <a:gd name="connsiteY341" fmla="*/ 338897 h 6858000"/>
                  <a:gd name="connsiteX342" fmla="*/ 778363 w 4543952"/>
                  <a:gd name="connsiteY342" fmla="*/ 367327 h 6858000"/>
                  <a:gd name="connsiteX343" fmla="*/ 774553 w 4543952"/>
                  <a:gd name="connsiteY343" fmla="*/ 395639 h 6858000"/>
                  <a:gd name="connsiteX344" fmla="*/ 784454 w 4543952"/>
                  <a:gd name="connsiteY344" fmla="*/ 338897 h 6858000"/>
                  <a:gd name="connsiteX345" fmla="*/ 784460 w 4543952"/>
                  <a:gd name="connsiteY345" fmla="*/ 338870 h 6858000"/>
                  <a:gd name="connsiteX346" fmla="*/ 783888 w 4543952"/>
                  <a:gd name="connsiteY346" fmla="*/ 313533 h 6858000"/>
                  <a:gd name="connsiteX347" fmla="*/ 761560 w 4543952"/>
                  <a:gd name="connsiteY347" fmla="*/ 281567 h 6858000"/>
                  <a:gd name="connsiteX348" fmla="*/ 766454 w 4543952"/>
                  <a:gd name="connsiteY348" fmla="*/ 295414 h 6858000"/>
                  <a:gd name="connsiteX349" fmla="*/ 766455 w 4543952"/>
                  <a:gd name="connsiteY349" fmla="*/ 295414 h 6858000"/>
                  <a:gd name="connsiteX350" fmla="*/ 774880 w 4543952"/>
                  <a:gd name="connsiteY350" fmla="*/ 24485 h 6858000"/>
                  <a:gd name="connsiteX351" fmla="*/ 777142 w 4543952"/>
                  <a:gd name="connsiteY351" fmla="*/ 74128 h 6858000"/>
                  <a:gd name="connsiteX352" fmla="*/ 767023 w 4543952"/>
                  <a:gd name="connsiteY352" fmla="*/ 151568 h 6858000"/>
                  <a:gd name="connsiteX353" fmla="*/ 766824 w 4543952"/>
                  <a:gd name="connsiteY353" fmla="*/ 153387 h 6858000"/>
                  <a:gd name="connsiteX354" fmla="*/ 763010 w 4543952"/>
                  <a:gd name="connsiteY354" fmla="*/ 177270 h 6858000"/>
                  <a:gd name="connsiteX355" fmla="*/ 758551 w 4543952"/>
                  <a:gd name="connsiteY355" fmla="*/ 228943 h 6858000"/>
                  <a:gd name="connsiteX356" fmla="*/ 766824 w 4543952"/>
                  <a:gd name="connsiteY356" fmla="*/ 153387 h 6858000"/>
                  <a:gd name="connsiteX357" fmla="*/ 771220 w 4543952"/>
                  <a:gd name="connsiteY357" fmla="*/ 125860 h 6858000"/>
                  <a:gd name="connsiteX358" fmla="*/ 777143 w 4543952"/>
                  <a:gd name="connsiteY358" fmla="*/ 74128 h 6858000"/>
                  <a:gd name="connsiteX359" fmla="*/ 313354 w 4543952"/>
                  <a:gd name="connsiteY359" fmla="*/ 0 h 6858000"/>
                  <a:gd name="connsiteX360" fmla="*/ 777461 w 4543952"/>
                  <a:gd name="connsiteY360" fmla="*/ 0 h 6858000"/>
                  <a:gd name="connsiteX361" fmla="*/ 774743 w 4543952"/>
                  <a:gd name="connsiteY361" fmla="*/ 21485 h 6858000"/>
                  <a:gd name="connsiteX362" fmla="*/ 777461 w 4543952"/>
                  <a:gd name="connsiteY362" fmla="*/ 0 h 6858000"/>
                  <a:gd name="connsiteX363" fmla="*/ 4543952 w 4543952"/>
                  <a:gd name="connsiteY363" fmla="*/ 1 h 6858000"/>
                  <a:gd name="connsiteX364" fmla="*/ 4543952 w 4543952"/>
                  <a:gd name="connsiteY364" fmla="*/ 6858000 h 6858000"/>
                  <a:gd name="connsiteX365" fmla="*/ 284400 w 4543952"/>
                  <a:gd name="connsiteY365" fmla="*/ 6858000 h 6858000"/>
                  <a:gd name="connsiteX366" fmla="*/ 112147 w 4543952"/>
                  <a:gd name="connsiteY366" fmla="*/ 6858000 h 6858000"/>
                  <a:gd name="connsiteX367" fmla="*/ 102447 w 4543952"/>
                  <a:gd name="connsiteY367" fmla="*/ 6815515 h 6858000"/>
                  <a:gd name="connsiteX368" fmla="*/ 83396 w 4543952"/>
                  <a:gd name="connsiteY368" fmla="*/ 6748457 h 6858000"/>
                  <a:gd name="connsiteX369" fmla="*/ 61870 w 4543952"/>
                  <a:gd name="connsiteY369" fmla="*/ 6584811 h 6858000"/>
                  <a:gd name="connsiteX370" fmla="*/ 41105 w 4543952"/>
                  <a:gd name="connsiteY370" fmla="*/ 6415832 h 6858000"/>
                  <a:gd name="connsiteX371" fmla="*/ 34247 w 4543952"/>
                  <a:gd name="connsiteY371" fmla="*/ 6323057 h 6858000"/>
                  <a:gd name="connsiteX372" fmla="*/ 23386 w 4543952"/>
                  <a:gd name="connsiteY372" fmla="*/ 6242092 h 6858000"/>
                  <a:gd name="connsiteX373" fmla="*/ 16528 w 4543952"/>
                  <a:gd name="connsiteY373" fmla="*/ 6171604 h 6858000"/>
                  <a:gd name="connsiteX374" fmla="*/ 2622 w 4543952"/>
                  <a:gd name="connsiteY374" fmla="*/ 6059396 h 6858000"/>
                  <a:gd name="connsiteX375" fmla="*/ 0 w 4543952"/>
                  <a:gd name="connsiteY375" fmla="*/ 6041768 h 6858000"/>
                  <a:gd name="connsiteX376" fmla="*/ 0 w 4543952"/>
                  <a:gd name="connsiteY376" fmla="*/ 6000936 h 6858000"/>
                  <a:gd name="connsiteX377" fmla="*/ 3670 w 4543952"/>
                  <a:gd name="connsiteY377" fmla="*/ 5957594 h 6858000"/>
                  <a:gd name="connsiteX378" fmla="*/ 0 w 4543952"/>
                  <a:gd name="connsiteY378" fmla="*/ 5912510 h 6858000"/>
                  <a:gd name="connsiteX379" fmla="*/ 0 w 4543952"/>
                  <a:gd name="connsiteY379" fmla="*/ 5886400 h 6858000"/>
                  <a:gd name="connsiteX380" fmla="*/ 1098 w 4543952"/>
                  <a:gd name="connsiteY380" fmla="*/ 5864317 h 6858000"/>
                  <a:gd name="connsiteX381" fmla="*/ 24720 w 4543952"/>
                  <a:gd name="connsiteY381" fmla="*/ 5790591 h 6858000"/>
                  <a:gd name="connsiteX382" fmla="*/ 26434 w 4543952"/>
                  <a:gd name="connsiteY382" fmla="*/ 5781829 h 6858000"/>
                  <a:gd name="connsiteX383" fmla="*/ 35771 w 4543952"/>
                  <a:gd name="connsiteY383" fmla="*/ 5733439 h 6858000"/>
                  <a:gd name="connsiteX384" fmla="*/ 38819 w 4543952"/>
                  <a:gd name="connsiteY384" fmla="*/ 5706958 h 6858000"/>
                  <a:gd name="connsiteX385" fmla="*/ 58250 w 4543952"/>
                  <a:gd name="connsiteY385" fmla="*/ 5606371 h 6858000"/>
                  <a:gd name="connsiteX386" fmla="*/ 67394 w 4543952"/>
                  <a:gd name="connsiteY386" fmla="*/ 5548459 h 6858000"/>
                  <a:gd name="connsiteX387" fmla="*/ 66060 w 4543952"/>
                  <a:gd name="connsiteY387" fmla="*/ 5501593 h 6858000"/>
                  <a:gd name="connsiteX388" fmla="*/ 64346 w 4543952"/>
                  <a:gd name="connsiteY388" fmla="*/ 5419294 h 6858000"/>
                  <a:gd name="connsiteX389" fmla="*/ 59964 w 4543952"/>
                  <a:gd name="connsiteY389" fmla="*/ 5393004 h 6858000"/>
                  <a:gd name="connsiteX390" fmla="*/ 72538 w 4543952"/>
                  <a:gd name="connsiteY390" fmla="*/ 5274128 h 6858000"/>
                  <a:gd name="connsiteX391" fmla="*/ 73490 w 4543952"/>
                  <a:gd name="connsiteY391" fmla="*/ 5206307 h 6858000"/>
                  <a:gd name="connsiteX392" fmla="*/ 89113 w 4543952"/>
                  <a:gd name="connsiteY392" fmla="*/ 5129915 h 6858000"/>
                  <a:gd name="connsiteX393" fmla="*/ 88351 w 4543952"/>
                  <a:gd name="connsiteY393" fmla="*/ 5107626 h 6858000"/>
                  <a:gd name="connsiteX394" fmla="*/ 87016 w 4543952"/>
                  <a:gd name="connsiteY394" fmla="*/ 5082669 h 6858000"/>
                  <a:gd name="connsiteX395" fmla="*/ 85872 w 4543952"/>
                  <a:gd name="connsiteY395" fmla="*/ 5006085 h 6858000"/>
                  <a:gd name="connsiteX396" fmla="*/ 80158 w 4543952"/>
                  <a:gd name="connsiteY396" fmla="*/ 4959601 h 6858000"/>
                  <a:gd name="connsiteX397" fmla="*/ 83586 w 4543952"/>
                  <a:gd name="connsiteY397" fmla="*/ 4871018 h 6858000"/>
                  <a:gd name="connsiteX398" fmla="*/ 78634 w 4543952"/>
                  <a:gd name="connsiteY398" fmla="*/ 4838249 h 6858000"/>
                  <a:gd name="connsiteX399" fmla="*/ 78062 w 4543952"/>
                  <a:gd name="connsiteY399" fmla="*/ 4755380 h 6858000"/>
                  <a:gd name="connsiteX400" fmla="*/ 80920 w 4543952"/>
                  <a:gd name="connsiteY400" fmla="*/ 4681082 h 6858000"/>
                  <a:gd name="connsiteX401" fmla="*/ 79396 w 4543952"/>
                  <a:gd name="connsiteY401" fmla="*/ 4609451 h 6858000"/>
                  <a:gd name="connsiteX402" fmla="*/ 73110 w 4543952"/>
                  <a:gd name="connsiteY402" fmla="*/ 4558206 h 6858000"/>
                  <a:gd name="connsiteX403" fmla="*/ 69300 w 4543952"/>
                  <a:gd name="connsiteY403" fmla="*/ 4502578 h 6858000"/>
                  <a:gd name="connsiteX404" fmla="*/ 46629 w 4543952"/>
                  <a:gd name="connsiteY404" fmla="*/ 4349221 h 6858000"/>
                  <a:gd name="connsiteX405" fmla="*/ 52153 w 4543952"/>
                  <a:gd name="connsiteY405" fmla="*/ 4320836 h 6858000"/>
                  <a:gd name="connsiteX406" fmla="*/ 57297 w 4543952"/>
                  <a:gd name="connsiteY406" fmla="*/ 4159666 h 6858000"/>
                  <a:gd name="connsiteX407" fmla="*/ 56915 w 4543952"/>
                  <a:gd name="connsiteY407" fmla="*/ 4124613 h 6858000"/>
                  <a:gd name="connsiteX408" fmla="*/ 79396 w 4543952"/>
                  <a:gd name="connsiteY408" fmla="*/ 4030502 h 6858000"/>
                  <a:gd name="connsiteX409" fmla="*/ 43771 w 4543952"/>
                  <a:gd name="connsiteY409" fmla="*/ 3885337 h 6858000"/>
                  <a:gd name="connsiteX410" fmla="*/ 426 w 4543952"/>
                  <a:gd name="connsiteY410" fmla="*/ 3786776 h 6858000"/>
                  <a:gd name="connsiteX411" fmla="*/ 0 w 4543952"/>
                  <a:gd name="connsiteY411" fmla="*/ 3773896 h 6858000"/>
                  <a:gd name="connsiteX412" fmla="*/ 0 w 4543952"/>
                  <a:gd name="connsiteY412" fmla="*/ 3393881 h 6858000"/>
                  <a:gd name="connsiteX413" fmla="*/ 11838 w 4543952"/>
                  <a:gd name="connsiteY413" fmla="*/ 3359515 h 6858000"/>
                  <a:gd name="connsiteX414" fmla="*/ 12910 w 4543952"/>
                  <a:gd name="connsiteY414" fmla="*/ 3318770 h 6858000"/>
                  <a:gd name="connsiteX415" fmla="*/ 6718 w 4543952"/>
                  <a:gd name="connsiteY415" fmla="*/ 3304078 h 6858000"/>
                  <a:gd name="connsiteX416" fmla="*/ 0 w 4543952"/>
                  <a:gd name="connsiteY416" fmla="*/ 3297656 h 6858000"/>
                  <a:gd name="connsiteX417" fmla="*/ 0 w 4543952"/>
                  <a:gd name="connsiteY417" fmla="*/ 3207866 h 6858000"/>
                  <a:gd name="connsiteX418" fmla="*/ 15553 w 4543952"/>
                  <a:gd name="connsiteY418" fmla="*/ 3186770 h 6858000"/>
                  <a:gd name="connsiteX419" fmla="*/ 36341 w 4543952"/>
                  <a:gd name="connsiteY419" fmla="*/ 3107499 h 6858000"/>
                  <a:gd name="connsiteX420" fmla="*/ 38057 w 4543952"/>
                  <a:gd name="connsiteY420" fmla="*/ 3042727 h 6858000"/>
                  <a:gd name="connsiteX421" fmla="*/ 54249 w 4543952"/>
                  <a:gd name="connsiteY421" fmla="*/ 2901942 h 6858000"/>
                  <a:gd name="connsiteX422" fmla="*/ 77300 w 4543952"/>
                  <a:gd name="connsiteY422" fmla="*/ 2809929 h 6858000"/>
                  <a:gd name="connsiteX423" fmla="*/ 103399 w 4543952"/>
                  <a:gd name="connsiteY423" fmla="*/ 2743825 h 6858000"/>
                  <a:gd name="connsiteX424" fmla="*/ 137500 w 4543952"/>
                  <a:gd name="connsiteY424" fmla="*/ 2649142 h 6858000"/>
                  <a:gd name="connsiteX425" fmla="*/ 155217 w 4543952"/>
                  <a:gd name="connsiteY425" fmla="*/ 2554078 h 6858000"/>
                  <a:gd name="connsiteX426" fmla="*/ 177507 w 4543952"/>
                  <a:gd name="connsiteY426" fmla="*/ 2485306 h 6858000"/>
                  <a:gd name="connsiteX427" fmla="*/ 192748 w 4543952"/>
                  <a:gd name="connsiteY427" fmla="*/ 2401291 h 6858000"/>
                  <a:gd name="connsiteX428" fmla="*/ 193318 w 4543952"/>
                  <a:gd name="connsiteY428" fmla="*/ 2330805 h 6858000"/>
                  <a:gd name="connsiteX429" fmla="*/ 190652 w 4543952"/>
                  <a:gd name="connsiteY429" fmla="*/ 2220311 h 6858000"/>
                  <a:gd name="connsiteX430" fmla="*/ 236753 w 4543952"/>
                  <a:gd name="connsiteY430" fmla="*/ 2085053 h 6858000"/>
                  <a:gd name="connsiteX431" fmla="*/ 247042 w 4543952"/>
                  <a:gd name="connsiteY431" fmla="*/ 2030377 h 6858000"/>
                  <a:gd name="connsiteX432" fmla="*/ 251804 w 4543952"/>
                  <a:gd name="connsiteY432" fmla="*/ 1978939 h 6858000"/>
                  <a:gd name="connsiteX433" fmla="*/ 282475 w 4543952"/>
                  <a:gd name="connsiteY433" fmla="*/ 1869779 h 6858000"/>
                  <a:gd name="connsiteX434" fmla="*/ 292573 w 4543952"/>
                  <a:gd name="connsiteY434" fmla="*/ 1825392 h 6858000"/>
                  <a:gd name="connsiteX435" fmla="*/ 292381 w 4543952"/>
                  <a:gd name="connsiteY435" fmla="*/ 1763286 h 6858000"/>
                  <a:gd name="connsiteX436" fmla="*/ 306480 w 4543952"/>
                  <a:gd name="connsiteY436" fmla="*/ 1650316 h 6858000"/>
                  <a:gd name="connsiteX437" fmla="*/ 347629 w 4543952"/>
                  <a:gd name="connsiteY437" fmla="*/ 1537536 h 6858000"/>
                  <a:gd name="connsiteX438" fmla="*/ 343629 w 4543952"/>
                  <a:gd name="connsiteY438" fmla="*/ 1489719 h 6858000"/>
                  <a:gd name="connsiteX439" fmla="*/ 344581 w 4543952"/>
                  <a:gd name="connsiteY439" fmla="*/ 1472574 h 6858000"/>
                  <a:gd name="connsiteX440" fmla="*/ 367252 w 4543952"/>
                  <a:gd name="connsiteY440" fmla="*/ 1318455 h 6858000"/>
                  <a:gd name="connsiteX441" fmla="*/ 369728 w 4543952"/>
                  <a:gd name="connsiteY441" fmla="*/ 1303023 h 6858000"/>
                  <a:gd name="connsiteX442" fmla="*/ 389921 w 4543952"/>
                  <a:gd name="connsiteY442" fmla="*/ 1230632 h 6858000"/>
                  <a:gd name="connsiteX443" fmla="*/ 402495 w 4543952"/>
                  <a:gd name="connsiteY443" fmla="*/ 1048124 h 6858000"/>
                  <a:gd name="connsiteX444" fmla="*/ 404019 w 4543952"/>
                  <a:gd name="connsiteY444" fmla="*/ 1036886 h 6858000"/>
                  <a:gd name="connsiteX445" fmla="*/ 393923 w 4543952"/>
                  <a:gd name="connsiteY445" fmla="*/ 975732 h 6858000"/>
                  <a:gd name="connsiteX446" fmla="*/ 379634 w 4543952"/>
                  <a:gd name="connsiteY446" fmla="*/ 945443 h 6858000"/>
                  <a:gd name="connsiteX447" fmla="*/ 364774 w 4543952"/>
                  <a:gd name="connsiteY447" fmla="*/ 898197 h 6858000"/>
                  <a:gd name="connsiteX448" fmla="*/ 359250 w 4543952"/>
                  <a:gd name="connsiteY448" fmla="*/ 850188 h 6858000"/>
                  <a:gd name="connsiteX449" fmla="*/ 381730 w 4543952"/>
                  <a:gd name="connsiteY449" fmla="*/ 769604 h 6858000"/>
                  <a:gd name="connsiteX450" fmla="*/ 384016 w 4543952"/>
                  <a:gd name="connsiteY450" fmla="*/ 740267 h 6858000"/>
                  <a:gd name="connsiteX451" fmla="*/ 394875 w 4543952"/>
                  <a:gd name="connsiteY451" fmla="*/ 674922 h 6858000"/>
                  <a:gd name="connsiteX452" fmla="*/ 394113 w 4543952"/>
                  <a:gd name="connsiteY452" fmla="*/ 617771 h 6858000"/>
                  <a:gd name="connsiteX453" fmla="*/ 376776 w 4543952"/>
                  <a:gd name="connsiteY453" fmla="*/ 571859 h 6858000"/>
                  <a:gd name="connsiteX454" fmla="*/ 373348 w 4543952"/>
                  <a:gd name="connsiteY454" fmla="*/ 505181 h 6858000"/>
                  <a:gd name="connsiteX455" fmla="*/ 385920 w 4543952"/>
                  <a:gd name="connsiteY455" fmla="*/ 462125 h 6858000"/>
                  <a:gd name="connsiteX456" fmla="*/ 387634 w 4543952"/>
                  <a:gd name="connsiteY456" fmla="*/ 453363 h 6858000"/>
                  <a:gd name="connsiteX457" fmla="*/ 388399 w 4543952"/>
                  <a:gd name="connsiteY457" fmla="*/ 340773 h 6858000"/>
                  <a:gd name="connsiteX458" fmla="*/ 350487 w 4543952"/>
                  <a:gd name="connsiteY458" fmla="*/ 200181 h 6858000"/>
                  <a:gd name="connsiteX459" fmla="*/ 342485 w 4543952"/>
                  <a:gd name="connsiteY459" fmla="*/ 176938 h 6858000"/>
                  <a:gd name="connsiteX460" fmla="*/ 328579 w 4543952"/>
                  <a:gd name="connsiteY460" fmla="*/ 63586 h 6858000"/>
                  <a:gd name="connsiteX461" fmla="*/ 314480 w 4543952"/>
                  <a:gd name="connsiteY461" fmla="*/ 2816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</a:cxnLst>
                <a:rect l="l" t="t" r="r" b="b"/>
                <a:pathLst>
                  <a:path w="4543952" h="6858000">
                    <a:moveTo>
                      <a:pt x="328959" y="6564619"/>
                    </a:moveTo>
                    <a:lnTo>
                      <a:pt x="306480" y="6588624"/>
                    </a:lnTo>
                    <a:cubicBezTo>
                      <a:pt x="298003" y="6597577"/>
                      <a:pt x="291954" y="6611341"/>
                      <a:pt x="289858" y="6625223"/>
                    </a:cubicBezTo>
                    <a:lnTo>
                      <a:pt x="289858" y="6625224"/>
                    </a:lnTo>
                    <a:lnTo>
                      <a:pt x="289870" y="6645551"/>
                    </a:lnTo>
                    <a:lnTo>
                      <a:pt x="296953" y="6662539"/>
                    </a:lnTo>
                    <a:lnTo>
                      <a:pt x="296953" y="6662541"/>
                    </a:lnTo>
                    <a:lnTo>
                      <a:pt x="296954" y="6662543"/>
                    </a:lnTo>
                    <a:lnTo>
                      <a:pt x="311551" y="6702975"/>
                    </a:lnTo>
                    <a:lnTo>
                      <a:pt x="297715" y="6742551"/>
                    </a:lnTo>
                    <a:lnTo>
                      <a:pt x="297714" y="6742554"/>
                    </a:lnTo>
                    <a:lnTo>
                      <a:pt x="283011" y="6776799"/>
                    </a:lnTo>
                    <a:lnTo>
                      <a:pt x="278238" y="6812061"/>
                    </a:lnTo>
                    <a:lnTo>
                      <a:pt x="278237" y="6812062"/>
                    </a:lnTo>
                    <a:lnTo>
                      <a:pt x="278237" y="6812063"/>
                    </a:lnTo>
                    <a:lnTo>
                      <a:pt x="278238" y="6812061"/>
                    </a:lnTo>
                    <a:lnTo>
                      <a:pt x="297714" y="6742554"/>
                    </a:lnTo>
                    <a:lnTo>
                      <a:pt x="297715" y="6742552"/>
                    </a:lnTo>
                    <a:cubicBezTo>
                      <a:pt x="306003" y="6729218"/>
                      <a:pt x="311147" y="6716168"/>
                      <a:pt x="311551" y="6702976"/>
                    </a:cubicBezTo>
                    <a:lnTo>
                      <a:pt x="311551" y="6702975"/>
                    </a:lnTo>
                    <a:lnTo>
                      <a:pt x="308405" y="6683026"/>
                    </a:lnTo>
                    <a:lnTo>
                      <a:pt x="296954" y="6662543"/>
                    </a:lnTo>
                    <a:lnTo>
                      <a:pt x="296953" y="6662540"/>
                    </a:lnTo>
                    <a:lnTo>
                      <a:pt x="296953" y="6662539"/>
                    </a:lnTo>
                    <a:lnTo>
                      <a:pt x="289858" y="6625224"/>
                    </a:lnTo>
                    <a:lnTo>
                      <a:pt x="306480" y="6588625"/>
                    </a:lnTo>
                    <a:cubicBezTo>
                      <a:pt x="312576" y="6582146"/>
                      <a:pt x="318672" y="6575478"/>
                      <a:pt x="328959" y="6564620"/>
                    </a:cubicBezTo>
                    <a:close/>
                    <a:moveTo>
                      <a:pt x="248638" y="6438980"/>
                    </a:moveTo>
                    <a:cubicBezTo>
                      <a:pt x="258140" y="6444076"/>
                      <a:pt x="265617" y="6451649"/>
                      <a:pt x="268569" y="6463840"/>
                    </a:cubicBezTo>
                    <a:lnTo>
                      <a:pt x="268572" y="6463848"/>
                    </a:lnTo>
                    <a:lnTo>
                      <a:pt x="279556" y="6508051"/>
                    </a:lnTo>
                    <a:lnTo>
                      <a:pt x="282367" y="6513011"/>
                    </a:lnTo>
                    <a:lnTo>
                      <a:pt x="284834" y="6521803"/>
                    </a:lnTo>
                    <a:lnTo>
                      <a:pt x="301172" y="6546194"/>
                    </a:lnTo>
                    <a:lnTo>
                      <a:pt x="301172" y="6546193"/>
                    </a:lnTo>
                    <a:lnTo>
                      <a:pt x="282367" y="6513011"/>
                    </a:lnTo>
                    <a:lnTo>
                      <a:pt x="268572" y="6463848"/>
                    </a:lnTo>
                    <a:lnTo>
                      <a:pt x="268569" y="6463839"/>
                    </a:lnTo>
                    <a:close/>
                    <a:moveTo>
                      <a:pt x="166047" y="6392242"/>
                    </a:moveTo>
                    <a:lnTo>
                      <a:pt x="173364" y="6407332"/>
                    </a:lnTo>
                    <a:lnTo>
                      <a:pt x="173364" y="6407331"/>
                    </a:lnTo>
                    <a:close/>
                    <a:moveTo>
                      <a:pt x="401733" y="4221390"/>
                    </a:moveTo>
                    <a:lnTo>
                      <a:pt x="396017" y="4253013"/>
                    </a:lnTo>
                    <a:cubicBezTo>
                      <a:pt x="383824" y="4277400"/>
                      <a:pt x="368204" y="4300069"/>
                      <a:pt x="356201" y="4324644"/>
                    </a:cubicBezTo>
                    <a:cubicBezTo>
                      <a:pt x="350487" y="4336456"/>
                      <a:pt x="347439" y="4350553"/>
                      <a:pt x="347247" y="4363889"/>
                    </a:cubicBezTo>
                    <a:lnTo>
                      <a:pt x="347247" y="4363890"/>
                    </a:lnTo>
                    <a:cubicBezTo>
                      <a:pt x="346295" y="4403325"/>
                      <a:pt x="346295" y="4442761"/>
                      <a:pt x="348009" y="4482004"/>
                    </a:cubicBezTo>
                    <a:cubicBezTo>
                      <a:pt x="350677" y="4546776"/>
                      <a:pt x="351249" y="4612500"/>
                      <a:pt x="408019" y="4659174"/>
                    </a:cubicBezTo>
                    <a:cubicBezTo>
                      <a:pt x="412591" y="4662986"/>
                      <a:pt x="415259" y="4671176"/>
                      <a:pt x="416021" y="4677655"/>
                    </a:cubicBezTo>
                    <a:cubicBezTo>
                      <a:pt x="419640" y="4707564"/>
                      <a:pt x="420022" y="4738235"/>
                      <a:pt x="425928" y="4767764"/>
                    </a:cubicBezTo>
                    <a:lnTo>
                      <a:pt x="427237" y="4800482"/>
                    </a:lnTo>
                    <a:lnTo>
                      <a:pt x="412401" y="4828915"/>
                    </a:lnTo>
                    <a:cubicBezTo>
                      <a:pt x="404115" y="4837702"/>
                      <a:pt x="397114" y="4847213"/>
                      <a:pt x="391971" y="4857316"/>
                    </a:cubicBezTo>
                    <a:lnTo>
                      <a:pt x="390221" y="4863342"/>
                    </a:lnTo>
                    <a:lnTo>
                      <a:pt x="387469" y="4867613"/>
                    </a:lnTo>
                    <a:lnTo>
                      <a:pt x="382691" y="4889274"/>
                    </a:lnTo>
                    <a:lnTo>
                      <a:pt x="382691" y="4889275"/>
                    </a:lnTo>
                    <a:cubicBezTo>
                      <a:pt x="382122" y="4896713"/>
                      <a:pt x="382634" y="4904357"/>
                      <a:pt x="384396" y="4912168"/>
                    </a:cubicBezTo>
                    <a:lnTo>
                      <a:pt x="385799" y="4933804"/>
                    </a:lnTo>
                    <a:lnTo>
                      <a:pt x="378247" y="4957452"/>
                    </a:lnTo>
                    <a:lnTo>
                      <a:pt x="360964" y="4987036"/>
                    </a:lnTo>
                    <a:cubicBezTo>
                      <a:pt x="349725" y="5003800"/>
                      <a:pt x="335627" y="5022851"/>
                      <a:pt x="334485" y="5041520"/>
                    </a:cubicBezTo>
                    <a:cubicBezTo>
                      <a:pt x="333557" y="5057380"/>
                      <a:pt x="327458" y="5072410"/>
                      <a:pt x="321371" y="5087422"/>
                    </a:cubicBezTo>
                    <a:lnTo>
                      <a:pt x="321364" y="5087449"/>
                    </a:lnTo>
                    <a:lnTo>
                      <a:pt x="315482" y="5102460"/>
                    </a:lnTo>
                    <a:lnTo>
                      <a:pt x="308338" y="5133219"/>
                    </a:lnTo>
                    <a:lnTo>
                      <a:pt x="308337" y="5133223"/>
                    </a:lnTo>
                    <a:lnTo>
                      <a:pt x="308337" y="5133224"/>
                    </a:lnTo>
                    <a:lnTo>
                      <a:pt x="315052" y="5166113"/>
                    </a:lnTo>
                    <a:lnTo>
                      <a:pt x="314362" y="5172089"/>
                    </a:lnTo>
                    <a:cubicBezTo>
                      <a:pt x="313481" y="5174399"/>
                      <a:pt x="312290" y="5176875"/>
                      <a:pt x="311814" y="5179066"/>
                    </a:cubicBezTo>
                    <a:lnTo>
                      <a:pt x="311814" y="5179067"/>
                    </a:lnTo>
                    <a:cubicBezTo>
                      <a:pt x="304574" y="5214121"/>
                      <a:pt x="311624" y="5247078"/>
                      <a:pt x="335437" y="5272796"/>
                    </a:cubicBezTo>
                    <a:lnTo>
                      <a:pt x="360397" y="5321350"/>
                    </a:lnTo>
                    <a:lnTo>
                      <a:pt x="364317" y="5355013"/>
                    </a:lnTo>
                    <a:lnTo>
                      <a:pt x="359440" y="5385383"/>
                    </a:lnTo>
                    <a:cubicBezTo>
                      <a:pt x="356201" y="5398720"/>
                      <a:pt x="353915" y="5412056"/>
                      <a:pt x="351249" y="5425581"/>
                    </a:cubicBezTo>
                    <a:cubicBezTo>
                      <a:pt x="347439" y="5443869"/>
                      <a:pt x="343437" y="5462350"/>
                      <a:pt x="339627" y="5480636"/>
                    </a:cubicBezTo>
                    <a:cubicBezTo>
                      <a:pt x="337722" y="5489496"/>
                      <a:pt x="335151" y="5498831"/>
                      <a:pt x="335103" y="5507666"/>
                    </a:cubicBezTo>
                    <a:lnTo>
                      <a:pt x="335103" y="5507667"/>
                    </a:lnTo>
                    <a:lnTo>
                      <a:pt x="337324" y="5520421"/>
                    </a:lnTo>
                    <a:lnTo>
                      <a:pt x="345722" y="5531691"/>
                    </a:lnTo>
                    <a:lnTo>
                      <a:pt x="345723" y="5531693"/>
                    </a:lnTo>
                    <a:lnTo>
                      <a:pt x="355869" y="5547577"/>
                    </a:lnTo>
                    <a:lnTo>
                      <a:pt x="346295" y="5562745"/>
                    </a:lnTo>
                    <a:cubicBezTo>
                      <a:pt x="303622" y="5600466"/>
                      <a:pt x="276951" y="5646188"/>
                      <a:pt x="275047" y="5704482"/>
                    </a:cubicBezTo>
                    <a:cubicBezTo>
                      <a:pt x="274665" y="5716484"/>
                      <a:pt x="271999" y="5728677"/>
                      <a:pt x="269141" y="5740487"/>
                    </a:cubicBezTo>
                    <a:cubicBezTo>
                      <a:pt x="267426" y="5747727"/>
                      <a:pt x="265520" y="5756492"/>
                      <a:pt x="260376" y="5760872"/>
                    </a:cubicBezTo>
                    <a:cubicBezTo>
                      <a:pt x="221133" y="5794973"/>
                      <a:pt x="193890" y="5837456"/>
                      <a:pt x="171981" y="5883750"/>
                    </a:cubicBezTo>
                    <a:lnTo>
                      <a:pt x="171979" y="5883755"/>
                    </a:lnTo>
                    <a:lnTo>
                      <a:pt x="160957" y="5909350"/>
                    </a:lnTo>
                    <a:lnTo>
                      <a:pt x="154076" y="5935945"/>
                    </a:lnTo>
                    <a:lnTo>
                      <a:pt x="154075" y="5935948"/>
                    </a:lnTo>
                    <a:lnTo>
                      <a:pt x="154075" y="5935949"/>
                    </a:lnTo>
                    <a:lnTo>
                      <a:pt x="154242" y="5964476"/>
                    </a:lnTo>
                    <a:lnTo>
                      <a:pt x="157695" y="5993289"/>
                    </a:lnTo>
                    <a:lnTo>
                      <a:pt x="157695" y="5993291"/>
                    </a:lnTo>
                    <a:cubicBezTo>
                      <a:pt x="158837" y="6004531"/>
                      <a:pt x="158647" y="6017485"/>
                      <a:pt x="164171" y="6026440"/>
                    </a:cubicBezTo>
                    <a:cubicBezTo>
                      <a:pt x="181508" y="6054825"/>
                      <a:pt x="200176" y="6082258"/>
                      <a:pt x="220371" y="6108738"/>
                    </a:cubicBezTo>
                    <a:lnTo>
                      <a:pt x="234064" y="6133314"/>
                    </a:lnTo>
                    <a:lnTo>
                      <a:pt x="218468" y="6155599"/>
                    </a:lnTo>
                    <a:lnTo>
                      <a:pt x="218465" y="6155601"/>
                    </a:lnTo>
                    <a:cubicBezTo>
                      <a:pt x="196176" y="6175796"/>
                      <a:pt x="184556" y="6200943"/>
                      <a:pt x="179794" y="6228755"/>
                    </a:cubicBezTo>
                    <a:cubicBezTo>
                      <a:pt x="172363" y="6272763"/>
                      <a:pt x="166077" y="6317150"/>
                      <a:pt x="162457" y="6361538"/>
                    </a:cubicBezTo>
                    <a:lnTo>
                      <a:pt x="162457" y="6361539"/>
                    </a:lnTo>
                    <a:lnTo>
                      <a:pt x="179794" y="6228756"/>
                    </a:lnTo>
                    <a:cubicBezTo>
                      <a:pt x="184556" y="6200944"/>
                      <a:pt x="196176" y="6175797"/>
                      <a:pt x="218465" y="6155602"/>
                    </a:cubicBezTo>
                    <a:lnTo>
                      <a:pt x="218468" y="6155599"/>
                    </a:lnTo>
                    <a:lnTo>
                      <a:pt x="230364" y="6143189"/>
                    </a:lnTo>
                    <a:lnTo>
                      <a:pt x="234064" y="6133314"/>
                    </a:lnTo>
                    <a:lnTo>
                      <a:pt x="234064" y="6133313"/>
                    </a:lnTo>
                    <a:cubicBezTo>
                      <a:pt x="233993" y="6126883"/>
                      <a:pt x="229039" y="6120073"/>
                      <a:pt x="220371" y="6108737"/>
                    </a:cubicBezTo>
                    <a:cubicBezTo>
                      <a:pt x="200176" y="6082257"/>
                      <a:pt x="181508" y="6054824"/>
                      <a:pt x="164171" y="6026439"/>
                    </a:cubicBezTo>
                    <a:cubicBezTo>
                      <a:pt x="158647" y="6017484"/>
                      <a:pt x="158837" y="6004530"/>
                      <a:pt x="157695" y="5993290"/>
                    </a:cubicBezTo>
                    <a:lnTo>
                      <a:pt x="157695" y="5993289"/>
                    </a:lnTo>
                    <a:lnTo>
                      <a:pt x="154075" y="5935949"/>
                    </a:lnTo>
                    <a:lnTo>
                      <a:pt x="154076" y="5935945"/>
                    </a:lnTo>
                    <a:lnTo>
                      <a:pt x="171979" y="5883755"/>
                    </a:lnTo>
                    <a:lnTo>
                      <a:pt x="171981" y="5883751"/>
                    </a:lnTo>
                    <a:cubicBezTo>
                      <a:pt x="193890" y="5837457"/>
                      <a:pt x="221133" y="5794974"/>
                      <a:pt x="260376" y="5760873"/>
                    </a:cubicBezTo>
                    <a:cubicBezTo>
                      <a:pt x="265520" y="5756493"/>
                      <a:pt x="267426" y="5747728"/>
                      <a:pt x="269141" y="5740488"/>
                    </a:cubicBezTo>
                    <a:cubicBezTo>
                      <a:pt x="271999" y="5728678"/>
                      <a:pt x="274665" y="5716485"/>
                      <a:pt x="275047" y="5704483"/>
                    </a:cubicBezTo>
                    <a:cubicBezTo>
                      <a:pt x="276951" y="5646189"/>
                      <a:pt x="303622" y="5600467"/>
                      <a:pt x="346295" y="5562746"/>
                    </a:cubicBezTo>
                    <a:cubicBezTo>
                      <a:pt x="352392" y="5557317"/>
                      <a:pt x="355774" y="5552507"/>
                      <a:pt x="355869" y="5547578"/>
                    </a:cubicBezTo>
                    <a:lnTo>
                      <a:pt x="355869" y="5547577"/>
                    </a:lnTo>
                    <a:cubicBezTo>
                      <a:pt x="355964" y="5542648"/>
                      <a:pt x="352773" y="5537599"/>
                      <a:pt x="345723" y="5531692"/>
                    </a:cubicBezTo>
                    <a:lnTo>
                      <a:pt x="345722" y="5531691"/>
                    </a:lnTo>
                    <a:lnTo>
                      <a:pt x="335103" y="5507667"/>
                    </a:lnTo>
                    <a:lnTo>
                      <a:pt x="339627" y="5480637"/>
                    </a:lnTo>
                    <a:cubicBezTo>
                      <a:pt x="343437" y="5462351"/>
                      <a:pt x="347439" y="5443870"/>
                      <a:pt x="351249" y="5425582"/>
                    </a:cubicBezTo>
                    <a:cubicBezTo>
                      <a:pt x="353915" y="5412057"/>
                      <a:pt x="356201" y="5398721"/>
                      <a:pt x="359440" y="5385384"/>
                    </a:cubicBezTo>
                    <a:cubicBezTo>
                      <a:pt x="361965" y="5375002"/>
                      <a:pt x="363668" y="5364882"/>
                      <a:pt x="364317" y="5355014"/>
                    </a:cubicBezTo>
                    <a:lnTo>
                      <a:pt x="364317" y="5355013"/>
                    </a:lnTo>
                    <a:lnTo>
                      <a:pt x="362870" y="5326162"/>
                    </a:lnTo>
                    <a:lnTo>
                      <a:pt x="360397" y="5321350"/>
                    </a:lnTo>
                    <a:lnTo>
                      <a:pt x="359341" y="5312287"/>
                    </a:lnTo>
                    <a:cubicBezTo>
                      <a:pt x="354789" y="5298594"/>
                      <a:pt x="347082" y="5285440"/>
                      <a:pt x="335437" y="5272795"/>
                    </a:cubicBezTo>
                    <a:cubicBezTo>
                      <a:pt x="323531" y="5259936"/>
                      <a:pt x="315815" y="5245268"/>
                      <a:pt x="311981" y="5229432"/>
                    </a:cubicBezTo>
                    <a:lnTo>
                      <a:pt x="311814" y="5179067"/>
                    </a:lnTo>
                    <a:lnTo>
                      <a:pt x="314362" y="5172090"/>
                    </a:lnTo>
                    <a:cubicBezTo>
                      <a:pt x="315243" y="5169780"/>
                      <a:pt x="315814" y="5167637"/>
                      <a:pt x="315052" y="5166113"/>
                    </a:cubicBezTo>
                    <a:lnTo>
                      <a:pt x="315052" y="5166112"/>
                    </a:lnTo>
                    <a:lnTo>
                      <a:pt x="308337" y="5133224"/>
                    </a:lnTo>
                    <a:lnTo>
                      <a:pt x="308338" y="5133219"/>
                    </a:lnTo>
                    <a:lnTo>
                      <a:pt x="321364" y="5087449"/>
                    </a:lnTo>
                    <a:lnTo>
                      <a:pt x="327270" y="5072375"/>
                    </a:lnTo>
                    <a:cubicBezTo>
                      <a:pt x="330949" y="5062299"/>
                      <a:pt x="333866" y="5052095"/>
                      <a:pt x="334485" y="5041521"/>
                    </a:cubicBezTo>
                    <a:cubicBezTo>
                      <a:pt x="335627" y="5022852"/>
                      <a:pt x="349725" y="5003801"/>
                      <a:pt x="360964" y="4987037"/>
                    </a:cubicBezTo>
                    <a:cubicBezTo>
                      <a:pt x="366751" y="4978392"/>
                      <a:pt x="372458" y="4970096"/>
                      <a:pt x="376969" y="4961455"/>
                    </a:cubicBezTo>
                    <a:lnTo>
                      <a:pt x="378247" y="4957452"/>
                    </a:lnTo>
                    <a:lnTo>
                      <a:pt x="381039" y="4952672"/>
                    </a:lnTo>
                    <a:lnTo>
                      <a:pt x="385799" y="4933804"/>
                    </a:lnTo>
                    <a:cubicBezTo>
                      <a:pt x="386468" y="4927121"/>
                      <a:pt x="386111" y="4919978"/>
                      <a:pt x="384396" y="4912167"/>
                    </a:cubicBezTo>
                    <a:lnTo>
                      <a:pt x="382691" y="4889274"/>
                    </a:lnTo>
                    <a:lnTo>
                      <a:pt x="390221" y="4863342"/>
                    </a:lnTo>
                    <a:lnTo>
                      <a:pt x="412401" y="4828916"/>
                    </a:lnTo>
                    <a:cubicBezTo>
                      <a:pt x="420784" y="4819963"/>
                      <a:pt x="425356" y="4810580"/>
                      <a:pt x="427237" y="4800483"/>
                    </a:cubicBezTo>
                    <a:lnTo>
                      <a:pt x="427237" y="4800482"/>
                    </a:lnTo>
                    <a:cubicBezTo>
                      <a:pt x="429119" y="4790385"/>
                      <a:pt x="428309" y="4779574"/>
                      <a:pt x="425928" y="4767763"/>
                    </a:cubicBezTo>
                    <a:cubicBezTo>
                      <a:pt x="420022" y="4738234"/>
                      <a:pt x="419640" y="4707563"/>
                      <a:pt x="416021" y="4677654"/>
                    </a:cubicBezTo>
                    <a:cubicBezTo>
                      <a:pt x="415259" y="4671175"/>
                      <a:pt x="412591" y="4662985"/>
                      <a:pt x="408019" y="4659173"/>
                    </a:cubicBezTo>
                    <a:cubicBezTo>
                      <a:pt x="351249" y="4612499"/>
                      <a:pt x="350677" y="4546775"/>
                      <a:pt x="348009" y="4482003"/>
                    </a:cubicBezTo>
                    <a:lnTo>
                      <a:pt x="347247" y="4363890"/>
                    </a:lnTo>
                    <a:lnTo>
                      <a:pt x="356201" y="4324645"/>
                    </a:lnTo>
                    <a:cubicBezTo>
                      <a:pt x="368204" y="4300070"/>
                      <a:pt x="383824" y="4277401"/>
                      <a:pt x="396017" y="4253014"/>
                    </a:cubicBezTo>
                    <a:cubicBezTo>
                      <a:pt x="400781" y="4243872"/>
                      <a:pt x="400971" y="4232060"/>
                      <a:pt x="401733" y="4221391"/>
                    </a:cubicBezTo>
                    <a:close/>
                    <a:moveTo>
                      <a:pt x="332842" y="2836171"/>
                    </a:moveTo>
                    <a:lnTo>
                      <a:pt x="332842" y="2836172"/>
                    </a:lnTo>
                    <a:cubicBezTo>
                      <a:pt x="336914" y="2839982"/>
                      <a:pt x="340200" y="2844316"/>
                      <a:pt x="341533" y="2848793"/>
                    </a:cubicBezTo>
                    <a:lnTo>
                      <a:pt x="358166" y="2903544"/>
                    </a:lnTo>
                    <a:lnTo>
                      <a:pt x="366072" y="2947858"/>
                    </a:lnTo>
                    <a:lnTo>
                      <a:pt x="366072" y="2947862"/>
                    </a:lnTo>
                    <a:lnTo>
                      <a:pt x="362488" y="2982147"/>
                    </a:lnTo>
                    <a:cubicBezTo>
                      <a:pt x="354392" y="3014152"/>
                      <a:pt x="350582" y="3045776"/>
                      <a:pt x="350796" y="3077400"/>
                    </a:cubicBezTo>
                    <a:lnTo>
                      <a:pt x="350796" y="3077401"/>
                    </a:lnTo>
                    <a:cubicBezTo>
                      <a:pt x="351010" y="3109025"/>
                      <a:pt x="355249" y="3140649"/>
                      <a:pt x="363250" y="3172654"/>
                    </a:cubicBezTo>
                    <a:cubicBezTo>
                      <a:pt x="389159" y="3276480"/>
                      <a:pt x="416591" y="3380305"/>
                      <a:pt x="410877" y="3489467"/>
                    </a:cubicBezTo>
                    <a:cubicBezTo>
                      <a:pt x="409925" y="3507563"/>
                      <a:pt x="421546" y="3529090"/>
                      <a:pt x="432976" y="3544713"/>
                    </a:cubicBezTo>
                    <a:cubicBezTo>
                      <a:pt x="438406" y="3552190"/>
                      <a:pt x="442585" y="3557715"/>
                      <a:pt x="445520" y="3562320"/>
                    </a:cubicBezTo>
                    <a:lnTo>
                      <a:pt x="450598" y="3574407"/>
                    </a:lnTo>
                    <a:lnTo>
                      <a:pt x="448246" y="3587173"/>
                    </a:lnTo>
                    <a:cubicBezTo>
                      <a:pt x="446228" y="3592231"/>
                      <a:pt x="442978" y="3598434"/>
                      <a:pt x="438500" y="3606816"/>
                    </a:cubicBezTo>
                    <a:cubicBezTo>
                      <a:pt x="434118" y="3614818"/>
                      <a:pt x="431452" y="3624724"/>
                      <a:pt x="424974" y="3630631"/>
                    </a:cubicBezTo>
                    <a:cubicBezTo>
                      <a:pt x="408496" y="3645681"/>
                      <a:pt x="402257" y="3662493"/>
                      <a:pt x="400733" y="3680162"/>
                    </a:cubicBezTo>
                    <a:lnTo>
                      <a:pt x="400733" y="3680163"/>
                    </a:lnTo>
                    <a:lnTo>
                      <a:pt x="404781" y="3734837"/>
                    </a:lnTo>
                    <a:lnTo>
                      <a:pt x="404399" y="3754651"/>
                    </a:lnTo>
                    <a:cubicBezTo>
                      <a:pt x="398399" y="3767129"/>
                      <a:pt x="396447" y="3778654"/>
                      <a:pt x="398042" y="3789775"/>
                    </a:cubicBezTo>
                    <a:lnTo>
                      <a:pt x="398042" y="3789776"/>
                    </a:lnTo>
                    <a:cubicBezTo>
                      <a:pt x="399638" y="3800896"/>
                      <a:pt x="404781" y="3811613"/>
                      <a:pt x="412973" y="3822472"/>
                    </a:cubicBezTo>
                    <a:lnTo>
                      <a:pt x="427308" y="3852619"/>
                    </a:lnTo>
                    <a:lnTo>
                      <a:pt x="417926" y="3885336"/>
                    </a:lnTo>
                    <a:lnTo>
                      <a:pt x="417925" y="3885337"/>
                    </a:lnTo>
                    <a:cubicBezTo>
                      <a:pt x="398494" y="3910103"/>
                      <a:pt x="388302" y="3935726"/>
                      <a:pt x="386040" y="3962158"/>
                    </a:cubicBezTo>
                    <a:lnTo>
                      <a:pt x="386040" y="3962159"/>
                    </a:lnTo>
                    <a:lnTo>
                      <a:pt x="388431" y="4002409"/>
                    </a:lnTo>
                    <a:lnTo>
                      <a:pt x="401733" y="4043837"/>
                    </a:lnTo>
                    <a:lnTo>
                      <a:pt x="401733" y="4043839"/>
                    </a:lnTo>
                    <a:lnTo>
                      <a:pt x="416855" y="4103825"/>
                    </a:lnTo>
                    <a:lnTo>
                      <a:pt x="405544" y="4165381"/>
                    </a:lnTo>
                    <a:lnTo>
                      <a:pt x="405543" y="4165382"/>
                    </a:lnTo>
                    <a:cubicBezTo>
                      <a:pt x="402114" y="4173479"/>
                      <a:pt x="401543" y="4182766"/>
                      <a:pt x="401638" y="4192386"/>
                    </a:cubicBezTo>
                    <a:lnTo>
                      <a:pt x="401638" y="4192387"/>
                    </a:lnTo>
                    <a:lnTo>
                      <a:pt x="405543" y="4165383"/>
                    </a:lnTo>
                    <a:lnTo>
                      <a:pt x="405544" y="4165381"/>
                    </a:lnTo>
                    <a:lnTo>
                      <a:pt x="414887" y="4134255"/>
                    </a:lnTo>
                    <a:lnTo>
                      <a:pt x="416855" y="4103825"/>
                    </a:lnTo>
                    <a:lnTo>
                      <a:pt x="416855" y="4103824"/>
                    </a:lnTo>
                    <a:cubicBezTo>
                      <a:pt x="415879" y="4083701"/>
                      <a:pt x="410497" y="4063841"/>
                      <a:pt x="401733" y="4043838"/>
                    </a:cubicBezTo>
                    <a:lnTo>
                      <a:pt x="401733" y="4043837"/>
                    </a:lnTo>
                    <a:lnTo>
                      <a:pt x="386040" y="3962159"/>
                    </a:lnTo>
                    <a:lnTo>
                      <a:pt x="395544" y="3923124"/>
                    </a:lnTo>
                    <a:cubicBezTo>
                      <a:pt x="400804" y="3910318"/>
                      <a:pt x="408210" y="3897721"/>
                      <a:pt x="417925" y="3885338"/>
                    </a:cubicBezTo>
                    <a:lnTo>
                      <a:pt x="417926" y="3885336"/>
                    </a:lnTo>
                    <a:lnTo>
                      <a:pt x="426528" y="3868763"/>
                    </a:lnTo>
                    <a:lnTo>
                      <a:pt x="427308" y="3852619"/>
                    </a:lnTo>
                    <a:lnTo>
                      <a:pt x="427308" y="3852618"/>
                    </a:lnTo>
                    <a:cubicBezTo>
                      <a:pt x="425642" y="3842045"/>
                      <a:pt x="420022" y="3831901"/>
                      <a:pt x="412973" y="3822471"/>
                    </a:cubicBezTo>
                    <a:lnTo>
                      <a:pt x="398042" y="3789775"/>
                    </a:lnTo>
                    <a:lnTo>
                      <a:pt x="404399" y="3754652"/>
                    </a:lnTo>
                    <a:cubicBezTo>
                      <a:pt x="407067" y="3749125"/>
                      <a:pt x="405733" y="3741315"/>
                      <a:pt x="404781" y="3734837"/>
                    </a:cubicBezTo>
                    <a:lnTo>
                      <a:pt x="404781" y="3734836"/>
                    </a:lnTo>
                    <a:lnTo>
                      <a:pt x="400733" y="3680163"/>
                    </a:lnTo>
                    <a:lnTo>
                      <a:pt x="407246" y="3654415"/>
                    </a:lnTo>
                    <a:cubicBezTo>
                      <a:pt x="411056" y="3646122"/>
                      <a:pt x="416735" y="3638157"/>
                      <a:pt x="424974" y="3630632"/>
                    </a:cubicBezTo>
                    <a:cubicBezTo>
                      <a:pt x="431452" y="3624725"/>
                      <a:pt x="434118" y="3614819"/>
                      <a:pt x="438500" y="3606817"/>
                    </a:cubicBezTo>
                    <a:cubicBezTo>
                      <a:pt x="447455" y="3590053"/>
                      <a:pt x="451503" y="3582004"/>
                      <a:pt x="450598" y="3574408"/>
                    </a:cubicBezTo>
                    <a:lnTo>
                      <a:pt x="450598" y="3574407"/>
                    </a:lnTo>
                    <a:cubicBezTo>
                      <a:pt x="449693" y="3566810"/>
                      <a:pt x="443835" y="3559667"/>
                      <a:pt x="432976" y="3544712"/>
                    </a:cubicBezTo>
                    <a:cubicBezTo>
                      <a:pt x="421546" y="3529089"/>
                      <a:pt x="409925" y="3507562"/>
                      <a:pt x="410877" y="3489466"/>
                    </a:cubicBezTo>
                    <a:cubicBezTo>
                      <a:pt x="416591" y="3380304"/>
                      <a:pt x="389159" y="3276479"/>
                      <a:pt x="363250" y="3172653"/>
                    </a:cubicBezTo>
                    <a:lnTo>
                      <a:pt x="350796" y="3077401"/>
                    </a:lnTo>
                    <a:lnTo>
                      <a:pt x="362488" y="2982148"/>
                    </a:lnTo>
                    <a:cubicBezTo>
                      <a:pt x="365441" y="2970575"/>
                      <a:pt x="366442" y="2959156"/>
                      <a:pt x="366072" y="2947862"/>
                    </a:cubicBezTo>
                    <a:lnTo>
                      <a:pt x="366072" y="2947861"/>
                    </a:lnTo>
                    <a:lnTo>
                      <a:pt x="366072" y="2947858"/>
                    </a:lnTo>
                    <a:lnTo>
                      <a:pt x="361441" y="2914327"/>
                    </a:lnTo>
                    <a:lnTo>
                      <a:pt x="358166" y="2903544"/>
                    </a:lnTo>
                    <a:lnTo>
                      <a:pt x="357138" y="2897784"/>
                    </a:lnTo>
                    <a:cubicBezTo>
                      <a:pt x="352392" y="2881306"/>
                      <a:pt x="346534" y="2865009"/>
                      <a:pt x="341533" y="2848792"/>
                    </a:cubicBezTo>
                    <a:close/>
                    <a:moveTo>
                      <a:pt x="296001" y="2745351"/>
                    </a:moveTo>
                    <a:lnTo>
                      <a:pt x="289670" y="2770757"/>
                    </a:lnTo>
                    <a:lnTo>
                      <a:pt x="290080" y="2778005"/>
                    </a:lnTo>
                    <a:lnTo>
                      <a:pt x="289301" y="2782304"/>
                    </a:lnTo>
                    <a:lnTo>
                      <a:pt x="290501" y="2785439"/>
                    </a:lnTo>
                    <a:lnTo>
                      <a:pt x="290929" y="2793022"/>
                    </a:lnTo>
                    <a:lnTo>
                      <a:pt x="300579" y="2811779"/>
                    </a:lnTo>
                    <a:lnTo>
                      <a:pt x="300582" y="2811786"/>
                    </a:lnTo>
                    <a:lnTo>
                      <a:pt x="300583" y="2811786"/>
                    </a:lnTo>
                    <a:lnTo>
                      <a:pt x="300579" y="2811779"/>
                    </a:lnTo>
                    <a:lnTo>
                      <a:pt x="290501" y="2785439"/>
                    </a:lnTo>
                    <a:lnTo>
                      <a:pt x="290080" y="2778005"/>
                    </a:lnTo>
                    <a:close/>
                    <a:moveTo>
                      <a:pt x="817328" y="1508457"/>
                    </a:moveTo>
                    <a:lnTo>
                      <a:pt x="845421" y="1596212"/>
                    </a:lnTo>
                    <a:cubicBezTo>
                      <a:pt x="847898" y="1604977"/>
                      <a:pt x="846373" y="1615835"/>
                      <a:pt x="843517" y="1624979"/>
                    </a:cubicBezTo>
                    <a:cubicBezTo>
                      <a:pt x="833801" y="1656222"/>
                      <a:pt x="809415" y="1676035"/>
                      <a:pt x="786935" y="1697752"/>
                    </a:cubicBezTo>
                    <a:cubicBezTo>
                      <a:pt x="777029" y="1707278"/>
                      <a:pt x="769981" y="1720422"/>
                      <a:pt x="764267" y="1733187"/>
                    </a:cubicBezTo>
                    <a:cubicBezTo>
                      <a:pt x="749595" y="1766334"/>
                      <a:pt x="736452" y="1800245"/>
                      <a:pt x="722546" y="1833774"/>
                    </a:cubicBezTo>
                    <a:cubicBezTo>
                      <a:pt x="721212" y="1837012"/>
                      <a:pt x="717783" y="1839678"/>
                      <a:pt x="714925" y="1842157"/>
                    </a:cubicBezTo>
                    <a:cubicBezTo>
                      <a:pt x="684824" y="1866921"/>
                      <a:pt x="654535" y="1891496"/>
                      <a:pt x="624434" y="1916453"/>
                    </a:cubicBezTo>
                    <a:cubicBezTo>
                      <a:pt x="618720" y="1921215"/>
                      <a:pt x="614528" y="1928075"/>
                      <a:pt x="609004" y="1933218"/>
                    </a:cubicBezTo>
                    <a:cubicBezTo>
                      <a:pt x="601384" y="1940458"/>
                      <a:pt x="594143" y="1949602"/>
                      <a:pt x="584999" y="1953412"/>
                    </a:cubicBezTo>
                    <a:cubicBezTo>
                      <a:pt x="556234" y="1965223"/>
                      <a:pt x="543850" y="1987893"/>
                      <a:pt x="538516" y="2016468"/>
                    </a:cubicBezTo>
                    <a:cubicBezTo>
                      <a:pt x="533563" y="2042569"/>
                      <a:pt x="529371" y="2068668"/>
                      <a:pt x="523657" y="2094577"/>
                    </a:cubicBezTo>
                    <a:cubicBezTo>
                      <a:pt x="516799" y="2126200"/>
                      <a:pt x="509369" y="2157635"/>
                      <a:pt x="500986" y="2188878"/>
                    </a:cubicBezTo>
                    <a:cubicBezTo>
                      <a:pt x="497366" y="2202403"/>
                      <a:pt x="493176" y="2216691"/>
                      <a:pt x="485746" y="2228313"/>
                    </a:cubicBezTo>
                    <a:cubicBezTo>
                      <a:pt x="465171" y="2260889"/>
                      <a:pt x="451265" y="2295752"/>
                      <a:pt x="456789" y="2334043"/>
                    </a:cubicBezTo>
                    <a:cubicBezTo>
                      <a:pt x="461171" y="2364714"/>
                      <a:pt x="449931" y="2390433"/>
                      <a:pt x="432404" y="2409484"/>
                    </a:cubicBezTo>
                    <a:cubicBezTo>
                      <a:pt x="424451" y="2418153"/>
                      <a:pt x="418938" y="2426976"/>
                      <a:pt x="415303" y="2435912"/>
                    </a:cubicBezTo>
                    <a:lnTo>
                      <a:pt x="415303" y="2435912"/>
                    </a:lnTo>
                    <a:lnTo>
                      <a:pt x="415303" y="2435912"/>
                    </a:lnTo>
                    <a:lnTo>
                      <a:pt x="414227" y="2440915"/>
                    </a:lnTo>
                    <a:lnTo>
                      <a:pt x="409472" y="2463016"/>
                    </a:lnTo>
                    <a:lnTo>
                      <a:pt x="409472" y="2463017"/>
                    </a:lnTo>
                    <a:lnTo>
                      <a:pt x="411535" y="2490550"/>
                    </a:lnTo>
                    <a:lnTo>
                      <a:pt x="418115" y="2518261"/>
                    </a:lnTo>
                    <a:lnTo>
                      <a:pt x="418115" y="2518264"/>
                    </a:lnTo>
                    <a:lnTo>
                      <a:pt x="421759" y="2545006"/>
                    </a:lnTo>
                    <a:lnTo>
                      <a:pt x="417545" y="2571033"/>
                    </a:lnTo>
                    <a:cubicBezTo>
                      <a:pt x="405543" y="2612944"/>
                      <a:pt x="372966" y="2640949"/>
                      <a:pt x="344391" y="2668000"/>
                    </a:cubicBezTo>
                    <a:cubicBezTo>
                      <a:pt x="320006" y="2691053"/>
                      <a:pt x="306290" y="2716962"/>
                      <a:pt x="296001" y="2745347"/>
                    </a:cubicBezTo>
                    <a:lnTo>
                      <a:pt x="296001" y="2745348"/>
                    </a:lnTo>
                    <a:cubicBezTo>
                      <a:pt x="306290" y="2716963"/>
                      <a:pt x="320006" y="2691054"/>
                      <a:pt x="344391" y="2668001"/>
                    </a:cubicBezTo>
                    <a:cubicBezTo>
                      <a:pt x="372966" y="2640950"/>
                      <a:pt x="405543" y="2612945"/>
                      <a:pt x="417545" y="2571034"/>
                    </a:cubicBezTo>
                    <a:cubicBezTo>
                      <a:pt x="420117" y="2561985"/>
                      <a:pt x="421593" y="2553555"/>
                      <a:pt x="421760" y="2545006"/>
                    </a:cubicBezTo>
                    <a:lnTo>
                      <a:pt x="421759" y="2545006"/>
                    </a:lnTo>
                    <a:lnTo>
                      <a:pt x="421760" y="2545005"/>
                    </a:lnTo>
                    <a:cubicBezTo>
                      <a:pt x="421926" y="2536456"/>
                      <a:pt x="420783" y="2527789"/>
                      <a:pt x="418115" y="2518263"/>
                    </a:cubicBezTo>
                    <a:lnTo>
                      <a:pt x="418115" y="2518261"/>
                    </a:lnTo>
                    <a:lnTo>
                      <a:pt x="409472" y="2463017"/>
                    </a:lnTo>
                    <a:lnTo>
                      <a:pt x="414227" y="2440915"/>
                    </a:lnTo>
                    <a:lnTo>
                      <a:pt x="415303" y="2435912"/>
                    </a:lnTo>
                    <a:lnTo>
                      <a:pt x="432404" y="2409485"/>
                    </a:lnTo>
                    <a:cubicBezTo>
                      <a:pt x="449931" y="2390434"/>
                      <a:pt x="461171" y="2364715"/>
                      <a:pt x="456789" y="2334044"/>
                    </a:cubicBezTo>
                    <a:cubicBezTo>
                      <a:pt x="451265" y="2295753"/>
                      <a:pt x="465171" y="2260890"/>
                      <a:pt x="485746" y="2228314"/>
                    </a:cubicBezTo>
                    <a:cubicBezTo>
                      <a:pt x="493176" y="2216692"/>
                      <a:pt x="497366" y="2202404"/>
                      <a:pt x="500986" y="2188879"/>
                    </a:cubicBezTo>
                    <a:cubicBezTo>
                      <a:pt x="509369" y="2157636"/>
                      <a:pt x="516799" y="2126201"/>
                      <a:pt x="523657" y="2094578"/>
                    </a:cubicBezTo>
                    <a:cubicBezTo>
                      <a:pt x="529371" y="2068669"/>
                      <a:pt x="533563" y="2042570"/>
                      <a:pt x="538516" y="2016469"/>
                    </a:cubicBezTo>
                    <a:cubicBezTo>
                      <a:pt x="543850" y="1987894"/>
                      <a:pt x="556234" y="1965224"/>
                      <a:pt x="584999" y="1953413"/>
                    </a:cubicBezTo>
                    <a:cubicBezTo>
                      <a:pt x="594143" y="1949603"/>
                      <a:pt x="601384" y="1940459"/>
                      <a:pt x="609004" y="1933219"/>
                    </a:cubicBezTo>
                    <a:cubicBezTo>
                      <a:pt x="614528" y="1928076"/>
                      <a:pt x="618720" y="1921216"/>
                      <a:pt x="624434" y="1916454"/>
                    </a:cubicBezTo>
                    <a:cubicBezTo>
                      <a:pt x="654535" y="1891497"/>
                      <a:pt x="684824" y="1866922"/>
                      <a:pt x="714925" y="1842158"/>
                    </a:cubicBezTo>
                    <a:cubicBezTo>
                      <a:pt x="717783" y="1839679"/>
                      <a:pt x="721212" y="1837013"/>
                      <a:pt x="722546" y="1833775"/>
                    </a:cubicBezTo>
                    <a:cubicBezTo>
                      <a:pt x="736452" y="1800246"/>
                      <a:pt x="749596" y="1766335"/>
                      <a:pt x="764267" y="1733188"/>
                    </a:cubicBezTo>
                    <a:cubicBezTo>
                      <a:pt x="769981" y="1720423"/>
                      <a:pt x="777029" y="1707279"/>
                      <a:pt x="786936" y="1697753"/>
                    </a:cubicBezTo>
                    <a:cubicBezTo>
                      <a:pt x="809416" y="1676036"/>
                      <a:pt x="833801" y="1656223"/>
                      <a:pt x="843517" y="1624980"/>
                    </a:cubicBezTo>
                    <a:cubicBezTo>
                      <a:pt x="846374" y="1615836"/>
                      <a:pt x="847899" y="1604978"/>
                      <a:pt x="845422" y="1596213"/>
                    </a:cubicBezTo>
                    <a:close/>
                    <a:moveTo>
                      <a:pt x="798723" y="1459072"/>
                    </a:moveTo>
                    <a:lnTo>
                      <a:pt x="807941" y="1481571"/>
                    </a:lnTo>
                    <a:lnTo>
                      <a:pt x="798724" y="1459073"/>
                    </a:lnTo>
                    <a:close/>
                    <a:moveTo>
                      <a:pt x="779530" y="1268757"/>
                    </a:moveTo>
                    <a:lnTo>
                      <a:pt x="774363" y="1286068"/>
                    </a:lnTo>
                    <a:cubicBezTo>
                      <a:pt x="759789" y="1306929"/>
                      <a:pt x="753550" y="1328551"/>
                      <a:pt x="752025" y="1350626"/>
                    </a:cubicBezTo>
                    <a:lnTo>
                      <a:pt x="757620" y="1413839"/>
                    </a:lnTo>
                    <a:lnTo>
                      <a:pt x="752026" y="1350627"/>
                    </a:lnTo>
                    <a:cubicBezTo>
                      <a:pt x="753550" y="1328552"/>
                      <a:pt x="759790" y="1306929"/>
                      <a:pt x="774363" y="1286069"/>
                    </a:cubicBezTo>
                    <a:cubicBezTo>
                      <a:pt x="777506" y="1281688"/>
                      <a:pt x="779078" y="1275401"/>
                      <a:pt x="779530" y="1268757"/>
                    </a:cubicBezTo>
                    <a:close/>
                    <a:moveTo>
                      <a:pt x="837801" y="773034"/>
                    </a:moveTo>
                    <a:lnTo>
                      <a:pt x="829801" y="854378"/>
                    </a:lnTo>
                    <a:cubicBezTo>
                      <a:pt x="827515" y="878955"/>
                      <a:pt x="826753" y="903721"/>
                      <a:pt x="798747" y="915342"/>
                    </a:cubicBezTo>
                    <a:cubicBezTo>
                      <a:pt x="794365" y="917058"/>
                      <a:pt x="791127" y="922772"/>
                      <a:pt x="788269" y="927154"/>
                    </a:cubicBezTo>
                    <a:cubicBezTo>
                      <a:pt x="744261" y="994784"/>
                      <a:pt x="745405" y="1030979"/>
                      <a:pt x="791889" y="1097086"/>
                    </a:cubicBezTo>
                    <a:cubicBezTo>
                      <a:pt x="796651" y="1103944"/>
                      <a:pt x="800081" y="1118612"/>
                      <a:pt x="796271" y="1123184"/>
                    </a:cubicBezTo>
                    <a:cubicBezTo>
                      <a:pt x="780459" y="1142616"/>
                      <a:pt x="773411" y="1162953"/>
                      <a:pt x="771553" y="1184028"/>
                    </a:cubicBezTo>
                    <a:cubicBezTo>
                      <a:pt x="773411" y="1162953"/>
                      <a:pt x="780460" y="1142617"/>
                      <a:pt x="796272" y="1123185"/>
                    </a:cubicBezTo>
                    <a:cubicBezTo>
                      <a:pt x="800082" y="1118613"/>
                      <a:pt x="796652" y="1103945"/>
                      <a:pt x="791890" y="1097087"/>
                    </a:cubicBezTo>
                    <a:cubicBezTo>
                      <a:pt x="745406" y="1030980"/>
                      <a:pt x="744262" y="994785"/>
                      <a:pt x="788270" y="927155"/>
                    </a:cubicBezTo>
                    <a:cubicBezTo>
                      <a:pt x="791128" y="922773"/>
                      <a:pt x="794366" y="917059"/>
                      <a:pt x="798748" y="915343"/>
                    </a:cubicBezTo>
                    <a:cubicBezTo>
                      <a:pt x="826753" y="903722"/>
                      <a:pt x="827515" y="878956"/>
                      <a:pt x="829801" y="854379"/>
                    </a:cubicBezTo>
                    <a:cubicBezTo>
                      <a:pt x="832277" y="827329"/>
                      <a:pt x="835515" y="800276"/>
                      <a:pt x="837801" y="773035"/>
                    </a:cubicBezTo>
                    <a:close/>
                    <a:moveTo>
                      <a:pt x="782400" y="517850"/>
                    </a:moveTo>
                    <a:lnTo>
                      <a:pt x="791317" y="556046"/>
                    </a:lnTo>
                    <a:cubicBezTo>
                      <a:pt x="793413" y="564047"/>
                      <a:pt x="798937" y="572621"/>
                      <a:pt x="797795" y="580049"/>
                    </a:cubicBezTo>
                    <a:cubicBezTo>
                      <a:pt x="794461" y="601577"/>
                      <a:pt x="796890" y="622200"/>
                      <a:pt x="801176" y="642536"/>
                    </a:cubicBezTo>
                    <a:lnTo>
                      <a:pt x="813700" y="694927"/>
                    </a:lnTo>
                    <a:lnTo>
                      <a:pt x="801177" y="642537"/>
                    </a:lnTo>
                    <a:cubicBezTo>
                      <a:pt x="796891" y="622200"/>
                      <a:pt x="794462" y="601578"/>
                      <a:pt x="797796" y="580050"/>
                    </a:cubicBezTo>
                    <a:cubicBezTo>
                      <a:pt x="798938" y="572622"/>
                      <a:pt x="793414" y="564048"/>
                      <a:pt x="791318" y="556047"/>
                    </a:cubicBezTo>
                    <a:close/>
                    <a:moveTo>
                      <a:pt x="783887" y="313532"/>
                    </a:moveTo>
                    <a:lnTo>
                      <a:pt x="786245" y="324057"/>
                    </a:lnTo>
                    <a:cubicBezTo>
                      <a:pt x="786031" y="328963"/>
                      <a:pt x="785126" y="334583"/>
                      <a:pt x="784459" y="338869"/>
                    </a:cubicBezTo>
                    <a:lnTo>
                      <a:pt x="784454" y="338897"/>
                    </a:lnTo>
                    <a:lnTo>
                      <a:pt x="778363" y="367327"/>
                    </a:lnTo>
                    <a:lnTo>
                      <a:pt x="774553" y="395639"/>
                    </a:lnTo>
                    <a:lnTo>
                      <a:pt x="784454" y="338897"/>
                    </a:lnTo>
                    <a:lnTo>
                      <a:pt x="784460" y="338870"/>
                    </a:lnTo>
                    <a:cubicBezTo>
                      <a:pt x="785794" y="330298"/>
                      <a:pt x="788080" y="316389"/>
                      <a:pt x="783888" y="313533"/>
                    </a:cubicBezTo>
                    <a:close/>
                    <a:moveTo>
                      <a:pt x="761560" y="281567"/>
                    </a:moveTo>
                    <a:lnTo>
                      <a:pt x="766454" y="295414"/>
                    </a:lnTo>
                    <a:lnTo>
                      <a:pt x="766455" y="295414"/>
                    </a:lnTo>
                    <a:close/>
                    <a:moveTo>
                      <a:pt x="774880" y="24485"/>
                    </a:moveTo>
                    <a:lnTo>
                      <a:pt x="777142" y="74128"/>
                    </a:lnTo>
                    <a:cubicBezTo>
                      <a:pt x="775758" y="100173"/>
                      <a:pt x="771253" y="125875"/>
                      <a:pt x="767023" y="151568"/>
                    </a:cubicBezTo>
                    <a:lnTo>
                      <a:pt x="766824" y="153387"/>
                    </a:lnTo>
                    <a:lnTo>
                      <a:pt x="763010" y="177270"/>
                    </a:lnTo>
                    <a:lnTo>
                      <a:pt x="758551" y="228943"/>
                    </a:lnTo>
                    <a:lnTo>
                      <a:pt x="766824" y="153387"/>
                    </a:lnTo>
                    <a:lnTo>
                      <a:pt x="771220" y="125860"/>
                    </a:lnTo>
                    <a:cubicBezTo>
                      <a:pt x="773910" y="108702"/>
                      <a:pt x="776220" y="91491"/>
                      <a:pt x="777143" y="74128"/>
                    </a:cubicBezTo>
                    <a:close/>
                    <a:moveTo>
                      <a:pt x="313354" y="0"/>
                    </a:moveTo>
                    <a:lnTo>
                      <a:pt x="777461" y="0"/>
                    </a:lnTo>
                    <a:lnTo>
                      <a:pt x="774743" y="21485"/>
                    </a:lnTo>
                    <a:lnTo>
                      <a:pt x="777461" y="0"/>
                    </a:lnTo>
                    <a:lnTo>
                      <a:pt x="4543952" y="1"/>
                    </a:lnTo>
                    <a:lnTo>
                      <a:pt x="4543952" y="6858000"/>
                    </a:lnTo>
                    <a:lnTo>
                      <a:pt x="284400" y="6858000"/>
                    </a:lnTo>
                    <a:lnTo>
                      <a:pt x="112147" y="6858000"/>
                    </a:lnTo>
                    <a:lnTo>
                      <a:pt x="102447" y="6815515"/>
                    </a:lnTo>
                    <a:cubicBezTo>
                      <a:pt x="96923" y="6793034"/>
                      <a:pt x="87016" y="6771318"/>
                      <a:pt x="83396" y="6748457"/>
                    </a:cubicBezTo>
                    <a:cubicBezTo>
                      <a:pt x="74824" y="6694163"/>
                      <a:pt x="68728" y="6639487"/>
                      <a:pt x="61870" y="6584811"/>
                    </a:cubicBezTo>
                    <a:cubicBezTo>
                      <a:pt x="54821" y="6528423"/>
                      <a:pt x="47391" y="6472224"/>
                      <a:pt x="41105" y="6415832"/>
                    </a:cubicBezTo>
                    <a:cubicBezTo>
                      <a:pt x="37865" y="6384971"/>
                      <a:pt x="37295" y="6353918"/>
                      <a:pt x="34247" y="6323057"/>
                    </a:cubicBezTo>
                    <a:cubicBezTo>
                      <a:pt x="31579" y="6296004"/>
                      <a:pt x="26626" y="6269143"/>
                      <a:pt x="23386" y="6242092"/>
                    </a:cubicBezTo>
                    <a:cubicBezTo>
                      <a:pt x="20720" y="6218659"/>
                      <a:pt x="19196" y="6195036"/>
                      <a:pt x="16528" y="6171604"/>
                    </a:cubicBezTo>
                    <a:cubicBezTo>
                      <a:pt x="12148" y="6134074"/>
                      <a:pt x="7194" y="6096735"/>
                      <a:pt x="2622" y="6059396"/>
                    </a:cubicBezTo>
                    <a:lnTo>
                      <a:pt x="0" y="6041768"/>
                    </a:lnTo>
                    <a:lnTo>
                      <a:pt x="0" y="6000936"/>
                    </a:lnTo>
                    <a:lnTo>
                      <a:pt x="3670" y="5957594"/>
                    </a:lnTo>
                    <a:lnTo>
                      <a:pt x="0" y="5912510"/>
                    </a:lnTo>
                    <a:lnTo>
                      <a:pt x="0" y="5886400"/>
                    </a:lnTo>
                    <a:lnTo>
                      <a:pt x="1098" y="5864317"/>
                    </a:lnTo>
                    <a:cubicBezTo>
                      <a:pt x="7576" y="5839360"/>
                      <a:pt x="16720" y="5815168"/>
                      <a:pt x="24720" y="5790591"/>
                    </a:cubicBezTo>
                    <a:cubicBezTo>
                      <a:pt x="25672" y="5787923"/>
                      <a:pt x="25864" y="5784685"/>
                      <a:pt x="26434" y="5781829"/>
                    </a:cubicBezTo>
                    <a:cubicBezTo>
                      <a:pt x="29675" y="5765634"/>
                      <a:pt x="32913" y="5749633"/>
                      <a:pt x="35771" y="5733439"/>
                    </a:cubicBezTo>
                    <a:cubicBezTo>
                      <a:pt x="37295" y="5724677"/>
                      <a:pt x="37485" y="5715722"/>
                      <a:pt x="38819" y="5706958"/>
                    </a:cubicBezTo>
                    <a:cubicBezTo>
                      <a:pt x="44153" y="5673049"/>
                      <a:pt x="35199" y="5635710"/>
                      <a:pt x="58250" y="5606371"/>
                    </a:cubicBezTo>
                    <a:cubicBezTo>
                      <a:pt x="73110" y="5587320"/>
                      <a:pt x="69680" y="5568841"/>
                      <a:pt x="67394" y="5548459"/>
                    </a:cubicBezTo>
                    <a:cubicBezTo>
                      <a:pt x="65680" y="5533026"/>
                      <a:pt x="66252" y="5517214"/>
                      <a:pt x="66060" y="5501593"/>
                    </a:cubicBezTo>
                    <a:cubicBezTo>
                      <a:pt x="65490" y="5474160"/>
                      <a:pt x="65298" y="5446727"/>
                      <a:pt x="64346" y="5419294"/>
                    </a:cubicBezTo>
                    <a:cubicBezTo>
                      <a:pt x="63966" y="5410530"/>
                      <a:pt x="59202" y="5401578"/>
                      <a:pt x="59964" y="5393004"/>
                    </a:cubicBezTo>
                    <a:cubicBezTo>
                      <a:pt x="63584" y="5353378"/>
                      <a:pt x="69300" y="5313753"/>
                      <a:pt x="72538" y="5274128"/>
                    </a:cubicBezTo>
                    <a:cubicBezTo>
                      <a:pt x="74442" y="5251649"/>
                      <a:pt x="70824" y="5228596"/>
                      <a:pt x="73490" y="5206307"/>
                    </a:cubicBezTo>
                    <a:cubicBezTo>
                      <a:pt x="76538" y="5180590"/>
                      <a:pt x="84348" y="5155444"/>
                      <a:pt x="89113" y="5129915"/>
                    </a:cubicBezTo>
                    <a:cubicBezTo>
                      <a:pt x="90445" y="5122866"/>
                      <a:pt x="88731" y="5115056"/>
                      <a:pt x="88351" y="5107626"/>
                    </a:cubicBezTo>
                    <a:cubicBezTo>
                      <a:pt x="87968" y="5099244"/>
                      <a:pt x="87206" y="5091051"/>
                      <a:pt x="87016" y="5082669"/>
                    </a:cubicBezTo>
                    <a:cubicBezTo>
                      <a:pt x="86634" y="5057140"/>
                      <a:pt x="87206" y="5031613"/>
                      <a:pt x="85872" y="5006085"/>
                    </a:cubicBezTo>
                    <a:cubicBezTo>
                      <a:pt x="85110" y="4990464"/>
                      <a:pt x="77300" y="4974081"/>
                      <a:pt x="80158" y="4959601"/>
                    </a:cubicBezTo>
                    <a:cubicBezTo>
                      <a:pt x="85682" y="4930074"/>
                      <a:pt x="73300" y="4900545"/>
                      <a:pt x="83586" y="4871018"/>
                    </a:cubicBezTo>
                    <a:cubicBezTo>
                      <a:pt x="86634" y="4861872"/>
                      <a:pt x="79014" y="4849299"/>
                      <a:pt x="78634" y="4838249"/>
                    </a:cubicBezTo>
                    <a:cubicBezTo>
                      <a:pt x="77682" y="4810626"/>
                      <a:pt x="77872" y="4783003"/>
                      <a:pt x="78062" y="4755380"/>
                    </a:cubicBezTo>
                    <a:cubicBezTo>
                      <a:pt x="78252" y="4730613"/>
                      <a:pt x="75586" y="4704894"/>
                      <a:pt x="80920" y="4681082"/>
                    </a:cubicBezTo>
                    <a:cubicBezTo>
                      <a:pt x="86634" y="4656125"/>
                      <a:pt x="85872" y="4633646"/>
                      <a:pt x="79396" y="4609451"/>
                    </a:cubicBezTo>
                    <a:cubicBezTo>
                      <a:pt x="75014" y="4592877"/>
                      <a:pt x="74442" y="4575350"/>
                      <a:pt x="73110" y="4558206"/>
                    </a:cubicBezTo>
                    <a:cubicBezTo>
                      <a:pt x="71586" y="4539727"/>
                      <a:pt x="75586" y="4519342"/>
                      <a:pt x="69300" y="4502578"/>
                    </a:cubicBezTo>
                    <a:cubicBezTo>
                      <a:pt x="50629" y="4452664"/>
                      <a:pt x="46629" y="4401418"/>
                      <a:pt x="46629" y="4349221"/>
                    </a:cubicBezTo>
                    <a:cubicBezTo>
                      <a:pt x="46629" y="4339694"/>
                      <a:pt x="49295" y="4329978"/>
                      <a:pt x="52153" y="4320836"/>
                    </a:cubicBezTo>
                    <a:cubicBezTo>
                      <a:pt x="69300" y="4267492"/>
                      <a:pt x="67776" y="4213960"/>
                      <a:pt x="57297" y="4159666"/>
                    </a:cubicBezTo>
                    <a:cubicBezTo>
                      <a:pt x="55011" y="4148426"/>
                      <a:pt x="54629" y="4135853"/>
                      <a:pt x="56915" y="4124613"/>
                    </a:cubicBezTo>
                    <a:cubicBezTo>
                      <a:pt x="63584" y="4092988"/>
                      <a:pt x="74634" y="4062317"/>
                      <a:pt x="79396" y="4030502"/>
                    </a:cubicBezTo>
                    <a:cubicBezTo>
                      <a:pt x="87206" y="3977924"/>
                      <a:pt x="60918" y="3932393"/>
                      <a:pt x="43771" y="3885337"/>
                    </a:cubicBezTo>
                    <a:cubicBezTo>
                      <a:pt x="31627" y="3851760"/>
                      <a:pt x="8016" y="3821934"/>
                      <a:pt x="426" y="3786776"/>
                    </a:cubicBezTo>
                    <a:lnTo>
                      <a:pt x="0" y="3773896"/>
                    </a:lnTo>
                    <a:lnTo>
                      <a:pt x="0" y="3393881"/>
                    </a:lnTo>
                    <a:lnTo>
                      <a:pt x="11838" y="3359515"/>
                    </a:lnTo>
                    <a:cubicBezTo>
                      <a:pt x="14434" y="3346204"/>
                      <a:pt x="14910" y="3332773"/>
                      <a:pt x="12910" y="3318770"/>
                    </a:cubicBezTo>
                    <a:cubicBezTo>
                      <a:pt x="12243" y="3314103"/>
                      <a:pt x="9909" y="3308769"/>
                      <a:pt x="6718" y="3304078"/>
                    </a:cubicBezTo>
                    <a:lnTo>
                      <a:pt x="0" y="3297656"/>
                    </a:lnTo>
                    <a:lnTo>
                      <a:pt x="0" y="3207866"/>
                    </a:lnTo>
                    <a:lnTo>
                      <a:pt x="15553" y="3186770"/>
                    </a:lnTo>
                    <a:cubicBezTo>
                      <a:pt x="28483" y="3162328"/>
                      <a:pt x="30484" y="3134646"/>
                      <a:pt x="36341" y="3107499"/>
                    </a:cubicBezTo>
                    <a:cubicBezTo>
                      <a:pt x="41105" y="3085402"/>
                      <a:pt x="41295" y="3064826"/>
                      <a:pt x="38057" y="3042727"/>
                    </a:cubicBezTo>
                    <a:cubicBezTo>
                      <a:pt x="30817" y="2994721"/>
                      <a:pt x="41105" y="2948046"/>
                      <a:pt x="54249" y="2901942"/>
                    </a:cubicBezTo>
                    <a:cubicBezTo>
                      <a:pt x="63012" y="2871461"/>
                      <a:pt x="68346" y="2840218"/>
                      <a:pt x="77300" y="2809929"/>
                    </a:cubicBezTo>
                    <a:cubicBezTo>
                      <a:pt x="84158" y="2787258"/>
                      <a:pt x="92351" y="2764589"/>
                      <a:pt x="103399" y="2743825"/>
                    </a:cubicBezTo>
                    <a:cubicBezTo>
                      <a:pt x="119594" y="2713722"/>
                      <a:pt x="143978" y="2687435"/>
                      <a:pt x="137500" y="2649142"/>
                    </a:cubicBezTo>
                    <a:cubicBezTo>
                      <a:pt x="131786" y="2615420"/>
                      <a:pt x="143786" y="2584941"/>
                      <a:pt x="155217" y="2554078"/>
                    </a:cubicBezTo>
                    <a:cubicBezTo>
                      <a:pt x="163599" y="2531408"/>
                      <a:pt x="172173" y="2508741"/>
                      <a:pt x="177507" y="2485306"/>
                    </a:cubicBezTo>
                    <a:cubicBezTo>
                      <a:pt x="183794" y="2457491"/>
                      <a:pt x="181126" y="2426058"/>
                      <a:pt x="192748" y="2401291"/>
                    </a:cubicBezTo>
                    <a:cubicBezTo>
                      <a:pt x="204940" y="2375382"/>
                      <a:pt x="196748" y="2353858"/>
                      <a:pt x="193318" y="2330805"/>
                    </a:cubicBezTo>
                    <a:cubicBezTo>
                      <a:pt x="187984" y="2294038"/>
                      <a:pt x="178077" y="2257458"/>
                      <a:pt x="190652" y="2220311"/>
                    </a:cubicBezTo>
                    <a:cubicBezTo>
                      <a:pt x="205892" y="2175162"/>
                      <a:pt x="222275" y="2130392"/>
                      <a:pt x="236753" y="2085053"/>
                    </a:cubicBezTo>
                    <a:cubicBezTo>
                      <a:pt x="242280" y="2067524"/>
                      <a:pt x="244566" y="2048667"/>
                      <a:pt x="247042" y="2030377"/>
                    </a:cubicBezTo>
                    <a:cubicBezTo>
                      <a:pt x="249138" y="2013042"/>
                      <a:pt x="243804" y="1992278"/>
                      <a:pt x="251804" y="1978939"/>
                    </a:cubicBezTo>
                    <a:cubicBezTo>
                      <a:pt x="272379" y="1944648"/>
                      <a:pt x="282475" y="1909407"/>
                      <a:pt x="282475" y="1869779"/>
                    </a:cubicBezTo>
                    <a:cubicBezTo>
                      <a:pt x="282475" y="1854919"/>
                      <a:pt x="291049" y="1840440"/>
                      <a:pt x="292573" y="1825392"/>
                    </a:cubicBezTo>
                    <a:cubicBezTo>
                      <a:pt x="294477" y="1804815"/>
                      <a:pt x="299622" y="1781193"/>
                      <a:pt x="292381" y="1763286"/>
                    </a:cubicBezTo>
                    <a:cubicBezTo>
                      <a:pt x="275237" y="1721184"/>
                      <a:pt x="289525" y="1687085"/>
                      <a:pt x="306480" y="1650316"/>
                    </a:cubicBezTo>
                    <a:cubicBezTo>
                      <a:pt x="323244" y="1614119"/>
                      <a:pt x="336579" y="1576018"/>
                      <a:pt x="347629" y="1537536"/>
                    </a:cubicBezTo>
                    <a:cubicBezTo>
                      <a:pt x="351629" y="1523058"/>
                      <a:pt x="344961" y="1505723"/>
                      <a:pt x="343629" y="1489719"/>
                    </a:cubicBezTo>
                    <a:cubicBezTo>
                      <a:pt x="343247" y="1484003"/>
                      <a:pt x="342675" y="1477716"/>
                      <a:pt x="344581" y="1472574"/>
                    </a:cubicBezTo>
                    <a:cubicBezTo>
                      <a:pt x="362870" y="1422853"/>
                      <a:pt x="376776" y="1372367"/>
                      <a:pt x="367252" y="1318455"/>
                    </a:cubicBezTo>
                    <a:cubicBezTo>
                      <a:pt x="366298" y="1313503"/>
                      <a:pt x="368394" y="1307977"/>
                      <a:pt x="369728" y="1303023"/>
                    </a:cubicBezTo>
                    <a:cubicBezTo>
                      <a:pt x="376586" y="1278828"/>
                      <a:pt x="387444" y="1255205"/>
                      <a:pt x="389921" y="1230632"/>
                    </a:cubicBezTo>
                    <a:cubicBezTo>
                      <a:pt x="396017" y="1170050"/>
                      <a:pt x="398495" y="1109090"/>
                      <a:pt x="402495" y="1048124"/>
                    </a:cubicBezTo>
                    <a:cubicBezTo>
                      <a:pt x="402685" y="1044314"/>
                      <a:pt x="402685" y="1040314"/>
                      <a:pt x="404019" y="1036886"/>
                    </a:cubicBezTo>
                    <a:cubicBezTo>
                      <a:pt x="412211" y="1014405"/>
                      <a:pt x="409543" y="994784"/>
                      <a:pt x="393923" y="975732"/>
                    </a:cubicBezTo>
                    <a:cubicBezTo>
                      <a:pt x="387064" y="967349"/>
                      <a:pt x="383444" y="955919"/>
                      <a:pt x="379634" y="945443"/>
                    </a:cubicBezTo>
                    <a:cubicBezTo>
                      <a:pt x="373918" y="930010"/>
                      <a:pt x="368394" y="914199"/>
                      <a:pt x="364774" y="898197"/>
                    </a:cubicBezTo>
                    <a:cubicBezTo>
                      <a:pt x="361346" y="882383"/>
                      <a:pt x="356583" y="865429"/>
                      <a:pt x="359250" y="850188"/>
                    </a:cubicBezTo>
                    <a:cubicBezTo>
                      <a:pt x="364012" y="822755"/>
                      <a:pt x="374680" y="796654"/>
                      <a:pt x="381730" y="769604"/>
                    </a:cubicBezTo>
                    <a:cubicBezTo>
                      <a:pt x="384206" y="760269"/>
                      <a:pt x="383824" y="749981"/>
                      <a:pt x="384016" y="740267"/>
                    </a:cubicBezTo>
                    <a:cubicBezTo>
                      <a:pt x="384586" y="717976"/>
                      <a:pt x="379062" y="695115"/>
                      <a:pt x="394875" y="674922"/>
                    </a:cubicBezTo>
                    <a:cubicBezTo>
                      <a:pt x="409733" y="656254"/>
                      <a:pt x="405353" y="637391"/>
                      <a:pt x="394113" y="617771"/>
                    </a:cubicBezTo>
                    <a:cubicBezTo>
                      <a:pt x="386110" y="603672"/>
                      <a:pt x="379824" y="587671"/>
                      <a:pt x="376776" y="571859"/>
                    </a:cubicBezTo>
                    <a:cubicBezTo>
                      <a:pt x="372586" y="550140"/>
                      <a:pt x="370870" y="528614"/>
                      <a:pt x="373348" y="505181"/>
                    </a:cubicBezTo>
                    <a:cubicBezTo>
                      <a:pt x="375062" y="488606"/>
                      <a:pt x="375824" y="475080"/>
                      <a:pt x="385920" y="462125"/>
                    </a:cubicBezTo>
                    <a:cubicBezTo>
                      <a:pt x="387444" y="460031"/>
                      <a:pt x="387826" y="456221"/>
                      <a:pt x="387634" y="453363"/>
                    </a:cubicBezTo>
                    <a:cubicBezTo>
                      <a:pt x="384396" y="415834"/>
                      <a:pt x="386110" y="378685"/>
                      <a:pt x="388399" y="340773"/>
                    </a:cubicBezTo>
                    <a:cubicBezTo>
                      <a:pt x="391445" y="292578"/>
                      <a:pt x="382492" y="241900"/>
                      <a:pt x="350487" y="200181"/>
                    </a:cubicBezTo>
                    <a:cubicBezTo>
                      <a:pt x="345723" y="194084"/>
                      <a:pt x="343629" y="184940"/>
                      <a:pt x="342485" y="176938"/>
                    </a:cubicBezTo>
                    <a:cubicBezTo>
                      <a:pt x="337533" y="139218"/>
                      <a:pt x="334103" y="101307"/>
                      <a:pt x="328579" y="63586"/>
                    </a:cubicBezTo>
                    <a:cubicBezTo>
                      <a:pt x="325530" y="43011"/>
                      <a:pt x="322862" y="21485"/>
                      <a:pt x="314480" y="2816"/>
                    </a:cubicBez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C99245BA-7784-4E0D-ABE1-A4FB596E48B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648048" y="0"/>
                <a:ext cx="4543952" cy="6858000"/>
              </a:xfrm>
              <a:custGeom>
                <a:avLst/>
                <a:gdLst>
                  <a:gd name="connsiteX0" fmla="*/ 328959 w 4543952"/>
                  <a:gd name="connsiteY0" fmla="*/ 6564619 h 6858000"/>
                  <a:gd name="connsiteX1" fmla="*/ 306480 w 4543952"/>
                  <a:gd name="connsiteY1" fmla="*/ 6588624 h 6858000"/>
                  <a:gd name="connsiteX2" fmla="*/ 289858 w 4543952"/>
                  <a:gd name="connsiteY2" fmla="*/ 6625223 h 6858000"/>
                  <a:gd name="connsiteX3" fmla="*/ 289858 w 4543952"/>
                  <a:gd name="connsiteY3" fmla="*/ 6625224 h 6858000"/>
                  <a:gd name="connsiteX4" fmla="*/ 289870 w 4543952"/>
                  <a:gd name="connsiteY4" fmla="*/ 6645551 h 6858000"/>
                  <a:gd name="connsiteX5" fmla="*/ 296953 w 4543952"/>
                  <a:gd name="connsiteY5" fmla="*/ 6662539 h 6858000"/>
                  <a:gd name="connsiteX6" fmla="*/ 296953 w 4543952"/>
                  <a:gd name="connsiteY6" fmla="*/ 6662541 h 6858000"/>
                  <a:gd name="connsiteX7" fmla="*/ 296954 w 4543952"/>
                  <a:gd name="connsiteY7" fmla="*/ 6662543 h 6858000"/>
                  <a:gd name="connsiteX8" fmla="*/ 311551 w 4543952"/>
                  <a:gd name="connsiteY8" fmla="*/ 6702975 h 6858000"/>
                  <a:gd name="connsiteX9" fmla="*/ 297715 w 4543952"/>
                  <a:gd name="connsiteY9" fmla="*/ 6742551 h 6858000"/>
                  <a:gd name="connsiteX10" fmla="*/ 297714 w 4543952"/>
                  <a:gd name="connsiteY10" fmla="*/ 6742554 h 6858000"/>
                  <a:gd name="connsiteX11" fmla="*/ 283011 w 4543952"/>
                  <a:gd name="connsiteY11" fmla="*/ 6776799 h 6858000"/>
                  <a:gd name="connsiteX12" fmla="*/ 278238 w 4543952"/>
                  <a:gd name="connsiteY12" fmla="*/ 6812061 h 6858000"/>
                  <a:gd name="connsiteX13" fmla="*/ 278237 w 4543952"/>
                  <a:gd name="connsiteY13" fmla="*/ 6812062 h 6858000"/>
                  <a:gd name="connsiteX14" fmla="*/ 278237 w 4543952"/>
                  <a:gd name="connsiteY14" fmla="*/ 6812063 h 6858000"/>
                  <a:gd name="connsiteX15" fmla="*/ 278238 w 4543952"/>
                  <a:gd name="connsiteY15" fmla="*/ 6812061 h 6858000"/>
                  <a:gd name="connsiteX16" fmla="*/ 297714 w 4543952"/>
                  <a:gd name="connsiteY16" fmla="*/ 6742554 h 6858000"/>
                  <a:gd name="connsiteX17" fmla="*/ 297715 w 4543952"/>
                  <a:gd name="connsiteY17" fmla="*/ 6742552 h 6858000"/>
                  <a:gd name="connsiteX18" fmla="*/ 311551 w 4543952"/>
                  <a:gd name="connsiteY18" fmla="*/ 6702976 h 6858000"/>
                  <a:gd name="connsiteX19" fmla="*/ 311551 w 4543952"/>
                  <a:gd name="connsiteY19" fmla="*/ 6702975 h 6858000"/>
                  <a:gd name="connsiteX20" fmla="*/ 308405 w 4543952"/>
                  <a:gd name="connsiteY20" fmla="*/ 6683026 h 6858000"/>
                  <a:gd name="connsiteX21" fmla="*/ 296954 w 4543952"/>
                  <a:gd name="connsiteY21" fmla="*/ 6662543 h 6858000"/>
                  <a:gd name="connsiteX22" fmla="*/ 296953 w 4543952"/>
                  <a:gd name="connsiteY22" fmla="*/ 6662540 h 6858000"/>
                  <a:gd name="connsiteX23" fmla="*/ 296953 w 4543952"/>
                  <a:gd name="connsiteY23" fmla="*/ 6662539 h 6858000"/>
                  <a:gd name="connsiteX24" fmla="*/ 289858 w 4543952"/>
                  <a:gd name="connsiteY24" fmla="*/ 6625224 h 6858000"/>
                  <a:gd name="connsiteX25" fmla="*/ 306480 w 4543952"/>
                  <a:gd name="connsiteY25" fmla="*/ 6588625 h 6858000"/>
                  <a:gd name="connsiteX26" fmla="*/ 328959 w 4543952"/>
                  <a:gd name="connsiteY26" fmla="*/ 6564620 h 6858000"/>
                  <a:gd name="connsiteX27" fmla="*/ 248638 w 4543952"/>
                  <a:gd name="connsiteY27" fmla="*/ 6438980 h 6858000"/>
                  <a:gd name="connsiteX28" fmla="*/ 268569 w 4543952"/>
                  <a:gd name="connsiteY28" fmla="*/ 6463840 h 6858000"/>
                  <a:gd name="connsiteX29" fmla="*/ 268572 w 4543952"/>
                  <a:gd name="connsiteY29" fmla="*/ 6463848 h 6858000"/>
                  <a:gd name="connsiteX30" fmla="*/ 279556 w 4543952"/>
                  <a:gd name="connsiteY30" fmla="*/ 6508051 h 6858000"/>
                  <a:gd name="connsiteX31" fmla="*/ 282367 w 4543952"/>
                  <a:gd name="connsiteY31" fmla="*/ 6513011 h 6858000"/>
                  <a:gd name="connsiteX32" fmla="*/ 284834 w 4543952"/>
                  <a:gd name="connsiteY32" fmla="*/ 6521803 h 6858000"/>
                  <a:gd name="connsiteX33" fmla="*/ 301172 w 4543952"/>
                  <a:gd name="connsiteY33" fmla="*/ 6546194 h 6858000"/>
                  <a:gd name="connsiteX34" fmla="*/ 301172 w 4543952"/>
                  <a:gd name="connsiteY34" fmla="*/ 6546193 h 6858000"/>
                  <a:gd name="connsiteX35" fmla="*/ 282367 w 4543952"/>
                  <a:gd name="connsiteY35" fmla="*/ 6513011 h 6858000"/>
                  <a:gd name="connsiteX36" fmla="*/ 268572 w 4543952"/>
                  <a:gd name="connsiteY36" fmla="*/ 6463848 h 6858000"/>
                  <a:gd name="connsiteX37" fmla="*/ 268569 w 4543952"/>
                  <a:gd name="connsiteY37" fmla="*/ 6463839 h 6858000"/>
                  <a:gd name="connsiteX38" fmla="*/ 166047 w 4543952"/>
                  <a:gd name="connsiteY38" fmla="*/ 6392242 h 6858000"/>
                  <a:gd name="connsiteX39" fmla="*/ 173364 w 4543952"/>
                  <a:gd name="connsiteY39" fmla="*/ 6407332 h 6858000"/>
                  <a:gd name="connsiteX40" fmla="*/ 173364 w 4543952"/>
                  <a:gd name="connsiteY40" fmla="*/ 6407331 h 6858000"/>
                  <a:gd name="connsiteX41" fmla="*/ 401733 w 4543952"/>
                  <a:gd name="connsiteY41" fmla="*/ 4221390 h 6858000"/>
                  <a:gd name="connsiteX42" fmla="*/ 396017 w 4543952"/>
                  <a:gd name="connsiteY42" fmla="*/ 4253013 h 6858000"/>
                  <a:gd name="connsiteX43" fmla="*/ 356201 w 4543952"/>
                  <a:gd name="connsiteY43" fmla="*/ 4324644 h 6858000"/>
                  <a:gd name="connsiteX44" fmla="*/ 347247 w 4543952"/>
                  <a:gd name="connsiteY44" fmla="*/ 4363889 h 6858000"/>
                  <a:gd name="connsiteX45" fmla="*/ 347247 w 4543952"/>
                  <a:gd name="connsiteY45" fmla="*/ 4363890 h 6858000"/>
                  <a:gd name="connsiteX46" fmla="*/ 348009 w 4543952"/>
                  <a:gd name="connsiteY46" fmla="*/ 4482004 h 6858000"/>
                  <a:gd name="connsiteX47" fmla="*/ 408019 w 4543952"/>
                  <a:gd name="connsiteY47" fmla="*/ 4659174 h 6858000"/>
                  <a:gd name="connsiteX48" fmla="*/ 416021 w 4543952"/>
                  <a:gd name="connsiteY48" fmla="*/ 4677655 h 6858000"/>
                  <a:gd name="connsiteX49" fmla="*/ 425928 w 4543952"/>
                  <a:gd name="connsiteY49" fmla="*/ 4767764 h 6858000"/>
                  <a:gd name="connsiteX50" fmla="*/ 427237 w 4543952"/>
                  <a:gd name="connsiteY50" fmla="*/ 4800482 h 6858000"/>
                  <a:gd name="connsiteX51" fmla="*/ 412401 w 4543952"/>
                  <a:gd name="connsiteY51" fmla="*/ 4828915 h 6858000"/>
                  <a:gd name="connsiteX52" fmla="*/ 391971 w 4543952"/>
                  <a:gd name="connsiteY52" fmla="*/ 4857316 h 6858000"/>
                  <a:gd name="connsiteX53" fmla="*/ 390221 w 4543952"/>
                  <a:gd name="connsiteY53" fmla="*/ 4863342 h 6858000"/>
                  <a:gd name="connsiteX54" fmla="*/ 387469 w 4543952"/>
                  <a:gd name="connsiteY54" fmla="*/ 4867613 h 6858000"/>
                  <a:gd name="connsiteX55" fmla="*/ 382691 w 4543952"/>
                  <a:gd name="connsiteY55" fmla="*/ 4889274 h 6858000"/>
                  <a:gd name="connsiteX56" fmla="*/ 382691 w 4543952"/>
                  <a:gd name="connsiteY56" fmla="*/ 4889275 h 6858000"/>
                  <a:gd name="connsiteX57" fmla="*/ 384396 w 4543952"/>
                  <a:gd name="connsiteY57" fmla="*/ 4912168 h 6858000"/>
                  <a:gd name="connsiteX58" fmla="*/ 385799 w 4543952"/>
                  <a:gd name="connsiteY58" fmla="*/ 4933804 h 6858000"/>
                  <a:gd name="connsiteX59" fmla="*/ 378247 w 4543952"/>
                  <a:gd name="connsiteY59" fmla="*/ 4957452 h 6858000"/>
                  <a:gd name="connsiteX60" fmla="*/ 360964 w 4543952"/>
                  <a:gd name="connsiteY60" fmla="*/ 4987036 h 6858000"/>
                  <a:gd name="connsiteX61" fmla="*/ 334485 w 4543952"/>
                  <a:gd name="connsiteY61" fmla="*/ 5041520 h 6858000"/>
                  <a:gd name="connsiteX62" fmla="*/ 321371 w 4543952"/>
                  <a:gd name="connsiteY62" fmla="*/ 5087422 h 6858000"/>
                  <a:gd name="connsiteX63" fmla="*/ 321364 w 4543952"/>
                  <a:gd name="connsiteY63" fmla="*/ 5087449 h 6858000"/>
                  <a:gd name="connsiteX64" fmla="*/ 315482 w 4543952"/>
                  <a:gd name="connsiteY64" fmla="*/ 5102460 h 6858000"/>
                  <a:gd name="connsiteX65" fmla="*/ 308338 w 4543952"/>
                  <a:gd name="connsiteY65" fmla="*/ 5133219 h 6858000"/>
                  <a:gd name="connsiteX66" fmla="*/ 308337 w 4543952"/>
                  <a:gd name="connsiteY66" fmla="*/ 5133223 h 6858000"/>
                  <a:gd name="connsiteX67" fmla="*/ 308337 w 4543952"/>
                  <a:gd name="connsiteY67" fmla="*/ 5133224 h 6858000"/>
                  <a:gd name="connsiteX68" fmla="*/ 315052 w 4543952"/>
                  <a:gd name="connsiteY68" fmla="*/ 5166113 h 6858000"/>
                  <a:gd name="connsiteX69" fmla="*/ 314362 w 4543952"/>
                  <a:gd name="connsiteY69" fmla="*/ 5172089 h 6858000"/>
                  <a:gd name="connsiteX70" fmla="*/ 311814 w 4543952"/>
                  <a:gd name="connsiteY70" fmla="*/ 5179066 h 6858000"/>
                  <a:gd name="connsiteX71" fmla="*/ 311814 w 4543952"/>
                  <a:gd name="connsiteY71" fmla="*/ 5179067 h 6858000"/>
                  <a:gd name="connsiteX72" fmla="*/ 335437 w 4543952"/>
                  <a:gd name="connsiteY72" fmla="*/ 5272796 h 6858000"/>
                  <a:gd name="connsiteX73" fmla="*/ 360397 w 4543952"/>
                  <a:gd name="connsiteY73" fmla="*/ 5321350 h 6858000"/>
                  <a:gd name="connsiteX74" fmla="*/ 364317 w 4543952"/>
                  <a:gd name="connsiteY74" fmla="*/ 5355013 h 6858000"/>
                  <a:gd name="connsiteX75" fmla="*/ 359440 w 4543952"/>
                  <a:gd name="connsiteY75" fmla="*/ 5385383 h 6858000"/>
                  <a:gd name="connsiteX76" fmla="*/ 351249 w 4543952"/>
                  <a:gd name="connsiteY76" fmla="*/ 5425581 h 6858000"/>
                  <a:gd name="connsiteX77" fmla="*/ 339627 w 4543952"/>
                  <a:gd name="connsiteY77" fmla="*/ 5480636 h 6858000"/>
                  <a:gd name="connsiteX78" fmla="*/ 335103 w 4543952"/>
                  <a:gd name="connsiteY78" fmla="*/ 5507666 h 6858000"/>
                  <a:gd name="connsiteX79" fmla="*/ 335103 w 4543952"/>
                  <a:gd name="connsiteY79" fmla="*/ 5507667 h 6858000"/>
                  <a:gd name="connsiteX80" fmla="*/ 337324 w 4543952"/>
                  <a:gd name="connsiteY80" fmla="*/ 5520421 h 6858000"/>
                  <a:gd name="connsiteX81" fmla="*/ 345722 w 4543952"/>
                  <a:gd name="connsiteY81" fmla="*/ 5531691 h 6858000"/>
                  <a:gd name="connsiteX82" fmla="*/ 345723 w 4543952"/>
                  <a:gd name="connsiteY82" fmla="*/ 5531693 h 6858000"/>
                  <a:gd name="connsiteX83" fmla="*/ 355869 w 4543952"/>
                  <a:gd name="connsiteY83" fmla="*/ 5547577 h 6858000"/>
                  <a:gd name="connsiteX84" fmla="*/ 346295 w 4543952"/>
                  <a:gd name="connsiteY84" fmla="*/ 5562745 h 6858000"/>
                  <a:gd name="connsiteX85" fmla="*/ 275047 w 4543952"/>
                  <a:gd name="connsiteY85" fmla="*/ 5704482 h 6858000"/>
                  <a:gd name="connsiteX86" fmla="*/ 269141 w 4543952"/>
                  <a:gd name="connsiteY86" fmla="*/ 5740487 h 6858000"/>
                  <a:gd name="connsiteX87" fmla="*/ 260376 w 4543952"/>
                  <a:gd name="connsiteY87" fmla="*/ 5760872 h 6858000"/>
                  <a:gd name="connsiteX88" fmla="*/ 171981 w 4543952"/>
                  <a:gd name="connsiteY88" fmla="*/ 5883750 h 6858000"/>
                  <a:gd name="connsiteX89" fmla="*/ 171979 w 4543952"/>
                  <a:gd name="connsiteY89" fmla="*/ 5883755 h 6858000"/>
                  <a:gd name="connsiteX90" fmla="*/ 160957 w 4543952"/>
                  <a:gd name="connsiteY90" fmla="*/ 5909350 h 6858000"/>
                  <a:gd name="connsiteX91" fmla="*/ 154076 w 4543952"/>
                  <a:gd name="connsiteY91" fmla="*/ 5935945 h 6858000"/>
                  <a:gd name="connsiteX92" fmla="*/ 154075 w 4543952"/>
                  <a:gd name="connsiteY92" fmla="*/ 5935948 h 6858000"/>
                  <a:gd name="connsiteX93" fmla="*/ 154075 w 4543952"/>
                  <a:gd name="connsiteY93" fmla="*/ 5935949 h 6858000"/>
                  <a:gd name="connsiteX94" fmla="*/ 154242 w 4543952"/>
                  <a:gd name="connsiteY94" fmla="*/ 5964476 h 6858000"/>
                  <a:gd name="connsiteX95" fmla="*/ 157695 w 4543952"/>
                  <a:gd name="connsiteY95" fmla="*/ 5993289 h 6858000"/>
                  <a:gd name="connsiteX96" fmla="*/ 157695 w 4543952"/>
                  <a:gd name="connsiteY96" fmla="*/ 5993291 h 6858000"/>
                  <a:gd name="connsiteX97" fmla="*/ 164171 w 4543952"/>
                  <a:gd name="connsiteY97" fmla="*/ 6026440 h 6858000"/>
                  <a:gd name="connsiteX98" fmla="*/ 220371 w 4543952"/>
                  <a:gd name="connsiteY98" fmla="*/ 6108738 h 6858000"/>
                  <a:gd name="connsiteX99" fmla="*/ 234064 w 4543952"/>
                  <a:gd name="connsiteY99" fmla="*/ 6133314 h 6858000"/>
                  <a:gd name="connsiteX100" fmla="*/ 218468 w 4543952"/>
                  <a:gd name="connsiteY100" fmla="*/ 6155599 h 6858000"/>
                  <a:gd name="connsiteX101" fmla="*/ 218465 w 4543952"/>
                  <a:gd name="connsiteY101" fmla="*/ 6155601 h 6858000"/>
                  <a:gd name="connsiteX102" fmla="*/ 179794 w 4543952"/>
                  <a:gd name="connsiteY102" fmla="*/ 6228755 h 6858000"/>
                  <a:gd name="connsiteX103" fmla="*/ 162457 w 4543952"/>
                  <a:gd name="connsiteY103" fmla="*/ 6361538 h 6858000"/>
                  <a:gd name="connsiteX104" fmla="*/ 162457 w 4543952"/>
                  <a:gd name="connsiteY104" fmla="*/ 6361539 h 6858000"/>
                  <a:gd name="connsiteX105" fmla="*/ 179794 w 4543952"/>
                  <a:gd name="connsiteY105" fmla="*/ 6228756 h 6858000"/>
                  <a:gd name="connsiteX106" fmla="*/ 218465 w 4543952"/>
                  <a:gd name="connsiteY106" fmla="*/ 6155602 h 6858000"/>
                  <a:gd name="connsiteX107" fmla="*/ 218468 w 4543952"/>
                  <a:gd name="connsiteY107" fmla="*/ 6155599 h 6858000"/>
                  <a:gd name="connsiteX108" fmla="*/ 230364 w 4543952"/>
                  <a:gd name="connsiteY108" fmla="*/ 6143189 h 6858000"/>
                  <a:gd name="connsiteX109" fmla="*/ 234064 w 4543952"/>
                  <a:gd name="connsiteY109" fmla="*/ 6133314 h 6858000"/>
                  <a:gd name="connsiteX110" fmla="*/ 234064 w 4543952"/>
                  <a:gd name="connsiteY110" fmla="*/ 6133313 h 6858000"/>
                  <a:gd name="connsiteX111" fmla="*/ 220371 w 4543952"/>
                  <a:gd name="connsiteY111" fmla="*/ 6108737 h 6858000"/>
                  <a:gd name="connsiteX112" fmla="*/ 164171 w 4543952"/>
                  <a:gd name="connsiteY112" fmla="*/ 6026439 h 6858000"/>
                  <a:gd name="connsiteX113" fmla="*/ 157695 w 4543952"/>
                  <a:gd name="connsiteY113" fmla="*/ 5993290 h 6858000"/>
                  <a:gd name="connsiteX114" fmla="*/ 157695 w 4543952"/>
                  <a:gd name="connsiteY114" fmla="*/ 5993289 h 6858000"/>
                  <a:gd name="connsiteX115" fmla="*/ 154075 w 4543952"/>
                  <a:gd name="connsiteY115" fmla="*/ 5935949 h 6858000"/>
                  <a:gd name="connsiteX116" fmla="*/ 154076 w 4543952"/>
                  <a:gd name="connsiteY116" fmla="*/ 5935945 h 6858000"/>
                  <a:gd name="connsiteX117" fmla="*/ 171979 w 4543952"/>
                  <a:gd name="connsiteY117" fmla="*/ 5883755 h 6858000"/>
                  <a:gd name="connsiteX118" fmla="*/ 171981 w 4543952"/>
                  <a:gd name="connsiteY118" fmla="*/ 5883751 h 6858000"/>
                  <a:gd name="connsiteX119" fmla="*/ 260376 w 4543952"/>
                  <a:gd name="connsiteY119" fmla="*/ 5760873 h 6858000"/>
                  <a:gd name="connsiteX120" fmla="*/ 269141 w 4543952"/>
                  <a:gd name="connsiteY120" fmla="*/ 5740488 h 6858000"/>
                  <a:gd name="connsiteX121" fmla="*/ 275047 w 4543952"/>
                  <a:gd name="connsiteY121" fmla="*/ 5704483 h 6858000"/>
                  <a:gd name="connsiteX122" fmla="*/ 346295 w 4543952"/>
                  <a:gd name="connsiteY122" fmla="*/ 5562746 h 6858000"/>
                  <a:gd name="connsiteX123" fmla="*/ 355869 w 4543952"/>
                  <a:gd name="connsiteY123" fmla="*/ 5547578 h 6858000"/>
                  <a:gd name="connsiteX124" fmla="*/ 355869 w 4543952"/>
                  <a:gd name="connsiteY124" fmla="*/ 5547577 h 6858000"/>
                  <a:gd name="connsiteX125" fmla="*/ 345723 w 4543952"/>
                  <a:gd name="connsiteY125" fmla="*/ 5531692 h 6858000"/>
                  <a:gd name="connsiteX126" fmla="*/ 345722 w 4543952"/>
                  <a:gd name="connsiteY126" fmla="*/ 5531691 h 6858000"/>
                  <a:gd name="connsiteX127" fmla="*/ 335103 w 4543952"/>
                  <a:gd name="connsiteY127" fmla="*/ 5507667 h 6858000"/>
                  <a:gd name="connsiteX128" fmla="*/ 339627 w 4543952"/>
                  <a:gd name="connsiteY128" fmla="*/ 5480637 h 6858000"/>
                  <a:gd name="connsiteX129" fmla="*/ 351249 w 4543952"/>
                  <a:gd name="connsiteY129" fmla="*/ 5425582 h 6858000"/>
                  <a:gd name="connsiteX130" fmla="*/ 359440 w 4543952"/>
                  <a:gd name="connsiteY130" fmla="*/ 5385384 h 6858000"/>
                  <a:gd name="connsiteX131" fmla="*/ 364317 w 4543952"/>
                  <a:gd name="connsiteY131" fmla="*/ 5355014 h 6858000"/>
                  <a:gd name="connsiteX132" fmla="*/ 364317 w 4543952"/>
                  <a:gd name="connsiteY132" fmla="*/ 5355013 h 6858000"/>
                  <a:gd name="connsiteX133" fmla="*/ 362870 w 4543952"/>
                  <a:gd name="connsiteY133" fmla="*/ 5326162 h 6858000"/>
                  <a:gd name="connsiteX134" fmla="*/ 360397 w 4543952"/>
                  <a:gd name="connsiteY134" fmla="*/ 5321350 h 6858000"/>
                  <a:gd name="connsiteX135" fmla="*/ 359341 w 4543952"/>
                  <a:gd name="connsiteY135" fmla="*/ 5312287 h 6858000"/>
                  <a:gd name="connsiteX136" fmla="*/ 335437 w 4543952"/>
                  <a:gd name="connsiteY136" fmla="*/ 5272795 h 6858000"/>
                  <a:gd name="connsiteX137" fmla="*/ 311981 w 4543952"/>
                  <a:gd name="connsiteY137" fmla="*/ 5229432 h 6858000"/>
                  <a:gd name="connsiteX138" fmla="*/ 311814 w 4543952"/>
                  <a:gd name="connsiteY138" fmla="*/ 5179067 h 6858000"/>
                  <a:gd name="connsiteX139" fmla="*/ 314362 w 4543952"/>
                  <a:gd name="connsiteY139" fmla="*/ 5172090 h 6858000"/>
                  <a:gd name="connsiteX140" fmla="*/ 315052 w 4543952"/>
                  <a:gd name="connsiteY140" fmla="*/ 5166113 h 6858000"/>
                  <a:gd name="connsiteX141" fmla="*/ 315052 w 4543952"/>
                  <a:gd name="connsiteY141" fmla="*/ 5166112 h 6858000"/>
                  <a:gd name="connsiteX142" fmla="*/ 308337 w 4543952"/>
                  <a:gd name="connsiteY142" fmla="*/ 5133224 h 6858000"/>
                  <a:gd name="connsiteX143" fmla="*/ 308338 w 4543952"/>
                  <a:gd name="connsiteY143" fmla="*/ 5133219 h 6858000"/>
                  <a:gd name="connsiteX144" fmla="*/ 321364 w 4543952"/>
                  <a:gd name="connsiteY144" fmla="*/ 5087449 h 6858000"/>
                  <a:gd name="connsiteX145" fmla="*/ 327270 w 4543952"/>
                  <a:gd name="connsiteY145" fmla="*/ 5072375 h 6858000"/>
                  <a:gd name="connsiteX146" fmla="*/ 334485 w 4543952"/>
                  <a:gd name="connsiteY146" fmla="*/ 5041521 h 6858000"/>
                  <a:gd name="connsiteX147" fmla="*/ 360964 w 4543952"/>
                  <a:gd name="connsiteY147" fmla="*/ 4987037 h 6858000"/>
                  <a:gd name="connsiteX148" fmla="*/ 376969 w 4543952"/>
                  <a:gd name="connsiteY148" fmla="*/ 4961455 h 6858000"/>
                  <a:gd name="connsiteX149" fmla="*/ 378247 w 4543952"/>
                  <a:gd name="connsiteY149" fmla="*/ 4957452 h 6858000"/>
                  <a:gd name="connsiteX150" fmla="*/ 381039 w 4543952"/>
                  <a:gd name="connsiteY150" fmla="*/ 4952672 h 6858000"/>
                  <a:gd name="connsiteX151" fmla="*/ 385799 w 4543952"/>
                  <a:gd name="connsiteY151" fmla="*/ 4933804 h 6858000"/>
                  <a:gd name="connsiteX152" fmla="*/ 384396 w 4543952"/>
                  <a:gd name="connsiteY152" fmla="*/ 4912167 h 6858000"/>
                  <a:gd name="connsiteX153" fmla="*/ 382691 w 4543952"/>
                  <a:gd name="connsiteY153" fmla="*/ 4889274 h 6858000"/>
                  <a:gd name="connsiteX154" fmla="*/ 390221 w 4543952"/>
                  <a:gd name="connsiteY154" fmla="*/ 4863342 h 6858000"/>
                  <a:gd name="connsiteX155" fmla="*/ 412401 w 4543952"/>
                  <a:gd name="connsiteY155" fmla="*/ 4828916 h 6858000"/>
                  <a:gd name="connsiteX156" fmla="*/ 427237 w 4543952"/>
                  <a:gd name="connsiteY156" fmla="*/ 4800483 h 6858000"/>
                  <a:gd name="connsiteX157" fmla="*/ 427237 w 4543952"/>
                  <a:gd name="connsiteY157" fmla="*/ 4800482 h 6858000"/>
                  <a:gd name="connsiteX158" fmla="*/ 425928 w 4543952"/>
                  <a:gd name="connsiteY158" fmla="*/ 4767763 h 6858000"/>
                  <a:gd name="connsiteX159" fmla="*/ 416021 w 4543952"/>
                  <a:gd name="connsiteY159" fmla="*/ 4677654 h 6858000"/>
                  <a:gd name="connsiteX160" fmla="*/ 408019 w 4543952"/>
                  <a:gd name="connsiteY160" fmla="*/ 4659173 h 6858000"/>
                  <a:gd name="connsiteX161" fmla="*/ 348009 w 4543952"/>
                  <a:gd name="connsiteY161" fmla="*/ 4482003 h 6858000"/>
                  <a:gd name="connsiteX162" fmla="*/ 347247 w 4543952"/>
                  <a:gd name="connsiteY162" fmla="*/ 4363890 h 6858000"/>
                  <a:gd name="connsiteX163" fmla="*/ 356201 w 4543952"/>
                  <a:gd name="connsiteY163" fmla="*/ 4324645 h 6858000"/>
                  <a:gd name="connsiteX164" fmla="*/ 396017 w 4543952"/>
                  <a:gd name="connsiteY164" fmla="*/ 4253014 h 6858000"/>
                  <a:gd name="connsiteX165" fmla="*/ 401733 w 4543952"/>
                  <a:gd name="connsiteY165" fmla="*/ 4221391 h 6858000"/>
                  <a:gd name="connsiteX166" fmla="*/ 332842 w 4543952"/>
                  <a:gd name="connsiteY166" fmla="*/ 2836171 h 6858000"/>
                  <a:gd name="connsiteX167" fmla="*/ 332842 w 4543952"/>
                  <a:gd name="connsiteY167" fmla="*/ 2836172 h 6858000"/>
                  <a:gd name="connsiteX168" fmla="*/ 341533 w 4543952"/>
                  <a:gd name="connsiteY168" fmla="*/ 2848793 h 6858000"/>
                  <a:gd name="connsiteX169" fmla="*/ 358166 w 4543952"/>
                  <a:gd name="connsiteY169" fmla="*/ 2903544 h 6858000"/>
                  <a:gd name="connsiteX170" fmla="*/ 366072 w 4543952"/>
                  <a:gd name="connsiteY170" fmla="*/ 2947858 h 6858000"/>
                  <a:gd name="connsiteX171" fmla="*/ 366072 w 4543952"/>
                  <a:gd name="connsiteY171" fmla="*/ 2947862 h 6858000"/>
                  <a:gd name="connsiteX172" fmla="*/ 362488 w 4543952"/>
                  <a:gd name="connsiteY172" fmla="*/ 2982147 h 6858000"/>
                  <a:gd name="connsiteX173" fmla="*/ 350796 w 4543952"/>
                  <a:gd name="connsiteY173" fmla="*/ 3077400 h 6858000"/>
                  <a:gd name="connsiteX174" fmla="*/ 350796 w 4543952"/>
                  <a:gd name="connsiteY174" fmla="*/ 3077401 h 6858000"/>
                  <a:gd name="connsiteX175" fmla="*/ 363250 w 4543952"/>
                  <a:gd name="connsiteY175" fmla="*/ 3172654 h 6858000"/>
                  <a:gd name="connsiteX176" fmla="*/ 410877 w 4543952"/>
                  <a:gd name="connsiteY176" fmla="*/ 3489467 h 6858000"/>
                  <a:gd name="connsiteX177" fmla="*/ 432976 w 4543952"/>
                  <a:gd name="connsiteY177" fmla="*/ 3544713 h 6858000"/>
                  <a:gd name="connsiteX178" fmla="*/ 445520 w 4543952"/>
                  <a:gd name="connsiteY178" fmla="*/ 3562320 h 6858000"/>
                  <a:gd name="connsiteX179" fmla="*/ 450598 w 4543952"/>
                  <a:gd name="connsiteY179" fmla="*/ 3574407 h 6858000"/>
                  <a:gd name="connsiteX180" fmla="*/ 448246 w 4543952"/>
                  <a:gd name="connsiteY180" fmla="*/ 3587173 h 6858000"/>
                  <a:gd name="connsiteX181" fmla="*/ 438500 w 4543952"/>
                  <a:gd name="connsiteY181" fmla="*/ 3606816 h 6858000"/>
                  <a:gd name="connsiteX182" fmla="*/ 424974 w 4543952"/>
                  <a:gd name="connsiteY182" fmla="*/ 3630631 h 6858000"/>
                  <a:gd name="connsiteX183" fmla="*/ 400733 w 4543952"/>
                  <a:gd name="connsiteY183" fmla="*/ 3680162 h 6858000"/>
                  <a:gd name="connsiteX184" fmla="*/ 400733 w 4543952"/>
                  <a:gd name="connsiteY184" fmla="*/ 3680163 h 6858000"/>
                  <a:gd name="connsiteX185" fmla="*/ 404781 w 4543952"/>
                  <a:gd name="connsiteY185" fmla="*/ 3734837 h 6858000"/>
                  <a:gd name="connsiteX186" fmla="*/ 404399 w 4543952"/>
                  <a:gd name="connsiteY186" fmla="*/ 3754651 h 6858000"/>
                  <a:gd name="connsiteX187" fmla="*/ 398042 w 4543952"/>
                  <a:gd name="connsiteY187" fmla="*/ 3789775 h 6858000"/>
                  <a:gd name="connsiteX188" fmla="*/ 398042 w 4543952"/>
                  <a:gd name="connsiteY188" fmla="*/ 3789776 h 6858000"/>
                  <a:gd name="connsiteX189" fmla="*/ 412973 w 4543952"/>
                  <a:gd name="connsiteY189" fmla="*/ 3822472 h 6858000"/>
                  <a:gd name="connsiteX190" fmla="*/ 427308 w 4543952"/>
                  <a:gd name="connsiteY190" fmla="*/ 3852619 h 6858000"/>
                  <a:gd name="connsiteX191" fmla="*/ 417926 w 4543952"/>
                  <a:gd name="connsiteY191" fmla="*/ 3885336 h 6858000"/>
                  <a:gd name="connsiteX192" fmla="*/ 417925 w 4543952"/>
                  <a:gd name="connsiteY192" fmla="*/ 3885337 h 6858000"/>
                  <a:gd name="connsiteX193" fmla="*/ 386040 w 4543952"/>
                  <a:gd name="connsiteY193" fmla="*/ 3962158 h 6858000"/>
                  <a:gd name="connsiteX194" fmla="*/ 386040 w 4543952"/>
                  <a:gd name="connsiteY194" fmla="*/ 3962159 h 6858000"/>
                  <a:gd name="connsiteX195" fmla="*/ 388431 w 4543952"/>
                  <a:gd name="connsiteY195" fmla="*/ 4002409 h 6858000"/>
                  <a:gd name="connsiteX196" fmla="*/ 401733 w 4543952"/>
                  <a:gd name="connsiteY196" fmla="*/ 4043837 h 6858000"/>
                  <a:gd name="connsiteX197" fmla="*/ 401733 w 4543952"/>
                  <a:gd name="connsiteY197" fmla="*/ 4043839 h 6858000"/>
                  <a:gd name="connsiteX198" fmla="*/ 416855 w 4543952"/>
                  <a:gd name="connsiteY198" fmla="*/ 4103825 h 6858000"/>
                  <a:gd name="connsiteX199" fmla="*/ 405544 w 4543952"/>
                  <a:gd name="connsiteY199" fmla="*/ 4165381 h 6858000"/>
                  <a:gd name="connsiteX200" fmla="*/ 405543 w 4543952"/>
                  <a:gd name="connsiteY200" fmla="*/ 4165382 h 6858000"/>
                  <a:gd name="connsiteX201" fmla="*/ 401638 w 4543952"/>
                  <a:gd name="connsiteY201" fmla="*/ 4192386 h 6858000"/>
                  <a:gd name="connsiteX202" fmla="*/ 401638 w 4543952"/>
                  <a:gd name="connsiteY202" fmla="*/ 4192387 h 6858000"/>
                  <a:gd name="connsiteX203" fmla="*/ 405543 w 4543952"/>
                  <a:gd name="connsiteY203" fmla="*/ 4165383 h 6858000"/>
                  <a:gd name="connsiteX204" fmla="*/ 405544 w 4543952"/>
                  <a:gd name="connsiteY204" fmla="*/ 4165381 h 6858000"/>
                  <a:gd name="connsiteX205" fmla="*/ 414887 w 4543952"/>
                  <a:gd name="connsiteY205" fmla="*/ 4134255 h 6858000"/>
                  <a:gd name="connsiteX206" fmla="*/ 416855 w 4543952"/>
                  <a:gd name="connsiteY206" fmla="*/ 4103825 h 6858000"/>
                  <a:gd name="connsiteX207" fmla="*/ 416855 w 4543952"/>
                  <a:gd name="connsiteY207" fmla="*/ 4103824 h 6858000"/>
                  <a:gd name="connsiteX208" fmla="*/ 401733 w 4543952"/>
                  <a:gd name="connsiteY208" fmla="*/ 4043838 h 6858000"/>
                  <a:gd name="connsiteX209" fmla="*/ 401733 w 4543952"/>
                  <a:gd name="connsiteY209" fmla="*/ 4043837 h 6858000"/>
                  <a:gd name="connsiteX210" fmla="*/ 386040 w 4543952"/>
                  <a:gd name="connsiteY210" fmla="*/ 3962159 h 6858000"/>
                  <a:gd name="connsiteX211" fmla="*/ 395544 w 4543952"/>
                  <a:gd name="connsiteY211" fmla="*/ 3923124 h 6858000"/>
                  <a:gd name="connsiteX212" fmla="*/ 417925 w 4543952"/>
                  <a:gd name="connsiteY212" fmla="*/ 3885338 h 6858000"/>
                  <a:gd name="connsiteX213" fmla="*/ 417926 w 4543952"/>
                  <a:gd name="connsiteY213" fmla="*/ 3885336 h 6858000"/>
                  <a:gd name="connsiteX214" fmla="*/ 426528 w 4543952"/>
                  <a:gd name="connsiteY214" fmla="*/ 3868763 h 6858000"/>
                  <a:gd name="connsiteX215" fmla="*/ 427308 w 4543952"/>
                  <a:gd name="connsiteY215" fmla="*/ 3852619 h 6858000"/>
                  <a:gd name="connsiteX216" fmla="*/ 427308 w 4543952"/>
                  <a:gd name="connsiteY216" fmla="*/ 3852618 h 6858000"/>
                  <a:gd name="connsiteX217" fmla="*/ 412973 w 4543952"/>
                  <a:gd name="connsiteY217" fmla="*/ 3822471 h 6858000"/>
                  <a:gd name="connsiteX218" fmla="*/ 398042 w 4543952"/>
                  <a:gd name="connsiteY218" fmla="*/ 3789775 h 6858000"/>
                  <a:gd name="connsiteX219" fmla="*/ 404399 w 4543952"/>
                  <a:gd name="connsiteY219" fmla="*/ 3754652 h 6858000"/>
                  <a:gd name="connsiteX220" fmla="*/ 404781 w 4543952"/>
                  <a:gd name="connsiteY220" fmla="*/ 3734837 h 6858000"/>
                  <a:gd name="connsiteX221" fmla="*/ 404781 w 4543952"/>
                  <a:gd name="connsiteY221" fmla="*/ 3734836 h 6858000"/>
                  <a:gd name="connsiteX222" fmla="*/ 400733 w 4543952"/>
                  <a:gd name="connsiteY222" fmla="*/ 3680163 h 6858000"/>
                  <a:gd name="connsiteX223" fmla="*/ 407246 w 4543952"/>
                  <a:gd name="connsiteY223" fmla="*/ 3654415 h 6858000"/>
                  <a:gd name="connsiteX224" fmla="*/ 424974 w 4543952"/>
                  <a:gd name="connsiteY224" fmla="*/ 3630632 h 6858000"/>
                  <a:gd name="connsiteX225" fmla="*/ 438500 w 4543952"/>
                  <a:gd name="connsiteY225" fmla="*/ 3606817 h 6858000"/>
                  <a:gd name="connsiteX226" fmla="*/ 450598 w 4543952"/>
                  <a:gd name="connsiteY226" fmla="*/ 3574408 h 6858000"/>
                  <a:gd name="connsiteX227" fmla="*/ 450598 w 4543952"/>
                  <a:gd name="connsiteY227" fmla="*/ 3574407 h 6858000"/>
                  <a:gd name="connsiteX228" fmla="*/ 432976 w 4543952"/>
                  <a:gd name="connsiteY228" fmla="*/ 3544712 h 6858000"/>
                  <a:gd name="connsiteX229" fmla="*/ 410877 w 4543952"/>
                  <a:gd name="connsiteY229" fmla="*/ 3489466 h 6858000"/>
                  <a:gd name="connsiteX230" fmla="*/ 363250 w 4543952"/>
                  <a:gd name="connsiteY230" fmla="*/ 3172653 h 6858000"/>
                  <a:gd name="connsiteX231" fmla="*/ 350796 w 4543952"/>
                  <a:gd name="connsiteY231" fmla="*/ 3077401 h 6858000"/>
                  <a:gd name="connsiteX232" fmla="*/ 362488 w 4543952"/>
                  <a:gd name="connsiteY232" fmla="*/ 2982148 h 6858000"/>
                  <a:gd name="connsiteX233" fmla="*/ 366072 w 4543952"/>
                  <a:gd name="connsiteY233" fmla="*/ 2947862 h 6858000"/>
                  <a:gd name="connsiteX234" fmla="*/ 366072 w 4543952"/>
                  <a:gd name="connsiteY234" fmla="*/ 2947861 h 6858000"/>
                  <a:gd name="connsiteX235" fmla="*/ 366072 w 4543952"/>
                  <a:gd name="connsiteY235" fmla="*/ 2947858 h 6858000"/>
                  <a:gd name="connsiteX236" fmla="*/ 361441 w 4543952"/>
                  <a:gd name="connsiteY236" fmla="*/ 2914327 h 6858000"/>
                  <a:gd name="connsiteX237" fmla="*/ 358166 w 4543952"/>
                  <a:gd name="connsiteY237" fmla="*/ 2903544 h 6858000"/>
                  <a:gd name="connsiteX238" fmla="*/ 357138 w 4543952"/>
                  <a:gd name="connsiteY238" fmla="*/ 2897784 h 6858000"/>
                  <a:gd name="connsiteX239" fmla="*/ 341533 w 4543952"/>
                  <a:gd name="connsiteY239" fmla="*/ 2848792 h 6858000"/>
                  <a:gd name="connsiteX240" fmla="*/ 296001 w 4543952"/>
                  <a:gd name="connsiteY240" fmla="*/ 2745351 h 6858000"/>
                  <a:gd name="connsiteX241" fmla="*/ 289670 w 4543952"/>
                  <a:gd name="connsiteY241" fmla="*/ 2770757 h 6858000"/>
                  <a:gd name="connsiteX242" fmla="*/ 290080 w 4543952"/>
                  <a:gd name="connsiteY242" fmla="*/ 2778005 h 6858000"/>
                  <a:gd name="connsiteX243" fmla="*/ 289301 w 4543952"/>
                  <a:gd name="connsiteY243" fmla="*/ 2782304 h 6858000"/>
                  <a:gd name="connsiteX244" fmla="*/ 290501 w 4543952"/>
                  <a:gd name="connsiteY244" fmla="*/ 2785439 h 6858000"/>
                  <a:gd name="connsiteX245" fmla="*/ 290929 w 4543952"/>
                  <a:gd name="connsiteY245" fmla="*/ 2793022 h 6858000"/>
                  <a:gd name="connsiteX246" fmla="*/ 300579 w 4543952"/>
                  <a:gd name="connsiteY246" fmla="*/ 2811779 h 6858000"/>
                  <a:gd name="connsiteX247" fmla="*/ 300582 w 4543952"/>
                  <a:gd name="connsiteY247" fmla="*/ 2811786 h 6858000"/>
                  <a:gd name="connsiteX248" fmla="*/ 300583 w 4543952"/>
                  <a:gd name="connsiteY248" fmla="*/ 2811786 h 6858000"/>
                  <a:gd name="connsiteX249" fmla="*/ 300579 w 4543952"/>
                  <a:gd name="connsiteY249" fmla="*/ 2811779 h 6858000"/>
                  <a:gd name="connsiteX250" fmla="*/ 290501 w 4543952"/>
                  <a:gd name="connsiteY250" fmla="*/ 2785439 h 6858000"/>
                  <a:gd name="connsiteX251" fmla="*/ 290080 w 4543952"/>
                  <a:gd name="connsiteY251" fmla="*/ 2778005 h 6858000"/>
                  <a:gd name="connsiteX252" fmla="*/ 817328 w 4543952"/>
                  <a:gd name="connsiteY252" fmla="*/ 1508457 h 6858000"/>
                  <a:gd name="connsiteX253" fmla="*/ 845421 w 4543952"/>
                  <a:gd name="connsiteY253" fmla="*/ 1596212 h 6858000"/>
                  <a:gd name="connsiteX254" fmla="*/ 843517 w 4543952"/>
                  <a:gd name="connsiteY254" fmla="*/ 1624979 h 6858000"/>
                  <a:gd name="connsiteX255" fmla="*/ 786935 w 4543952"/>
                  <a:gd name="connsiteY255" fmla="*/ 1697752 h 6858000"/>
                  <a:gd name="connsiteX256" fmla="*/ 764267 w 4543952"/>
                  <a:gd name="connsiteY256" fmla="*/ 1733187 h 6858000"/>
                  <a:gd name="connsiteX257" fmla="*/ 722546 w 4543952"/>
                  <a:gd name="connsiteY257" fmla="*/ 1833774 h 6858000"/>
                  <a:gd name="connsiteX258" fmla="*/ 714925 w 4543952"/>
                  <a:gd name="connsiteY258" fmla="*/ 1842157 h 6858000"/>
                  <a:gd name="connsiteX259" fmla="*/ 624434 w 4543952"/>
                  <a:gd name="connsiteY259" fmla="*/ 1916453 h 6858000"/>
                  <a:gd name="connsiteX260" fmla="*/ 609004 w 4543952"/>
                  <a:gd name="connsiteY260" fmla="*/ 1933218 h 6858000"/>
                  <a:gd name="connsiteX261" fmla="*/ 584999 w 4543952"/>
                  <a:gd name="connsiteY261" fmla="*/ 1953412 h 6858000"/>
                  <a:gd name="connsiteX262" fmla="*/ 538516 w 4543952"/>
                  <a:gd name="connsiteY262" fmla="*/ 2016468 h 6858000"/>
                  <a:gd name="connsiteX263" fmla="*/ 523657 w 4543952"/>
                  <a:gd name="connsiteY263" fmla="*/ 2094577 h 6858000"/>
                  <a:gd name="connsiteX264" fmla="*/ 500986 w 4543952"/>
                  <a:gd name="connsiteY264" fmla="*/ 2188878 h 6858000"/>
                  <a:gd name="connsiteX265" fmla="*/ 485746 w 4543952"/>
                  <a:gd name="connsiteY265" fmla="*/ 2228313 h 6858000"/>
                  <a:gd name="connsiteX266" fmla="*/ 456789 w 4543952"/>
                  <a:gd name="connsiteY266" fmla="*/ 2334043 h 6858000"/>
                  <a:gd name="connsiteX267" fmla="*/ 432404 w 4543952"/>
                  <a:gd name="connsiteY267" fmla="*/ 2409484 h 6858000"/>
                  <a:gd name="connsiteX268" fmla="*/ 415303 w 4543952"/>
                  <a:gd name="connsiteY268" fmla="*/ 2435912 h 6858000"/>
                  <a:gd name="connsiteX269" fmla="*/ 415303 w 4543952"/>
                  <a:gd name="connsiteY269" fmla="*/ 2435912 h 6858000"/>
                  <a:gd name="connsiteX270" fmla="*/ 415303 w 4543952"/>
                  <a:gd name="connsiteY270" fmla="*/ 2435912 h 6858000"/>
                  <a:gd name="connsiteX271" fmla="*/ 414227 w 4543952"/>
                  <a:gd name="connsiteY271" fmla="*/ 2440915 h 6858000"/>
                  <a:gd name="connsiteX272" fmla="*/ 409472 w 4543952"/>
                  <a:gd name="connsiteY272" fmla="*/ 2463016 h 6858000"/>
                  <a:gd name="connsiteX273" fmla="*/ 409472 w 4543952"/>
                  <a:gd name="connsiteY273" fmla="*/ 2463017 h 6858000"/>
                  <a:gd name="connsiteX274" fmla="*/ 411535 w 4543952"/>
                  <a:gd name="connsiteY274" fmla="*/ 2490550 h 6858000"/>
                  <a:gd name="connsiteX275" fmla="*/ 418115 w 4543952"/>
                  <a:gd name="connsiteY275" fmla="*/ 2518261 h 6858000"/>
                  <a:gd name="connsiteX276" fmla="*/ 418115 w 4543952"/>
                  <a:gd name="connsiteY276" fmla="*/ 2518264 h 6858000"/>
                  <a:gd name="connsiteX277" fmla="*/ 421759 w 4543952"/>
                  <a:gd name="connsiteY277" fmla="*/ 2545006 h 6858000"/>
                  <a:gd name="connsiteX278" fmla="*/ 417545 w 4543952"/>
                  <a:gd name="connsiteY278" fmla="*/ 2571033 h 6858000"/>
                  <a:gd name="connsiteX279" fmla="*/ 344391 w 4543952"/>
                  <a:gd name="connsiteY279" fmla="*/ 2668000 h 6858000"/>
                  <a:gd name="connsiteX280" fmla="*/ 296001 w 4543952"/>
                  <a:gd name="connsiteY280" fmla="*/ 2745347 h 6858000"/>
                  <a:gd name="connsiteX281" fmla="*/ 296001 w 4543952"/>
                  <a:gd name="connsiteY281" fmla="*/ 2745348 h 6858000"/>
                  <a:gd name="connsiteX282" fmla="*/ 344391 w 4543952"/>
                  <a:gd name="connsiteY282" fmla="*/ 2668001 h 6858000"/>
                  <a:gd name="connsiteX283" fmla="*/ 417545 w 4543952"/>
                  <a:gd name="connsiteY283" fmla="*/ 2571034 h 6858000"/>
                  <a:gd name="connsiteX284" fmla="*/ 421760 w 4543952"/>
                  <a:gd name="connsiteY284" fmla="*/ 2545006 h 6858000"/>
                  <a:gd name="connsiteX285" fmla="*/ 421759 w 4543952"/>
                  <a:gd name="connsiteY285" fmla="*/ 2545006 h 6858000"/>
                  <a:gd name="connsiteX286" fmla="*/ 421760 w 4543952"/>
                  <a:gd name="connsiteY286" fmla="*/ 2545005 h 6858000"/>
                  <a:gd name="connsiteX287" fmla="*/ 418115 w 4543952"/>
                  <a:gd name="connsiteY287" fmla="*/ 2518263 h 6858000"/>
                  <a:gd name="connsiteX288" fmla="*/ 418115 w 4543952"/>
                  <a:gd name="connsiteY288" fmla="*/ 2518261 h 6858000"/>
                  <a:gd name="connsiteX289" fmla="*/ 409472 w 4543952"/>
                  <a:gd name="connsiteY289" fmla="*/ 2463017 h 6858000"/>
                  <a:gd name="connsiteX290" fmla="*/ 414227 w 4543952"/>
                  <a:gd name="connsiteY290" fmla="*/ 2440915 h 6858000"/>
                  <a:gd name="connsiteX291" fmla="*/ 415303 w 4543952"/>
                  <a:gd name="connsiteY291" fmla="*/ 2435912 h 6858000"/>
                  <a:gd name="connsiteX292" fmla="*/ 432404 w 4543952"/>
                  <a:gd name="connsiteY292" fmla="*/ 2409485 h 6858000"/>
                  <a:gd name="connsiteX293" fmla="*/ 456789 w 4543952"/>
                  <a:gd name="connsiteY293" fmla="*/ 2334044 h 6858000"/>
                  <a:gd name="connsiteX294" fmla="*/ 485746 w 4543952"/>
                  <a:gd name="connsiteY294" fmla="*/ 2228314 h 6858000"/>
                  <a:gd name="connsiteX295" fmla="*/ 500986 w 4543952"/>
                  <a:gd name="connsiteY295" fmla="*/ 2188879 h 6858000"/>
                  <a:gd name="connsiteX296" fmla="*/ 523657 w 4543952"/>
                  <a:gd name="connsiteY296" fmla="*/ 2094578 h 6858000"/>
                  <a:gd name="connsiteX297" fmla="*/ 538516 w 4543952"/>
                  <a:gd name="connsiteY297" fmla="*/ 2016469 h 6858000"/>
                  <a:gd name="connsiteX298" fmla="*/ 584999 w 4543952"/>
                  <a:gd name="connsiteY298" fmla="*/ 1953413 h 6858000"/>
                  <a:gd name="connsiteX299" fmla="*/ 609004 w 4543952"/>
                  <a:gd name="connsiteY299" fmla="*/ 1933219 h 6858000"/>
                  <a:gd name="connsiteX300" fmla="*/ 624434 w 4543952"/>
                  <a:gd name="connsiteY300" fmla="*/ 1916454 h 6858000"/>
                  <a:gd name="connsiteX301" fmla="*/ 714925 w 4543952"/>
                  <a:gd name="connsiteY301" fmla="*/ 1842158 h 6858000"/>
                  <a:gd name="connsiteX302" fmla="*/ 722546 w 4543952"/>
                  <a:gd name="connsiteY302" fmla="*/ 1833775 h 6858000"/>
                  <a:gd name="connsiteX303" fmla="*/ 764267 w 4543952"/>
                  <a:gd name="connsiteY303" fmla="*/ 1733188 h 6858000"/>
                  <a:gd name="connsiteX304" fmla="*/ 786936 w 4543952"/>
                  <a:gd name="connsiteY304" fmla="*/ 1697753 h 6858000"/>
                  <a:gd name="connsiteX305" fmla="*/ 843517 w 4543952"/>
                  <a:gd name="connsiteY305" fmla="*/ 1624980 h 6858000"/>
                  <a:gd name="connsiteX306" fmla="*/ 845422 w 4543952"/>
                  <a:gd name="connsiteY306" fmla="*/ 1596213 h 6858000"/>
                  <a:gd name="connsiteX307" fmla="*/ 798723 w 4543952"/>
                  <a:gd name="connsiteY307" fmla="*/ 1459072 h 6858000"/>
                  <a:gd name="connsiteX308" fmla="*/ 807941 w 4543952"/>
                  <a:gd name="connsiteY308" fmla="*/ 1481571 h 6858000"/>
                  <a:gd name="connsiteX309" fmla="*/ 798724 w 4543952"/>
                  <a:gd name="connsiteY309" fmla="*/ 1459073 h 6858000"/>
                  <a:gd name="connsiteX310" fmla="*/ 779530 w 4543952"/>
                  <a:gd name="connsiteY310" fmla="*/ 1268757 h 6858000"/>
                  <a:gd name="connsiteX311" fmla="*/ 774363 w 4543952"/>
                  <a:gd name="connsiteY311" fmla="*/ 1286068 h 6858000"/>
                  <a:gd name="connsiteX312" fmla="*/ 752025 w 4543952"/>
                  <a:gd name="connsiteY312" fmla="*/ 1350626 h 6858000"/>
                  <a:gd name="connsiteX313" fmla="*/ 757620 w 4543952"/>
                  <a:gd name="connsiteY313" fmla="*/ 1413839 h 6858000"/>
                  <a:gd name="connsiteX314" fmla="*/ 752026 w 4543952"/>
                  <a:gd name="connsiteY314" fmla="*/ 1350627 h 6858000"/>
                  <a:gd name="connsiteX315" fmla="*/ 774363 w 4543952"/>
                  <a:gd name="connsiteY315" fmla="*/ 1286069 h 6858000"/>
                  <a:gd name="connsiteX316" fmla="*/ 779530 w 4543952"/>
                  <a:gd name="connsiteY316" fmla="*/ 1268757 h 6858000"/>
                  <a:gd name="connsiteX317" fmla="*/ 837801 w 4543952"/>
                  <a:gd name="connsiteY317" fmla="*/ 773034 h 6858000"/>
                  <a:gd name="connsiteX318" fmla="*/ 829801 w 4543952"/>
                  <a:gd name="connsiteY318" fmla="*/ 854378 h 6858000"/>
                  <a:gd name="connsiteX319" fmla="*/ 798747 w 4543952"/>
                  <a:gd name="connsiteY319" fmla="*/ 915342 h 6858000"/>
                  <a:gd name="connsiteX320" fmla="*/ 788269 w 4543952"/>
                  <a:gd name="connsiteY320" fmla="*/ 927154 h 6858000"/>
                  <a:gd name="connsiteX321" fmla="*/ 791889 w 4543952"/>
                  <a:gd name="connsiteY321" fmla="*/ 1097086 h 6858000"/>
                  <a:gd name="connsiteX322" fmla="*/ 796271 w 4543952"/>
                  <a:gd name="connsiteY322" fmla="*/ 1123184 h 6858000"/>
                  <a:gd name="connsiteX323" fmla="*/ 771553 w 4543952"/>
                  <a:gd name="connsiteY323" fmla="*/ 1184028 h 6858000"/>
                  <a:gd name="connsiteX324" fmla="*/ 796272 w 4543952"/>
                  <a:gd name="connsiteY324" fmla="*/ 1123185 h 6858000"/>
                  <a:gd name="connsiteX325" fmla="*/ 791890 w 4543952"/>
                  <a:gd name="connsiteY325" fmla="*/ 1097087 h 6858000"/>
                  <a:gd name="connsiteX326" fmla="*/ 788270 w 4543952"/>
                  <a:gd name="connsiteY326" fmla="*/ 927155 h 6858000"/>
                  <a:gd name="connsiteX327" fmla="*/ 798748 w 4543952"/>
                  <a:gd name="connsiteY327" fmla="*/ 915343 h 6858000"/>
                  <a:gd name="connsiteX328" fmla="*/ 829801 w 4543952"/>
                  <a:gd name="connsiteY328" fmla="*/ 854379 h 6858000"/>
                  <a:gd name="connsiteX329" fmla="*/ 837801 w 4543952"/>
                  <a:gd name="connsiteY329" fmla="*/ 773035 h 6858000"/>
                  <a:gd name="connsiteX330" fmla="*/ 782400 w 4543952"/>
                  <a:gd name="connsiteY330" fmla="*/ 517850 h 6858000"/>
                  <a:gd name="connsiteX331" fmla="*/ 791317 w 4543952"/>
                  <a:gd name="connsiteY331" fmla="*/ 556046 h 6858000"/>
                  <a:gd name="connsiteX332" fmla="*/ 797795 w 4543952"/>
                  <a:gd name="connsiteY332" fmla="*/ 580049 h 6858000"/>
                  <a:gd name="connsiteX333" fmla="*/ 801176 w 4543952"/>
                  <a:gd name="connsiteY333" fmla="*/ 642536 h 6858000"/>
                  <a:gd name="connsiteX334" fmla="*/ 813700 w 4543952"/>
                  <a:gd name="connsiteY334" fmla="*/ 694927 h 6858000"/>
                  <a:gd name="connsiteX335" fmla="*/ 801177 w 4543952"/>
                  <a:gd name="connsiteY335" fmla="*/ 642537 h 6858000"/>
                  <a:gd name="connsiteX336" fmla="*/ 797796 w 4543952"/>
                  <a:gd name="connsiteY336" fmla="*/ 580050 h 6858000"/>
                  <a:gd name="connsiteX337" fmla="*/ 791318 w 4543952"/>
                  <a:gd name="connsiteY337" fmla="*/ 556047 h 6858000"/>
                  <a:gd name="connsiteX338" fmla="*/ 783887 w 4543952"/>
                  <a:gd name="connsiteY338" fmla="*/ 313532 h 6858000"/>
                  <a:gd name="connsiteX339" fmla="*/ 786245 w 4543952"/>
                  <a:gd name="connsiteY339" fmla="*/ 324057 h 6858000"/>
                  <a:gd name="connsiteX340" fmla="*/ 784459 w 4543952"/>
                  <a:gd name="connsiteY340" fmla="*/ 338869 h 6858000"/>
                  <a:gd name="connsiteX341" fmla="*/ 784454 w 4543952"/>
                  <a:gd name="connsiteY341" fmla="*/ 338897 h 6858000"/>
                  <a:gd name="connsiteX342" fmla="*/ 778363 w 4543952"/>
                  <a:gd name="connsiteY342" fmla="*/ 367327 h 6858000"/>
                  <a:gd name="connsiteX343" fmla="*/ 774553 w 4543952"/>
                  <a:gd name="connsiteY343" fmla="*/ 395639 h 6858000"/>
                  <a:gd name="connsiteX344" fmla="*/ 784454 w 4543952"/>
                  <a:gd name="connsiteY344" fmla="*/ 338897 h 6858000"/>
                  <a:gd name="connsiteX345" fmla="*/ 784460 w 4543952"/>
                  <a:gd name="connsiteY345" fmla="*/ 338870 h 6858000"/>
                  <a:gd name="connsiteX346" fmla="*/ 783888 w 4543952"/>
                  <a:gd name="connsiteY346" fmla="*/ 313533 h 6858000"/>
                  <a:gd name="connsiteX347" fmla="*/ 761560 w 4543952"/>
                  <a:gd name="connsiteY347" fmla="*/ 281567 h 6858000"/>
                  <a:gd name="connsiteX348" fmla="*/ 766454 w 4543952"/>
                  <a:gd name="connsiteY348" fmla="*/ 295414 h 6858000"/>
                  <a:gd name="connsiteX349" fmla="*/ 766455 w 4543952"/>
                  <a:gd name="connsiteY349" fmla="*/ 295414 h 6858000"/>
                  <a:gd name="connsiteX350" fmla="*/ 774880 w 4543952"/>
                  <a:gd name="connsiteY350" fmla="*/ 24485 h 6858000"/>
                  <a:gd name="connsiteX351" fmla="*/ 777142 w 4543952"/>
                  <a:gd name="connsiteY351" fmla="*/ 74128 h 6858000"/>
                  <a:gd name="connsiteX352" fmla="*/ 767023 w 4543952"/>
                  <a:gd name="connsiteY352" fmla="*/ 151568 h 6858000"/>
                  <a:gd name="connsiteX353" fmla="*/ 766824 w 4543952"/>
                  <a:gd name="connsiteY353" fmla="*/ 153387 h 6858000"/>
                  <a:gd name="connsiteX354" fmla="*/ 763010 w 4543952"/>
                  <a:gd name="connsiteY354" fmla="*/ 177270 h 6858000"/>
                  <a:gd name="connsiteX355" fmla="*/ 758551 w 4543952"/>
                  <a:gd name="connsiteY355" fmla="*/ 228943 h 6858000"/>
                  <a:gd name="connsiteX356" fmla="*/ 766824 w 4543952"/>
                  <a:gd name="connsiteY356" fmla="*/ 153387 h 6858000"/>
                  <a:gd name="connsiteX357" fmla="*/ 771220 w 4543952"/>
                  <a:gd name="connsiteY357" fmla="*/ 125860 h 6858000"/>
                  <a:gd name="connsiteX358" fmla="*/ 777143 w 4543952"/>
                  <a:gd name="connsiteY358" fmla="*/ 74128 h 6858000"/>
                  <a:gd name="connsiteX359" fmla="*/ 313354 w 4543952"/>
                  <a:gd name="connsiteY359" fmla="*/ 0 h 6858000"/>
                  <a:gd name="connsiteX360" fmla="*/ 777461 w 4543952"/>
                  <a:gd name="connsiteY360" fmla="*/ 0 h 6858000"/>
                  <a:gd name="connsiteX361" fmla="*/ 774743 w 4543952"/>
                  <a:gd name="connsiteY361" fmla="*/ 21485 h 6858000"/>
                  <a:gd name="connsiteX362" fmla="*/ 777461 w 4543952"/>
                  <a:gd name="connsiteY362" fmla="*/ 0 h 6858000"/>
                  <a:gd name="connsiteX363" fmla="*/ 4543952 w 4543952"/>
                  <a:gd name="connsiteY363" fmla="*/ 1 h 6858000"/>
                  <a:gd name="connsiteX364" fmla="*/ 4543952 w 4543952"/>
                  <a:gd name="connsiteY364" fmla="*/ 6858000 h 6858000"/>
                  <a:gd name="connsiteX365" fmla="*/ 284400 w 4543952"/>
                  <a:gd name="connsiteY365" fmla="*/ 6858000 h 6858000"/>
                  <a:gd name="connsiteX366" fmla="*/ 112147 w 4543952"/>
                  <a:gd name="connsiteY366" fmla="*/ 6858000 h 6858000"/>
                  <a:gd name="connsiteX367" fmla="*/ 102447 w 4543952"/>
                  <a:gd name="connsiteY367" fmla="*/ 6815515 h 6858000"/>
                  <a:gd name="connsiteX368" fmla="*/ 83396 w 4543952"/>
                  <a:gd name="connsiteY368" fmla="*/ 6748457 h 6858000"/>
                  <a:gd name="connsiteX369" fmla="*/ 61870 w 4543952"/>
                  <a:gd name="connsiteY369" fmla="*/ 6584811 h 6858000"/>
                  <a:gd name="connsiteX370" fmla="*/ 41105 w 4543952"/>
                  <a:gd name="connsiteY370" fmla="*/ 6415832 h 6858000"/>
                  <a:gd name="connsiteX371" fmla="*/ 34247 w 4543952"/>
                  <a:gd name="connsiteY371" fmla="*/ 6323057 h 6858000"/>
                  <a:gd name="connsiteX372" fmla="*/ 23386 w 4543952"/>
                  <a:gd name="connsiteY372" fmla="*/ 6242092 h 6858000"/>
                  <a:gd name="connsiteX373" fmla="*/ 16528 w 4543952"/>
                  <a:gd name="connsiteY373" fmla="*/ 6171604 h 6858000"/>
                  <a:gd name="connsiteX374" fmla="*/ 2622 w 4543952"/>
                  <a:gd name="connsiteY374" fmla="*/ 6059396 h 6858000"/>
                  <a:gd name="connsiteX375" fmla="*/ 0 w 4543952"/>
                  <a:gd name="connsiteY375" fmla="*/ 6041768 h 6858000"/>
                  <a:gd name="connsiteX376" fmla="*/ 0 w 4543952"/>
                  <a:gd name="connsiteY376" fmla="*/ 6000936 h 6858000"/>
                  <a:gd name="connsiteX377" fmla="*/ 3670 w 4543952"/>
                  <a:gd name="connsiteY377" fmla="*/ 5957594 h 6858000"/>
                  <a:gd name="connsiteX378" fmla="*/ 0 w 4543952"/>
                  <a:gd name="connsiteY378" fmla="*/ 5912510 h 6858000"/>
                  <a:gd name="connsiteX379" fmla="*/ 0 w 4543952"/>
                  <a:gd name="connsiteY379" fmla="*/ 5886400 h 6858000"/>
                  <a:gd name="connsiteX380" fmla="*/ 1098 w 4543952"/>
                  <a:gd name="connsiteY380" fmla="*/ 5864317 h 6858000"/>
                  <a:gd name="connsiteX381" fmla="*/ 24720 w 4543952"/>
                  <a:gd name="connsiteY381" fmla="*/ 5790591 h 6858000"/>
                  <a:gd name="connsiteX382" fmla="*/ 26434 w 4543952"/>
                  <a:gd name="connsiteY382" fmla="*/ 5781829 h 6858000"/>
                  <a:gd name="connsiteX383" fmla="*/ 35771 w 4543952"/>
                  <a:gd name="connsiteY383" fmla="*/ 5733439 h 6858000"/>
                  <a:gd name="connsiteX384" fmla="*/ 38819 w 4543952"/>
                  <a:gd name="connsiteY384" fmla="*/ 5706958 h 6858000"/>
                  <a:gd name="connsiteX385" fmla="*/ 58250 w 4543952"/>
                  <a:gd name="connsiteY385" fmla="*/ 5606371 h 6858000"/>
                  <a:gd name="connsiteX386" fmla="*/ 67394 w 4543952"/>
                  <a:gd name="connsiteY386" fmla="*/ 5548459 h 6858000"/>
                  <a:gd name="connsiteX387" fmla="*/ 66060 w 4543952"/>
                  <a:gd name="connsiteY387" fmla="*/ 5501593 h 6858000"/>
                  <a:gd name="connsiteX388" fmla="*/ 64346 w 4543952"/>
                  <a:gd name="connsiteY388" fmla="*/ 5419294 h 6858000"/>
                  <a:gd name="connsiteX389" fmla="*/ 59964 w 4543952"/>
                  <a:gd name="connsiteY389" fmla="*/ 5393004 h 6858000"/>
                  <a:gd name="connsiteX390" fmla="*/ 72538 w 4543952"/>
                  <a:gd name="connsiteY390" fmla="*/ 5274128 h 6858000"/>
                  <a:gd name="connsiteX391" fmla="*/ 73490 w 4543952"/>
                  <a:gd name="connsiteY391" fmla="*/ 5206307 h 6858000"/>
                  <a:gd name="connsiteX392" fmla="*/ 89113 w 4543952"/>
                  <a:gd name="connsiteY392" fmla="*/ 5129915 h 6858000"/>
                  <a:gd name="connsiteX393" fmla="*/ 88351 w 4543952"/>
                  <a:gd name="connsiteY393" fmla="*/ 5107626 h 6858000"/>
                  <a:gd name="connsiteX394" fmla="*/ 87016 w 4543952"/>
                  <a:gd name="connsiteY394" fmla="*/ 5082669 h 6858000"/>
                  <a:gd name="connsiteX395" fmla="*/ 85872 w 4543952"/>
                  <a:gd name="connsiteY395" fmla="*/ 5006085 h 6858000"/>
                  <a:gd name="connsiteX396" fmla="*/ 80158 w 4543952"/>
                  <a:gd name="connsiteY396" fmla="*/ 4959601 h 6858000"/>
                  <a:gd name="connsiteX397" fmla="*/ 83586 w 4543952"/>
                  <a:gd name="connsiteY397" fmla="*/ 4871018 h 6858000"/>
                  <a:gd name="connsiteX398" fmla="*/ 78634 w 4543952"/>
                  <a:gd name="connsiteY398" fmla="*/ 4838249 h 6858000"/>
                  <a:gd name="connsiteX399" fmla="*/ 78062 w 4543952"/>
                  <a:gd name="connsiteY399" fmla="*/ 4755380 h 6858000"/>
                  <a:gd name="connsiteX400" fmla="*/ 80920 w 4543952"/>
                  <a:gd name="connsiteY400" fmla="*/ 4681082 h 6858000"/>
                  <a:gd name="connsiteX401" fmla="*/ 79396 w 4543952"/>
                  <a:gd name="connsiteY401" fmla="*/ 4609451 h 6858000"/>
                  <a:gd name="connsiteX402" fmla="*/ 73110 w 4543952"/>
                  <a:gd name="connsiteY402" fmla="*/ 4558206 h 6858000"/>
                  <a:gd name="connsiteX403" fmla="*/ 69300 w 4543952"/>
                  <a:gd name="connsiteY403" fmla="*/ 4502578 h 6858000"/>
                  <a:gd name="connsiteX404" fmla="*/ 46629 w 4543952"/>
                  <a:gd name="connsiteY404" fmla="*/ 4349221 h 6858000"/>
                  <a:gd name="connsiteX405" fmla="*/ 52153 w 4543952"/>
                  <a:gd name="connsiteY405" fmla="*/ 4320836 h 6858000"/>
                  <a:gd name="connsiteX406" fmla="*/ 57297 w 4543952"/>
                  <a:gd name="connsiteY406" fmla="*/ 4159666 h 6858000"/>
                  <a:gd name="connsiteX407" fmla="*/ 56915 w 4543952"/>
                  <a:gd name="connsiteY407" fmla="*/ 4124613 h 6858000"/>
                  <a:gd name="connsiteX408" fmla="*/ 79396 w 4543952"/>
                  <a:gd name="connsiteY408" fmla="*/ 4030502 h 6858000"/>
                  <a:gd name="connsiteX409" fmla="*/ 43771 w 4543952"/>
                  <a:gd name="connsiteY409" fmla="*/ 3885337 h 6858000"/>
                  <a:gd name="connsiteX410" fmla="*/ 426 w 4543952"/>
                  <a:gd name="connsiteY410" fmla="*/ 3786776 h 6858000"/>
                  <a:gd name="connsiteX411" fmla="*/ 0 w 4543952"/>
                  <a:gd name="connsiteY411" fmla="*/ 3773896 h 6858000"/>
                  <a:gd name="connsiteX412" fmla="*/ 0 w 4543952"/>
                  <a:gd name="connsiteY412" fmla="*/ 3393881 h 6858000"/>
                  <a:gd name="connsiteX413" fmla="*/ 11838 w 4543952"/>
                  <a:gd name="connsiteY413" fmla="*/ 3359515 h 6858000"/>
                  <a:gd name="connsiteX414" fmla="*/ 12910 w 4543952"/>
                  <a:gd name="connsiteY414" fmla="*/ 3318770 h 6858000"/>
                  <a:gd name="connsiteX415" fmla="*/ 6718 w 4543952"/>
                  <a:gd name="connsiteY415" fmla="*/ 3304078 h 6858000"/>
                  <a:gd name="connsiteX416" fmla="*/ 0 w 4543952"/>
                  <a:gd name="connsiteY416" fmla="*/ 3297656 h 6858000"/>
                  <a:gd name="connsiteX417" fmla="*/ 0 w 4543952"/>
                  <a:gd name="connsiteY417" fmla="*/ 3207866 h 6858000"/>
                  <a:gd name="connsiteX418" fmla="*/ 15553 w 4543952"/>
                  <a:gd name="connsiteY418" fmla="*/ 3186770 h 6858000"/>
                  <a:gd name="connsiteX419" fmla="*/ 36341 w 4543952"/>
                  <a:gd name="connsiteY419" fmla="*/ 3107499 h 6858000"/>
                  <a:gd name="connsiteX420" fmla="*/ 38057 w 4543952"/>
                  <a:gd name="connsiteY420" fmla="*/ 3042727 h 6858000"/>
                  <a:gd name="connsiteX421" fmla="*/ 54249 w 4543952"/>
                  <a:gd name="connsiteY421" fmla="*/ 2901942 h 6858000"/>
                  <a:gd name="connsiteX422" fmla="*/ 77300 w 4543952"/>
                  <a:gd name="connsiteY422" fmla="*/ 2809929 h 6858000"/>
                  <a:gd name="connsiteX423" fmla="*/ 103399 w 4543952"/>
                  <a:gd name="connsiteY423" fmla="*/ 2743825 h 6858000"/>
                  <a:gd name="connsiteX424" fmla="*/ 137500 w 4543952"/>
                  <a:gd name="connsiteY424" fmla="*/ 2649142 h 6858000"/>
                  <a:gd name="connsiteX425" fmla="*/ 155217 w 4543952"/>
                  <a:gd name="connsiteY425" fmla="*/ 2554078 h 6858000"/>
                  <a:gd name="connsiteX426" fmla="*/ 177507 w 4543952"/>
                  <a:gd name="connsiteY426" fmla="*/ 2485306 h 6858000"/>
                  <a:gd name="connsiteX427" fmla="*/ 192748 w 4543952"/>
                  <a:gd name="connsiteY427" fmla="*/ 2401291 h 6858000"/>
                  <a:gd name="connsiteX428" fmla="*/ 193318 w 4543952"/>
                  <a:gd name="connsiteY428" fmla="*/ 2330805 h 6858000"/>
                  <a:gd name="connsiteX429" fmla="*/ 190652 w 4543952"/>
                  <a:gd name="connsiteY429" fmla="*/ 2220311 h 6858000"/>
                  <a:gd name="connsiteX430" fmla="*/ 236753 w 4543952"/>
                  <a:gd name="connsiteY430" fmla="*/ 2085053 h 6858000"/>
                  <a:gd name="connsiteX431" fmla="*/ 247042 w 4543952"/>
                  <a:gd name="connsiteY431" fmla="*/ 2030377 h 6858000"/>
                  <a:gd name="connsiteX432" fmla="*/ 251804 w 4543952"/>
                  <a:gd name="connsiteY432" fmla="*/ 1978939 h 6858000"/>
                  <a:gd name="connsiteX433" fmla="*/ 282475 w 4543952"/>
                  <a:gd name="connsiteY433" fmla="*/ 1869779 h 6858000"/>
                  <a:gd name="connsiteX434" fmla="*/ 292573 w 4543952"/>
                  <a:gd name="connsiteY434" fmla="*/ 1825392 h 6858000"/>
                  <a:gd name="connsiteX435" fmla="*/ 292381 w 4543952"/>
                  <a:gd name="connsiteY435" fmla="*/ 1763286 h 6858000"/>
                  <a:gd name="connsiteX436" fmla="*/ 306480 w 4543952"/>
                  <a:gd name="connsiteY436" fmla="*/ 1650316 h 6858000"/>
                  <a:gd name="connsiteX437" fmla="*/ 347629 w 4543952"/>
                  <a:gd name="connsiteY437" fmla="*/ 1537536 h 6858000"/>
                  <a:gd name="connsiteX438" fmla="*/ 343629 w 4543952"/>
                  <a:gd name="connsiteY438" fmla="*/ 1489719 h 6858000"/>
                  <a:gd name="connsiteX439" fmla="*/ 344581 w 4543952"/>
                  <a:gd name="connsiteY439" fmla="*/ 1472574 h 6858000"/>
                  <a:gd name="connsiteX440" fmla="*/ 367252 w 4543952"/>
                  <a:gd name="connsiteY440" fmla="*/ 1318455 h 6858000"/>
                  <a:gd name="connsiteX441" fmla="*/ 369728 w 4543952"/>
                  <a:gd name="connsiteY441" fmla="*/ 1303023 h 6858000"/>
                  <a:gd name="connsiteX442" fmla="*/ 389921 w 4543952"/>
                  <a:gd name="connsiteY442" fmla="*/ 1230632 h 6858000"/>
                  <a:gd name="connsiteX443" fmla="*/ 402495 w 4543952"/>
                  <a:gd name="connsiteY443" fmla="*/ 1048124 h 6858000"/>
                  <a:gd name="connsiteX444" fmla="*/ 404019 w 4543952"/>
                  <a:gd name="connsiteY444" fmla="*/ 1036886 h 6858000"/>
                  <a:gd name="connsiteX445" fmla="*/ 393923 w 4543952"/>
                  <a:gd name="connsiteY445" fmla="*/ 975732 h 6858000"/>
                  <a:gd name="connsiteX446" fmla="*/ 379634 w 4543952"/>
                  <a:gd name="connsiteY446" fmla="*/ 945443 h 6858000"/>
                  <a:gd name="connsiteX447" fmla="*/ 364774 w 4543952"/>
                  <a:gd name="connsiteY447" fmla="*/ 898197 h 6858000"/>
                  <a:gd name="connsiteX448" fmla="*/ 359250 w 4543952"/>
                  <a:gd name="connsiteY448" fmla="*/ 850188 h 6858000"/>
                  <a:gd name="connsiteX449" fmla="*/ 381730 w 4543952"/>
                  <a:gd name="connsiteY449" fmla="*/ 769604 h 6858000"/>
                  <a:gd name="connsiteX450" fmla="*/ 384016 w 4543952"/>
                  <a:gd name="connsiteY450" fmla="*/ 740267 h 6858000"/>
                  <a:gd name="connsiteX451" fmla="*/ 394875 w 4543952"/>
                  <a:gd name="connsiteY451" fmla="*/ 674922 h 6858000"/>
                  <a:gd name="connsiteX452" fmla="*/ 394113 w 4543952"/>
                  <a:gd name="connsiteY452" fmla="*/ 617771 h 6858000"/>
                  <a:gd name="connsiteX453" fmla="*/ 376776 w 4543952"/>
                  <a:gd name="connsiteY453" fmla="*/ 571859 h 6858000"/>
                  <a:gd name="connsiteX454" fmla="*/ 373348 w 4543952"/>
                  <a:gd name="connsiteY454" fmla="*/ 505181 h 6858000"/>
                  <a:gd name="connsiteX455" fmla="*/ 385920 w 4543952"/>
                  <a:gd name="connsiteY455" fmla="*/ 462125 h 6858000"/>
                  <a:gd name="connsiteX456" fmla="*/ 387634 w 4543952"/>
                  <a:gd name="connsiteY456" fmla="*/ 453363 h 6858000"/>
                  <a:gd name="connsiteX457" fmla="*/ 388399 w 4543952"/>
                  <a:gd name="connsiteY457" fmla="*/ 340773 h 6858000"/>
                  <a:gd name="connsiteX458" fmla="*/ 350487 w 4543952"/>
                  <a:gd name="connsiteY458" fmla="*/ 200181 h 6858000"/>
                  <a:gd name="connsiteX459" fmla="*/ 342485 w 4543952"/>
                  <a:gd name="connsiteY459" fmla="*/ 176938 h 6858000"/>
                  <a:gd name="connsiteX460" fmla="*/ 328579 w 4543952"/>
                  <a:gd name="connsiteY460" fmla="*/ 63586 h 6858000"/>
                  <a:gd name="connsiteX461" fmla="*/ 314480 w 4543952"/>
                  <a:gd name="connsiteY461" fmla="*/ 2816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</a:cxnLst>
                <a:rect l="l" t="t" r="r" b="b"/>
                <a:pathLst>
                  <a:path w="4543952" h="6858000">
                    <a:moveTo>
                      <a:pt x="328959" y="6564619"/>
                    </a:moveTo>
                    <a:lnTo>
                      <a:pt x="306480" y="6588624"/>
                    </a:lnTo>
                    <a:cubicBezTo>
                      <a:pt x="298003" y="6597577"/>
                      <a:pt x="291954" y="6611341"/>
                      <a:pt x="289858" y="6625223"/>
                    </a:cubicBezTo>
                    <a:lnTo>
                      <a:pt x="289858" y="6625224"/>
                    </a:lnTo>
                    <a:lnTo>
                      <a:pt x="289870" y="6645551"/>
                    </a:lnTo>
                    <a:lnTo>
                      <a:pt x="296953" y="6662539"/>
                    </a:lnTo>
                    <a:lnTo>
                      <a:pt x="296953" y="6662541"/>
                    </a:lnTo>
                    <a:lnTo>
                      <a:pt x="296954" y="6662543"/>
                    </a:lnTo>
                    <a:lnTo>
                      <a:pt x="311551" y="6702975"/>
                    </a:lnTo>
                    <a:lnTo>
                      <a:pt x="297715" y="6742551"/>
                    </a:lnTo>
                    <a:lnTo>
                      <a:pt x="297714" y="6742554"/>
                    </a:lnTo>
                    <a:lnTo>
                      <a:pt x="283011" y="6776799"/>
                    </a:lnTo>
                    <a:lnTo>
                      <a:pt x="278238" y="6812061"/>
                    </a:lnTo>
                    <a:lnTo>
                      <a:pt x="278237" y="6812062"/>
                    </a:lnTo>
                    <a:lnTo>
                      <a:pt x="278237" y="6812063"/>
                    </a:lnTo>
                    <a:lnTo>
                      <a:pt x="278238" y="6812061"/>
                    </a:lnTo>
                    <a:lnTo>
                      <a:pt x="297714" y="6742554"/>
                    </a:lnTo>
                    <a:lnTo>
                      <a:pt x="297715" y="6742552"/>
                    </a:lnTo>
                    <a:cubicBezTo>
                      <a:pt x="306003" y="6729218"/>
                      <a:pt x="311147" y="6716168"/>
                      <a:pt x="311551" y="6702976"/>
                    </a:cubicBezTo>
                    <a:lnTo>
                      <a:pt x="311551" y="6702975"/>
                    </a:lnTo>
                    <a:lnTo>
                      <a:pt x="308405" y="6683026"/>
                    </a:lnTo>
                    <a:lnTo>
                      <a:pt x="296954" y="6662543"/>
                    </a:lnTo>
                    <a:lnTo>
                      <a:pt x="296953" y="6662540"/>
                    </a:lnTo>
                    <a:lnTo>
                      <a:pt x="296953" y="6662539"/>
                    </a:lnTo>
                    <a:lnTo>
                      <a:pt x="289858" y="6625224"/>
                    </a:lnTo>
                    <a:lnTo>
                      <a:pt x="306480" y="6588625"/>
                    </a:lnTo>
                    <a:cubicBezTo>
                      <a:pt x="312576" y="6582146"/>
                      <a:pt x="318672" y="6575478"/>
                      <a:pt x="328959" y="6564620"/>
                    </a:cubicBezTo>
                    <a:close/>
                    <a:moveTo>
                      <a:pt x="248638" y="6438980"/>
                    </a:moveTo>
                    <a:cubicBezTo>
                      <a:pt x="258140" y="6444076"/>
                      <a:pt x="265617" y="6451649"/>
                      <a:pt x="268569" y="6463840"/>
                    </a:cubicBezTo>
                    <a:lnTo>
                      <a:pt x="268572" y="6463848"/>
                    </a:lnTo>
                    <a:lnTo>
                      <a:pt x="279556" y="6508051"/>
                    </a:lnTo>
                    <a:lnTo>
                      <a:pt x="282367" y="6513011"/>
                    </a:lnTo>
                    <a:lnTo>
                      <a:pt x="284834" y="6521803"/>
                    </a:lnTo>
                    <a:lnTo>
                      <a:pt x="301172" y="6546194"/>
                    </a:lnTo>
                    <a:lnTo>
                      <a:pt x="301172" y="6546193"/>
                    </a:lnTo>
                    <a:lnTo>
                      <a:pt x="282367" y="6513011"/>
                    </a:lnTo>
                    <a:lnTo>
                      <a:pt x="268572" y="6463848"/>
                    </a:lnTo>
                    <a:lnTo>
                      <a:pt x="268569" y="6463839"/>
                    </a:lnTo>
                    <a:close/>
                    <a:moveTo>
                      <a:pt x="166047" y="6392242"/>
                    </a:moveTo>
                    <a:lnTo>
                      <a:pt x="173364" y="6407332"/>
                    </a:lnTo>
                    <a:lnTo>
                      <a:pt x="173364" y="6407331"/>
                    </a:lnTo>
                    <a:close/>
                    <a:moveTo>
                      <a:pt x="401733" y="4221390"/>
                    </a:moveTo>
                    <a:lnTo>
                      <a:pt x="396017" y="4253013"/>
                    </a:lnTo>
                    <a:cubicBezTo>
                      <a:pt x="383824" y="4277400"/>
                      <a:pt x="368204" y="4300069"/>
                      <a:pt x="356201" y="4324644"/>
                    </a:cubicBezTo>
                    <a:cubicBezTo>
                      <a:pt x="350487" y="4336456"/>
                      <a:pt x="347439" y="4350553"/>
                      <a:pt x="347247" y="4363889"/>
                    </a:cubicBezTo>
                    <a:lnTo>
                      <a:pt x="347247" y="4363890"/>
                    </a:lnTo>
                    <a:cubicBezTo>
                      <a:pt x="346295" y="4403325"/>
                      <a:pt x="346295" y="4442761"/>
                      <a:pt x="348009" y="4482004"/>
                    </a:cubicBezTo>
                    <a:cubicBezTo>
                      <a:pt x="350677" y="4546776"/>
                      <a:pt x="351249" y="4612500"/>
                      <a:pt x="408019" y="4659174"/>
                    </a:cubicBezTo>
                    <a:cubicBezTo>
                      <a:pt x="412591" y="4662986"/>
                      <a:pt x="415259" y="4671176"/>
                      <a:pt x="416021" y="4677655"/>
                    </a:cubicBezTo>
                    <a:cubicBezTo>
                      <a:pt x="419640" y="4707564"/>
                      <a:pt x="420022" y="4738235"/>
                      <a:pt x="425928" y="4767764"/>
                    </a:cubicBezTo>
                    <a:lnTo>
                      <a:pt x="427237" y="4800482"/>
                    </a:lnTo>
                    <a:lnTo>
                      <a:pt x="412401" y="4828915"/>
                    </a:lnTo>
                    <a:cubicBezTo>
                      <a:pt x="404115" y="4837702"/>
                      <a:pt x="397114" y="4847213"/>
                      <a:pt x="391971" y="4857316"/>
                    </a:cubicBezTo>
                    <a:lnTo>
                      <a:pt x="390221" y="4863342"/>
                    </a:lnTo>
                    <a:lnTo>
                      <a:pt x="387469" y="4867613"/>
                    </a:lnTo>
                    <a:lnTo>
                      <a:pt x="382691" y="4889274"/>
                    </a:lnTo>
                    <a:lnTo>
                      <a:pt x="382691" y="4889275"/>
                    </a:lnTo>
                    <a:cubicBezTo>
                      <a:pt x="382122" y="4896713"/>
                      <a:pt x="382634" y="4904357"/>
                      <a:pt x="384396" y="4912168"/>
                    </a:cubicBezTo>
                    <a:lnTo>
                      <a:pt x="385799" y="4933804"/>
                    </a:lnTo>
                    <a:lnTo>
                      <a:pt x="378247" y="4957452"/>
                    </a:lnTo>
                    <a:lnTo>
                      <a:pt x="360964" y="4987036"/>
                    </a:lnTo>
                    <a:cubicBezTo>
                      <a:pt x="349725" y="5003800"/>
                      <a:pt x="335627" y="5022851"/>
                      <a:pt x="334485" y="5041520"/>
                    </a:cubicBezTo>
                    <a:cubicBezTo>
                      <a:pt x="333557" y="5057380"/>
                      <a:pt x="327458" y="5072410"/>
                      <a:pt x="321371" y="5087422"/>
                    </a:cubicBezTo>
                    <a:lnTo>
                      <a:pt x="321364" y="5087449"/>
                    </a:lnTo>
                    <a:lnTo>
                      <a:pt x="315482" y="5102460"/>
                    </a:lnTo>
                    <a:lnTo>
                      <a:pt x="308338" y="5133219"/>
                    </a:lnTo>
                    <a:lnTo>
                      <a:pt x="308337" y="5133223"/>
                    </a:lnTo>
                    <a:lnTo>
                      <a:pt x="308337" y="5133224"/>
                    </a:lnTo>
                    <a:lnTo>
                      <a:pt x="315052" y="5166113"/>
                    </a:lnTo>
                    <a:lnTo>
                      <a:pt x="314362" y="5172089"/>
                    </a:lnTo>
                    <a:cubicBezTo>
                      <a:pt x="313481" y="5174399"/>
                      <a:pt x="312290" y="5176875"/>
                      <a:pt x="311814" y="5179066"/>
                    </a:cubicBezTo>
                    <a:lnTo>
                      <a:pt x="311814" y="5179067"/>
                    </a:lnTo>
                    <a:cubicBezTo>
                      <a:pt x="304574" y="5214121"/>
                      <a:pt x="311624" y="5247078"/>
                      <a:pt x="335437" y="5272796"/>
                    </a:cubicBezTo>
                    <a:lnTo>
                      <a:pt x="360397" y="5321350"/>
                    </a:lnTo>
                    <a:lnTo>
                      <a:pt x="364317" y="5355013"/>
                    </a:lnTo>
                    <a:lnTo>
                      <a:pt x="359440" y="5385383"/>
                    </a:lnTo>
                    <a:cubicBezTo>
                      <a:pt x="356201" y="5398720"/>
                      <a:pt x="353915" y="5412056"/>
                      <a:pt x="351249" y="5425581"/>
                    </a:cubicBezTo>
                    <a:cubicBezTo>
                      <a:pt x="347439" y="5443869"/>
                      <a:pt x="343437" y="5462350"/>
                      <a:pt x="339627" y="5480636"/>
                    </a:cubicBezTo>
                    <a:cubicBezTo>
                      <a:pt x="337722" y="5489496"/>
                      <a:pt x="335151" y="5498831"/>
                      <a:pt x="335103" y="5507666"/>
                    </a:cubicBezTo>
                    <a:lnTo>
                      <a:pt x="335103" y="5507667"/>
                    </a:lnTo>
                    <a:lnTo>
                      <a:pt x="337324" y="5520421"/>
                    </a:lnTo>
                    <a:lnTo>
                      <a:pt x="345722" y="5531691"/>
                    </a:lnTo>
                    <a:lnTo>
                      <a:pt x="345723" y="5531693"/>
                    </a:lnTo>
                    <a:lnTo>
                      <a:pt x="355869" y="5547577"/>
                    </a:lnTo>
                    <a:lnTo>
                      <a:pt x="346295" y="5562745"/>
                    </a:lnTo>
                    <a:cubicBezTo>
                      <a:pt x="303622" y="5600466"/>
                      <a:pt x="276951" y="5646188"/>
                      <a:pt x="275047" y="5704482"/>
                    </a:cubicBezTo>
                    <a:cubicBezTo>
                      <a:pt x="274665" y="5716484"/>
                      <a:pt x="271999" y="5728677"/>
                      <a:pt x="269141" y="5740487"/>
                    </a:cubicBezTo>
                    <a:cubicBezTo>
                      <a:pt x="267426" y="5747727"/>
                      <a:pt x="265520" y="5756492"/>
                      <a:pt x="260376" y="5760872"/>
                    </a:cubicBezTo>
                    <a:cubicBezTo>
                      <a:pt x="221133" y="5794973"/>
                      <a:pt x="193890" y="5837456"/>
                      <a:pt x="171981" y="5883750"/>
                    </a:cubicBezTo>
                    <a:lnTo>
                      <a:pt x="171979" y="5883755"/>
                    </a:lnTo>
                    <a:lnTo>
                      <a:pt x="160957" y="5909350"/>
                    </a:lnTo>
                    <a:lnTo>
                      <a:pt x="154076" y="5935945"/>
                    </a:lnTo>
                    <a:lnTo>
                      <a:pt x="154075" y="5935948"/>
                    </a:lnTo>
                    <a:lnTo>
                      <a:pt x="154075" y="5935949"/>
                    </a:lnTo>
                    <a:lnTo>
                      <a:pt x="154242" y="5964476"/>
                    </a:lnTo>
                    <a:lnTo>
                      <a:pt x="157695" y="5993289"/>
                    </a:lnTo>
                    <a:lnTo>
                      <a:pt x="157695" y="5993291"/>
                    </a:lnTo>
                    <a:cubicBezTo>
                      <a:pt x="158837" y="6004531"/>
                      <a:pt x="158647" y="6017485"/>
                      <a:pt x="164171" y="6026440"/>
                    </a:cubicBezTo>
                    <a:cubicBezTo>
                      <a:pt x="181508" y="6054825"/>
                      <a:pt x="200176" y="6082258"/>
                      <a:pt x="220371" y="6108738"/>
                    </a:cubicBezTo>
                    <a:lnTo>
                      <a:pt x="234064" y="6133314"/>
                    </a:lnTo>
                    <a:lnTo>
                      <a:pt x="218468" y="6155599"/>
                    </a:lnTo>
                    <a:lnTo>
                      <a:pt x="218465" y="6155601"/>
                    </a:lnTo>
                    <a:cubicBezTo>
                      <a:pt x="196176" y="6175796"/>
                      <a:pt x="184556" y="6200943"/>
                      <a:pt x="179794" y="6228755"/>
                    </a:cubicBezTo>
                    <a:cubicBezTo>
                      <a:pt x="172363" y="6272763"/>
                      <a:pt x="166077" y="6317150"/>
                      <a:pt x="162457" y="6361538"/>
                    </a:cubicBezTo>
                    <a:lnTo>
                      <a:pt x="162457" y="6361539"/>
                    </a:lnTo>
                    <a:lnTo>
                      <a:pt x="179794" y="6228756"/>
                    </a:lnTo>
                    <a:cubicBezTo>
                      <a:pt x="184556" y="6200944"/>
                      <a:pt x="196176" y="6175797"/>
                      <a:pt x="218465" y="6155602"/>
                    </a:cubicBezTo>
                    <a:lnTo>
                      <a:pt x="218468" y="6155599"/>
                    </a:lnTo>
                    <a:lnTo>
                      <a:pt x="230364" y="6143189"/>
                    </a:lnTo>
                    <a:lnTo>
                      <a:pt x="234064" y="6133314"/>
                    </a:lnTo>
                    <a:lnTo>
                      <a:pt x="234064" y="6133313"/>
                    </a:lnTo>
                    <a:cubicBezTo>
                      <a:pt x="233993" y="6126883"/>
                      <a:pt x="229039" y="6120073"/>
                      <a:pt x="220371" y="6108737"/>
                    </a:cubicBezTo>
                    <a:cubicBezTo>
                      <a:pt x="200176" y="6082257"/>
                      <a:pt x="181508" y="6054824"/>
                      <a:pt x="164171" y="6026439"/>
                    </a:cubicBezTo>
                    <a:cubicBezTo>
                      <a:pt x="158647" y="6017484"/>
                      <a:pt x="158837" y="6004530"/>
                      <a:pt x="157695" y="5993290"/>
                    </a:cubicBezTo>
                    <a:lnTo>
                      <a:pt x="157695" y="5993289"/>
                    </a:lnTo>
                    <a:lnTo>
                      <a:pt x="154075" y="5935949"/>
                    </a:lnTo>
                    <a:lnTo>
                      <a:pt x="154076" y="5935945"/>
                    </a:lnTo>
                    <a:lnTo>
                      <a:pt x="171979" y="5883755"/>
                    </a:lnTo>
                    <a:lnTo>
                      <a:pt x="171981" y="5883751"/>
                    </a:lnTo>
                    <a:cubicBezTo>
                      <a:pt x="193890" y="5837457"/>
                      <a:pt x="221133" y="5794974"/>
                      <a:pt x="260376" y="5760873"/>
                    </a:cubicBezTo>
                    <a:cubicBezTo>
                      <a:pt x="265520" y="5756493"/>
                      <a:pt x="267426" y="5747728"/>
                      <a:pt x="269141" y="5740488"/>
                    </a:cubicBezTo>
                    <a:cubicBezTo>
                      <a:pt x="271999" y="5728678"/>
                      <a:pt x="274665" y="5716485"/>
                      <a:pt x="275047" y="5704483"/>
                    </a:cubicBezTo>
                    <a:cubicBezTo>
                      <a:pt x="276951" y="5646189"/>
                      <a:pt x="303622" y="5600467"/>
                      <a:pt x="346295" y="5562746"/>
                    </a:cubicBezTo>
                    <a:cubicBezTo>
                      <a:pt x="352392" y="5557317"/>
                      <a:pt x="355774" y="5552507"/>
                      <a:pt x="355869" y="5547578"/>
                    </a:cubicBezTo>
                    <a:lnTo>
                      <a:pt x="355869" y="5547577"/>
                    </a:lnTo>
                    <a:cubicBezTo>
                      <a:pt x="355964" y="5542648"/>
                      <a:pt x="352773" y="5537599"/>
                      <a:pt x="345723" y="5531692"/>
                    </a:cubicBezTo>
                    <a:lnTo>
                      <a:pt x="345722" y="5531691"/>
                    </a:lnTo>
                    <a:lnTo>
                      <a:pt x="335103" y="5507667"/>
                    </a:lnTo>
                    <a:lnTo>
                      <a:pt x="339627" y="5480637"/>
                    </a:lnTo>
                    <a:cubicBezTo>
                      <a:pt x="343437" y="5462351"/>
                      <a:pt x="347439" y="5443870"/>
                      <a:pt x="351249" y="5425582"/>
                    </a:cubicBezTo>
                    <a:cubicBezTo>
                      <a:pt x="353915" y="5412057"/>
                      <a:pt x="356201" y="5398721"/>
                      <a:pt x="359440" y="5385384"/>
                    </a:cubicBezTo>
                    <a:cubicBezTo>
                      <a:pt x="361965" y="5375002"/>
                      <a:pt x="363668" y="5364882"/>
                      <a:pt x="364317" y="5355014"/>
                    </a:cubicBezTo>
                    <a:lnTo>
                      <a:pt x="364317" y="5355013"/>
                    </a:lnTo>
                    <a:lnTo>
                      <a:pt x="362870" y="5326162"/>
                    </a:lnTo>
                    <a:lnTo>
                      <a:pt x="360397" y="5321350"/>
                    </a:lnTo>
                    <a:lnTo>
                      <a:pt x="359341" y="5312287"/>
                    </a:lnTo>
                    <a:cubicBezTo>
                      <a:pt x="354789" y="5298594"/>
                      <a:pt x="347082" y="5285440"/>
                      <a:pt x="335437" y="5272795"/>
                    </a:cubicBezTo>
                    <a:cubicBezTo>
                      <a:pt x="323531" y="5259936"/>
                      <a:pt x="315815" y="5245268"/>
                      <a:pt x="311981" y="5229432"/>
                    </a:cubicBezTo>
                    <a:lnTo>
                      <a:pt x="311814" y="5179067"/>
                    </a:lnTo>
                    <a:lnTo>
                      <a:pt x="314362" y="5172090"/>
                    </a:lnTo>
                    <a:cubicBezTo>
                      <a:pt x="315243" y="5169780"/>
                      <a:pt x="315814" y="5167637"/>
                      <a:pt x="315052" y="5166113"/>
                    </a:cubicBezTo>
                    <a:lnTo>
                      <a:pt x="315052" y="5166112"/>
                    </a:lnTo>
                    <a:lnTo>
                      <a:pt x="308337" y="5133224"/>
                    </a:lnTo>
                    <a:lnTo>
                      <a:pt x="308338" y="5133219"/>
                    </a:lnTo>
                    <a:lnTo>
                      <a:pt x="321364" y="5087449"/>
                    </a:lnTo>
                    <a:lnTo>
                      <a:pt x="327270" y="5072375"/>
                    </a:lnTo>
                    <a:cubicBezTo>
                      <a:pt x="330949" y="5062299"/>
                      <a:pt x="333866" y="5052095"/>
                      <a:pt x="334485" y="5041521"/>
                    </a:cubicBezTo>
                    <a:cubicBezTo>
                      <a:pt x="335627" y="5022852"/>
                      <a:pt x="349725" y="5003801"/>
                      <a:pt x="360964" y="4987037"/>
                    </a:cubicBezTo>
                    <a:cubicBezTo>
                      <a:pt x="366751" y="4978392"/>
                      <a:pt x="372458" y="4970096"/>
                      <a:pt x="376969" y="4961455"/>
                    </a:cubicBezTo>
                    <a:lnTo>
                      <a:pt x="378247" y="4957452"/>
                    </a:lnTo>
                    <a:lnTo>
                      <a:pt x="381039" y="4952672"/>
                    </a:lnTo>
                    <a:lnTo>
                      <a:pt x="385799" y="4933804"/>
                    </a:lnTo>
                    <a:cubicBezTo>
                      <a:pt x="386468" y="4927121"/>
                      <a:pt x="386111" y="4919978"/>
                      <a:pt x="384396" y="4912167"/>
                    </a:cubicBezTo>
                    <a:lnTo>
                      <a:pt x="382691" y="4889274"/>
                    </a:lnTo>
                    <a:lnTo>
                      <a:pt x="390221" y="4863342"/>
                    </a:lnTo>
                    <a:lnTo>
                      <a:pt x="412401" y="4828916"/>
                    </a:lnTo>
                    <a:cubicBezTo>
                      <a:pt x="420784" y="4819963"/>
                      <a:pt x="425356" y="4810580"/>
                      <a:pt x="427237" y="4800483"/>
                    </a:cubicBezTo>
                    <a:lnTo>
                      <a:pt x="427237" y="4800482"/>
                    </a:lnTo>
                    <a:cubicBezTo>
                      <a:pt x="429119" y="4790385"/>
                      <a:pt x="428309" y="4779574"/>
                      <a:pt x="425928" y="4767763"/>
                    </a:cubicBezTo>
                    <a:cubicBezTo>
                      <a:pt x="420022" y="4738234"/>
                      <a:pt x="419640" y="4707563"/>
                      <a:pt x="416021" y="4677654"/>
                    </a:cubicBezTo>
                    <a:cubicBezTo>
                      <a:pt x="415259" y="4671175"/>
                      <a:pt x="412591" y="4662985"/>
                      <a:pt x="408019" y="4659173"/>
                    </a:cubicBezTo>
                    <a:cubicBezTo>
                      <a:pt x="351249" y="4612499"/>
                      <a:pt x="350677" y="4546775"/>
                      <a:pt x="348009" y="4482003"/>
                    </a:cubicBezTo>
                    <a:lnTo>
                      <a:pt x="347247" y="4363890"/>
                    </a:lnTo>
                    <a:lnTo>
                      <a:pt x="356201" y="4324645"/>
                    </a:lnTo>
                    <a:cubicBezTo>
                      <a:pt x="368204" y="4300070"/>
                      <a:pt x="383824" y="4277401"/>
                      <a:pt x="396017" y="4253014"/>
                    </a:cubicBezTo>
                    <a:cubicBezTo>
                      <a:pt x="400781" y="4243872"/>
                      <a:pt x="400971" y="4232060"/>
                      <a:pt x="401733" y="4221391"/>
                    </a:cubicBezTo>
                    <a:close/>
                    <a:moveTo>
                      <a:pt x="332842" y="2836171"/>
                    </a:moveTo>
                    <a:lnTo>
                      <a:pt x="332842" y="2836172"/>
                    </a:lnTo>
                    <a:cubicBezTo>
                      <a:pt x="336914" y="2839982"/>
                      <a:pt x="340200" y="2844316"/>
                      <a:pt x="341533" y="2848793"/>
                    </a:cubicBezTo>
                    <a:lnTo>
                      <a:pt x="358166" y="2903544"/>
                    </a:lnTo>
                    <a:lnTo>
                      <a:pt x="366072" y="2947858"/>
                    </a:lnTo>
                    <a:lnTo>
                      <a:pt x="366072" y="2947862"/>
                    </a:lnTo>
                    <a:lnTo>
                      <a:pt x="362488" y="2982147"/>
                    </a:lnTo>
                    <a:cubicBezTo>
                      <a:pt x="354392" y="3014152"/>
                      <a:pt x="350582" y="3045776"/>
                      <a:pt x="350796" y="3077400"/>
                    </a:cubicBezTo>
                    <a:lnTo>
                      <a:pt x="350796" y="3077401"/>
                    </a:lnTo>
                    <a:cubicBezTo>
                      <a:pt x="351010" y="3109025"/>
                      <a:pt x="355249" y="3140649"/>
                      <a:pt x="363250" y="3172654"/>
                    </a:cubicBezTo>
                    <a:cubicBezTo>
                      <a:pt x="389159" y="3276480"/>
                      <a:pt x="416591" y="3380305"/>
                      <a:pt x="410877" y="3489467"/>
                    </a:cubicBezTo>
                    <a:cubicBezTo>
                      <a:pt x="409925" y="3507563"/>
                      <a:pt x="421546" y="3529090"/>
                      <a:pt x="432976" y="3544713"/>
                    </a:cubicBezTo>
                    <a:cubicBezTo>
                      <a:pt x="438406" y="3552190"/>
                      <a:pt x="442585" y="3557715"/>
                      <a:pt x="445520" y="3562320"/>
                    </a:cubicBezTo>
                    <a:lnTo>
                      <a:pt x="450598" y="3574407"/>
                    </a:lnTo>
                    <a:lnTo>
                      <a:pt x="448246" y="3587173"/>
                    </a:lnTo>
                    <a:cubicBezTo>
                      <a:pt x="446228" y="3592231"/>
                      <a:pt x="442978" y="3598434"/>
                      <a:pt x="438500" y="3606816"/>
                    </a:cubicBezTo>
                    <a:cubicBezTo>
                      <a:pt x="434118" y="3614818"/>
                      <a:pt x="431452" y="3624724"/>
                      <a:pt x="424974" y="3630631"/>
                    </a:cubicBezTo>
                    <a:cubicBezTo>
                      <a:pt x="408496" y="3645681"/>
                      <a:pt x="402257" y="3662493"/>
                      <a:pt x="400733" y="3680162"/>
                    </a:cubicBezTo>
                    <a:lnTo>
                      <a:pt x="400733" y="3680163"/>
                    </a:lnTo>
                    <a:lnTo>
                      <a:pt x="404781" y="3734837"/>
                    </a:lnTo>
                    <a:lnTo>
                      <a:pt x="404399" y="3754651"/>
                    </a:lnTo>
                    <a:cubicBezTo>
                      <a:pt x="398399" y="3767129"/>
                      <a:pt x="396447" y="3778654"/>
                      <a:pt x="398042" y="3789775"/>
                    </a:cubicBezTo>
                    <a:lnTo>
                      <a:pt x="398042" y="3789776"/>
                    </a:lnTo>
                    <a:cubicBezTo>
                      <a:pt x="399638" y="3800896"/>
                      <a:pt x="404781" y="3811613"/>
                      <a:pt x="412973" y="3822472"/>
                    </a:cubicBezTo>
                    <a:lnTo>
                      <a:pt x="427308" y="3852619"/>
                    </a:lnTo>
                    <a:lnTo>
                      <a:pt x="417926" y="3885336"/>
                    </a:lnTo>
                    <a:lnTo>
                      <a:pt x="417925" y="3885337"/>
                    </a:lnTo>
                    <a:cubicBezTo>
                      <a:pt x="398494" y="3910103"/>
                      <a:pt x="388302" y="3935726"/>
                      <a:pt x="386040" y="3962158"/>
                    </a:cubicBezTo>
                    <a:lnTo>
                      <a:pt x="386040" y="3962159"/>
                    </a:lnTo>
                    <a:lnTo>
                      <a:pt x="388431" y="4002409"/>
                    </a:lnTo>
                    <a:lnTo>
                      <a:pt x="401733" y="4043837"/>
                    </a:lnTo>
                    <a:lnTo>
                      <a:pt x="401733" y="4043839"/>
                    </a:lnTo>
                    <a:lnTo>
                      <a:pt x="416855" y="4103825"/>
                    </a:lnTo>
                    <a:lnTo>
                      <a:pt x="405544" y="4165381"/>
                    </a:lnTo>
                    <a:lnTo>
                      <a:pt x="405543" y="4165382"/>
                    </a:lnTo>
                    <a:cubicBezTo>
                      <a:pt x="402114" y="4173479"/>
                      <a:pt x="401543" y="4182766"/>
                      <a:pt x="401638" y="4192386"/>
                    </a:cubicBezTo>
                    <a:lnTo>
                      <a:pt x="401638" y="4192387"/>
                    </a:lnTo>
                    <a:lnTo>
                      <a:pt x="405543" y="4165383"/>
                    </a:lnTo>
                    <a:lnTo>
                      <a:pt x="405544" y="4165381"/>
                    </a:lnTo>
                    <a:lnTo>
                      <a:pt x="414887" y="4134255"/>
                    </a:lnTo>
                    <a:lnTo>
                      <a:pt x="416855" y="4103825"/>
                    </a:lnTo>
                    <a:lnTo>
                      <a:pt x="416855" y="4103824"/>
                    </a:lnTo>
                    <a:cubicBezTo>
                      <a:pt x="415879" y="4083701"/>
                      <a:pt x="410497" y="4063841"/>
                      <a:pt x="401733" y="4043838"/>
                    </a:cubicBezTo>
                    <a:lnTo>
                      <a:pt x="401733" y="4043837"/>
                    </a:lnTo>
                    <a:lnTo>
                      <a:pt x="386040" y="3962159"/>
                    </a:lnTo>
                    <a:lnTo>
                      <a:pt x="395544" y="3923124"/>
                    </a:lnTo>
                    <a:cubicBezTo>
                      <a:pt x="400804" y="3910318"/>
                      <a:pt x="408210" y="3897721"/>
                      <a:pt x="417925" y="3885338"/>
                    </a:cubicBezTo>
                    <a:lnTo>
                      <a:pt x="417926" y="3885336"/>
                    </a:lnTo>
                    <a:lnTo>
                      <a:pt x="426528" y="3868763"/>
                    </a:lnTo>
                    <a:lnTo>
                      <a:pt x="427308" y="3852619"/>
                    </a:lnTo>
                    <a:lnTo>
                      <a:pt x="427308" y="3852618"/>
                    </a:lnTo>
                    <a:cubicBezTo>
                      <a:pt x="425642" y="3842045"/>
                      <a:pt x="420022" y="3831901"/>
                      <a:pt x="412973" y="3822471"/>
                    </a:cubicBezTo>
                    <a:lnTo>
                      <a:pt x="398042" y="3789775"/>
                    </a:lnTo>
                    <a:lnTo>
                      <a:pt x="404399" y="3754652"/>
                    </a:lnTo>
                    <a:cubicBezTo>
                      <a:pt x="407067" y="3749125"/>
                      <a:pt x="405733" y="3741315"/>
                      <a:pt x="404781" y="3734837"/>
                    </a:cubicBezTo>
                    <a:lnTo>
                      <a:pt x="404781" y="3734836"/>
                    </a:lnTo>
                    <a:lnTo>
                      <a:pt x="400733" y="3680163"/>
                    </a:lnTo>
                    <a:lnTo>
                      <a:pt x="407246" y="3654415"/>
                    </a:lnTo>
                    <a:cubicBezTo>
                      <a:pt x="411056" y="3646122"/>
                      <a:pt x="416735" y="3638157"/>
                      <a:pt x="424974" y="3630632"/>
                    </a:cubicBezTo>
                    <a:cubicBezTo>
                      <a:pt x="431452" y="3624725"/>
                      <a:pt x="434118" y="3614819"/>
                      <a:pt x="438500" y="3606817"/>
                    </a:cubicBezTo>
                    <a:cubicBezTo>
                      <a:pt x="447455" y="3590053"/>
                      <a:pt x="451503" y="3582004"/>
                      <a:pt x="450598" y="3574408"/>
                    </a:cubicBezTo>
                    <a:lnTo>
                      <a:pt x="450598" y="3574407"/>
                    </a:lnTo>
                    <a:cubicBezTo>
                      <a:pt x="449693" y="3566810"/>
                      <a:pt x="443835" y="3559667"/>
                      <a:pt x="432976" y="3544712"/>
                    </a:cubicBezTo>
                    <a:cubicBezTo>
                      <a:pt x="421546" y="3529089"/>
                      <a:pt x="409925" y="3507562"/>
                      <a:pt x="410877" y="3489466"/>
                    </a:cubicBezTo>
                    <a:cubicBezTo>
                      <a:pt x="416591" y="3380304"/>
                      <a:pt x="389159" y="3276479"/>
                      <a:pt x="363250" y="3172653"/>
                    </a:cubicBezTo>
                    <a:lnTo>
                      <a:pt x="350796" y="3077401"/>
                    </a:lnTo>
                    <a:lnTo>
                      <a:pt x="362488" y="2982148"/>
                    </a:lnTo>
                    <a:cubicBezTo>
                      <a:pt x="365441" y="2970575"/>
                      <a:pt x="366442" y="2959156"/>
                      <a:pt x="366072" y="2947862"/>
                    </a:cubicBezTo>
                    <a:lnTo>
                      <a:pt x="366072" y="2947861"/>
                    </a:lnTo>
                    <a:lnTo>
                      <a:pt x="366072" y="2947858"/>
                    </a:lnTo>
                    <a:lnTo>
                      <a:pt x="361441" y="2914327"/>
                    </a:lnTo>
                    <a:lnTo>
                      <a:pt x="358166" y="2903544"/>
                    </a:lnTo>
                    <a:lnTo>
                      <a:pt x="357138" y="2897784"/>
                    </a:lnTo>
                    <a:cubicBezTo>
                      <a:pt x="352392" y="2881306"/>
                      <a:pt x="346534" y="2865009"/>
                      <a:pt x="341533" y="2848792"/>
                    </a:cubicBezTo>
                    <a:close/>
                    <a:moveTo>
                      <a:pt x="296001" y="2745351"/>
                    </a:moveTo>
                    <a:lnTo>
                      <a:pt x="289670" y="2770757"/>
                    </a:lnTo>
                    <a:lnTo>
                      <a:pt x="290080" y="2778005"/>
                    </a:lnTo>
                    <a:lnTo>
                      <a:pt x="289301" y="2782304"/>
                    </a:lnTo>
                    <a:lnTo>
                      <a:pt x="290501" y="2785439"/>
                    </a:lnTo>
                    <a:lnTo>
                      <a:pt x="290929" y="2793022"/>
                    </a:lnTo>
                    <a:lnTo>
                      <a:pt x="300579" y="2811779"/>
                    </a:lnTo>
                    <a:lnTo>
                      <a:pt x="300582" y="2811786"/>
                    </a:lnTo>
                    <a:lnTo>
                      <a:pt x="300583" y="2811786"/>
                    </a:lnTo>
                    <a:lnTo>
                      <a:pt x="300579" y="2811779"/>
                    </a:lnTo>
                    <a:lnTo>
                      <a:pt x="290501" y="2785439"/>
                    </a:lnTo>
                    <a:lnTo>
                      <a:pt x="290080" y="2778005"/>
                    </a:lnTo>
                    <a:close/>
                    <a:moveTo>
                      <a:pt x="817328" y="1508457"/>
                    </a:moveTo>
                    <a:lnTo>
                      <a:pt x="845421" y="1596212"/>
                    </a:lnTo>
                    <a:cubicBezTo>
                      <a:pt x="847898" y="1604977"/>
                      <a:pt x="846373" y="1615835"/>
                      <a:pt x="843517" y="1624979"/>
                    </a:cubicBezTo>
                    <a:cubicBezTo>
                      <a:pt x="833801" y="1656222"/>
                      <a:pt x="809415" y="1676035"/>
                      <a:pt x="786935" y="1697752"/>
                    </a:cubicBezTo>
                    <a:cubicBezTo>
                      <a:pt x="777029" y="1707278"/>
                      <a:pt x="769981" y="1720422"/>
                      <a:pt x="764267" y="1733187"/>
                    </a:cubicBezTo>
                    <a:cubicBezTo>
                      <a:pt x="749595" y="1766334"/>
                      <a:pt x="736452" y="1800245"/>
                      <a:pt x="722546" y="1833774"/>
                    </a:cubicBezTo>
                    <a:cubicBezTo>
                      <a:pt x="721212" y="1837012"/>
                      <a:pt x="717783" y="1839678"/>
                      <a:pt x="714925" y="1842157"/>
                    </a:cubicBezTo>
                    <a:cubicBezTo>
                      <a:pt x="684824" y="1866921"/>
                      <a:pt x="654535" y="1891496"/>
                      <a:pt x="624434" y="1916453"/>
                    </a:cubicBezTo>
                    <a:cubicBezTo>
                      <a:pt x="618720" y="1921215"/>
                      <a:pt x="614528" y="1928075"/>
                      <a:pt x="609004" y="1933218"/>
                    </a:cubicBezTo>
                    <a:cubicBezTo>
                      <a:pt x="601384" y="1940458"/>
                      <a:pt x="594143" y="1949602"/>
                      <a:pt x="584999" y="1953412"/>
                    </a:cubicBezTo>
                    <a:cubicBezTo>
                      <a:pt x="556234" y="1965223"/>
                      <a:pt x="543850" y="1987893"/>
                      <a:pt x="538516" y="2016468"/>
                    </a:cubicBezTo>
                    <a:cubicBezTo>
                      <a:pt x="533563" y="2042569"/>
                      <a:pt x="529371" y="2068668"/>
                      <a:pt x="523657" y="2094577"/>
                    </a:cubicBezTo>
                    <a:cubicBezTo>
                      <a:pt x="516799" y="2126200"/>
                      <a:pt x="509369" y="2157635"/>
                      <a:pt x="500986" y="2188878"/>
                    </a:cubicBezTo>
                    <a:cubicBezTo>
                      <a:pt x="497366" y="2202403"/>
                      <a:pt x="493176" y="2216691"/>
                      <a:pt x="485746" y="2228313"/>
                    </a:cubicBezTo>
                    <a:cubicBezTo>
                      <a:pt x="465171" y="2260889"/>
                      <a:pt x="451265" y="2295752"/>
                      <a:pt x="456789" y="2334043"/>
                    </a:cubicBezTo>
                    <a:cubicBezTo>
                      <a:pt x="461171" y="2364714"/>
                      <a:pt x="449931" y="2390433"/>
                      <a:pt x="432404" y="2409484"/>
                    </a:cubicBezTo>
                    <a:cubicBezTo>
                      <a:pt x="424451" y="2418153"/>
                      <a:pt x="418938" y="2426976"/>
                      <a:pt x="415303" y="2435912"/>
                    </a:cubicBezTo>
                    <a:lnTo>
                      <a:pt x="415303" y="2435912"/>
                    </a:lnTo>
                    <a:lnTo>
                      <a:pt x="415303" y="2435912"/>
                    </a:lnTo>
                    <a:lnTo>
                      <a:pt x="414227" y="2440915"/>
                    </a:lnTo>
                    <a:lnTo>
                      <a:pt x="409472" y="2463016"/>
                    </a:lnTo>
                    <a:lnTo>
                      <a:pt x="409472" y="2463017"/>
                    </a:lnTo>
                    <a:lnTo>
                      <a:pt x="411535" y="2490550"/>
                    </a:lnTo>
                    <a:lnTo>
                      <a:pt x="418115" y="2518261"/>
                    </a:lnTo>
                    <a:lnTo>
                      <a:pt x="418115" y="2518264"/>
                    </a:lnTo>
                    <a:lnTo>
                      <a:pt x="421759" y="2545006"/>
                    </a:lnTo>
                    <a:lnTo>
                      <a:pt x="417545" y="2571033"/>
                    </a:lnTo>
                    <a:cubicBezTo>
                      <a:pt x="405543" y="2612944"/>
                      <a:pt x="372966" y="2640949"/>
                      <a:pt x="344391" y="2668000"/>
                    </a:cubicBezTo>
                    <a:cubicBezTo>
                      <a:pt x="320006" y="2691053"/>
                      <a:pt x="306290" y="2716962"/>
                      <a:pt x="296001" y="2745347"/>
                    </a:cubicBezTo>
                    <a:lnTo>
                      <a:pt x="296001" y="2745348"/>
                    </a:lnTo>
                    <a:cubicBezTo>
                      <a:pt x="306290" y="2716963"/>
                      <a:pt x="320006" y="2691054"/>
                      <a:pt x="344391" y="2668001"/>
                    </a:cubicBezTo>
                    <a:cubicBezTo>
                      <a:pt x="372966" y="2640950"/>
                      <a:pt x="405543" y="2612945"/>
                      <a:pt x="417545" y="2571034"/>
                    </a:cubicBezTo>
                    <a:cubicBezTo>
                      <a:pt x="420117" y="2561985"/>
                      <a:pt x="421593" y="2553555"/>
                      <a:pt x="421760" y="2545006"/>
                    </a:cubicBezTo>
                    <a:lnTo>
                      <a:pt x="421759" y="2545006"/>
                    </a:lnTo>
                    <a:lnTo>
                      <a:pt x="421760" y="2545005"/>
                    </a:lnTo>
                    <a:cubicBezTo>
                      <a:pt x="421926" y="2536456"/>
                      <a:pt x="420783" y="2527789"/>
                      <a:pt x="418115" y="2518263"/>
                    </a:cubicBezTo>
                    <a:lnTo>
                      <a:pt x="418115" y="2518261"/>
                    </a:lnTo>
                    <a:lnTo>
                      <a:pt x="409472" y="2463017"/>
                    </a:lnTo>
                    <a:lnTo>
                      <a:pt x="414227" y="2440915"/>
                    </a:lnTo>
                    <a:lnTo>
                      <a:pt x="415303" y="2435912"/>
                    </a:lnTo>
                    <a:lnTo>
                      <a:pt x="432404" y="2409485"/>
                    </a:lnTo>
                    <a:cubicBezTo>
                      <a:pt x="449931" y="2390434"/>
                      <a:pt x="461171" y="2364715"/>
                      <a:pt x="456789" y="2334044"/>
                    </a:cubicBezTo>
                    <a:cubicBezTo>
                      <a:pt x="451265" y="2295753"/>
                      <a:pt x="465171" y="2260890"/>
                      <a:pt x="485746" y="2228314"/>
                    </a:cubicBezTo>
                    <a:cubicBezTo>
                      <a:pt x="493176" y="2216692"/>
                      <a:pt x="497366" y="2202404"/>
                      <a:pt x="500986" y="2188879"/>
                    </a:cubicBezTo>
                    <a:cubicBezTo>
                      <a:pt x="509369" y="2157636"/>
                      <a:pt x="516799" y="2126201"/>
                      <a:pt x="523657" y="2094578"/>
                    </a:cubicBezTo>
                    <a:cubicBezTo>
                      <a:pt x="529371" y="2068669"/>
                      <a:pt x="533563" y="2042570"/>
                      <a:pt x="538516" y="2016469"/>
                    </a:cubicBezTo>
                    <a:cubicBezTo>
                      <a:pt x="543850" y="1987894"/>
                      <a:pt x="556234" y="1965224"/>
                      <a:pt x="584999" y="1953413"/>
                    </a:cubicBezTo>
                    <a:cubicBezTo>
                      <a:pt x="594143" y="1949603"/>
                      <a:pt x="601384" y="1940459"/>
                      <a:pt x="609004" y="1933219"/>
                    </a:cubicBezTo>
                    <a:cubicBezTo>
                      <a:pt x="614528" y="1928076"/>
                      <a:pt x="618720" y="1921216"/>
                      <a:pt x="624434" y="1916454"/>
                    </a:cubicBezTo>
                    <a:cubicBezTo>
                      <a:pt x="654535" y="1891497"/>
                      <a:pt x="684824" y="1866922"/>
                      <a:pt x="714925" y="1842158"/>
                    </a:cubicBezTo>
                    <a:cubicBezTo>
                      <a:pt x="717783" y="1839679"/>
                      <a:pt x="721212" y="1837013"/>
                      <a:pt x="722546" y="1833775"/>
                    </a:cubicBezTo>
                    <a:cubicBezTo>
                      <a:pt x="736452" y="1800246"/>
                      <a:pt x="749596" y="1766335"/>
                      <a:pt x="764267" y="1733188"/>
                    </a:cubicBezTo>
                    <a:cubicBezTo>
                      <a:pt x="769981" y="1720423"/>
                      <a:pt x="777029" y="1707279"/>
                      <a:pt x="786936" y="1697753"/>
                    </a:cubicBezTo>
                    <a:cubicBezTo>
                      <a:pt x="809416" y="1676036"/>
                      <a:pt x="833801" y="1656223"/>
                      <a:pt x="843517" y="1624980"/>
                    </a:cubicBezTo>
                    <a:cubicBezTo>
                      <a:pt x="846374" y="1615836"/>
                      <a:pt x="847899" y="1604978"/>
                      <a:pt x="845422" y="1596213"/>
                    </a:cubicBezTo>
                    <a:close/>
                    <a:moveTo>
                      <a:pt x="798723" y="1459072"/>
                    </a:moveTo>
                    <a:lnTo>
                      <a:pt x="807941" y="1481571"/>
                    </a:lnTo>
                    <a:lnTo>
                      <a:pt x="798724" y="1459073"/>
                    </a:lnTo>
                    <a:close/>
                    <a:moveTo>
                      <a:pt x="779530" y="1268757"/>
                    </a:moveTo>
                    <a:lnTo>
                      <a:pt x="774363" y="1286068"/>
                    </a:lnTo>
                    <a:cubicBezTo>
                      <a:pt x="759789" y="1306929"/>
                      <a:pt x="753550" y="1328551"/>
                      <a:pt x="752025" y="1350626"/>
                    </a:cubicBezTo>
                    <a:lnTo>
                      <a:pt x="757620" y="1413839"/>
                    </a:lnTo>
                    <a:lnTo>
                      <a:pt x="752026" y="1350627"/>
                    </a:lnTo>
                    <a:cubicBezTo>
                      <a:pt x="753550" y="1328552"/>
                      <a:pt x="759790" y="1306929"/>
                      <a:pt x="774363" y="1286069"/>
                    </a:cubicBezTo>
                    <a:cubicBezTo>
                      <a:pt x="777506" y="1281688"/>
                      <a:pt x="779078" y="1275401"/>
                      <a:pt x="779530" y="1268757"/>
                    </a:cubicBezTo>
                    <a:close/>
                    <a:moveTo>
                      <a:pt x="837801" y="773034"/>
                    </a:moveTo>
                    <a:lnTo>
                      <a:pt x="829801" y="854378"/>
                    </a:lnTo>
                    <a:cubicBezTo>
                      <a:pt x="827515" y="878955"/>
                      <a:pt x="826753" y="903721"/>
                      <a:pt x="798747" y="915342"/>
                    </a:cubicBezTo>
                    <a:cubicBezTo>
                      <a:pt x="794365" y="917058"/>
                      <a:pt x="791127" y="922772"/>
                      <a:pt x="788269" y="927154"/>
                    </a:cubicBezTo>
                    <a:cubicBezTo>
                      <a:pt x="744261" y="994784"/>
                      <a:pt x="745405" y="1030979"/>
                      <a:pt x="791889" y="1097086"/>
                    </a:cubicBezTo>
                    <a:cubicBezTo>
                      <a:pt x="796651" y="1103944"/>
                      <a:pt x="800081" y="1118612"/>
                      <a:pt x="796271" y="1123184"/>
                    </a:cubicBezTo>
                    <a:cubicBezTo>
                      <a:pt x="780459" y="1142616"/>
                      <a:pt x="773411" y="1162953"/>
                      <a:pt x="771553" y="1184028"/>
                    </a:cubicBezTo>
                    <a:cubicBezTo>
                      <a:pt x="773411" y="1162953"/>
                      <a:pt x="780460" y="1142617"/>
                      <a:pt x="796272" y="1123185"/>
                    </a:cubicBezTo>
                    <a:cubicBezTo>
                      <a:pt x="800082" y="1118613"/>
                      <a:pt x="796652" y="1103945"/>
                      <a:pt x="791890" y="1097087"/>
                    </a:cubicBezTo>
                    <a:cubicBezTo>
                      <a:pt x="745406" y="1030980"/>
                      <a:pt x="744262" y="994785"/>
                      <a:pt x="788270" y="927155"/>
                    </a:cubicBezTo>
                    <a:cubicBezTo>
                      <a:pt x="791128" y="922773"/>
                      <a:pt x="794366" y="917059"/>
                      <a:pt x="798748" y="915343"/>
                    </a:cubicBezTo>
                    <a:cubicBezTo>
                      <a:pt x="826753" y="903722"/>
                      <a:pt x="827515" y="878956"/>
                      <a:pt x="829801" y="854379"/>
                    </a:cubicBezTo>
                    <a:cubicBezTo>
                      <a:pt x="832277" y="827329"/>
                      <a:pt x="835515" y="800276"/>
                      <a:pt x="837801" y="773035"/>
                    </a:cubicBezTo>
                    <a:close/>
                    <a:moveTo>
                      <a:pt x="782400" y="517850"/>
                    </a:moveTo>
                    <a:lnTo>
                      <a:pt x="791317" y="556046"/>
                    </a:lnTo>
                    <a:cubicBezTo>
                      <a:pt x="793413" y="564047"/>
                      <a:pt x="798937" y="572621"/>
                      <a:pt x="797795" y="580049"/>
                    </a:cubicBezTo>
                    <a:cubicBezTo>
                      <a:pt x="794461" y="601577"/>
                      <a:pt x="796890" y="622200"/>
                      <a:pt x="801176" y="642536"/>
                    </a:cubicBezTo>
                    <a:lnTo>
                      <a:pt x="813700" y="694927"/>
                    </a:lnTo>
                    <a:lnTo>
                      <a:pt x="801177" y="642537"/>
                    </a:lnTo>
                    <a:cubicBezTo>
                      <a:pt x="796891" y="622200"/>
                      <a:pt x="794462" y="601578"/>
                      <a:pt x="797796" y="580050"/>
                    </a:cubicBezTo>
                    <a:cubicBezTo>
                      <a:pt x="798938" y="572622"/>
                      <a:pt x="793414" y="564048"/>
                      <a:pt x="791318" y="556047"/>
                    </a:cubicBezTo>
                    <a:close/>
                    <a:moveTo>
                      <a:pt x="783887" y="313532"/>
                    </a:moveTo>
                    <a:lnTo>
                      <a:pt x="786245" y="324057"/>
                    </a:lnTo>
                    <a:cubicBezTo>
                      <a:pt x="786031" y="328963"/>
                      <a:pt x="785126" y="334583"/>
                      <a:pt x="784459" y="338869"/>
                    </a:cubicBezTo>
                    <a:lnTo>
                      <a:pt x="784454" y="338897"/>
                    </a:lnTo>
                    <a:lnTo>
                      <a:pt x="778363" y="367327"/>
                    </a:lnTo>
                    <a:lnTo>
                      <a:pt x="774553" y="395639"/>
                    </a:lnTo>
                    <a:lnTo>
                      <a:pt x="784454" y="338897"/>
                    </a:lnTo>
                    <a:lnTo>
                      <a:pt x="784460" y="338870"/>
                    </a:lnTo>
                    <a:cubicBezTo>
                      <a:pt x="785794" y="330298"/>
                      <a:pt x="788080" y="316389"/>
                      <a:pt x="783888" y="313533"/>
                    </a:cubicBezTo>
                    <a:close/>
                    <a:moveTo>
                      <a:pt x="761560" y="281567"/>
                    </a:moveTo>
                    <a:lnTo>
                      <a:pt x="766454" y="295414"/>
                    </a:lnTo>
                    <a:lnTo>
                      <a:pt x="766455" y="295414"/>
                    </a:lnTo>
                    <a:close/>
                    <a:moveTo>
                      <a:pt x="774880" y="24485"/>
                    </a:moveTo>
                    <a:lnTo>
                      <a:pt x="777142" y="74128"/>
                    </a:lnTo>
                    <a:cubicBezTo>
                      <a:pt x="775758" y="100173"/>
                      <a:pt x="771253" y="125875"/>
                      <a:pt x="767023" y="151568"/>
                    </a:cubicBezTo>
                    <a:lnTo>
                      <a:pt x="766824" y="153387"/>
                    </a:lnTo>
                    <a:lnTo>
                      <a:pt x="763010" y="177270"/>
                    </a:lnTo>
                    <a:lnTo>
                      <a:pt x="758551" y="228943"/>
                    </a:lnTo>
                    <a:lnTo>
                      <a:pt x="766824" y="153387"/>
                    </a:lnTo>
                    <a:lnTo>
                      <a:pt x="771220" y="125860"/>
                    </a:lnTo>
                    <a:cubicBezTo>
                      <a:pt x="773910" y="108702"/>
                      <a:pt x="776220" y="91491"/>
                      <a:pt x="777143" y="74128"/>
                    </a:cubicBezTo>
                    <a:close/>
                    <a:moveTo>
                      <a:pt x="313354" y="0"/>
                    </a:moveTo>
                    <a:lnTo>
                      <a:pt x="777461" y="0"/>
                    </a:lnTo>
                    <a:lnTo>
                      <a:pt x="774743" y="21485"/>
                    </a:lnTo>
                    <a:lnTo>
                      <a:pt x="777461" y="0"/>
                    </a:lnTo>
                    <a:lnTo>
                      <a:pt x="4543952" y="1"/>
                    </a:lnTo>
                    <a:lnTo>
                      <a:pt x="4543952" y="6858000"/>
                    </a:lnTo>
                    <a:lnTo>
                      <a:pt x="284400" y="6858000"/>
                    </a:lnTo>
                    <a:lnTo>
                      <a:pt x="112147" y="6858000"/>
                    </a:lnTo>
                    <a:lnTo>
                      <a:pt x="102447" y="6815515"/>
                    </a:lnTo>
                    <a:cubicBezTo>
                      <a:pt x="96923" y="6793034"/>
                      <a:pt x="87016" y="6771318"/>
                      <a:pt x="83396" y="6748457"/>
                    </a:cubicBezTo>
                    <a:cubicBezTo>
                      <a:pt x="74824" y="6694163"/>
                      <a:pt x="68728" y="6639487"/>
                      <a:pt x="61870" y="6584811"/>
                    </a:cubicBezTo>
                    <a:cubicBezTo>
                      <a:pt x="54821" y="6528423"/>
                      <a:pt x="47391" y="6472224"/>
                      <a:pt x="41105" y="6415832"/>
                    </a:cubicBezTo>
                    <a:cubicBezTo>
                      <a:pt x="37865" y="6384971"/>
                      <a:pt x="37295" y="6353918"/>
                      <a:pt x="34247" y="6323057"/>
                    </a:cubicBezTo>
                    <a:cubicBezTo>
                      <a:pt x="31579" y="6296004"/>
                      <a:pt x="26626" y="6269143"/>
                      <a:pt x="23386" y="6242092"/>
                    </a:cubicBezTo>
                    <a:cubicBezTo>
                      <a:pt x="20720" y="6218659"/>
                      <a:pt x="19196" y="6195036"/>
                      <a:pt x="16528" y="6171604"/>
                    </a:cubicBezTo>
                    <a:cubicBezTo>
                      <a:pt x="12148" y="6134074"/>
                      <a:pt x="7194" y="6096735"/>
                      <a:pt x="2622" y="6059396"/>
                    </a:cubicBezTo>
                    <a:lnTo>
                      <a:pt x="0" y="6041768"/>
                    </a:lnTo>
                    <a:lnTo>
                      <a:pt x="0" y="6000936"/>
                    </a:lnTo>
                    <a:lnTo>
                      <a:pt x="3670" y="5957594"/>
                    </a:lnTo>
                    <a:lnTo>
                      <a:pt x="0" y="5912510"/>
                    </a:lnTo>
                    <a:lnTo>
                      <a:pt x="0" y="5886400"/>
                    </a:lnTo>
                    <a:lnTo>
                      <a:pt x="1098" y="5864317"/>
                    </a:lnTo>
                    <a:cubicBezTo>
                      <a:pt x="7576" y="5839360"/>
                      <a:pt x="16720" y="5815168"/>
                      <a:pt x="24720" y="5790591"/>
                    </a:cubicBezTo>
                    <a:cubicBezTo>
                      <a:pt x="25672" y="5787923"/>
                      <a:pt x="25864" y="5784685"/>
                      <a:pt x="26434" y="5781829"/>
                    </a:cubicBezTo>
                    <a:cubicBezTo>
                      <a:pt x="29675" y="5765634"/>
                      <a:pt x="32913" y="5749633"/>
                      <a:pt x="35771" y="5733439"/>
                    </a:cubicBezTo>
                    <a:cubicBezTo>
                      <a:pt x="37295" y="5724677"/>
                      <a:pt x="37485" y="5715722"/>
                      <a:pt x="38819" y="5706958"/>
                    </a:cubicBezTo>
                    <a:cubicBezTo>
                      <a:pt x="44153" y="5673049"/>
                      <a:pt x="35199" y="5635710"/>
                      <a:pt x="58250" y="5606371"/>
                    </a:cubicBezTo>
                    <a:cubicBezTo>
                      <a:pt x="73110" y="5587320"/>
                      <a:pt x="69680" y="5568841"/>
                      <a:pt x="67394" y="5548459"/>
                    </a:cubicBezTo>
                    <a:cubicBezTo>
                      <a:pt x="65680" y="5533026"/>
                      <a:pt x="66252" y="5517214"/>
                      <a:pt x="66060" y="5501593"/>
                    </a:cubicBezTo>
                    <a:cubicBezTo>
                      <a:pt x="65490" y="5474160"/>
                      <a:pt x="65298" y="5446727"/>
                      <a:pt x="64346" y="5419294"/>
                    </a:cubicBezTo>
                    <a:cubicBezTo>
                      <a:pt x="63966" y="5410530"/>
                      <a:pt x="59202" y="5401578"/>
                      <a:pt x="59964" y="5393004"/>
                    </a:cubicBezTo>
                    <a:cubicBezTo>
                      <a:pt x="63584" y="5353378"/>
                      <a:pt x="69300" y="5313753"/>
                      <a:pt x="72538" y="5274128"/>
                    </a:cubicBezTo>
                    <a:cubicBezTo>
                      <a:pt x="74442" y="5251649"/>
                      <a:pt x="70824" y="5228596"/>
                      <a:pt x="73490" y="5206307"/>
                    </a:cubicBezTo>
                    <a:cubicBezTo>
                      <a:pt x="76538" y="5180590"/>
                      <a:pt x="84348" y="5155444"/>
                      <a:pt x="89113" y="5129915"/>
                    </a:cubicBezTo>
                    <a:cubicBezTo>
                      <a:pt x="90445" y="5122866"/>
                      <a:pt x="88731" y="5115056"/>
                      <a:pt x="88351" y="5107626"/>
                    </a:cubicBezTo>
                    <a:cubicBezTo>
                      <a:pt x="87968" y="5099244"/>
                      <a:pt x="87206" y="5091051"/>
                      <a:pt x="87016" y="5082669"/>
                    </a:cubicBezTo>
                    <a:cubicBezTo>
                      <a:pt x="86634" y="5057140"/>
                      <a:pt x="87206" y="5031613"/>
                      <a:pt x="85872" y="5006085"/>
                    </a:cubicBezTo>
                    <a:cubicBezTo>
                      <a:pt x="85110" y="4990464"/>
                      <a:pt x="77300" y="4974081"/>
                      <a:pt x="80158" y="4959601"/>
                    </a:cubicBezTo>
                    <a:cubicBezTo>
                      <a:pt x="85682" y="4930074"/>
                      <a:pt x="73300" y="4900545"/>
                      <a:pt x="83586" y="4871018"/>
                    </a:cubicBezTo>
                    <a:cubicBezTo>
                      <a:pt x="86634" y="4861872"/>
                      <a:pt x="79014" y="4849299"/>
                      <a:pt x="78634" y="4838249"/>
                    </a:cubicBezTo>
                    <a:cubicBezTo>
                      <a:pt x="77682" y="4810626"/>
                      <a:pt x="77872" y="4783003"/>
                      <a:pt x="78062" y="4755380"/>
                    </a:cubicBezTo>
                    <a:cubicBezTo>
                      <a:pt x="78252" y="4730613"/>
                      <a:pt x="75586" y="4704894"/>
                      <a:pt x="80920" y="4681082"/>
                    </a:cubicBezTo>
                    <a:cubicBezTo>
                      <a:pt x="86634" y="4656125"/>
                      <a:pt x="85872" y="4633646"/>
                      <a:pt x="79396" y="4609451"/>
                    </a:cubicBezTo>
                    <a:cubicBezTo>
                      <a:pt x="75014" y="4592877"/>
                      <a:pt x="74442" y="4575350"/>
                      <a:pt x="73110" y="4558206"/>
                    </a:cubicBezTo>
                    <a:cubicBezTo>
                      <a:pt x="71586" y="4539727"/>
                      <a:pt x="75586" y="4519342"/>
                      <a:pt x="69300" y="4502578"/>
                    </a:cubicBezTo>
                    <a:cubicBezTo>
                      <a:pt x="50629" y="4452664"/>
                      <a:pt x="46629" y="4401418"/>
                      <a:pt x="46629" y="4349221"/>
                    </a:cubicBezTo>
                    <a:cubicBezTo>
                      <a:pt x="46629" y="4339694"/>
                      <a:pt x="49295" y="4329978"/>
                      <a:pt x="52153" y="4320836"/>
                    </a:cubicBezTo>
                    <a:cubicBezTo>
                      <a:pt x="69300" y="4267492"/>
                      <a:pt x="67776" y="4213960"/>
                      <a:pt x="57297" y="4159666"/>
                    </a:cubicBezTo>
                    <a:cubicBezTo>
                      <a:pt x="55011" y="4148426"/>
                      <a:pt x="54629" y="4135853"/>
                      <a:pt x="56915" y="4124613"/>
                    </a:cubicBezTo>
                    <a:cubicBezTo>
                      <a:pt x="63584" y="4092988"/>
                      <a:pt x="74634" y="4062317"/>
                      <a:pt x="79396" y="4030502"/>
                    </a:cubicBezTo>
                    <a:cubicBezTo>
                      <a:pt x="87206" y="3977924"/>
                      <a:pt x="60918" y="3932393"/>
                      <a:pt x="43771" y="3885337"/>
                    </a:cubicBezTo>
                    <a:cubicBezTo>
                      <a:pt x="31627" y="3851760"/>
                      <a:pt x="8016" y="3821934"/>
                      <a:pt x="426" y="3786776"/>
                    </a:cubicBezTo>
                    <a:lnTo>
                      <a:pt x="0" y="3773896"/>
                    </a:lnTo>
                    <a:lnTo>
                      <a:pt x="0" y="3393881"/>
                    </a:lnTo>
                    <a:lnTo>
                      <a:pt x="11838" y="3359515"/>
                    </a:lnTo>
                    <a:cubicBezTo>
                      <a:pt x="14434" y="3346204"/>
                      <a:pt x="14910" y="3332773"/>
                      <a:pt x="12910" y="3318770"/>
                    </a:cubicBezTo>
                    <a:cubicBezTo>
                      <a:pt x="12243" y="3314103"/>
                      <a:pt x="9909" y="3308769"/>
                      <a:pt x="6718" y="3304078"/>
                    </a:cubicBezTo>
                    <a:lnTo>
                      <a:pt x="0" y="3297656"/>
                    </a:lnTo>
                    <a:lnTo>
                      <a:pt x="0" y="3207866"/>
                    </a:lnTo>
                    <a:lnTo>
                      <a:pt x="15553" y="3186770"/>
                    </a:lnTo>
                    <a:cubicBezTo>
                      <a:pt x="28483" y="3162328"/>
                      <a:pt x="30484" y="3134646"/>
                      <a:pt x="36341" y="3107499"/>
                    </a:cubicBezTo>
                    <a:cubicBezTo>
                      <a:pt x="41105" y="3085402"/>
                      <a:pt x="41295" y="3064826"/>
                      <a:pt x="38057" y="3042727"/>
                    </a:cubicBezTo>
                    <a:cubicBezTo>
                      <a:pt x="30817" y="2994721"/>
                      <a:pt x="41105" y="2948046"/>
                      <a:pt x="54249" y="2901942"/>
                    </a:cubicBezTo>
                    <a:cubicBezTo>
                      <a:pt x="63012" y="2871461"/>
                      <a:pt x="68346" y="2840218"/>
                      <a:pt x="77300" y="2809929"/>
                    </a:cubicBezTo>
                    <a:cubicBezTo>
                      <a:pt x="84158" y="2787258"/>
                      <a:pt x="92351" y="2764589"/>
                      <a:pt x="103399" y="2743825"/>
                    </a:cubicBezTo>
                    <a:cubicBezTo>
                      <a:pt x="119594" y="2713722"/>
                      <a:pt x="143978" y="2687435"/>
                      <a:pt x="137500" y="2649142"/>
                    </a:cubicBezTo>
                    <a:cubicBezTo>
                      <a:pt x="131786" y="2615420"/>
                      <a:pt x="143786" y="2584941"/>
                      <a:pt x="155217" y="2554078"/>
                    </a:cubicBezTo>
                    <a:cubicBezTo>
                      <a:pt x="163599" y="2531408"/>
                      <a:pt x="172173" y="2508741"/>
                      <a:pt x="177507" y="2485306"/>
                    </a:cubicBezTo>
                    <a:cubicBezTo>
                      <a:pt x="183794" y="2457491"/>
                      <a:pt x="181126" y="2426058"/>
                      <a:pt x="192748" y="2401291"/>
                    </a:cubicBezTo>
                    <a:cubicBezTo>
                      <a:pt x="204940" y="2375382"/>
                      <a:pt x="196748" y="2353858"/>
                      <a:pt x="193318" y="2330805"/>
                    </a:cubicBezTo>
                    <a:cubicBezTo>
                      <a:pt x="187984" y="2294038"/>
                      <a:pt x="178077" y="2257458"/>
                      <a:pt x="190652" y="2220311"/>
                    </a:cubicBezTo>
                    <a:cubicBezTo>
                      <a:pt x="205892" y="2175162"/>
                      <a:pt x="222275" y="2130392"/>
                      <a:pt x="236753" y="2085053"/>
                    </a:cubicBezTo>
                    <a:cubicBezTo>
                      <a:pt x="242280" y="2067524"/>
                      <a:pt x="244566" y="2048667"/>
                      <a:pt x="247042" y="2030377"/>
                    </a:cubicBezTo>
                    <a:cubicBezTo>
                      <a:pt x="249138" y="2013042"/>
                      <a:pt x="243804" y="1992278"/>
                      <a:pt x="251804" y="1978939"/>
                    </a:cubicBezTo>
                    <a:cubicBezTo>
                      <a:pt x="272379" y="1944648"/>
                      <a:pt x="282475" y="1909407"/>
                      <a:pt x="282475" y="1869779"/>
                    </a:cubicBezTo>
                    <a:cubicBezTo>
                      <a:pt x="282475" y="1854919"/>
                      <a:pt x="291049" y="1840440"/>
                      <a:pt x="292573" y="1825392"/>
                    </a:cubicBezTo>
                    <a:cubicBezTo>
                      <a:pt x="294477" y="1804815"/>
                      <a:pt x="299622" y="1781193"/>
                      <a:pt x="292381" y="1763286"/>
                    </a:cubicBezTo>
                    <a:cubicBezTo>
                      <a:pt x="275237" y="1721184"/>
                      <a:pt x="289525" y="1687085"/>
                      <a:pt x="306480" y="1650316"/>
                    </a:cubicBezTo>
                    <a:cubicBezTo>
                      <a:pt x="323244" y="1614119"/>
                      <a:pt x="336579" y="1576018"/>
                      <a:pt x="347629" y="1537536"/>
                    </a:cubicBezTo>
                    <a:cubicBezTo>
                      <a:pt x="351629" y="1523058"/>
                      <a:pt x="344961" y="1505723"/>
                      <a:pt x="343629" y="1489719"/>
                    </a:cubicBezTo>
                    <a:cubicBezTo>
                      <a:pt x="343247" y="1484003"/>
                      <a:pt x="342675" y="1477716"/>
                      <a:pt x="344581" y="1472574"/>
                    </a:cubicBezTo>
                    <a:cubicBezTo>
                      <a:pt x="362870" y="1422853"/>
                      <a:pt x="376776" y="1372367"/>
                      <a:pt x="367252" y="1318455"/>
                    </a:cubicBezTo>
                    <a:cubicBezTo>
                      <a:pt x="366298" y="1313503"/>
                      <a:pt x="368394" y="1307977"/>
                      <a:pt x="369728" y="1303023"/>
                    </a:cubicBezTo>
                    <a:cubicBezTo>
                      <a:pt x="376586" y="1278828"/>
                      <a:pt x="387444" y="1255205"/>
                      <a:pt x="389921" y="1230632"/>
                    </a:cubicBezTo>
                    <a:cubicBezTo>
                      <a:pt x="396017" y="1170050"/>
                      <a:pt x="398495" y="1109090"/>
                      <a:pt x="402495" y="1048124"/>
                    </a:cubicBezTo>
                    <a:cubicBezTo>
                      <a:pt x="402685" y="1044314"/>
                      <a:pt x="402685" y="1040314"/>
                      <a:pt x="404019" y="1036886"/>
                    </a:cubicBezTo>
                    <a:cubicBezTo>
                      <a:pt x="412211" y="1014405"/>
                      <a:pt x="409543" y="994784"/>
                      <a:pt x="393923" y="975732"/>
                    </a:cubicBezTo>
                    <a:cubicBezTo>
                      <a:pt x="387064" y="967349"/>
                      <a:pt x="383444" y="955919"/>
                      <a:pt x="379634" y="945443"/>
                    </a:cubicBezTo>
                    <a:cubicBezTo>
                      <a:pt x="373918" y="930010"/>
                      <a:pt x="368394" y="914199"/>
                      <a:pt x="364774" y="898197"/>
                    </a:cubicBezTo>
                    <a:cubicBezTo>
                      <a:pt x="361346" y="882383"/>
                      <a:pt x="356583" y="865429"/>
                      <a:pt x="359250" y="850188"/>
                    </a:cubicBezTo>
                    <a:cubicBezTo>
                      <a:pt x="364012" y="822755"/>
                      <a:pt x="374680" y="796654"/>
                      <a:pt x="381730" y="769604"/>
                    </a:cubicBezTo>
                    <a:cubicBezTo>
                      <a:pt x="384206" y="760269"/>
                      <a:pt x="383824" y="749981"/>
                      <a:pt x="384016" y="740267"/>
                    </a:cubicBezTo>
                    <a:cubicBezTo>
                      <a:pt x="384586" y="717976"/>
                      <a:pt x="379062" y="695115"/>
                      <a:pt x="394875" y="674922"/>
                    </a:cubicBezTo>
                    <a:cubicBezTo>
                      <a:pt x="409733" y="656254"/>
                      <a:pt x="405353" y="637391"/>
                      <a:pt x="394113" y="617771"/>
                    </a:cubicBezTo>
                    <a:cubicBezTo>
                      <a:pt x="386110" y="603672"/>
                      <a:pt x="379824" y="587671"/>
                      <a:pt x="376776" y="571859"/>
                    </a:cubicBezTo>
                    <a:cubicBezTo>
                      <a:pt x="372586" y="550140"/>
                      <a:pt x="370870" y="528614"/>
                      <a:pt x="373348" y="505181"/>
                    </a:cubicBezTo>
                    <a:cubicBezTo>
                      <a:pt x="375062" y="488606"/>
                      <a:pt x="375824" y="475080"/>
                      <a:pt x="385920" y="462125"/>
                    </a:cubicBezTo>
                    <a:cubicBezTo>
                      <a:pt x="387444" y="460031"/>
                      <a:pt x="387826" y="456221"/>
                      <a:pt x="387634" y="453363"/>
                    </a:cubicBezTo>
                    <a:cubicBezTo>
                      <a:pt x="384396" y="415834"/>
                      <a:pt x="386110" y="378685"/>
                      <a:pt x="388399" y="340773"/>
                    </a:cubicBezTo>
                    <a:cubicBezTo>
                      <a:pt x="391445" y="292578"/>
                      <a:pt x="382492" y="241900"/>
                      <a:pt x="350487" y="200181"/>
                    </a:cubicBezTo>
                    <a:cubicBezTo>
                      <a:pt x="345723" y="194084"/>
                      <a:pt x="343629" y="184940"/>
                      <a:pt x="342485" y="176938"/>
                    </a:cubicBezTo>
                    <a:cubicBezTo>
                      <a:pt x="337533" y="139218"/>
                      <a:pt x="334103" y="101307"/>
                      <a:pt x="328579" y="63586"/>
                    </a:cubicBezTo>
                    <a:cubicBezTo>
                      <a:pt x="325530" y="43011"/>
                      <a:pt x="322862" y="21485"/>
                      <a:pt x="314480" y="2816"/>
                    </a:cubicBez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3F442D6D-30A3-40EA-ADD8-5313A3BB97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7620000" y="-1"/>
              <a:ext cx="874716" cy="6858001"/>
              <a:chOff x="7620000" y="-1"/>
              <a:chExt cx="874716" cy="6858001"/>
            </a:xfrm>
          </p:grpSpPr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29E679B4-D12E-448A-8D8F-7183D6A2EEA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5400000">
                <a:off x="4628357" y="2991642"/>
                <a:ext cx="6858001" cy="874716"/>
              </a:xfrm>
              <a:custGeom>
                <a:avLst/>
                <a:gdLst>
                  <a:gd name="connsiteX0" fmla="*/ 0 w 6858001"/>
                  <a:gd name="connsiteY0" fmla="*/ 533314 h 874716"/>
                  <a:gd name="connsiteX1" fmla="*/ 0 w 6858001"/>
                  <a:gd name="connsiteY1" fmla="*/ 69206 h 874716"/>
                  <a:gd name="connsiteX2" fmla="*/ 21486 w 6858001"/>
                  <a:gd name="connsiteY2" fmla="*/ 71924 h 874716"/>
                  <a:gd name="connsiteX3" fmla="*/ 228948 w 6858001"/>
                  <a:gd name="connsiteY3" fmla="*/ 88116 h 874716"/>
                  <a:gd name="connsiteX4" fmla="*/ 313533 w 6858001"/>
                  <a:gd name="connsiteY4" fmla="*/ 62779 h 874716"/>
                  <a:gd name="connsiteX5" fmla="*/ 338870 w 6858001"/>
                  <a:gd name="connsiteY5" fmla="*/ 62207 h 874716"/>
                  <a:gd name="connsiteX6" fmla="*/ 395640 w 6858001"/>
                  <a:gd name="connsiteY6" fmla="*/ 72114 h 874716"/>
                  <a:gd name="connsiteX7" fmla="*/ 512802 w 6858001"/>
                  <a:gd name="connsiteY7" fmla="*/ 65446 h 874716"/>
                  <a:gd name="connsiteX8" fmla="*/ 556047 w 6858001"/>
                  <a:gd name="connsiteY8" fmla="*/ 55349 h 874716"/>
                  <a:gd name="connsiteX9" fmla="*/ 580050 w 6858001"/>
                  <a:gd name="connsiteY9" fmla="*/ 48871 h 874716"/>
                  <a:gd name="connsiteX10" fmla="*/ 703308 w 6858001"/>
                  <a:gd name="connsiteY10" fmla="*/ 30964 h 874716"/>
                  <a:gd name="connsiteX11" fmla="*/ 758174 w 6858001"/>
                  <a:gd name="connsiteY11" fmla="*/ 11724 h 874716"/>
                  <a:gd name="connsiteX12" fmla="*/ 773035 w 6858001"/>
                  <a:gd name="connsiteY12" fmla="*/ 8866 h 874716"/>
                  <a:gd name="connsiteX13" fmla="*/ 854379 w 6858001"/>
                  <a:gd name="connsiteY13" fmla="*/ 16866 h 874716"/>
                  <a:gd name="connsiteX14" fmla="*/ 915343 w 6858001"/>
                  <a:gd name="connsiteY14" fmla="*/ 47919 h 874716"/>
                  <a:gd name="connsiteX15" fmla="*/ 927155 w 6858001"/>
                  <a:gd name="connsiteY15" fmla="*/ 58397 h 874716"/>
                  <a:gd name="connsiteX16" fmla="*/ 1097087 w 6858001"/>
                  <a:gd name="connsiteY16" fmla="*/ 54777 h 874716"/>
                  <a:gd name="connsiteX17" fmla="*/ 1123185 w 6858001"/>
                  <a:gd name="connsiteY17" fmla="*/ 50395 h 874716"/>
                  <a:gd name="connsiteX18" fmla="*/ 1249302 w 6858001"/>
                  <a:gd name="connsiteY18" fmla="*/ 68684 h 874716"/>
                  <a:gd name="connsiteX19" fmla="*/ 1286069 w 6858001"/>
                  <a:gd name="connsiteY19" fmla="*/ 72304 h 874716"/>
                  <a:gd name="connsiteX20" fmla="*/ 1417899 w 6858001"/>
                  <a:gd name="connsiteY20" fmla="*/ 88688 h 874716"/>
                  <a:gd name="connsiteX21" fmla="*/ 1436568 w 6858001"/>
                  <a:gd name="connsiteY21" fmla="*/ 73448 h 874716"/>
                  <a:gd name="connsiteX22" fmla="*/ 1490292 w 6858001"/>
                  <a:gd name="connsiteY22" fmla="*/ 35154 h 874716"/>
                  <a:gd name="connsiteX23" fmla="*/ 1596213 w 6858001"/>
                  <a:gd name="connsiteY23" fmla="*/ 1245 h 874716"/>
                  <a:gd name="connsiteX24" fmla="*/ 1624980 w 6858001"/>
                  <a:gd name="connsiteY24" fmla="*/ 3150 h 874716"/>
                  <a:gd name="connsiteX25" fmla="*/ 1697753 w 6858001"/>
                  <a:gd name="connsiteY25" fmla="*/ 59731 h 874716"/>
                  <a:gd name="connsiteX26" fmla="*/ 1733188 w 6858001"/>
                  <a:gd name="connsiteY26" fmla="*/ 82400 h 874716"/>
                  <a:gd name="connsiteX27" fmla="*/ 1833775 w 6858001"/>
                  <a:gd name="connsiteY27" fmla="*/ 124121 h 874716"/>
                  <a:gd name="connsiteX28" fmla="*/ 1842158 w 6858001"/>
                  <a:gd name="connsiteY28" fmla="*/ 131742 h 874716"/>
                  <a:gd name="connsiteX29" fmla="*/ 1916454 w 6858001"/>
                  <a:gd name="connsiteY29" fmla="*/ 222233 h 874716"/>
                  <a:gd name="connsiteX30" fmla="*/ 1933219 w 6858001"/>
                  <a:gd name="connsiteY30" fmla="*/ 237663 h 874716"/>
                  <a:gd name="connsiteX31" fmla="*/ 1953413 w 6858001"/>
                  <a:gd name="connsiteY31" fmla="*/ 261668 h 874716"/>
                  <a:gd name="connsiteX32" fmla="*/ 2016469 w 6858001"/>
                  <a:gd name="connsiteY32" fmla="*/ 308151 h 874716"/>
                  <a:gd name="connsiteX33" fmla="*/ 2094578 w 6858001"/>
                  <a:gd name="connsiteY33" fmla="*/ 323010 h 874716"/>
                  <a:gd name="connsiteX34" fmla="*/ 2188879 w 6858001"/>
                  <a:gd name="connsiteY34" fmla="*/ 345681 h 874716"/>
                  <a:gd name="connsiteX35" fmla="*/ 2228314 w 6858001"/>
                  <a:gd name="connsiteY35" fmla="*/ 360921 h 874716"/>
                  <a:gd name="connsiteX36" fmla="*/ 2334044 w 6858001"/>
                  <a:gd name="connsiteY36" fmla="*/ 389878 h 874716"/>
                  <a:gd name="connsiteX37" fmla="*/ 2409485 w 6858001"/>
                  <a:gd name="connsiteY37" fmla="*/ 414263 h 874716"/>
                  <a:gd name="connsiteX38" fmla="*/ 2518264 w 6858001"/>
                  <a:gd name="connsiteY38" fmla="*/ 428552 h 874716"/>
                  <a:gd name="connsiteX39" fmla="*/ 2571034 w 6858001"/>
                  <a:gd name="connsiteY39" fmla="*/ 429122 h 874716"/>
                  <a:gd name="connsiteX40" fmla="*/ 2668001 w 6858001"/>
                  <a:gd name="connsiteY40" fmla="*/ 502276 h 874716"/>
                  <a:gd name="connsiteX41" fmla="*/ 2745348 w 6858001"/>
                  <a:gd name="connsiteY41" fmla="*/ 550666 h 874716"/>
                  <a:gd name="connsiteX42" fmla="*/ 2826694 w 6858001"/>
                  <a:gd name="connsiteY42" fmla="*/ 527233 h 874716"/>
                  <a:gd name="connsiteX43" fmla="*/ 2848793 w 6858001"/>
                  <a:gd name="connsiteY43" fmla="*/ 505134 h 874716"/>
                  <a:gd name="connsiteX44" fmla="*/ 2982148 w 6858001"/>
                  <a:gd name="connsiteY44" fmla="*/ 484179 h 874716"/>
                  <a:gd name="connsiteX45" fmla="*/ 3172654 w 6858001"/>
                  <a:gd name="connsiteY45" fmla="*/ 483417 h 874716"/>
                  <a:gd name="connsiteX46" fmla="*/ 3489467 w 6858001"/>
                  <a:gd name="connsiteY46" fmla="*/ 435790 h 874716"/>
                  <a:gd name="connsiteX47" fmla="*/ 3544713 w 6858001"/>
                  <a:gd name="connsiteY47" fmla="*/ 413691 h 874716"/>
                  <a:gd name="connsiteX48" fmla="*/ 3606817 w 6858001"/>
                  <a:gd name="connsiteY48" fmla="*/ 408167 h 874716"/>
                  <a:gd name="connsiteX49" fmla="*/ 3630632 w 6858001"/>
                  <a:gd name="connsiteY49" fmla="*/ 421693 h 874716"/>
                  <a:gd name="connsiteX50" fmla="*/ 3734837 w 6858001"/>
                  <a:gd name="connsiteY50" fmla="*/ 441886 h 874716"/>
                  <a:gd name="connsiteX51" fmla="*/ 3754652 w 6858001"/>
                  <a:gd name="connsiteY51" fmla="*/ 442268 h 874716"/>
                  <a:gd name="connsiteX52" fmla="*/ 3822472 w 6858001"/>
                  <a:gd name="connsiteY52" fmla="*/ 433694 h 874716"/>
                  <a:gd name="connsiteX53" fmla="*/ 3885338 w 6858001"/>
                  <a:gd name="connsiteY53" fmla="*/ 428742 h 874716"/>
                  <a:gd name="connsiteX54" fmla="*/ 4043839 w 6858001"/>
                  <a:gd name="connsiteY54" fmla="*/ 444934 h 874716"/>
                  <a:gd name="connsiteX55" fmla="*/ 4165383 w 6858001"/>
                  <a:gd name="connsiteY55" fmla="*/ 441124 h 874716"/>
                  <a:gd name="connsiteX56" fmla="*/ 4221391 w 6858001"/>
                  <a:gd name="connsiteY56" fmla="*/ 444934 h 874716"/>
                  <a:gd name="connsiteX57" fmla="*/ 4253014 w 6858001"/>
                  <a:gd name="connsiteY57" fmla="*/ 450650 h 874716"/>
                  <a:gd name="connsiteX58" fmla="*/ 4324645 w 6858001"/>
                  <a:gd name="connsiteY58" fmla="*/ 490466 h 874716"/>
                  <a:gd name="connsiteX59" fmla="*/ 4363890 w 6858001"/>
                  <a:gd name="connsiteY59" fmla="*/ 499420 h 874716"/>
                  <a:gd name="connsiteX60" fmla="*/ 4482004 w 6858001"/>
                  <a:gd name="connsiteY60" fmla="*/ 498658 h 874716"/>
                  <a:gd name="connsiteX61" fmla="*/ 4659174 w 6858001"/>
                  <a:gd name="connsiteY61" fmla="*/ 438648 h 874716"/>
                  <a:gd name="connsiteX62" fmla="*/ 4677655 w 6858001"/>
                  <a:gd name="connsiteY62" fmla="*/ 430646 h 874716"/>
                  <a:gd name="connsiteX63" fmla="*/ 4767764 w 6858001"/>
                  <a:gd name="connsiteY63" fmla="*/ 420739 h 874716"/>
                  <a:gd name="connsiteX64" fmla="*/ 4828916 w 6858001"/>
                  <a:gd name="connsiteY64" fmla="*/ 434266 h 874716"/>
                  <a:gd name="connsiteX65" fmla="*/ 4912168 w 6858001"/>
                  <a:gd name="connsiteY65" fmla="*/ 462271 h 874716"/>
                  <a:gd name="connsiteX66" fmla="*/ 4987037 w 6858001"/>
                  <a:gd name="connsiteY66" fmla="*/ 485703 h 874716"/>
                  <a:gd name="connsiteX67" fmla="*/ 5041521 w 6858001"/>
                  <a:gd name="connsiteY67" fmla="*/ 512182 h 874716"/>
                  <a:gd name="connsiteX68" fmla="*/ 5166113 w 6858001"/>
                  <a:gd name="connsiteY68" fmla="*/ 531615 h 874716"/>
                  <a:gd name="connsiteX69" fmla="*/ 5179067 w 6858001"/>
                  <a:gd name="connsiteY69" fmla="*/ 534853 h 874716"/>
                  <a:gd name="connsiteX70" fmla="*/ 5272796 w 6858001"/>
                  <a:gd name="connsiteY70" fmla="*/ 511230 h 874716"/>
                  <a:gd name="connsiteX71" fmla="*/ 5385384 w 6858001"/>
                  <a:gd name="connsiteY71" fmla="*/ 487227 h 874716"/>
                  <a:gd name="connsiteX72" fmla="*/ 5425582 w 6858001"/>
                  <a:gd name="connsiteY72" fmla="*/ 495418 h 874716"/>
                  <a:gd name="connsiteX73" fmla="*/ 5480637 w 6858001"/>
                  <a:gd name="connsiteY73" fmla="*/ 507040 h 874716"/>
                  <a:gd name="connsiteX74" fmla="*/ 5531693 w 6858001"/>
                  <a:gd name="connsiteY74" fmla="*/ 500944 h 874716"/>
                  <a:gd name="connsiteX75" fmla="*/ 5562746 w 6858001"/>
                  <a:gd name="connsiteY75" fmla="*/ 500372 h 874716"/>
                  <a:gd name="connsiteX76" fmla="*/ 5704483 w 6858001"/>
                  <a:gd name="connsiteY76" fmla="*/ 571620 h 874716"/>
                  <a:gd name="connsiteX77" fmla="*/ 5740488 w 6858001"/>
                  <a:gd name="connsiteY77" fmla="*/ 577526 h 874716"/>
                  <a:gd name="connsiteX78" fmla="*/ 5760873 w 6858001"/>
                  <a:gd name="connsiteY78" fmla="*/ 586291 h 874716"/>
                  <a:gd name="connsiteX79" fmla="*/ 5883751 w 6858001"/>
                  <a:gd name="connsiteY79" fmla="*/ 674686 h 874716"/>
                  <a:gd name="connsiteX80" fmla="*/ 5935949 w 6858001"/>
                  <a:gd name="connsiteY80" fmla="*/ 692592 h 874716"/>
                  <a:gd name="connsiteX81" fmla="*/ 5993291 w 6858001"/>
                  <a:gd name="connsiteY81" fmla="*/ 688972 h 874716"/>
                  <a:gd name="connsiteX82" fmla="*/ 6026440 w 6858001"/>
                  <a:gd name="connsiteY82" fmla="*/ 682496 h 874716"/>
                  <a:gd name="connsiteX83" fmla="*/ 6108738 w 6858001"/>
                  <a:gd name="connsiteY83" fmla="*/ 626296 h 874716"/>
                  <a:gd name="connsiteX84" fmla="*/ 6155602 w 6858001"/>
                  <a:gd name="connsiteY84" fmla="*/ 628202 h 874716"/>
                  <a:gd name="connsiteX85" fmla="*/ 6228756 w 6858001"/>
                  <a:gd name="connsiteY85" fmla="*/ 666873 h 874716"/>
                  <a:gd name="connsiteX86" fmla="*/ 6361539 w 6858001"/>
                  <a:gd name="connsiteY86" fmla="*/ 684210 h 874716"/>
                  <a:gd name="connsiteX87" fmla="*/ 6428979 w 6858001"/>
                  <a:gd name="connsiteY87" fmla="*/ 630106 h 874716"/>
                  <a:gd name="connsiteX88" fmla="*/ 6463840 w 6858001"/>
                  <a:gd name="connsiteY88" fmla="*/ 578098 h 874716"/>
                  <a:gd name="connsiteX89" fmla="*/ 6564620 w 6858001"/>
                  <a:gd name="connsiteY89" fmla="*/ 517708 h 874716"/>
                  <a:gd name="connsiteX90" fmla="*/ 6588625 w 6858001"/>
                  <a:gd name="connsiteY90" fmla="*/ 540187 h 874716"/>
                  <a:gd name="connsiteX91" fmla="*/ 6662541 w 6858001"/>
                  <a:gd name="connsiteY91" fmla="*/ 549714 h 874716"/>
                  <a:gd name="connsiteX92" fmla="*/ 6742552 w 6858001"/>
                  <a:gd name="connsiteY92" fmla="*/ 548952 h 874716"/>
                  <a:gd name="connsiteX93" fmla="*/ 6812063 w 6858001"/>
                  <a:gd name="connsiteY93" fmla="*/ 568430 h 874716"/>
                  <a:gd name="connsiteX94" fmla="*/ 6858001 w 6858001"/>
                  <a:gd name="connsiteY94" fmla="*/ 562267 h 874716"/>
                  <a:gd name="connsiteX95" fmla="*/ 6858001 w 6858001"/>
                  <a:gd name="connsiteY95" fmla="*/ 734520 h 874716"/>
                  <a:gd name="connsiteX96" fmla="*/ 6815516 w 6858001"/>
                  <a:gd name="connsiteY96" fmla="*/ 744220 h 874716"/>
                  <a:gd name="connsiteX97" fmla="*/ 6748458 w 6858001"/>
                  <a:gd name="connsiteY97" fmla="*/ 763271 h 874716"/>
                  <a:gd name="connsiteX98" fmla="*/ 6584812 w 6858001"/>
                  <a:gd name="connsiteY98" fmla="*/ 784797 h 874716"/>
                  <a:gd name="connsiteX99" fmla="*/ 6415833 w 6858001"/>
                  <a:gd name="connsiteY99" fmla="*/ 805562 h 874716"/>
                  <a:gd name="connsiteX100" fmla="*/ 6323058 w 6858001"/>
                  <a:gd name="connsiteY100" fmla="*/ 812420 h 874716"/>
                  <a:gd name="connsiteX101" fmla="*/ 6242093 w 6858001"/>
                  <a:gd name="connsiteY101" fmla="*/ 823281 h 874716"/>
                  <a:gd name="connsiteX102" fmla="*/ 6171605 w 6858001"/>
                  <a:gd name="connsiteY102" fmla="*/ 830139 h 874716"/>
                  <a:gd name="connsiteX103" fmla="*/ 6059397 w 6858001"/>
                  <a:gd name="connsiteY103" fmla="*/ 844045 h 874716"/>
                  <a:gd name="connsiteX104" fmla="*/ 6012723 w 6858001"/>
                  <a:gd name="connsiteY104" fmla="*/ 847665 h 874716"/>
                  <a:gd name="connsiteX105" fmla="*/ 5902610 w 6858001"/>
                  <a:gd name="connsiteY105" fmla="*/ 847473 h 874716"/>
                  <a:gd name="connsiteX106" fmla="*/ 5864318 w 6858001"/>
                  <a:gd name="connsiteY106" fmla="*/ 845569 h 874716"/>
                  <a:gd name="connsiteX107" fmla="*/ 5790592 w 6858001"/>
                  <a:gd name="connsiteY107" fmla="*/ 821947 h 874716"/>
                  <a:gd name="connsiteX108" fmla="*/ 5781830 w 6858001"/>
                  <a:gd name="connsiteY108" fmla="*/ 820233 h 874716"/>
                  <a:gd name="connsiteX109" fmla="*/ 5733440 w 6858001"/>
                  <a:gd name="connsiteY109" fmla="*/ 810896 h 874716"/>
                  <a:gd name="connsiteX110" fmla="*/ 5706959 w 6858001"/>
                  <a:gd name="connsiteY110" fmla="*/ 807848 h 874716"/>
                  <a:gd name="connsiteX111" fmla="*/ 5606372 w 6858001"/>
                  <a:gd name="connsiteY111" fmla="*/ 788417 h 874716"/>
                  <a:gd name="connsiteX112" fmla="*/ 5548460 w 6858001"/>
                  <a:gd name="connsiteY112" fmla="*/ 779273 h 874716"/>
                  <a:gd name="connsiteX113" fmla="*/ 5501594 w 6858001"/>
                  <a:gd name="connsiteY113" fmla="*/ 780607 h 874716"/>
                  <a:gd name="connsiteX114" fmla="*/ 5419295 w 6858001"/>
                  <a:gd name="connsiteY114" fmla="*/ 782321 h 874716"/>
                  <a:gd name="connsiteX115" fmla="*/ 5393005 w 6858001"/>
                  <a:gd name="connsiteY115" fmla="*/ 786703 h 874716"/>
                  <a:gd name="connsiteX116" fmla="*/ 5274129 w 6858001"/>
                  <a:gd name="connsiteY116" fmla="*/ 774129 h 874716"/>
                  <a:gd name="connsiteX117" fmla="*/ 5206308 w 6858001"/>
                  <a:gd name="connsiteY117" fmla="*/ 773177 h 874716"/>
                  <a:gd name="connsiteX118" fmla="*/ 5129916 w 6858001"/>
                  <a:gd name="connsiteY118" fmla="*/ 757554 h 874716"/>
                  <a:gd name="connsiteX119" fmla="*/ 5107627 w 6858001"/>
                  <a:gd name="connsiteY119" fmla="*/ 758316 h 874716"/>
                  <a:gd name="connsiteX120" fmla="*/ 5082670 w 6858001"/>
                  <a:gd name="connsiteY120" fmla="*/ 759651 h 874716"/>
                  <a:gd name="connsiteX121" fmla="*/ 5006086 w 6858001"/>
                  <a:gd name="connsiteY121" fmla="*/ 760795 h 874716"/>
                  <a:gd name="connsiteX122" fmla="*/ 4959602 w 6858001"/>
                  <a:gd name="connsiteY122" fmla="*/ 766509 h 874716"/>
                  <a:gd name="connsiteX123" fmla="*/ 4871019 w 6858001"/>
                  <a:gd name="connsiteY123" fmla="*/ 763081 h 874716"/>
                  <a:gd name="connsiteX124" fmla="*/ 4838250 w 6858001"/>
                  <a:gd name="connsiteY124" fmla="*/ 768033 h 874716"/>
                  <a:gd name="connsiteX125" fmla="*/ 4755381 w 6858001"/>
                  <a:gd name="connsiteY125" fmla="*/ 768605 h 874716"/>
                  <a:gd name="connsiteX126" fmla="*/ 4681083 w 6858001"/>
                  <a:gd name="connsiteY126" fmla="*/ 765747 h 874716"/>
                  <a:gd name="connsiteX127" fmla="*/ 4609452 w 6858001"/>
                  <a:gd name="connsiteY127" fmla="*/ 767271 h 874716"/>
                  <a:gd name="connsiteX128" fmla="*/ 4558207 w 6858001"/>
                  <a:gd name="connsiteY128" fmla="*/ 773557 h 874716"/>
                  <a:gd name="connsiteX129" fmla="*/ 4502579 w 6858001"/>
                  <a:gd name="connsiteY129" fmla="*/ 777367 h 874716"/>
                  <a:gd name="connsiteX130" fmla="*/ 4349222 w 6858001"/>
                  <a:gd name="connsiteY130" fmla="*/ 800038 h 874716"/>
                  <a:gd name="connsiteX131" fmla="*/ 4320837 w 6858001"/>
                  <a:gd name="connsiteY131" fmla="*/ 794514 h 874716"/>
                  <a:gd name="connsiteX132" fmla="*/ 4159667 w 6858001"/>
                  <a:gd name="connsiteY132" fmla="*/ 789370 h 874716"/>
                  <a:gd name="connsiteX133" fmla="*/ 4124614 w 6858001"/>
                  <a:gd name="connsiteY133" fmla="*/ 789752 h 874716"/>
                  <a:gd name="connsiteX134" fmla="*/ 4030503 w 6858001"/>
                  <a:gd name="connsiteY134" fmla="*/ 767271 h 874716"/>
                  <a:gd name="connsiteX135" fmla="*/ 3885338 w 6858001"/>
                  <a:gd name="connsiteY135" fmla="*/ 802896 h 874716"/>
                  <a:gd name="connsiteX136" fmla="*/ 3749506 w 6858001"/>
                  <a:gd name="connsiteY136" fmla="*/ 847473 h 874716"/>
                  <a:gd name="connsiteX137" fmla="*/ 3732361 w 6858001"/>
                  <a:gd name="connsiteY137" fmla="*/ 853190 h 874716"/>
                  <a:gd name="connsiteX138" fmla="*/ 3683591 w 6858001"/>
                  <a:gd name="connsiteY138" fmla="*/ 862906 h 874716"/>
                  <a:gd name="connsiteX139" fmla="*/ 3623201 w 6858001"/>
                  <a:gd name="connsiteY139" fmla="*/ 866334 h 874716"/>
                  <a:gd name="connsiteX140" fmla="*/ 3546617 w 6858001"/>
                  <a:gd name="connsiteY140" fmla="*/ 874716 h 874716"/>
                  <a:gd name="connsiteX141" fmla="*/ 3485275 w 6858001"/>
                  <a:gd name="connsiteY141" fmla="*/ 864238 h 874716"/>
                  <a:gd name="connsiteX142" fmla="*/ 3399546 w 6858001"/>
                  <a:gd name="connsiteY142" fmla="*/ 848618 h 874716"/>
                  <a:gd name="connsiteX143" fmla="*/ 3318771 w 6858001"/>
                  <a:gd name="connsiteY143" fmla="*/ 833757 h 874716"/>
                  <a:gd name="connsiteX144" fmla="*/ 3293244 w 6858001"/>
                  <a:gd name="connsiteY144" fmla="*/ 851284 h 874716"/>
                  <a:gd name="connsiteX145" fmla="*/ 3253809 w 6858001"/>
                  <a:gd name="connsiteY145" fmla="*/ 866524 h 874716"/>
                  <a:gd name="connsiteX146" fmla="*/ 3209993 w 6858001"/>
                  <a:gd name="connsiteY146" fmla="*/ 848235 h 874716"/>
                  <a:gd name="connsiteX147" fmla="*/ 3107500 w 6858001"/>
                  <a:gd name="connsiteY147" fmla="*/ 810326 h 874716"/>
                  <a:gd name="connsiteX148" fmla="*/ 3042728 w 6858001"/>
                  <a:gd name="connsiteY148" fmla="*/ 808610 h 874716"/>
                  <a:gd name="connsiteX149" fmla="*/ 2901943 w 6858001"/>
                  <a:gd name="connsiteY149" fmla="*/ 792418 h 874716"/>
                  <a:gd name="connsiteX150" fmla="*/ 2809930 w 6858001"/>
                  <a:gd name="connsiteY150" fmla="*/ 769367 h 874716"/>
                  <a:gd name="connsiteX151" fmla="*/ 2743826 w 6858001"/>
                  <a:gd name="connsiteY151" fmla="*/ 743268 h 874716"/>
                  <a:gd name="connsiteX152" fmla="*/ 2649143 w 6858001"/>
                  <a:gd name="connsiteY152" fmla="*/ 709167 h 874716"/>
                  <a:gd name="connsiteX153" fmla="*/ 2554079 w 6858001"/>
                  <a:gd name="connsiteY153" fmla="*/ 691450 h 874716"/>
                  <a:gd name="connsiteX154" fmla="*/ 2485307 w 6858001"/>
                  <a:gd name="connsiteY154" fmla="*/ 669160 h 874716"/>
                  <a:gd name="connsiteX155" fmla="*/ 2401292 w 6858001"/>
                  <a:gd name="connsiteY155" fmla="*/ 653919 h 874716"/>
                  <a:gd name="connsiteX156" fmla="*/ 2330806 w 6858001"/>
                  <a:gd name="connsiteY156" fmla="*/ 653349 h 874716"/>
                  <a:gd name="connsiteX157" fmla="*/ 2220312 w 6858001"/>
                  <a:gd name="connsiteY157" fmla="*/ 656015 h 874716"/>
                  <a:gd name="connsiteX158" fmla="*/ 2085054 w 6858001"/>
                  <a:gd name="connsiteY158" fmla="*/ 609914 h 874716"/>
                  <a:gd name="connsiteX159" fmla="*/ 2030378 w 6858001"/>
                  <a:gd name="connsiteY159" fmla="*/ 599625 h 874716"/>
                  <a:gd name="connsiteX160" fmla="*/ 1978940 w 6858001"/>
                  <a:gd name="connsiteY160" fmla="*/ 594863 h 874716"/>
                  <a:gd name="connsiteX161" fmla="*/ 1869780 w 6858001"/>
                  <a:gd name="connsiteY161" fmla="*/ 564192 h 874716"/>
                  <a:gd name="connsiteX162" fmla="*/ 1825393 w 6858001"/>
                  <a:gd name="connsiteY162" fmla="*/ 554094 h 874716"/>
                  <a:gd name="connsiteX163" fmla="*/ 1763287 w 6858001"/>
                  <a:gd name="connsiteY163" fmla="*/ 554286 h 874716"/>
                  <a:gd name="connsiteX164" fmla="*/ 1650317 w 6858001"/>
                  <a:gd name="connsiteY164" fmla="*/ 540187 h 874716"/>
                  <a:gd name="connsiteX165" fmla="*/ 1537537 w 6858001"/>
                  <a:gd name="connsiteY165" fmla="*/ 499038 h 874716"/>
                  <a:gd name="connsiteX166" fmla="*/ 1489720 w 6858001"/>
                  <a:gd name="connsiteY166" fmla="*/ 503038 h 874716"/>
                  <a:gd name="connsiteX167" fmla="*/ 1472575 w 6858001"/>
                  <a:gd name="connsiteY167" fmla="*/ 502086 h 874716"/>
                  <a:gd name="connsiteX168" fmla="*/ 1318456 w 6858001"/>
                  <a:gd name="connsiteY168" fmla="*/ 479415 h 874716"/>
                  <a:gd name="connsiteX169" fmla="*/ 1303024 w 6858001"/>
                  <a:gd name="connsiteY169" fmla="*/ 476939 h 874716"/>
                  <a:gd name="connsiteX170" fmla="*/ 1230633 w 6858001"/>
                  <a:gd name="connsiteY170" fmla="*/ 456746 h 874716"/>
                  <a:gd name="connsiteX171" fmla="*/ 1048125 w 6858001"/>
                  <a:gd name="connsiteY171" fmla="*/ 444172 h 874716"/>
                  <a:gd name="connsiteX172" fmla="*/ 1036887 w 6858001"/>
                  <a:gd name="connsiteY172" fmla="*/ 442648 h 874716"/>
                  <a:gd name="connsiteX173" fmla="*/ 975733 w 6858001"/>
                  <a:gd name="connsiteY173" fmla="*/ 452744 h 874716"/>
                  <a:gd name="connsiteX174" fmla="*/ 945444 w 6858001"/>
                  <a:gd name="connsiteY174" fmla="*/ 467033 h 874716"/>
                  <a:gd name="connsiteX175" fmla="*/ 898198 w 6858001"/>
                  <a:gd name="connsiteY175" fmla="*/ 481893 h 874716"/>
                  <a:gd name="connsiteX176" fmla="*/ 850189 w 6858001"/>
                  <a:gd name="connsiteY176" fmla="*/ 487417 h 874716"/>
                  <a:gd name="connsiteX177" fmla="*/ 769605 w 6858001"/>
                  <a:gd name="connsiteY177" fmla="*/ 464937 h 874716"/>
                  <a:gd name="connsiteX178" fmla="*/ 740268 w 6858001"/>
                  <a:gd name="connsiteY178" fmla="*/ 462651 h 874716"/>
                  <a:gd name="connsiteX179" fmla="*/ 674923 w 6858001"/>
                  <a:gd name="connsiteY179" fmla="*/ 451792 h 874716"/>
                  <a:gd name="connsiteX180" fmla="*/ 617772 w 6858001"/>
                  <a:gd name="connsiteY180" fmla="*/ 452554 h 874716"/>
                  <a:gd name="connsiteX181" fmla="*/ 571860 w 6858001"/>
                  <a:gd name="connsiteY181" fmla="*/ 469891 h 874716"/>
                  <a:gd name="connsiteX182" fmla="*/ 505182 w 6858001"/>
                  <a:gd name="connsiteY182" fmla="*/ 473319 h 874716"/>
                  <a:gd name="connsiteX183" fmla="*/ 462126 w 6858001"/>
                  <a:gd name="connsiteY183" fmla="*/ 460747 h 874716"/>
                  <a:gd name="connsiteX184" fmla="*/ 453364 w 6858001"/>
                  <a:gd name="connsiteY184" fmla="*/ 459033 h 874716"/>
                  <a:gd name="connsiteX185" fmla="*/ 340774 w 6858001"/>
                  <a:gd name="connsiteY185" fmla="*/ 458268 h 874716"/>
                  <a:gd name="connsiteX186" fmla="*/ 200182 w 6858001"/>
                  <a:gd name="connsiteY186" fmla="*/ 496180 h 874716"/>
                  <a:gd name="connsiteX187" fmla="*/ 176939 w 6858001"/>
                  <a:gd name="connsiteY187" fmla="*/ 504182 h 874716"/>
                  <a:gd name="connsiteX188" fmla="*/ 63587 w 6858001"/>
                  <a:gd name="connsiteY188" fmla="*/ 518088 h 874716"/>
                  <a:gd name="connsiteX189" fmla="*/ 2817 w 6858001"/>
                  <a:gd name="connsiteY189" fmla="*/ 532187 h 874716"/>
                  <a:gd name="connsiteX190" fmla="*/ 0 w 6858001"/>
                  <a:gd name="connsiteY190" fmla="*/ 533314 h 874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</a:cxnLst>
                <a:rect l="l" t="t" r="r" b="b"/>
                <a:pathLst>
                  <a:path w="6858001" h="874716">
                    <a:moveTo>
                      <a:pt x="0" y="533314"/>
                    </a:moveTo>
                    <a:lnTo>
                      <a:pt x="0" y="69206"/>
                    </a:lnTo>
                    <a:lnTo>
                      <a:pt x="21486" y="71924"/>
                    </a:lnTo>
                    <a:cubicBezTo>
                      <a:pt x="92546" y="60493"/>
                      <a:pt x="159604" y="87354"/>
                      <a:pt x="228948" y="88116"/>
                    </a:cubicBezTo>
                    <a:cubicBezTo>
                      <a:pt x="260382" y="88496"/>
                      <a:pt x="291435" y="94592"/>
                      <a:pt x="313533" y="62779"/>
                    </a:cubicBezTo>
                    <a:cubicBezTo>
                      <a:pt x="316389" y="58587"/>
                      <a:pt x="330298" y="60873"/>
                      <a:pt x="338870" y="62207"/>
                    </a:cubicBezTo>
                    <a:cubicBezTo>
                      <a:pt x="357921" y="65066"/>
                      <a:pt x="376781" y="72304"/>
                      <a:pt x="395640" y="72114"/>
                    </a:cubicBezTo>
                    <a:cubicBezTo>
                      <a:pt x="434695" y="71924"/>
                      <a:pt x="473939" y="68876"/>
                      <a:pt x="512802" y="65446"/>
                    </a:cubicBezTo>
                    <a:cubicBezTo>
                      <a:pt x="527470" y="64112"/>
                      <a:pt x="541569" y="58969"/>
                      <a:pt x="556047" y="55349"/>
                    </a:cubicBezTo>
                    <a:cubicBezTo>
                      <a:pt x="564048" y="53253"/>
                      <a:pt x="572622" y="47729"/>
                      <a:pt x="580050" y="48871"/>
                    </a:cubicBezTo>
                    <a:cubicBezTo>
                      <a:pt x="623106" y="55539"/>
                      <a:pt x="662541" y="39157"/>
                      <a:pt x="703308" y="30964"/>
                    </a:cubicBezTo>
                    <a:cubicBezTo>
                      <a:pt x="722169" y="27154"/>
                      <a:pt x="739886" y="18010"/>
                      <a:pt x="758174" y="11724"/>
                    </a:cubicBezTo>
                    <a:cubicBezTo>
                      <a:pt x="762936" y="10008"/>
                      <a:pt x="768271" y="8484"/>
                      <a:pt x="773035" y="8866"/>
                    </a:cubicBezTo>
                    <a:cubicBezTo>
                      <a:pt x="800276" y="11152"/>
                      <a:pt x="827329" y="14390"/>
                      <a:pt x="854379" y="16866"/>
                    </a:cubicBezTo>
                    <a:cubicBezTo>
                      <a:pt x="878956" y="19152"/>
                      <a:pt x="903722" y="19914"/>
                      <a:pt x="915343" y="47919"/>
                    </a:cubicBezTo>
                    <a:cubicBezTo>
                      <a:pt x="917059" y="52301"/>
                      <a:pt x="922773" y="55539"/>
                      <a:pt x="927155" y="58397"/>
                    </a:cubicBezTo>
                    <a:cubicBezTo>
                      <a:pt x="994785" y="102405"/>
                      <a:pt x="1030980" y="101261"/>
                      <a:pt x="1097087" y="54777"/>
                    </a:cubicBezTo>
                    <a:cubicBezTo>
                      <a:pt x="1103945" y="50015"/>
                      <a:pt x="1118613" y="46585"/>
                      <a:pt x="1123185" y="50395"/>
                    </a:cubicBezTo>
                    <a:cubicBezTo>
                      <a:pt x="1162049" y="82020"/>
                      <a:pt x="1204532" y="78590"/>
                      <a:pt x="1249302" y="68684"/>
                    </a:cubicBezTo>
                    <a:cubicBezTo>
                      <a:pt x="1260922" y="66018"/>
                      <a:pt x="1277307" y="66018"/>
                      <a:pt x="1286069" y="72304"/>
                    </a:cubicBezTo>
                    <a:cubicBezTo>
                      <a:pt x="1327790" y="101451"/>
                      <a:pt x="1372560" y="97261"/>
                      <a:pt x="1417899" y="88688"/>
                    </a:cubicBezTo>
                    <a:cubicBezTo>
                      <a:pt x="1424948" y="87354"/>
                      <a:pt x="1433522" y="80114"/>
                      <a:pt x="1436568" y="73448"/>
                    </a:cubicBezTo>
                    <a:cubicBezTo>
                      <a:pt x="1447428" y="49825"/>
                      <a:pt x="1467813" y="41823"/>
                      <a:pt x="1490292" y="35154"/>
                    </a:cubicBezTo>
                    <a:cubicBezTo>
                      <a:pt x="1525727" y="24296"/>
                      <a:pt x="1560588" y="11532"/>
                      <a:pt x="1596213" y="1245"/>
                    </a:cubicBezTo>
                    <a:cubicBezTo>
                      <a:pt x="1604978" y="-1231"/>
                      <a:pt x="1615836" y="293"/>
                      <a:pt x="1624980" y="3150"/>
                    </a:cubicBezTo>
                    <a:cubicBezTo>
                      <a:pt x="1656223" y="12866"/>
                      <a:pt x="1676036" y="37251"/>
                      <a:pt x="1697753" y="59731"/>
                    </a:cubicBezTo>
                    <a:cubicBezTo>
                      <a:pt x="1707279" y="69638"/>
                      <a:pt x="1720423" y="76686"/>
                      <a:pt x="1733188" y="82400"/>
                    </a:cubicBezTo>
                    <a:cubicBezTo>
                      <a:pt x="1766335" y="97071"/>
                      <a:pt x="1800246" y="110215"/>
                      <a:pt x="1833775" y="124121"/>
                    </a:cubicBezTo>
                    <a:cubicBezTo>
                      <a:pt x="1837013" y="125455"/>
                      <a:pt x="1839679" y="128884"/>
                      <a:pt x="1842158" y="131742"/>
                    </a:cubicBezTo>
                    <a:cubicBezTo>
                      <a:pt x="1866922" y="161843"/>
                      <a:pt x="1891497" y="192132"/>
                      <a:pt x="1916454" y="222233"/>
                    </a:cubicBezTo>
                    <a:cubicBezTo>
                      <a:pt x="1921216" y="227947"/>
                      <a:pt x="1928076" y="232139"/>
                      <a:pt x="1933219" y="237663"/>
                    </a:cubicBezTo>
                    <a:cubicBezTo>
                      <a:pt x="1940459" y="245283"/>
                      <a:pt x="1949603" y="252524"/>
                      <a:pt x="1953413" y="261668"/>
                    </a:cubicBezTo>
                    <a:cubicBezTo>
                      <a:pt x="1965224" y="290433"/>
                      <a:pt x="1987894" y="302817"/>
                      <a:pt x="2016469" y="308151"/>
                    </a:cubicBezTo>
                    <a:cubicBezTo>
                      <a:pt x="2042570" y="313104"/>
                      <a:pt x="2068669" y="317296"/>
                      <a:pt x="2094578" y="323010"/>
                    </a:cubicBezTo>
                    <a:cubicBezTo>
                      <a:pt x="2126201" y="329868"/>
                      <a:pt x="2157636" y="337298"/>
                      <a:pt x="2188879" y="345681"/>
                    </a:cubicBezTo>
                    <a:cubicBezTo>
                      <a:pt x="2202404" y="349301"/>
                      <a:pt x="2216692" y="353491"/>
                      <a:pt x="2228314" y="360921"/>
                    </a:cubicBezTo>
                    <a:cubicBezTo>
                      <a:pt x="2260890" y="381496"/>
                      <a:pt x="2295753" y="395402"/>
                      <a:pt x="2334044" y="389878"/>
                    </a:cubicBezTo>
                    <a:cubicBezTo>
                      <a:pt x="2364715" y="385496"/>
                      <a:pt x="2390434" y="396736"/>
                      <a:pt x="2409485" y="414263"/>
                    </a:cubicBezTo>
                    <a:cubicBezTo>
                      <a:pt x="2444158" y="446078"/>
                      <a:pt x="2481305" y="438838"/>
                      <a:pt x="2518264" y="428552"/>
                    </a:cubicBezTo>
                    <a:cubicBezTo>
                      <a:pt x="2537315" y="423217"/>
                      <a:pt x="2552935" y="423979"/>
                      <a:pt x="2571034" y="429122"/>
                    </a:cubicBezTo>
                    <a:cubicBezTo>
                      <a:pt x="2612945" y="441124"/>
                      <a:pt x="2640950" y="473701"/>
                      <a:pt x="2668001" y="502276"/>
                    </a:cubicBezTo>
                    <a:cubicBezTo>
                      <a:pt x="2691054" y="526661"/>
                      <a:pt x="2716963" y="540377"/>
                      <a:pt x="2745348" y="550666"/>
                    </a:cubicBezTo>
                    <a:cubicBezTo>
                      <a:pt x="2781163" y="563810"/>
                      <a:pt x="2809548" y="558858"/>
                      <a:pt x="2826694" y="527233"/>
                    </a:cubicBezTo>
                    <a:cubicBezTo>
                      <a:pt x="2831457" y="518278"/>
                      <a:pt x="2839839" y="507800"/>
                      <a:pt x="2848793" y="505134"/>
                    </a:cubicBezTo>
                    <a:cubicBezTo>
                      <a:pt x="2892037" y="491800"/>
                      <a:pt x="2935854" y="472367"/>
                      <a:pt x="2982148" y="484179"/>
                    </a:cubicBezTo>
                    <a:cubicBezTo>
                      <a:pt x="3046158" y="500372"/>
                      <a:pt x="3108644" y="499420"/>
                      <a:pt x="3172654" y="483417"/>
                    </a:cubicBezTo>
                    <a:cubicBezTo>
                      <a:pt x="3276480" y="457508"/>
                      <a:pt x="3380305" y="430076"/>
                      <a:pt x="3489467" y="435790"/>
                    </a:cubicBezTo>
                    <a:cubicBezTo>
                      <a:pt x="3507563" y="436742"/>
                      <a:pt x="3529090" y="425121"/>
                      <a:pt x="3544713" y="413691"/>
                    </a:cubicBezTo>
                    <a:cubicBezTo>
                      <a:pt x="3574622" y="391974"/>
                      <a:pt x="3573288" y="390258"/>
                      <a:pt x="3606817" y="408167"/>
                    </a:cubicBezTo>
                    <a:cubicBezTo>
                      <a:pt x="3614819" y="412549"/>
                      <a:pt x="3624725" y="415215"/>
                      <a:pt x="3630632" y="421693"/>
                    </a:cubicBezTo>
                    <a:cubicBezTo>
                      <a:pt x="3660731" y="454650"/>
                      <a:pt x="3697880" y="446648"/>
                      <a:pt x="3734837" y="441886"/>
                    </a:cubicBezTo>
                    <a:cubicBezTo>
                      <a:pt x="3741315" y="440934"/>
                      <a:pt x="3749125" y="439600"/>
                      <a:pt x="3754652" y="442268"/>
                    </a:cubicBezTo>
                    <a:cubicBezTo>
                      <a:pt x="3779607" y="454268"/>
                      <a:pt x="3800753" y="450078"/>
                      <a:pt x="3822472" y="433694"/>
                    </a:cubicBezTo>
                    <a:cubicBezTo>
                      <a:pt x="3841331" y="419597"/>
                      <a:pt x="3863049" y="411215"/>
                      <a:pt x="3885338" y="428742"/>
                    </a:cubicBezTo>
                    <a:cubicBezTo>
                      <a:pt x="3934870" y="467605"/>
                      <a:pt x="3987829" y="469509"/>
                      <a:pt x="4043839" y="444934"/>
                    </a:cubicBezTo>
                    <a:cubicBezTo>
                      <a:pt x="4083845" y="427407"/>
                      <a:pt x="4123280" y="423407"/>
                      <a:pt x="4165383" y="441124"/>
                    </a:cubicBezTo>
                    <a:cubicBezTo>
                      <a:pt x="4181576" y="447982"/>
                      <a:pt x="4202531" y="443410"/>
                      <a:pt x="4221391" y="444934"/>
                    </a:cubicBezTo>
                    <a:cubicBezTo>
                      <a:pt x="4232060" y="445696"/>
                      <a:pt x="4243872" y="445886"/>
                      <a:pt x="4253014" y="450650"/>
                    </a:cubicBezTo>
                    <a:cubicBezTo>
                      <a:pt x="4277401" y="462843"/>
                      <a:pt x="4300070" y="478463"/>
                      <a:pt x="4324645" y="490466"/>
                    </a:cubicBezTo>
                    <a:cubicBezTo>
                      <a:pt x="4336457" y="496180"/>
                      <a:pt x="4350554" y="499228"/>
                      <a:pt x="4363890" y="499420"/>
                    </a:cubicBezTo>
                    <a:cubicBezTo>
                      <a:pt x="4403325" y="500372"/>
                      <a:pt x="4442761" y="500372"/>
                      <a:pt x="4482004" y="498658"/>
                    </a:cubicBezTo>
                    <a:cubicBezTo>
                      <a:pt x="4546776" y="495990"/>
                      <a:pt x="4612500" y="495418"/>
                      <a:pt x="4659174" y="438648"/>
                    </a:cubicBezTo>
                    <a:cubicBezTo>
                      <a:pt x="4662986" y="434076"/>
                      <a:pt x="4671176" y="431408"/>
                      <a:pt x="4677655" y="430646"/>
                    </a:cubicBezTo>
                    <a:cubicBezTo>
                      <a:pt x="4707564" y="427027"/>
                      <a:pt x="4738235" y="426645"/>
                      <a:pt x="4767764" y="420739"/>
                    </a:cubicBezTo>
                    <a:cubicBezTo>
                      <a:pt x="4791386" y="415977"/>
                      <a:pt x="4811009" y="417501"/>
                      <a:pt x="4828916" y="434266"/>
                    </a:cubicBezTo>
                    <a:cubicBezTo>
                      <a:pt x="4852348" y="456364"/>
                      <a:pt x="4880925" y="469319"/>
                      <a:pt x="4912168" y="462271"/>
                    </a:cubicBezTo>
                    <a:cubicBezTo>
                      <a:pt x="4943409" y="455412"/>
                      <a:pt x="4963984" y="470271"/>
                      <a:pt x="4987037" y="485703"/>
                    </a:cubicBezTo>
                    <a:cubicBezTo>
                      <a:pt x="5003801" y="496942"/>
                      <a:pt x="5022852" y="511040"/>
                      <a:pt x="5041521" y="512182"/>
                    </a:cubicBezTo>
                    <a:cubicBezTo>
                      <a:pt x="5083814" y="514658"/>
                      <a:pt x="5120201" y="553904"/>
                      <a:pt x="5166113" y="531615"/>
                    </a:cubicBezTo>
                    <a:cubicBezTo>
                      <a:pt x="5169161" y="530091"/>
                      <a:pt x="5174685" y="533901"/>
                      <a:pt x="5179067" y="534853"/>
                    </a:cubicBezTo>
                    <a:cubicBezTo>
                      <a:pt x="5214121" y="542093"/>
                      <a:pt x="5247078" y="535043"/>
                      <a:pt x="5272796" y="511230"/>
                    </a:cubicBezTo>
                    <a:cubicBezTo>
                      <a:pt x="5306516" y="480177"/>
                      <a:pt x="5343855" y="477129"/>
                      <a:pt x="5385384" y="487227"/>
                    </a:cubicBezTo>
                    <a:cubicBezTo>
                      <a:pt x="5398721" y="490466"/>
                      <a:pt x="5412057" y="492752"/>
                      <a:pt x="5425582" y="495418"/>
                    </a:cubicBezTo>
                    <a:cubicBezTo>
                      <a:pt x="5443870" y="499228"/>
                      <a:pt x="5462351" y="503230"/>
                      <a:pt x="5480637" y="507040"/>
                    </a:cubicBezTo>
                    <a:cubicBezTo>
                      <a:pt x="5498356" y="510850"/>
                      <a:pt x="5517979" y="517326"/>
                      <a:pt x="5531693" y="500944"/>
                    </a:cubicBezTo>
                    <a:cubicBezTo>
                      <a:pt x="5543506" y="486845"/>
                      <a:pt x="5551888" y="488179"/>
                      <a:pt x="5562746" y="500372"/>
                    </a:cubicBezTo>
                    <a:cubicBezTo>
                      <a:pt x="5600467" y="543045"/>
                      <a:pt x="5646189" y="569716"/>
                      <a:pt x="5704483" y="571620"/>
                    </a:cubicBezTo>
                    <a:cubicBezTo>
                      <a:pt x="5716485" y="572002"/>
                      <a:pt x="5728678" y="574668"/>
                      <a:pt x="5740488" y="577526"/>
                    </a:cubicBezTo>
                    <a:cubicBezTo>
                      <a:pt x="5747728" y="579241"/>
                      <a:pt x="5756493" y="581147"/>
                      <a:pt x="5760873" y="586291"/>
                    </a:cubicBezTo>
                    <a:cubicBezTo>
                      <a:pt x="5794974" y="625534"/>
                      <a:pt x="5837457" y="652777"/>
                      <a:pt x="5883751" y="674686"/>
                    </a:cubicBezTo>
                    <a:cubicBezTo>
                      <a:pt x="5900323" y="682496"/>
                      <a:pt x="5918042" y="690306"/>
                      <a:pt x="5935949" y="692592"/>
                    </a:cubicBezTo>
                    <a:cubicBezTo>
                      <a:pt x="5954617" y="694878"/>
                      <a:pt x="5974240" y="691068"/>
                      <a:pt x="5993291" y="688972"/>
                    </a:cubicBezTo>
                    <a:cubicBezTo>
                      <a:pt x="6004531" y="687830"/>
                      <a:pt x="6017485" y="688020"/>
                      <a:pt x="6026440" y="682496"/>
                    </a:cubicBezTo>
                    <a:cubicBezTo>
                      <a:pt x="6054825" y="665159"/>
                      <a:pt x="6082258" y="646491"/>
                      <a:pt x="6108738" y="626296"/>
                    </a:cubicBezTo>
                    <a:cubicBezTo>
                      <a:pt x="6131409" y="608960"/>
                      <a:pt x="6135981" y="606483"/>
                      <a:pt x="6155602" y="628202"/>
                    </a:cubicBezTo>
                    <a:cubicBezTo>
                      <a:pt x="6175797" y="650491"/>
                      <a:pt x="6200944" y="662111"/>
                      <a:pt x="6228756" y="666873"/>
                    </a:cubicBezTo>
                    <a:cubicBezTo>
                      <a:pt x="6272764" y="674304"/>
                      <a:pt x="6317151" y="680590"/>
                      <a:pt x="6361539" y="684210"/>
                    </a:cubicBezTo>
                    <a:cubicBezTo>
                      <a:pt x="6401736" y="687448"/>
                      <a:pt x="6420977" y="669922"/>
                      <a:pt x="6428979" y="630106"/>
                    </a:cubicBezTo>
                    <a:cubicBezTo>
                      <a:pt x="6433551" y="608007"/>
                      <a:pt x="6439458" y="584003"/>
                      <a:pt x="6463840" y="578098"/>
                    </a:cubicBezTo>
                    <a:cubicBezTo>
                      <a:pt x="6503658" y="568572"/>
                      <a:pt x="6544997" y="564382"/>
                      <a:pt x="6564620" y="517708"/>
                    </a:cubicBezTo>
                    <a:cubicBezTo>
                      <a:pt x="6575478" y="527995"/>
                      <a:pt x="6582146" y="534091"/>
                      <a:pt x="6588625" y="540187"/>
                    </a:cubicBezTo>
                    <a:cubicBezTo>
                      <a:pt x="6606531" y="557142"/>
                      <a:pt x="6643678" y="564382"/>
                      <a:pt x="6662541" y="549714"/>
                    </a:cubicBezTo>
                    <a:cubicBezTo>
                      <a:pt x="6690354" y="528377"/>
                      <a:pt x="6715883" y="532377"/>
                      <a:pt x="6742552" y="548952"/>
                    </a:cubicBezTo>
                    <a:cubicBezTo>
                      <a:pt x="6764841" y="562668"/>
                      <a:pt x="6788417" y="567954"/>
                      <a:pt x="6812063" y="568430"/>
                    </a:cubicBezTo>
                    <a:lnTo>
                      <a:pt x="6858001" y="562267"/>
                    </a:lnTo>
                    <a:lnTo>
                      <a:pt x="6858001" y="734520"/>
                    </a:lnTo>
                    <a:lnTo>
                      <a:pt x="6815516" y="744220"/>
                    </a:lnTo>
                    <a:cubicBezTo>
                      <a:pt x="6793035" y="749744"/>
                      <a:pt x="6771319" y="759651"/>
                      <a:pt x="6748458" y="763271"/>
                    </a:cubicBezTo>
                    <a:cubicBezTo>
                      <a:pt x="6694164" y="771843"/>
                      <a:pt x="6639488" y="777939"/>
                      <a:pt x="6584812" y="784797"/>
                    </a:cubicBezTo>
                    <a:cubicBezTo>
                      <a:pt x="6528424" y="791846"/>
                      <a:pt x="6472225" y="799276"/>
                      <a:pt x="6415833" y="805562"/>
                    </a:cubicBezTo>
                    <a:cubicBezTo>
                      <a:pt x="6384972" y="808802"/>
                      <a:pt x="6353919" y="809372"/>
                      <a:pt x="6323058" y="812420"/>
                    </a:cubicBezTo>
                    <a:cubicBezTo>
                      <a:pt x="6296005" y="815088"/>
                      <a:pt x="6269144" y="820041"/>
                      <a:pt x="6242093" y="823281"/>
                    </a:cubicBezTo>
                    <a:cubicBezTo>
                      <a:pt x="6218660" y="825947"/>
                      <a:pt x="6195037" y="827471"/>
                      <a:pt x="6171605" y="830139"/>
                    </a:cubicBezTo>
                    <a:cubicBezTo>
                      <a:pt x="6134075" y="834519"/>
                      <a:pt x="6096736" y="839473"/>
                      <a:pt x="6059397" y="844045"/>
                    </a:cubicBezTo>
                    <a:cubicBezTo>
                      <a:pt x="6043776" y="845759"/>
                      <a:pt x="6027392" y="850522"/>
                      <a:pt x="6012723" y="847665"/>
                    </a:cubicBezTo>
                    <a:cubicBezTo>
                      <a:pt x="5975764" y="840425"/>
                      <a:pt x="5939377" y="842521"/>
                      <a:pt x="5902610" y="847473"/>
                    </a:cubicBezTo>
                    <a:cubicBezTo>
                      <a:pt x="5890037" y="849190"/>
                      <a:pt x="5876511" y="848808"/>
                      <a:pt x="5864318" y="845569"/>
                    </a:cubicBezTo>
                    <a:cubicBezTo>
                      <a:pt x="5839361" y="839091"/>
                      <a:pt x="5815169" y="829947"/>
                      <a:pt x="5790592" y="821947"/>
                    </a:cubicBezTo>
                    <a:cubicBezTo>
                      <a:pt x="5787924" y="820995"/>
                      <a:pt x="5784686" y="820803"/>
                      <a:pt x="5781830" y="820233"/>
                    </a:cubicBezTo>
                    <a:cubicBezTo>
                      <a:pt x="5765635" y="816992"/>
                      <a:pt x="5749634" y="813754"/>
                      <a:pt x="5733440" y="810896"/>
                    </a:cubicBezTo>
                    <a:cubicBezTo>
                      <a:pt x="5724678" y="809372"/>
                      <a:pt x="5715723" y="809182"/>
                      <a:pt x="5706959" y="807848"/>
                    </a:cubicBezTo>
                    <a:cubicBezTo>
                      <a:pt x="5673050" y="802514"/>
                      <a:pt x="5635711" y="811468"/>
                      <a:pt x="5606372" y="788417"/>
                    </a:cubicBezTo>
                    <a:cubicBezTo>
                      <a:pt x="5587321" y="773557"/>
                      <a:pt x="5568842" y="776987"/>
                      <a:pt x="5548460" y="779273"/>
                    </a:cubicBezTo>
                    <a:cubicBezTo>
                      <a:pt x="5533027" y="780987"/>
                      <a:pt x="5517215" y="780415"/>
                      <a:pt x="5501594" y="780607"/>
                    </a:cubicBezTo>
                    <a:cubicBezTo>
                      <a:pt x="5474161" y="781177"/>
                      <a:pt x="5446728" y="781369"/>
                      <a:pt x="5419295" y="782321"/>
                    </a:cubicBezTo>
                    <a:cubicBezTo>
                      <a:pt x="5410531" y="782701"/>
                      <a:pt x="5401579" y="787465"/>
                      <a:pt x="5393005" y="786703"/>
                    </a:cubicBezTo>
                    <a:cubicBezTo>
                      <a:pt x="5353379" y="783083"/>
                      <a:pt x="5313754" y="777367"/>
                      <a:pt x="5274129" y="774129"/>
                    </a:cubicBezTo>
                    <a:cubicBezTo>
                      <a:pt x="5251650" y="772225"/>
                      <a:pt x="5228597" y="775843"/>
                      <a:pt x="5206308" y="773177"/>
                    </a:cubicBezTo>
                    <a:cubicBezTo>
                      <a:pt x="5180591" y="770129"/>
                      <a:pt x="5155445" y="762319"/>
                      <a:pt x="5129916" y="757554"/>
                    </a:cubicBezTo>
                    <a:cubicBezTo>
                      <a:pt x="5122867" y="756222"/>
                      <a:pt x="5115057" y="757936"/>
                      <a:pt x="5107627" y="758316"/>
                    </a:cubicBezTo>
                    <a:cubicBezTo>
                      <a:pt x="5099245" y="758699"/>
                      <a:pt x="5091052" y="759461"/>
                      <a:pt x="5082670" y="759651"/>
                    </a:cubicBezTo>
                    <a:cubicBezTo>
                      <a:pt x="5057141" y="760033"/>
                      <a:pt x="5031614" y="759461"/>
                      <a:pt x="5006086" y="760795"/>
                    </a:cubicBezTo>
                    <a:cubicBezTo>
                      <a:pt x="4990465" y="761557"/>
                      <a:pt x="4974082" y="769367"/>
                      <a:pt x="4959602" y="766509"/>
                    </a:cubicBezTo>
                    <a:cubicBezTo>
                      <a:pt x="4930075" y="760985"/>
                      <a:pt x="4900546" y="773367"/>
                      <a:pt x="4871019" y="763081"/>
                    </a:cubicBezTo>
                    <a:cubicBezTo>
                      <a:pt x="4861873" y="760033"/>
                      <a:pt x="4849300" y="767653"/>
                      <a:pt x="4838250" y="768033"/>
                    </a:cubicBezTo>
                    <a:cubicBezTo>
                      <a:pt x="4810627" y="768985"/>
                      <a:pt x="4783004" y="768795"/>
                      <a:pt x="4755381" y="768605"/>
                    </a:cubicBezTo>
                    <a:cubicBezTo>
                      <a:pt x="4730614" y="768415"/>
                      <a:pt x="4704895" y="771081"/>
                      <a:pt x="4681083" y="765747"/>
                    </a:cubicBezTo>
                    <a:cubicBezTo>
                      <a:pt x="4656126" y="760033"/>
                      <a:pt x="4633647" y="760795"/>
                      <a:pt x="4609452" y="767271"/>
                    </a:cubicBezTo>
                    <a:cubicBezTo>
                      <a:pt x="4592878" y="771653"/>
                      <a:pt x="4575351" y="772225"/>
                      <a:pt x="4558207" y="773557"/>
                    </a:cubicBezTo>
                    <a:cubicBezTo>
                      <a:pt x="4539728" y="775081"/>
                      <a:pt x="4519343" y="771081"/>
                      <a:pt x="4502579" y="777367"/>
                    </a:cubicBezTo>
                    <a:cubicBezTo>
                      <a:pt x="4452665" y="796038"/>
                      <a:pt x="4401419" y="800038"/>
                      <a:pt x="4349222" y="800038"/>
                    </a:cubicBezTo>
                    <a:cubicBezTo>
                      <a:pt x="4339695" y="800038"/>
                      <a:pt x="4329979" y="797372"/>
                      <a:pt x="4320837" y="794514"/>
                    </a:cubicBezTo>
                    <a:cubicBezTo>
                      <a:pt x="4267493" y="777367"/>
                      <a:pt x="4213961" y="778891"/>
                      <a:pt x="4159667" y="789370"/>
                    </a:cubicBezTo>
                    <a:cubicBezTo>
                      <a:pt x="4148427" y="791656"/>
                      <a:pt x="4135854" y="792038"/>
                      <a:pt x="4124614" y="789752"/>
                    </a:cubicBezTo>
                    <a:cubicBezTo>
                      <a:pt x="4092989" y="783083"/>
                      <a:pt x="4062318" y="772033"/>
                      <a:pt x="4030503" y="767271"/>
                    </a:cubicBezTo>
                    <a:cubicBezTo>
                      <a:pt x="3977925" y="759461"/>
                      <a:pt x="3932394" y="785749"/>
                      <a:pt x="3885338" y="802896"/>
                    </a:cubicBezTo>
                    <a:cubicBezTo>
                      <a:pt x="3840569" y="819089"/>
                      <a:pt x="3802467" y="855666"/>
                      <a:pt x="3749506" y="847473"/>
                    </a:cubicBezTo>
                    <a:cubicBezTo>
                      <a:pt x="3744173" y="846711"/>
                      <a:pt x="3738267" y="851856"/>
                      <a:pt x="3732361" y="853190"/>
                    </a:cubicBezTo>
                    <a:cubicBezTo>
                      <a:pt x="3716168" y="856810"/>
                      <a:pt x="3699976" y="861190"/>
                      <a:pt x="3683591" y="862906"/>
                    </a:cubicBezTo>
                    <a:cubicBezTo>
                      <a:pt x="3663589" y="865192"/>
                      <a:pt x="3643204" y="864430"/>
                      <a:pt x="3623201" y="866334"/>
                    </a:cubicBezTo>
                    <a:cubicBezTo>
                      <a:pt x="3597482" y="868620"/>
                      <a:pt x="3572146" y="874716"/>
                      <a:pt x="3546617" y="874716"/>
                    </a:cubicBezTo>
                    <a:cubicBezTo>
                      <a:pt x="3526042" y="874716"/>
                      <a:pt x="3505657" y="867668"/>
                      <a:pt x="3485275" y="864238"/>
                    </a:cubicBezTo>
                    <a:cubicBezTo>
                      <a:pt x="3456508" y="859476"/>
                      <a:pt x="3424883" y="860810"/>
                      <a:pt x="3399546" y="848618"/>
                    </a:cubicBezTo>
                    <a:cubicBezTo>
                      <a:pt x="3372495" y="835663"/>
                      <a:pt x="3346776" y="829757"/>
                      <a:pt x="3318771" y="833757"/>
                    </a:cubicBezTo>
                    <a:cubicBezTo>
                      <a:pt x="3309437" y="835091"/>
                      <a:pt x="3297434" y="843093"/>
                      <a:pt x="3293244" y="851284"/>
                    </a:cubicBezTo>
                    <a:cubicBezTo>
                      <a:pt x="3283908" y="869572"/>
                      <a:pt x="3271145" y="872812"/>
                      <a:pt x="3253809" y="866524"/>
                    </a:cubicBezTo>
                    <a:cubicBezTo>
                      <a:pt x="3238758" y="861190"/>
                      <a:pt x="3220280" y="858524"/>
                      <a:pt x="3209993" y="848235"/>
                    </a:cubicBezTo>
                    <a:cubicBezTo>
                      <a:pt x="3180844" y="819089"/>
                      <a:pt x="3143695" y="818136"/>
                      <a:pt x="3107500" y="810326"/>
                    </a:cubicBezTo>
                    <a:cubicBezTo>
                      <a:pt x="3085403" y="805562"/>
                      <a:pt x="3064827" y="805372"/>
                      <a:pt x="3042728" y="808610"/>
                    </a:cubicBezTo>
                    <a:cubicBezTo>
                      <a:pt x="2994722" y="815850"/>
                      <a:pt x="2948047" y="805562"/>
                      <a:pt x="2901943" y="792418"/>
                    </a:cubicBezTo>
                    <a:cubicBezTo>
                      <a:pt x="2871462" y="783655"/>
                      <a:pt x="2840219" y="778321"/>
                      <a:pt x="2809930" y="769367"/>
                    </a:cubicBezTo>
                    <a:cubicBezTo>
                      <a:pt x="2787259" y="762509"/>
                      <a:pt x="2764590" y="754316"/>
                      <a:pt x="2743826" y="743268"/>
                    </a:cubicBezTo>
                    <a:cubicBezTo>
                      <a:pt x="2713723" y="727073"/>
                      <a:pt x="2687436" y="702689"/>
                      <a:pt x="2649143" y="709167"/>
                    </a:cubicBezTo>
                    <a:cubicBezTo>
                      <a:pt x="2615421" y="714881"/>
                      <a:pt x="2584942" y="702881"/>
                      <a:pt x="2554079" y="691450"/>
                    </a:cubicBezTo>
                    <a:cubicBezTo>
                      <a:pt x="2531409" y="683068"/>
                      <a:pt x="2508742" y="674494"/>
                      <a:pt x="2485307" y="669160"/>
                    </a:cubicBezTo>
                    <a:cubicBezTo>
                      <a:pt x="2457492" y="662873"/>
                      <a:pt x="2426059" y="665541"/>
                      <a:pt x="2401292" y="653919"/>
                    </a:cubicBezTo>
                    <a:cubicBezTo>
                      <a:pt x="2375383" y="641727"/>
                      <a:pt x="2353859" y="649919"/>
                      <a:pt x="2330806" y="653349"/>
                    </a:cubicBezTo>
                    <a:cubicBezTo>
                      <a:pt x="2294039" y="658683"/>
                      <a:pt x="2257459" y="668590"/>
                      <a:pt x="2220312" y="656015"/>
                    </a:cubicBezTo>
                    <a:cubicBezTo>
                      <a:pt x="2175163" y="640775"/>
                      <a:pt x="2130393" y="624392"/>
                      <a:pt x="2085054" y="609914"/>
                    </a:cubicBezTo>
                    <a:cubicBezTo>
                      <a:pt x="2067525" y="604387"/>
                      <a:pt x="2048668" y="602101"/>
                      <a:pt x="2030378" y="599625"/>
                    </a:cubicBezTo>
                    <a:cubicBezTo>
                      <a:pt x="2013043" y="597529"/>
                      <a:pt x="1992279" y="602863"/>
                      <a:pt x="1978940" y="594863"/>
                    </a:cubicBezTo>
                    <a:cubicBezTo>
                      <a:pt x="1944649" y="574288"/>
                      <a:pt x="1909408" y="564192"/>
                      <a:pt x="1869780" y="564192"/>
                    </a:cubicBezTo>
                    <a:cubicBezTo>
                      <a:pt x="1854920" y="564192"/>
                      <a:pt x="1840441" y="555618"/>
                      <a:pt x="1825393" y="554094"/>
                    </a:cubicBezTo>
                    <a:cubicBezTo>
                      <a:pt x="1804816" y="552190"/>
                      <a:pt x="1781194" y="547045"/>
                      <a:pt x="1763287" y="554286"/>
                    </a:cubicBezTo>
                    <a:cubicBezTo>
                      <a:pt x="1721185" y="571430"/>
                      <a:pt x="1687086" y="557142"/>
                      <a:pt x="1650317" y="540187"/>
                    </a:cubicBezTo>
                    <a:cubicBezTo>
                      <a:pt x="1614120" y="523423"/>
                      <a:pt x="1576019" y="510088"/>
                      <a:pt x="1537537" y="499038"/>
                    </a:cubicBezTo>
                    <a:cubicBezTo>
                      <a:pt x="1523059" y="495038"/>
                      <a:pt x="1505724" y="501706"/>
                      <a:pt x="1489720" y="503038"/>
                    </a:cubicBezTo>
                    <a:cubicBezTo>
                      <a:pt x="1484004" y="503420"/>
                      <a:pt x="1477717" y="503992"/>
                      <a:pt x="1472575" y="502086"/>
                    </a:cubicBezTo>
                    <a:cubicBezTo>
                      <a:pt x="1422854" y="483797"/>
                      <a:pt x="1372368" y="469891"/>
                      <a:pt x="1318456" y="479415"/>
                    </a:cubicBezTo>
                    <a:cubicBezTo>
                      <a:pt x="1313504" y="480369"/>
                      <a:pt x="1307978" y="478273"/>
                      <a:pt x="1303024" y="476939"/>
                    </a:cubicBezTo>
                    <a:cubicBezTo>
                      <a:pt x="1278829" y="470081"/>
                      <a:pt x="1255206" y="459223"/>
                      <a:pt x="1230633" y="456746"/>
                    </a:cubicBezTo>
                    <a:cubicBezTo>
                      <a:pt x="1170051" y="450650"/>
                      <a:pt x="1109091" y="448172"/>
                      <a:pt x="1048125" y="444172"/>
                    </a:cubicBezTo>
                    <a:cubicBezTo>
                      <a:pt x="1044315" y="443982"/>
                      <a:pt x="1040315" y="443982"/>
                      <a:pt x="1036887" y="442648"/>
                    </a:cubicBezTo>
                    <a:cubicBezTo>
                      <a:pt x="1014406" y="434456"/>
                      <a:pt x="994785" y="437124"/>
                      <a:pt x="975733" y="452744"/>
                    </a:cubicBezTo>
                    <a:cubicBezTo>
                      <a:pt x="967350" y="459603"/>
                      <a:pt x="955920" y="463223"/>
                      <a:pt x="945444" y="467033"/>
                    </a:cubicBezTo>
                    <a:cubicBezTo>
                      <a:pt x="930011" y="472749"/>
                      <a:pt x="914200" y="478273"/>
                      <a:pt x="898198" y="481893"/>
                    </a:cubicBezTo>
                    <a:cubicBezTo>
                      <a:pt x="882384" y="485321"/>
                      <a:pt x="865430" y="490084"/>
                      <a:pt x="850189" y="487417"/>
                    </a:cubicBezTo>
                    <a:cubicBezTo>
                      <a:pt x="822756" y="482655"/>
                      <a:pt x="796655" y="471987"/>
                      <a:pt x="769605" y="464937"/>
                    </a:cubicBezTo>
                    <a:cubicBezTo>
                      <a:pt x="760270" y="462461"/>
                      <a:pt x="749982" y="462843"/>
                      <a:pt x="740268" y="462651"/>
                    </a:cubicBezTo>
                    <a:cubicBezTo>
                      <a:pt x="717977" y="462081"/>
                      <a:pt x="695116" y="467605"/>
                      <a:pt x="674923" y="451792"/>
                    </a:cubicBezTo>
                    <a:cubicBezTo>
                      <a:pt x="656255" y="436934"/>
                      <a:pt x="637392" y="441314"/>
                      <a:pt x="617772" y="452554"/>
                    </a:cubicBezTo>
                    <a:cubicBezTo>
                      <a:pt x="603673" y="460557"/>
                      <a:pt x="587672" y="466843"/>
                      <a:pt x="571860" y="469891"/>
                    </a:cubicBezTo>
                    <a:cubicBezTo>
                      <a:pt x="550141" y="474081"/>
                      <a:pt x="528615" y="475797"/>
                      <a:pt x="505182" y="473319"/>
                    </a:cubicBezTo>
                    <a:cubicBezTo>
                      <a:pt x="488607" y="471605"/>
                      <a:pt x="475081" y="470843"/>
                      <a:pt x="462126" y="460747"/>
                    </a:cubicBezTo>
                    <a:cubicBezTo>
                      <a:pt x="460032" y="459223"/>
                      <a:pt x="456222" y="458841"/>
                      <a:pt x="453364" y="459033"/>
                    </a:cubicBezTo>
                    <a:cubicBezTo>
                      <a:pt x="415835" y="462271"/>
                      <a:pt x="378686" y="460557"/>
                      <a:pt x="340774" y="458268"/>
                    </a:cubicBezTo>
                    <a:cubicBezTo>
                      <a:pt x="292579" y="455222"/>
                      <a:pt x="241901" y="464175"/>
                      <a:pt x="200182" y="496180"/>
                    </a:cubicBezTo>
                    <a:cubicBezTo>
                      <a:pt x="194085" y="500944"/>
                      <a:pt x="184941" y="503038"/>
                      <a:pt x="176939" y="504182"/>
                    </a:cubicBezTo>
                    <a:cubicBezTo>
                      <a:pt x="139219" y="509134"/>
                      <a:pt x="101308" y="512564"/>
                      <a:pt x="63587" y="518088"/>
                    </a:cubicBezTo>
                    <a:cubicBezTo>
                      <a:pt x="43012" y="521137"/>
                      <a:pt x="21486" y="523805"/>
                      <a:pt x="2817" y="532187"/>
                    </a:cubicBezTo>
                    <a:lnTo>
                      <a:pt x="0" y="5333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417E3CDF-0144-4FB2-A798-156EC31042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5400000">
                <a:off x="4628357" y="2991642"/>
                <a:ext cx="6858001" cy="874716"/>
              </a:xfrm>
              <a:custGeom>
                <a:avLst/>
                <a:gdLst>
                  <a:gd name="connsiteX0" fmla="*/ 0 w 6858001"/>
                  <a:gd name="connsiteY0" fmla="*/ 533314 h 874716"/>
                  <a:gd name="connsiteX1" fmla="*/ 0 w 6858001"/>
                  <a:gd name="connsiteY1" fmla="*/ 69206 h 874716"/>
                  <a:gd name="connsiteX2" fmla="*/ 21486 w 6858001"/>
                  <a:gd name="connsiteY2" fmla="*/ 71924 h 874716"/>
                  <a:gd name="connsiteX3" fmla="*/ 228948 w 6858001"/>
                  <a:gd name="connsiteY3" fmla="*/ 88116 h 874716"/>
                  <a:gd name="connsiteX4" fmla="*/ 313533 w 6858001"/>
                  <a:gd name="connsiteY4" fmla="*/ 62779 h 874716"/>
                  <a:gd name="connsiteX5" fmla="*/ 338870 w 6858001"/>
                  <a:gd name="connsiteY5" fmla="*/ 62207 h 874716"/>
                  <a:gd name="connsiteX6" fmla="*/ 395640 w 6858001"/>
                  <a:gd name="connsiteY6" fmla="*/ 72114 h 874716"/>
                  <a:gd name="connsiteX7" fmla="*/ 512802 w 6858001"/>
                  <a:gd name="connsiteY7" fmla="*/ 65446 h 874716"/>
                  <a:gd name="connsiteX8" fmla="*/ 556047 w 6858001"/>
                  <a:gd name="connsiteY8" fmla="*/ 55349 h 874716"/>
                  <a:gd name="connsiteX9" fmla="*/ 580050 w 6858001"/>
                  <a:gd name="connsiteY9" fmla="*/ 48871 h 874716"/>
                  <a:gd name="connsiteX10" fmla="*/ 703308 w 6858001"/>
                  <a:gd name="connsiteY10" fmla="*/ 30964 h 874716"/>
                  <a:gd name="connsiteX11" fmla="*/ 758174 w 6858001"/>
                  <a:gd name="connsiteY11" fmla="*/ 11724 h 874716"/>
                  <a:gd name="connsiteX12" fmla="*/ 773035 w 6858001"/>
                  <a:gd name="connsiteY12" fmla="*/ 8866 h 874716"/>
                  <a:gd name="connsiteX13" fmla="*/ 854379 w 6858001"/>
                  <a:gd name="connsiteY13" fmla="*/ 16866 h 874716"/>
                  <a:gd name="connsiteX14" fmla="*/ 915343 w 6858001"/>
                  <a:gd name="connsiteY14" fmla="*/ 47919 h 874716"/>
                  <a:gd name="connsiteX15" fmla="*/ 927155 w 6858001"/>
                  <a:gd name="connsiteY15" fmla="*/ 58397 h 874716"/>
                  <a:gd name="connsiteX16" fmla="*/ 1097087 w 6858001"/>
                  <a:gd name="connsiteY16" fmla="*/ 54777 h 874716"/>
                  <a:gd name="connsiteX17" fmla="*/ 1123185 w 6858001"/>
                  <a:gd name="connsiteY17" fmla="*/ 50395 h 874716"/>
                  <a:gd name="connsiteX18" fmla="*/ 1249302 w 6858001"/>
                  <a:gd name="connsiteY18" fmla="*/ 68684 h 874716"/>
                  <a:gd name="connsiteX19" fmla="*/ 1286069 w 6858001"/>
                  <a:gd name="connsiteY19" fmla="*/ 72304 h 874716"/>
                  <a:gd name="connsiteX20" fmla="*/ 1417899 w 6858001"/>
                  <a:gd name="connsiteY20" fmla="*/ 88688 h 874716"/>
                  <a:gd name="connsiteX21" fmla="*/ 1436568 w 6858001"/>
                  <a:gd name="connsiteY21" fmla="*/ 73448 h 874716"/>
                  <a:gd name="connsiteX22" fmla="*/ 1490292 w 6858001"/>
                  <a:gd name="connsiteY22" fmla="*/ 35154 h 874716"/>
                  <a:gd name="connsiteX23" fmla="*/ 1596213 w 6858001"/>
                  <a:gd name="connsiteY23" fmla="*/ 1245 h 874716"/>
                  <a:gd name="connsiteX24" fmla="*/ 1624980 w 6858001"/>
                  <a:gd name="connsiteY24" fmla="*/ 3150 h 874716"/>
                  <a:gd name="connsiteX25" fmla="*/ 1697753 w 6858001"/>
                  <a:gd name="connsiteY25" fmla="*/ 59731 h 874716"/>
                  <a:gd name="connsiteX26" fmla="*/ 1733188 w 6858001"/>
                  <a:gd name="connsiteY26" fmla="*/ 82400 h 874716"/>
                  <a:gd name="connsiteX27" fmla="*/ 1833775 w 6858001"/>
                  <a:gd name="connsiteY27" fmla="*/ 124121 h 874716"/>
                  <a:gd name="connsiteX28" fmla="*/ 1842158 w 6858001"/>
                  <a:gd name="connsiteY28" fmla="*/ 131742 h 874716"/>
                  <a:gd name="connsiteX29" fmla="*/ 1916454 w 6858001"/>
                  <a:gd name="connsiteY29" fmla="*/ 222233 h 874716"/>
                  <a:gd name="connsiteX30" fmla="*/ 1933219 w 6858001"/>
                  <a:gd name="connsiteY30" fmla="*/ 237663 h 874716"/>
                  <a:gd name="connsiteX31" fmla="*/ 1953413 w 6858001"/>
                  <a:gd name="connsiteY31" fmla="*/ 261668 h 874716"/>
                  <a:gd name="connsiteX32" fmla="*/ 2016469 w 6858001"/>
                  <a:gd name="connsiteY32" fmla="*/ 308151 h 874716"/>
                  <a:gd name="connsiteX33" fmla="*/ 2094578 w 6858001"/>
                  <a:gd name="connsiteY33" fmla="*/ 323010 h 874716"/>
                  <a:gd name="connsiteX34" fmla="*/ 2188879 w 6858001"/>
                  <a:gd name="connsiteY34" fmla="*/ 345681 h 874716"/>
                  <a:gd name="connsiteX35" fmla="*/ 2228314 w 6858001"/>
                  <a:gd name="connsiteY35" fmla="*/ 360921 h 874716"/>
                  <a:gd name="connsiteX36" fmla="*/ 2334044 w 6858001"/>
                  <a:gd name="connsiteY36" fmla="*/ 389878 h 874716"/>
                  <a:gd name="connsiteX37" fmla="*/ 2409485 w 6858001"/>
                  <a:gd name="connsiteY37" fmla="*/ 414263 h 874716"/>
                  <a:gd name="connsiteX38" fmla="*/ 2518264 w 6858001"/>
                  <a:gd name="connsiteY38" fmla="*/ 428552 h 874716"/>
                  <a:gd name="connsiteX39" fmla="*/ 2571034 w 6858001"/>
                  <a:gd name="connsiteY39" fmla="*/ 429122 h 874716"/>
                  <a:gd name="connsiteX40" fmla="*/ 2668001 w 6858001"/>
                  <a:gd name="connsiteY40" fmla="*/ 502276 h 874716"/>
                  <a:gd name="connsiteX41" fmla="*/ 2745348 w 6858001"/>
                  <a:gd name="connsiteY41" fmla="*/ 550666 h 874716"/>
                  <a:gd name="connsiteX42" fmla="*/ 2826694 w 6858001"/>
                  <a:gd name="connsiteY42" fmla="*/ 527233 h 874716"/>
                  <a:gd name="connsiteX43" fmla="*/ 2848793 w 6858001"/>
                  <a:gd name="connsiteY43" fmla="*/ 505134 h 874716"/>
                  <a:gd name="connsiteX44" fmla="*/ 2982148 w 6858001"/>
                  <a:gd name="connsiteY44" fmla="*/ 484179 h 874716"/>
                  <a:gd name="connsiteX45" fmla="*/ 3172654 w 6858001"/>
                  <a:gd name="connsiteY45" fmla="*/ 483417 h 874716"/>
                  <a:gd name="connsiteX46" fmla="*/ 3489467 w 6858001"/>
                  <a:gd name="connsiteY46" fmla="*/ 435790 h 874716"/>
                  <a:gd name="connsiteX47" fmla="*/ 3544713 w 6858001"/>
                  <a:gd name="connsiteY47" fmla="*/ 413691 h 874716"/>
                  <a:gd name="connsiteX48" fmla="*/ 3606817 w 6858001"/>
                  <a:gd name="connsiteY48" fmla="*/ 408167 h 874716"/>
                  <a:gd name="connsiteX49" fmla="*/ 3630632 w 6858001"/>
                  <a:gd name="connsiteY49" fmla="*/ 421693 h 874716"/>
                  <a:gd name="connsiteX50" fmla="*/ 3734837 w 6858001"/>
                  <a:gd name="connsiteY50" fmla="*/ 441886 h 874716"/>
                  <a:gd name="connsiteX51" fmla="*/ 3754652 w 6858001"/>
                  <a:gd name="connsiteY51" fmla="*/ 442268 h 874716"/>
                  <a:gd name="connsiteX52" fmla="*/ 3822472 w 6858001"/>
                  <a:gd name="connsiteY52" fmla="*/ 433694 h 874716"/>
                  <a:gd name="connsiteX53" fmla="*/ 3885338 w 6858001"/>
                  <a:gd name="connsiteY53" fmla="*/ 428742 h 874716"/>
                  <a:gd name="connsiteX54" fmla="*/ 4043839 w 6858001"/>
                  <a:gd name="connsiteY54" fmla="*/ 444934 h 874716"/>
                  <a:gd name="connsiteX55" fmla="*/ 4165383 w 6858001"/>
                  <a:gd name="connsiteY55" fmla="*/ 441124 h 874716"/>
                  <a:gd name="connsiteX56" fmla="*/ 4221391 w 6858001"/>
                  <a:gd name="connsiteY56" fmla="*/ 444934 h 874716"/>
                  <a:gd name="connsiteX57" fmla="*/ 4253014 w 6858001"/>
                  <a:gd name="connsiteY57" fmla="*/ 450650 h 874716"/>
                  <a:gd name="connsiteX58" fmla="*/ 4324645 w 6858001"/>
                  <a:gd name="connsiteY58" fmla="*/ 490466 h 874716"/>
                  <a:gd name="connsiteX59" fmla="*/ 4363890 w 6858001"/>
                  <a:gd name="connsiteY59" fmla="*/ 499420 h 874716"/>
                  <a:gd name="connsiteX60" fmla="*/ 4482004 w 6858001"/>
                  <a:gd name="connsiteY60" fmla="*/ 498658 h 874716"/>
                  <a:gd name="connsiteX61" fmla="*/ 4659174 w 6858001"/>
                  <a:gd name="connsiteY61" fmla="*/ 438648 h 874716"/>
                  <a:gd name="connsiteX62" fmla="*/ 4677655 w 6858001"/>
                  <a:gd name="connsiteY62" fmla="*/ 430646 h 874716"/>
                  <a:gd name="connsiteX63" fmla="*/ 4767764 w 6858001"/>
                  <a:gd name="connsiteY63" fmla="*/ 420739 h 874716"/>
                  <a:gd name="connsiteX64" fmla="*/ 4828916 w 6858001"/>
                  <a:gd name="connsiteY64" fmla="*/ 434266 h 874716"/>
                  <a:gd name="connsiteX65" fmla="*/ 4912168 w 6858001"/>
                  <a:gd name="connsiteY65" fmla="*/ 462271 h 874716"/>
                  <a:gd name="connsiteX66" fmla="*/ 4987037 w 6858001"/>
                  <a:gd name="connsiteY66" fmla="*/ 485703 h 874716"/>
                  <a:gd name="connsiteX67" fmla="*/ 5041521 w 6858001"/>
                  <a:gd name="connsiteY67" fmla="*/ 512182 h 874716"/>
                  <a:gd name="connsiteX68" fmla="*/ 5166113 w 6858001"/>
                  <a:gd name="connsiteY68" fmla="*/ 531615 h 874716"/>
                  <a:gd name="connsiteX69" fmla="*/ 5179067 w 6858001"/>
                  <a:gd name="connsiteY69" fmla="*/ 534853 h 874716"/>
                  <a:gd name="connsiteX70" fmla="*/ 5272796 w 6858001"/>
                  <a:gd name="connsiteY70" fmla="*/ 511230 h 874716"/>
                  <a:gd name="connsiteX71" fmla="*/ 5385384 w 6858001"/>
                  <a:gd name="connsiteY71" fmla="*/ 487227 h 874716"/>
                  <a:gd name="connsiteX72" fmla="*/ 5425582 w 6858001"/>
                  <a:gd name="connsiteY72" fmla="*/ 495418 h 874716"/>
                  <a:gd name="connsiteX73" fmla="*/ 5480637 w 6858001"/>
                  <a:gd name="connsiteY73" fmla="*/ 507040 h 874716"/>
                  <a:gd name="connsiteX74" fmla="*/ 5531693 w 6858001"/>
                  <a:gd name="connsiteY74" fmla="*/ 500944 h 874716"/>
                  <a:gd name="connsiteX75" fmla="*/ 5562746 w 6858001"/>
                  <a:gd name="connsiteY75" fmla="*/ 500372 h 874716"/>
                  <a:gd name="connsiteX76" fmla="*/ 5704483 w 6858001"/>
                  <a:gd name="connsiteY76" fmla="*/ 571620 h 874716"/>
                  <a:gd name="connsiteX77" fmla="*/ 5740488 w 6858001"/>
                  <a:gd name="connsiteY77" fmla="*/ 577526 h 874716"/>
                  <a:gd name="connsiteX78" fmla="*/ 5760873 w 6858001"/>
                  <a:gd name="connsiteY78" fmla="*/ 586291 h 874716"/>
                  <a:gd name="connsiteX79" fmla="*/ 5883751 w 6858001"/>
                  <a:gd name="connsiteY79" fmla="*/ 674686 h 874716"/>
                  <a:gd name="connsiteX80" fmla="*/ 5935949 w 6858001"/>
                  <a:gd name="connsiteY80" fmla="*/ 692592 h 874716"/>
                  <a:gd name="connsiteX81" fmla="*/ 5993291 w 6858001"/>
                  <a:gd name="connsiteY81" fmla="*/ 688972 h 874716"/>
                  <a:gd name="connsiteX82" fmla="*/ 6026440 w 6858001"/>
                  <a:gd name="connsiteY82" fmla="*/ 682496 h 874716"/>
                  <a:gd name="connsiteX83" fmla="*/ 6108738 w 6858001"/>
                  <a:gd name="connsiteY83" fmla="*/ 626296 h 874716"/>
                  <a:gd name="connsiteX84" fmla="*/ 6155602 w 6858001"/>
                  <a:gd name="connsiteY84" fmla="*/ 628202 h 874716"/>
                  <a:gd name="connsiteX85" fmla="*/ 6228756 w 6858001"/>
                  <a:gd name="connsiteY85" fmla="*/ 666873 h 874716"/>
                  <a:gd name="connsiteX86" fmla="*/ 6361539 w 6858001"/>
                  <a:gd name="connsiteY86" fmla="*/ 684210 h 874716"/>
                  <a:gd name="connsiteX87" fmla="*/ 6428979 w 6858001"/>
                  <a:gd name="connsiteY87" fmla="*/ 630106 h 874716"/>
                  <a:gd name="connsiteX88" fmla="*/ 6463840 w 6858001"/>
                  <a:gd name="connsiteY88" fmla="*/ 578098 h 874716"/>
                  <a:gd name="connsiteX89" fmla="*/ 6564620 w 6858001"/>
                  <a:gd name="connsiteY89" fmla="*/ 517708 h 874716"/>
                  <a:gd name="connsiteX90" fmla="*/ 6588625 w 6858001"/>
                  <a:gd name="connsiteY90" fmla="*/ 540187 h 874716"/>
                  <a:gd name="connsiteX91" fmla="*/ 6662541 w 6858001"/>
                  <a:gd name="connsiteY91" fmla="*/ 549714 h 874716"/>
                  <a:gd name="connsiteX92" fmla="*/ 6742552 w 6858001"/>
                  <a:gd name="connsiteY92" fmla="*/ 548952 h 874716"/>
                  <a:gd name="connsiteX93" fmla="*/ 6812063 w 6858001"/>
                  <a:gd name="connsiteY93" fmla="*/ 568430 h 874716"/>
                  <a:gd name="connsiteX94" fmla="*/ 6858001 w 6858001"/>
                  <a:gd name="connsiteY94" fmla="*/ 562267 h 874716"/>
                  <a:gd name="connsiteX95" fmla="*/ 6858001 w 6858001"/>
                  <a:gd name="connsiteY95" fmla="*/ 734520 h 874716"/>
                  <a:gd name="connsiteX96" fmla="*/ 6815516 w 6858001"/>
                  <a:gd name="connsiteY96" fmla="*/ 744220 h 874716"/>
                  <a:gd name="connsiteX97" fmla="*/ 6748458 w 6858001"/>
                  <a:gd name="connsiteY97" fmla="*/ 763271 h 874716"/>
                  <a:gd name="connsiteX98" fmla="*/ 6584812 w 6858001"/>
                  <a:gd name="connsiteY98" fmla="*/ 784797 h 874716"/>
                  <a:gd name="connsiteX99" fmla="*/ 6415833 w 6858001"/>
                  <a:gd name="connsiteY99" fmla="*/ 805562 h 874716"/>
                  <a:gd name="connsiteX100" fmla="*/ 6323058 w 6858001"/>
                  <a:gd name="connsiteY100" fmla="*/ 812420 h 874716"/>
                  <a:gd name="connsiteX101" fmla="*/ 6242093 w 6858001"/>
                  <a:gd name="connsiteY101" fmla="*/ 823281 h 874716"/>
                  <a:gd name="connsiteX102" fmla="*/ 6171605 w 6858001"/>
                  <a:gd name="connsiteY102" fmla="*/ 830139 h 874716"/>
                  <a:gd name="connsiteX103" fmla="*/ 6059397 w 6858001"/>
                  <a:gd name="connsiteY103" fmla="*/ 844045 h 874716"/>
                  <a:gd name="connsiteX104" fmla="*/ 6012723 w 6858001"/>
                  <a:gd name="connsiteY104" fmla="*/ 847665 h 874716"/>
                  <a:gd name="connsiteX105" fmla="*/ 5902610 w 6858001"/>
                  <a:gd name="connsiteY105" fmla="*/ 847473 h 874716"/>
                  <a:gd name="connsiteX106" fmla="*/ 5864318 w 6858001"/>
                  <a:gd name="connsiteY106" fmla="*/ 845569 h 874716"/>
                  <a:gd name="connsiteX107" fmla="*/ 5790592 w 6858001"/>
                  <a:gd name="connsiteY107" fmla="*/ 821947 h 874716"/>
                  <a:gd name="connsiteX108" fmla="*/ 5781830 w 6858001"/>
                  <a:gd name="connsiteY108" fmla="*/ 820233 h 874716"/>
                  <a:gd name="connsiteX109" fmla="*/ 5733440 w 6858001"/>
                  <a:gd name="connsiteY109" fmla="*/ 810896 h 874716"/>
                  <a:gd name="connsiteX110" fmla="*/ 5706959 w 6858001"/>
                  <a:gd name="connsiteY110" fmla="*/ 807848 h 874716"/>
                  <a:gd name="connsiteX111" fmla="*/ 5606372 w 6858001"/>
                  <a:gd name="connsiteY111" fmla="*/ 788417 h 874716"/>
                  <a:gd name="connsiteX112" fmla="*/ 5548460 w 6858001"/>
                  <a:gd name="connsiteY112" fmla="*/ 779273 h 874716"/>
                  <a:gd name="connsiteX113" fmla="*/ 5501594 w 6858001"/>
                  <a:gd name="connsiteY113" fmla="*/ 780607 h 874716"/>
                  <a:gd name="connsiteX114" fmla="*/ 5419295 w 6858001"/>
                  <a:gd name="connsiteY114" fmla="*/ 782321 h 874716"/>
                  <a:gd name="connsiteX115" fmla="*/ 5393005 w 6858001"/>
                  <a:gd name="connsiteY115" fmla="*/ 786703 h 874716"/>
                  <a:gd name="connsiteX116" fmla="*/ 5274129 w 6858001"/>
                  <a:gd name="connsiteY116" fmla="*/ 774129 h 874716"/>
                  <a:gd name="connsiteX117" fmla="*/ 5206308 w 6858001"/>
                  <a:gd name="connsiteY117" fmla="*/ 773177 h 874716"/>
                  <a:gd name="connsiteX118" fmla="*/ 5129916 w 6858001"/>
                  <a:gd name="connsiteY118" fmla="*/ 757554 h 874716"/>
                  <a:gd name="connsiteX119" fmla="*/ 5107627 w 6858001"/>
                  <a:gd name="connsiteY119" fmla="*/ 758316 h 874716"/>
                  <a:gd name="connsiteX120" fmla="*/ 5082670 w 6858001"/>
                  <a:gd name="connsiteY120" fmla="*/ 759651 h 874716"/>
                  <a:gd name="connsiteX121" fmla="*/ 5006086 w 6858001"/>
                  <a:gd name="connsiteY121" fmla="*/ 760795 h 874716"/>
                  <a:gd name="connsiteX122" fmla="*/ 4959602 w 6858001"/>
                  <a:gd name="connsiteY122" fmla="*/ 766509 h 874716"/>
                  <a:gd name="connsiteX123" fmla="*/ 4871019 w 6858001"/>
                  <a:gd name="connsiteY123" fmla="*/ 763081 h 874716"/>
                  <a:gd name="connsiteX124" fmla="*/ 4838250 w 6858001"/>
                  <a:gd name="connsiteY124" fmla="*/ 768033 h 874716"/>
                  <a:gd name="connsiteX125" fmla="*/ 4755381 w 6858001"/>
                  <a:gd name="connsiteY125" fmla="*/ 768605 h 874716"/>
                  <a:gd name="connsiteX126" fmla="*/ 4681083 w 6858001"/>
                  <a:gd name="connsiteY126" fmla="*/ 765747 h 874716"/>
                  <a:gd name="connsiteX127" fmla="*/ 4609452 w 6858001"/>
                  <a:gd name="connsiteY127" fmla="*/ 767271 h 874716"/>
                  <a:gd name="connsiteX128" fmla="*/ 4558207 w 6858001"/>
                  <a:gd name="connsiteY128" fmla="*/ 773557 h 874716"/>
                  <a:gd name="connsiteX129" fmla="*/ 4502579 w 6858001"/>
                  <a:gd name="connsiteY129" fmla="*/ 777367 h 874716"/>
                  <a:gd name="connsiteX130" fmla="*/ 4349222 w 6858001"/>
                  <a:gd name="connsiteY130" fmla="*/ 800038 h 874716"/>
                  <a:gd name="connsiteX131" fmla="*/ 4320837 w 6858001"/>
                  <a:gd name="connsiteY131" fmla="*/ 794514 h 874716"/>
                  <a:gd name="connsiteX132" fmla="*/ 4159667 w 6858001"/>
                  <a:gd name="connsiteY132" fmla="*/ 789370 h 874716"/>
                  <a:gd name="connsiteX133" fmla="*/ 4124614 w 6858001"/>
                  <a:gd name="connsiteY133" fmla="*/ 789752 h 874716"/>
                  <a:gd name="connsiteX134" fmla="*/ 4030503 w 6858001"/>
                  <a:gd name="connsiteY134" fmla="*/ 767271 h 874716"/>
                  <a:gd name="connsiteX135" fmla="*/ 3885338 w 6858001"/>
                  <a:gd name="connsiteY135" fmla="*/ 802896 h 874716"/>
                  <a:gd name="connsiteX136" fmla="*/ 3749506 w 6858001"/>
                  <a:gd name="connsiteY136" fmla="*/ 847473 h 874716"/>
                  <a:gd name="connsiteX137" fmla="*/ 3732361 w 6858001"/>
                  <a:gd name="connsiteY137" fmla="*/ 853190 h 874716"/>
                  <a:gd name="connsiteX138" fmla="*/ 3683591 w 6858001"/>
                  <a:gd name="connsiteY138" fmla="*/ 862906 h 874716"/>
                  <a:gd name="connsiteX139" fmla="*/ 3623201 w 6858001"/>
                  <a:gd name="connsiteY139" fmla="*/ 866334 h 874716"/>
                  <a:gd name="connsiteX140" fmla="*/ 3546617 w 6858001"/>
                  <a:gd name="connsiteY140" fmla="*/ 874716 h 874716"/>
                  <a:gd name="connsiteX141" fmla="*/ 3485275 w 6858001"/>
                  <a:gd name="connsiteY141" fmla="*/ 864238 h 874716"/>
                  <a:gd name="connsiteX142" fmla="*/ 3399546 w 6858001"/>
                  <a:gd name="connsiteY142" fmla="*/ 848618 h 874716"/>
                  <a:gd name="connsiteX143" fmla="*/ 3318771 w 6858001"/>
                  <a:gd name="connsiteY143" fmla="*/ 833757 h 874716"/>
                  <a:gd name="connsiteX144" fmla="*/ 3293244 w 6858001"/>
                  <a:gd name="connsiteY144" fmla="*/ 851284 h 874716"/>
                  <a:gd name="connsiteX145" fmla="*/ 3253809 w 6858001"/>
                  <a:gd name="connsiteY145" fmla="*/ 866524 h 874716"/>
                  <a:gd name="connsiteX146" fmla="*/ 3209993 w 6858001"/>
                  <a:gd name="connsiteY146" fmla="*/ 848235 h 874716"/>
                  <a:gd name="connsiteX147" fmla="*/ 3107500 w 6858001"/>
                  <a:gd name="connsiteY147" fmla="*/ 810326 h 874716"/>
                  <a:gd name="connsiteX148" fmla="*/ 3042728 w 6858001"/>
                  <a:gd name="connsiteY148" fmla="*/ 808610 h 874716"/>
                  <a:gd name="connsiteX149" fmla="*/ 2901943 w 6858001"/>
                  <a:gd name="connsiteY149" fmla="*/ 792418 h 874716"/>
                  <a:gd name="connsiteX150" fmla="*/ 2809930 w 6858001"/>
                  <a:gd name="connsiteY150" fmla="*/ 769367 h 874716"/>
                  <a:gd name="connsiteX151" fmla="*/ 2743826 w 6858001"/>
                  <a:gd name="connsiteY151" fmla="*/ 743268 h 874716"/>
                  <a:gd name="connsiteX152" fmla="*/ 2649143 w 6858001"/>
                  <a:gd name="connsiteY152" fmla="*/ 709167 h 874716"/>
                  <a:gd name="connsiteX153" fmla="*/ 2554079 w 6858001"/>
                  <a:gd name="connsiteY153" fmla="*/ 691450 h 874716"/>
                  <a:gd name="connsiteX154" fmla="*/ 2485307 w 6858001"/>
                  <a:gd name="connsiteY154" fmla="*/ 669160 h 874716"/>
                  <a:gd name="connsiteX155" fmla="*/ 2401292 w 6858001"/>
                  <a:gd name="connsiteY155" fmla="*/ 653919 h 874716"/>
                  <a:gd name="connsiteX156" fmla="*/ 2330806 w 6858001"/>
                  <a:gd name="connsiteY156" fmla="*/ 653349 h 874716"/>
                  <a:gd name="connsiteX157" fmla="*/ 2220312 w 6858001"/>
                  <a:gd name="connsiteY157" fmla="*/ 656015 h 874716"/>
                  <a:gd name="connsiteX158" fmla="*/ 2085054 w 6858001"/>
                  <a:gd name="connsiteY158" fmla="*/ 609914 h 874716"/>
                  <a:gd name="connsiteX159" fmla="*/ 2030378 w 6858001"/>
                  <a:gd name="connsiteY159" fmla="*/ 599625 h 874716"/>
                  <a:gd name="connsiteX160" fmla="*/ 1978940 w 6858001"/>
                  <a:gd name="connsiteY160" fmla="*/ 594863 h 874716"/>
                  <a:gd name="connsiteX161" fmla="*/ 1869780 w 6858001"/>
                  <a:gd name="connsiteY161" fmla="*/ 564192 h 874716"/>
                  <a:gd name="connsiteX162" fmla="*/ 1825393 w 6858001"/>
                  <a:gd name="connsiteY162" fmla="*/ 554094 h 874716"/>
                  <a:gd name="connsiteX163" fmla="*/ 1763287 w 6858001"/>
                  <a:gd name="connsiteY163" fmla="*/ 554286 h 874716"/>
                  <a:gd name="connsiteX164" fmla="*/ 1650317 w 6858001"/>
                  <a:gd name="connsiteY164" fmla="*/ 540187 h 874716"/>
                  <a:gd name="connsiteX165" fmla="*/ 1537537 w 6858001"/>
                  <a:gd name="connsiteY165" fmla="*/ 499038 h 874716"/>
                  <a:gd name="connsiteX166" fmla="*/ 1489720 w 6858001"/>
                  <a:gd name="connsiteY166" fmla="*/ 503038 h 874716"/>
                  <a:gd name="connsiteX167" fmla="*/ 1472575 w 6858001"/>
                  <a:gd name="connsiteY167" fmla="*/ 502086 h 874716"/>
                  <a:gd name="connsiteX168" fmla="*/ 1318456 w 6858001"/>
                  <a:gd name="connsiteY168" fmla="*/ 479415 h 874716"/>
                  <a:gd name="connsiteX169" fmla="*/ 1303024 w 6858001"/>
                  <a:gd name="connsiteY169" fmla="*/ 476939 h 874716"/>
                  <a:gd name="connsiteX170" fmla="*/ 1230633 w 6858001"/>
                  <a:gd name="connsiteY170" fmla="*/ 456746 h 874716"/>
                  <a:gd name="connsiteX171" fmla="*/ 1048125 w 6858001"/>
                  <a:gd name="connsiteY171" fmla="*/ 444172 h 874716"/>
                  <a:gd name="connsiteX172" fmla="*/ 1036887 w 6858001"/>
                  <a:gd name="connsiteY172" fmla="*/ 442648 h 874716"/>
                  <a:gd name="connsiteX173" fmla="*/ 975733 w 6858001"/>
                  <a:gd name="connsiteY173" fmla="*/ 452744 h 874716"/>
                  <a:gd name="connsiteX174" fmla="*/ 945444 w 6858001"/>
                  <a:gd name="connsiteY174" fmla="*/ 467033 h 874716"/>
                  <a:gd name="connsiteX175" fmla="*/ 898198 w 6858001"/>
                  <a:gd name="connsiteY175" fmla="*/ 481893 h 874716"/>
                  <a:gd name="connsiteX176" fmla="*/ 850189 w 6858001"/>
                  <a:gd name="connsiteY176" fmla="*/ 487417 h 874716"/>
                  <a:gd name="connsiteX177" fmla="*/ 769605 w 6858001"/>
                  <a:gd name="connsiteY177" fmla="*/ 464937 h 874716"/>
                  <a:gd name="connsiteX178" fmla="*/ 740268 w 6858001"/>
                  <a:gd name="connsiteY178" fmla="*/ 462651 h 874716"/>
                  <a:gd name="connsiteX179" fmla="*/ 674923 w 6858001"/>
                  <a:gd name="connsiteY179" fmla="*/ 451792 h 874716"/>
                  <a:gd name="connsiteX180" fmla="*/ 617772 w 6858001"/>
                  <a:gd name="connsiteY180" fmla="*/ 452554 h 874716"/>
                  <a:gd name="connsiteX181" fmla="*/ 571860 w 6858001"/>
                  <a:gd name="connsiteY181" fmla="*/ 469891 h 874716"/>
                  <a:gd name="connsiteX182" fmla="*/ 505182 w 6858001"/>
                  <a:gd name="connsiteY182" fmla="*/ 473319 h 874716"/>
                  <a:gd name="connsiteX183" fmla="*/ 462126 w 6858001"/>
                  <a:gd name="connsiteY183" fmla="*/ 460747 h 874716"/>
                  <a:gd name="connsiteX184" fmla="*/ 453364 w 6858001"/>
                  <a:gd name="connsiteY184" fmla="*/ 459033 h 874716"/>
                  <a:gd name="connsiteX185" fmla="*/ 340774 w 6858001"/>
                  <a:gd name="connsiteY185" fmla="*/ 458268 h 874716"/>
                  <a:gd name="connsiteX186" fmla="*/ 200182 w 6858001"/>
                  <a:gd name="connsiteY186" fmla="*/ 496180 h 874716"/>
                  <a:gd name="connsiteX187" fmla="*/ 176939 w 6858001"/>
                  <a:gd name="connsiteY187" fmla="*/ 504182 h 874716"/>
                  <a:gd name="connsiteX188" fmla="*/ 63587 w 6858001"/>
                  <a:gd name="connsiteY188" fmla="*/ 518088 h 874716"/>
                  <a:gd name="connsiteX189" fmla="*/ 2817 w 6858001"/>
                  <a:gd name="connsiteY189" fmla="*/ 532187 h 874716"/>
                  <a:gd name="connsiteX190" fmla="*/ 0 w 6858001"/>
                  <a:gd name="connsiteY190" fmla="*/ 533314 h 874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</a:cxnLst>
                <a:rect l="l" t="t" r="r" b="b"/>
                <a:pathLst>
                  <a:path w="6858001" h="874716">
                    <a:moveTo>
                      <a:pt x="0" y="533314"/>
                    </a:moveTo>
                    <a:lnTo>
                      <a:pt x="0" y="69206"/>
                    </a:lnTo>
                    <a:lnTo>
                      <a:pt x="21486" y="71924"/>
                    </a:lnTo>
                    <a:cubicBezTo>
                      <a:pt x="92546" y="60493"/>
                      <a:pt x="159604" y="87354"/>
                      <a:pt x="228948" y="88116"/>
                    </a:cubicBezTo>
                    <a:cubicBezTo>
                      <a:pt x="260382" y="88496"/>
                      <a:pt x="291435" y="94592"/>
                      <a:pt x="313533" y="62779"/>
                    </a:cubicBezTo>
                    <a:cubicBezTo>
                      <a:pt x="316389" y="58587"/>
                      <a:pt x="330298" y="60873"/>
                      <a:pt x="338870" y="62207"/>
                    </a:cubicBezTo>
                    <a:cubicBezTo>
                      <a:pt x="357921" y="65066"/>
                      <a:pt x="376781" y="72304"/>
                      <a:pt x="395640" y="72114"/>
                    </a:cubicBezTo>
                    <a:cubicBezTo>
                      <a:pt x="434695" y="71924"/>
                      <a:pt x="473939" y="68876"/>
                      <a:pt x="512802" y="65446"/>
                    </a:cubicBezTo>
                    <a:cubicBezTo>
                      <a:pt x="527470" y="64112"/>
                      <a:pt x="541569" y="58969"/>
                      <a:pt x="556047" y="55349"/>
                    </a:cubicBezTo>
                    <a:cubicBezTo>
                      <a:pt x="564048" y="53253"/>
                      <a:pt x="572622" y="47729"/>
                      <a:pt x="580050" y="48871"/>
                    </a:cubicBezTo>
                    <a:cubicBezTo>
                      <a:pt x="623106" y="55539"/>
                      <a:pt x="662541" y="39157"/>
                      <a:pt x="703308" y="30964"/>
                    </a:cubicBezTo>
                    <a:cubicBezTo>
                      <a:pt x="722169" y="27154"/>
                      <a:pt x="739886" y="18010"/>
                      <a:pt x="758174" y="11724"/>
                    </a:cubicBezTo>
                    <a:cubicBezTo>
                      <a:pt x="762936" y="10008"/>
                      <a:pt x="768271" y="8484"/>
                      <a:pt x="773035" y="8866"/>
                    </a:cubicBezTo>
                    <a:cubicBezTo>
                      <a:pt x="800276" y="11152"/>
                      <a:pt x="827329" y="14390"/>
                      <a:pt x="854379" y="16866"/>
                    </a:cubicBezTo>
                    <a:cubicBezTo>
                      <a:pt x="878956" y="19152"/>
                      <a:pt x="903722" y="19914"/>
                      <a:pt x="915343" y="47919"/>
                    </a:cubicBezTo>
                    <a:cubicBezTo>
                      <a:pt x="917059" y="52301"/>
                      <a:pt x="922773" y="55539"/>
                      <a:pt x="927155" y="58397"/>
                    </a:cubicBezTo>
                    <a:cubicBezTo>
                      <a:pt x="994785" y="102405"/>
                      <a:pt x="1030980" y="101261"/>
                      <a:pt x="1097087" y="54777"/>
                    </a:cubicBezTo>
                    <a:cubicBezTo>
                      <a:pt x="1103945" y="50015"/>
                      <a:pt x="1118613" y="46585"/>
                      <a:pt x="1123185" y="50395"/>
                    </a:cubicBezTo>
                    <a:cubicBezTo>
                      <a:pt x="1162049" y="82020"/>
                      <a:pt x="1204532" y="78590"/>
                      <a:pt x="1249302" y="68684"/>
                    </a:cubicBezTo>
                    <a:cubicBezTo>
                      <a:pt x="1260922" y="66018"/>
                      <a:pt x="1277307" y="66018"/>
                      <a:pt x="1286069" y="72304"/>
                    </a:cubicBezTo>
                    <a:cubicBezTo>
                      <a:pt x="1327790" y="101451"/>
                      <a:pt x="1372560" y="97261"/>
                      <a:pt x="1417899" y="88688"/>
                    </a:cubicBezTo>
                    <a:cubicBezTo>
                      <a:pt x="1424948" y="87354"/>
                      <a:pt x="1433522" y="80114"/>
                      <a:pt x="1436568" y="73448"/>
                    </a:cubicBezTo>
                    <a:cubicBezTo>
                      <a:pt x="1447428" y="49825"/>
                      <a:pt x="1467813" y="41823"/>
                      <a:pt x="1490292" y="35154"/>
                    </a:cubicBezTo>
                    <a:cubicBezTo>
                      <a:pt x="1525727" y="24296"/>
                      <a:pt x="1560588" y="11532"/>
                      <a:pt x="1596213" y="1245"/>
                    </a:cubicBezTo>
                    <a:cubicBezTo>
                      <a:pt x="1604978" y="-1231"/>
                      <a:pt x="1615836" y="293"/>
                      <a:pt x="1624980" y="3150"/>
                    </a:cubicBezTo>
                    <a:cubicBezTo>
                      <a:pt x="1656223" y="12866"/>
                      <a:pt x="1676036" y="37251"/>
                      <a:pt x="1697753" y="59731"/>
                    </a:cubicBezTo>
                    <a:cubicBezTo>
                      <a:pt x="1707279" y="69638"/>
                      <a:pt x="1720423" y="76686"/>
                      <a:pt x="1733188" y="82400"/>
                    </a:cubicBezTo>
                    <a:cubicBezTo>
                      <a:pt x="1766335" y="97071"/>
                      <a:pt x="1800246" y="110215"/>
                      <a:pt x="1833775" y="124121"/>
                    </a:cubicBezTo>
                    <a:cubicBezTo>
                      <a:pt x="1837013" y="125455"/>
                      <a:pt x="1839679" y="128884"/>
                      <a:pt x="1842158" y="131742"/>
                    </a:cubicBezTo>
                    <a:cubicBezTo>
                      <a:pt x="1866922" y="161843"/>
                      <a:pt x="1891497" y="192132"/>
                      <a:pt x="1916454" y="222233"/>
                    </a:cubicBezTo>
                    <a:cubicBezTo>
                      <a:pt x="1921216" y="227947"/>
                      <a:pt x="1928076" y="232139"/>
                      <a:pt x="1933219" y="237663"/>
                    </a:cubicBezTo>
                    <a:cubicBezTo>
                      <a:pt x="1940459" y="245283"/>
                      <a:pt x="1949603" y="252524"/>
                      <a:pt x="1953413" y="261668"/>
                    </a:cubicBezTo>
                    <a:cubicBezTo>
                      <a:pt x="1965224" y="290433"/>
                      <a:pt x="1987894" y="302817"/>
                      <a:pt x="2016469" y="308151"/>
                    </a:cubicBezTo>
                    <a:cubicBezTo>
                      <a:pt x="2042570" y="313104"/>
                      <a:pt x="2068669" y="317296"/>
                      <a:pt x="2094578" y="323010"/>
                    </a:cubicBezTo>
                    <a:cubicBezTo>
                      <a:pt x="2126201" y="329868"/>
                      <a:pt x="2157636" y="337298"/>
                      <a:pt x="2188879" y="345681"/>
                    </a:cubicBezTo>
                    <a:cubicBezTo>
                      <a:pt x="2202404" y="349301"/>
                      <a:pt x="2216692" y="353491"/>
                      <a:pt x="2228314" y="360921"/>
                    </a:cubicBezTo>
                    <a:cubicBezTo>
                      <a:pt x="2260890" y="381496"/>
                      <a:pt x="2295753" y="395402"/>
                      <a:pt x="2334044" y="389878"/>
                    </a:cubicBezTo>
                    <a:cubicBezTo>
                      <a:pt x="2364715" y="385496"/>
                      <a:pt x="2390434" y="396736"/>
                      <a:pt x="2409485" y="414263"/>
                    </a:cubicBezTo>
                    <a:cubicBezTo>
                      <a:pt x="2444158" y="446078"/>
                      <a:pt x="2481305" y="438838"/>
                      <a:pt x="2518264" y="428552"/>
                    </a:cubicBezTo>
                    <a:cubicBezTo>
                      <a:pt x="2537315" y="423217"/>
                      <a:pt x="2552935" y="423979"/>
                      <a:pt x="2571034" y="429122"/>
                    </a:cubicBezTo>
                    <a:cubicBezTo>
                      <a:pt x="2612945" y="441124"/>
                      <a:pt x="2640950" y="473701"/>
                      <a:pt x="2668001" y="502276"/>
                    </a:cubicBezTo>
                    <a:cubicBezTo>
                      <a:pt x="2691054" y="526661"/>
                      <a:pt x="2716963" y="540377"/>
                      <a:pt x="2745348" y="550666"/>
                    </a:cubicBezTo>
                    <a:cubicBezTo>
                      <a:pt x="2781163" y="563810"/>
                      <a:pt x="2809548" y="558858"/>
                      <a:pt x="2826694" y="527233"/>
                    </a:cubicBezTo>
                    <a:cubicBezTo>
                      <a:pt x="2831457" y="518278"/>
                      <a:pt x="2839839" y="507800"/>
                      <a:pt x="2848793" y="505134"/>
                    </a:cubicBezTo>
                    <a:cubicBezTo>
                      <a:pt x="2892037" y="491800"/>
                      <a:pt x="2935854" y="472367"/>
                      <a:pt x="2982148" y="484179"/>
                    </a:cubicBezTo>
                    <a:cubicBezTo>
                      <a:pt x="3046158" y="500372"/>
                      <a:pt x="3108644" y="499420"/>
                      <a:pt x="3172654" y="483417"/>
                    </a:cubicBezTo>
                    <a:cubicBezTo>
                      <a:pt x="3276480" y="457508"/>
                      <a:pt x="3380305" y="430076"/>
                      <a:pt x="3489467" y="435790"/>
                    </a:cubicBezTo>
                    <a:cubicBezTo>
                      <a:pt x="3507563" y="436742"/>
                      <a:pt x="3529090" y="425121"/>
                      <a:pt x="3544713" y="413691"/>
                    </a:cubicBezTo>
                    <a:cubicBezTo>
                      <a:pt x="3574622" y="391974"/>
                      <a:pt x="3573288" y="390258"/>
                      <a:pt x="3606817" y="408167"/>
                    </a:cubicBezTo>
                    <a:cubicBezTo>
                      <a:pt x="3614819" y="412549"/>
                      <a:pt x="3624725" y="415215"/>
                      <a:pt x="3630632" y="421693"/>
                    </a:cubicBezTo>
                    <a:cubicBezTo>
                      <a:pt x="3660731" y="454650"/>
                      <a:pt x="3697880" y="446648"/>
                      <a:pt x="3734837" y="441886"/>
                    </a:cubicBezTo>
                    <a:cubicBezTo>
                      <a:pt x="3741315" y="440934"/>
                      <a:pt x="3749125" y="439600"/>
                      <a:pt x="3754652" y="442268"/>
                    </a:cubicBezTo>
                    <a:cubicBezTo>
                      <a:pt x="3779607" y="454268"/>
                      <a:pt x="3800753" y="450078"/>
                      <a:pt x="3822472" y="433694"/>
                    </a:cubicBezTo>
                    <a:cubicBezTo>
                      <a:pt x="3841331" y="419597"/>
                      <a:pt x="3863049" y="411215"/>
                      <a:pt x="3885338" y="428742"/>
                    </a:cubicBezTo>
                    <a:cubicBezTo>
                      <a:pt x="3934870" y="467605"/>
                      <a:pt x="3987829" y="469509"/>
                      <a:pt x="4043839" y="444934"/>
                    </a:cubicBezTo>
                    <a:cubicBezTo>
                      <a:pt x="4083845" y="427407"/>
                      <a:pt x="4123280" y="423407"/>
                      <a:pt x="4165383" y="441124"/>
                    </a:cubicBezTo>
                    <a:cubicBezTo>
                      <a:pt x="4181576" y="447982"/>
                      <a:pt x="4202531" y="443410"/>
                      <a:pt x="4221391" y="444934"/>
                    </a:cubicBezTo>
                    <a:cubicBezTo>
                      <a:pt x="4232060" y="445696"/>
                      <a:pt x="4243872" y="445886"/>
                      <a:pt x="4253014" y="450650"/>
                    </a:cubicBezTo>
                    <a:cubicBezTo>
                      <a:pt x="4277401" y="462843"/>
                      <a:pt x="4300070" y="478463"/>
                      <a:pt x="4324645" y="490466"/>
                    </a:cubicBezTo>
                    <a:cubicBezTo>
                      <a:pt x="4336457" y="496180"/>
                      <a:pt x="4350554" y="499228"/>
                      <a:pt x="4363890" y="499420"/>
                    </a:cubicBezTo>
                    <a:cubicBezTo>
                      <a:pt x="4403325" y="500372"/>
                      <a:pt x="4442761" y="500372"/>
                      <a:pt x="4482004" y="498658"/>
                    </a:cubicBezTo>
                    <a:cubicBezTo>
                      <a:pt x="4546776" y="495990"/>
                      <a:pt x="4612500" y="495418"/>
                      <a:pt x="4659174" y="438648"/>
                    </a:cubicBezTo>
                    <a:cubicBezTo>
                      <a:pt x="4662986" y="434076"/>
                      <a:pt x="4671176" y="431408"/>
                      <a:pt x="4677655" y="430646"/>
                    </a:cubicBezTo>
                    <a:cubicBezTo>
                      <a:pt x="4707564" y="427027"/>
                      <a:pt x="4738235" y="426645"/>
                      <a:pt x="4767764" y="420739"/>
                    </a:cubicBezTo>
                    <a:cubicBezTo>
                      <a:pt x="4791386" y="415977"/>
                      <a:pt x="4811009" y="417501"/>
                      <a:pt x="4828916" y="434266"/>
                    </a:cubicBezTo>
                    <a:cubicBezTo>
                      <a:pt x="4852348" y="456364"/>
                      <a:pt x="4880925" y="469319"/>
                      <a:pt x="4912168" y="462271"/>
                    </a:cubicBezTo>
                    <a:cubicBezTo>
                      <a:pt x="4943409" y="455412"/>
                      <a:pt x="4963984" y="470271"/>
                      <a:pt x="4987037" y="485703"/>
                    </a:cubicBezTo>
                    <a:cubicBezTo>
                      <a:pt x="5003801" y="496942"/>
                      <a:pt x="5022852" y="511040"/>
                      <a:pt x="5041521" y="512182"/>
                    </a:cubicBezTo>
                    <a:cubicBezTo>
                      <a:pt x="5083814" y="514658"/>
                      <a:pt x="5120201" y="553904"/>
                      <a:pt x="5166113" y="531615"/>
                    </a:cubicBezTo>
                    <a:cubicBezTo>
                      <a:pt x="5169161" y="530091"/>
                      <a:pt x="5174685" y="533901"/>
                      <a:pt x="5179067" y="534853"/>
                    </a:cubicBezTo>
                    <a:cubicBezTo>
                      <a:pt x="5214121" y="542093"/>
                      <a:pt x="5247078" y="535043"/>
                      <a:pt x="5272796" y="511230"/>
                    </a:cubicBezTo>
                    <a:cubicBezTo>
                      <a:pt x="5306516" y="480177"/>
                      <a:pt x="5343855" y="477129"/>
                      <a:pt x="5385384" y="487227"/>
                    </a:cubicBezTo>
                    <a:cubicBezTo>
                      <a:pt x="5398721" y="490466"/>
                      <a:pt x="5412057" y="492752"/>
                      <a:pt x="5425582" y="495418"/>
                    </a:cubicBezTo>
                    <a:cubicBezTo>
                      <a:pt x="5443870" y="499228"/>
                      <a:pt x="5462351" y="503230"/>
                      <a:pt x="5480637" y="507040"/>
                    </a:cubicBezTo>
                    <a:cubicBezTo>
                      <a:pt x="5498356" y="510850"/>
                      <a:pt x="5517979" y="517326"/>
                      <a:pt x="5531693" y="500944"/>
                    </a:cubicBezTo>
                    <a:cubicBezTo>
                      <a:pt x="5543506" y="486845"/>
                      <a:pt x="5551888" y="488179"/>
                      <a:pt x="5562746" y="500372"/>
                    </a:cubicBezTo>
                    <a:cubicBezTo>
                      <a:pt x="5600467" y="543045"/>
                      <a:pt x="5646189" y="569716"/>
                      <a:pt x="5704483" y="571620"/>
                    </a:cubicBezTo>
                    <a:cubicBezTo>
                      <a:pt x="5716485" y="572002"/>
                      <a:pt x="5728678" y="574668"/>
                      <a:pt x="5740488" y="577526"/>
                    </a:cubicBezTo>
                    <a:cubicBezTo>
                      <a:pt x="5747728" y="579241"/>
                      <a:pt x="5756493" y="581147"/>
                      <a:pt x="5760873" y="586291"/>
                    </a:cubicBezTo>
                    <a:cubicBezTo>
                      <a:pt x="5794974" y="625534"/>
                      <a:pt x="5837457" y="652777"/>
                      <a:pt x="5883751" y="674686"/>
                    </a:cubicBezTo>
                    <a:cubicBezTo>
                      <a:pt x="5900323" y="682496"/>
                      <a:pt x="5918042" y="690306"/>
                      <a:pt x="5935949" y="692592"/>
                    </a:cubicBezTo>
                    <a:cubicBezTo>
                      <a:pt x="5954617" y="694878"/>
                      <a:pt x="5974240" y="691068"/>
                      <a:pt x="5993291" y="688972"/>
                    </a:cubicBezTo>
                    <a:cubicBezTo>
                      <a:pt x="6004531" y="687830"/>
                      <a:pt x="6017485" y="688020"/>
                      <a:pt x="6026440" y="682496"/>
                    </a:cubicBezTo>
                    <a:cubicBezTo>
                      <a:pt x="6054825" y="665159"/>
                      <a:pt x="6082258" y="646491"/>
                      <a:pt x="6108738" y="626296"/>
                    </a:cubicBezTo>
                    <a:cubicBezTo>
                      <a:pt x="6131409" y="608960"/>
                      <a:pt x="6135981" y="606483"/>
                      <a:pt x="6155602" y="628202"/>
                    </a:cubicBezTo>
                    <a:cubicBezTo>
                      <a:pt x="6175797" y="650491"/>
                      <a:pt x="6200944" y="662111"/>
                      <a:pt x="6228756" y="666873"/>
                    </a:cubicBezTo>
                    <a:cubicBezTo>
                      <a:pt x="6272764" y="674304"/>
                      <a:pt x="6317151" y="680590"/>
                      <a:pt x="6361539" y="684210"/>
                    </a:cubicBezTo>
                    <a:cubicBezTo>
                      <a:pt x="6401736" y="687448"/>
                      <a:pt x="6420977" y="669922"/>
                      <a:pt x="6428979" y="630106"/>
                    </a:cubicBezTo>
                    <a:cubicBezTo>
                      <a:pt x="6433551" y="608007"/>
                      <a:pt x="6439458" y="584003"/>
                      <a:pt x="6463840" y="578098"/>
                    </a:cubicBezTo>
                    <a:cubicBezTo>
                      <a:pt x="6503658" y="568572"/>
                      <a:pt x="6544997" y="564382"/>
                      <a:pt x="6564620" y="517708"/>
                    </a:cubicBezTo>
                    <a:cubicBezTo>
                      <a:pt x="6575478" y="527995"/>
                      <a:pt x="6582146" y="534091"/>
                      <a:pt x="6588625" y="540187"/>
                    </a:cubicBezTo>
                    <a:cubicBezTo>
                      <a:pt x="6606531" y="557142"/>
                      <a:pt x="6643678" y="564382"/>
                      <a:pt x="6662541" y="549714"/>
                    </a:cubicBezTo>
                    <a:cubicBezTo>
                      <a:pt x="6690354" y="528377"/>
                      <a:pt x="6715883" y="532377"/>
                      <a:pt x="6742552" y="548952"/>
                    </a:cubicBezTo>
                    <a:cubicBezTo>
                      <a:pt x="6764841" y="562668"/>
                      <a:pt x="6788417" y="567954"/>
                      <a:pt x="6812063" y="568430"/>
                    </a:cubicBezTo>
                    <a:lnTo>
                      <a:pt x="6858001" y="562267"/>
                    </a:lnTo>
                    <a:lnTo>
                      <a:pt x="6858001" y="734520"/>
                    </a:lnTo>
                    <a:lnTo>
                      <a:pt x="6815516" y="744220"/>
                    </a:lnTo>
                    <a:cubicBezTo>
                      <a:pt x="6793035" y="749744"/>
                      <a:pt x="6771319" y="759651"/>
                      <a:pt x="6748458" y="763271"/>
                    </a:cubicBezTo>
                    <a:cubicBezTo>
                      <a:pt x="6694164" y="771843"/>
                      <a:pt x="6639488" y="777939"/>
                      <a:pt x="6584812" y="784797"/>
                    </a:cubicBezTo>
                    <a:cubicBezTo>
                      <a:pt x="6528424" y="791846"/>
                      <a:pt x="6472225" y="799276"/>
                      <a:pt x="6415833" y="805562"/>
                    </a:cubicBezTo>
                    <a:cubicBezTo>
                      <a:pt x="6384972" y="808802"/>
                      <a:pt x="6353919" y="809372"/>
                      <a:pt x="6323058" y="812420"/>
                    </a:cubicBezTo>
                    <a:cubicBezTo>
                      <a:pt x="6296005" y="815088"/>
                      <a:pt x="6269144" y="820041"/>
                      <a:pt x="6242093" y="823281"/>
                    </a:cubicBezTo>
                    <a:cubicBezTo>
                      <a:pt x="6218660" y="825947"/>
                      <a:pt x="6195037" y="827471"/>
                      <a:pt x="6171605" y="830139"/>
                    </a:cubicBezTo>
                    <a:cubicBezTo>
                      <a:pt x="6134075" y="834519"/>
                      <a:pt x="6096736" y="839473"/>
                      <a:pt x="6059397" y="844045"/>
                    </a:cubicBezTo>
                    <a:cubicBezTo>
                      <a:pt x="6043776" y="845759"/>
                      <a:pt x="6027392" y="850522"/>
                      <a:pt x="6012723" y="847665"/>
                    </a:cubicBezTo>
                    <a:cubicBezTo>
                      <a:pt x="5975764" y="840425"/>
                      <a:pt x="5939377" y="842521"/>
                      <a:pt x="5902610" y="847473"/>
                    </a:cubicBezTo>
                    <a:cubicBezTo>
                      <a:pt x="5890037" y="849190"/>
                      <a:pt x="5876511" y="848808"/>
                      <a:pt x="5864318" y="845569"/>
                    </a:cubicBezTo>
                    <a:cubicBezTo>
                      <a:pt x="5839361" y="839091"/>
                      <a:pt x="5815169" y="829947"/>
                      <a:pt x="5790592" y="821947"/>
                    </a:cubicBezTo>
                    <a:cubicBezTo>
                      <a:pt x="5787924" y="820995"/>
                      <a:pt x="5784686" y="820803"/>
                      <a:pt x="5781830" y="820233"/>
                    </a:cubicBezTo>
                    <a:cubicBezTo>
                      <a:pt x="5765635" y="816992"/>
                      <a:pt x="5749634" y="813754"/>
                      <a:pt x="5733440" y="810896"/>
                    </a:cubicBezTo>
                    <a:cubicBezTo>
                      <a:pt x="5724678" y="809372"/>
                      <a:pt x="5715723" y="809182"/>
                      <a:pt x="5706959" y="807848"/>
                    </a:cubicBezTo>
                    <a:cubicBezTo>
                      <a:pt x="5673050" y="802514"/>
                      <a:pt x="5635711" y="811468"/>
                      <a:pt x="5606372" y="788417"/>
                    </a:cubicBezTo>
                    <a:cubicBezTo>
                      <a:pt x="5587321" y="773557"/>
                      <a:pt x="5568842" y="776987"/>
                      <a:pt x="5548460" y="779273"/>
                    </a:cubicBezTo>
                    <a:cubicBezTo>
                      <a:pt x="5533027" y="780987"/>
                      <a:pt x="5517215" y="780415"/>
                      <a:pt x="5501594" y="780607"/>
                    </a:cubicBezTo>
                    <a:cubicBezTo>
                      <a:pt x="5474161" y="781177"/>
                      <a:pt x="5446728" y="781369"/>
                      <a:pt x="5419295" y="782321"/>
                    </a:cubicBezTo>
                    <a:cubicBezTo>
                      <a:pt x="5410531" y="782701"/>
                      <a:pt x="5401579" y="787465"/>
                      <a:pt x="5393005" y="786703"/>
                    </a:cubicBezTo>
                    <a:cubicBezTo>
                      <a:pt x="5353379" y="783083"/>
                      <a:pt x="5313754" y="777367"/>
                      <a:pt x="5274129" y="774129"/>
                    </a:cubicBezTo>
                    <a:cubicBezTo>
                      <a:pt x="5251650" y="772225"/>
                      <a:pt x="5228597" y="775843"/>
                      <a:pt x="5206308" y="773177"/>
                    </a:cubicBezTo>
                    <a:cubicBezTo>
                      <a:pt x="5180591" y="770129"/>
                      <a:pt x="5155445" y="762319"/>
                      <a:pt x="5129916" y="757554"/>
                    </a:cubicBezTo>
                    <a:cubicBezTo>
                      <a:pt x="5122867" y="756222"/>
                      <a:pt x="5115057" y="757936"/>
                      <a:pt x="5107627" y="758316"/>
                    </a:cubicBezTo>
                    <a:cubicBezTo>
                      <a:pt x="5099245" y="758699"/>
                      <a:pt x="5091052" y="759461"/>
                      <a:pt x="5082670" y="759651"/>
                    </a:cubicBezTo>
                    <a:cubicBezTo>
                      <a:pt x="5057141" y="760033"/>
                      <a:pt x="5031614" y="759461"/>
                      <a:pt x="5006086" y="760795"/>
                    </a:cubicBezTo>
                    <a:cubicBezTo>
                      <a:pt x="4990465" y="761557"/>
                      <a:pt x="4974082" y="769367"/>
                      <a:pt x="4959602" y="766509"/>
                    </a:cubicBezTo>
                    <a:cubicBezTo>
                      <a:pt x="4930075" y="760985"/>
                      <a:pt x="4900546" y="773367"/>
                      <a:pt x="4871019" y="763081"/>
                    </a:cubicBezTo>
                    <a:cubicBezTo>
                      <a:pt x="4861873" y="760033"/>
                      <a:pt x="4849300" y="767653"/>
                      <a:pt x="4838250" y="768033"/>
                    </a:cubicBezTo>
                    <a:cubicBezTo>
                      <a:pt x="4810627" y="768985"/>
                      <a:pt x="4783004" y="768795"/>
                      <a:pt x="4755381" y="768605"/>
                    </a:cubicBezTo>
                    <a:cubicBezTo>
                      <a:pt x="4730614" y="768415"/>
                      <a:pt x="4704895" y="771081"/>
                      <a:pt x="4681083" y="765747"/>
                    </a:cubicBezTo>
                    <a:cubicBezTo>
                      <a:pt x="4656126" y="760033"/>
                      <a:pt x="4633647" y="760795"/>
                      <a:pt x="4609452" y="767271"/>
                    </a:cubicBezTo>
                    <a:cubicBezTo>
                      <a:pt x="4592878" y="771653"/>
                      <a:pt x="4575351" y="772225"/>
                      <a:pt x="4558207" y="773557"/>
                    </a:cubicBezTo>
                    <a:cubicBezTo>
                      <a:pt x="4539728" y="775081"/>
                      <a:pt x="4519343" y="771081"/>
                      <a:pt x="4502579" y="777367"/>
                    </a:cubicBezTo>
                    <a:cubicBezTo>
                      <a:pt x="4452665" y="796038"/>
                      <a:pt x="4401419" y="800038"/>
                      <a:pt x="4349222" y="800038"/>
                    </a:cubicBezTo>
                    <a:cubicBezTo>
                      <a:pt x="4339695" y="800038"/>
                      <a:pt x="4329979" y="797372"/>
                      <a:pt x="4320837" y="794514"/>
                    </a:cubicBezTo>
                    <a:cubicBezTo>
                      <a:pt x="4267493" y="777367"/>
                      <a:pt x="4213961" y="778891"/>
                      <a:pt x="4159667" y="789370"/>
                    </a:cubicBezTo>
                    <a:cubicBezTo>
                      <a:pt x="4148427" y="791656"/>
                      <a:pt x="4135854" y="792038"/>
                      <a:pt x="4124614" y="789752"/>
                    </a:cubicBezTo>
                    <a:cubicBezTo>
                      <a:pt x="4092989" y="783083"/>
                      <a:pt x="4062318" y="772033"/>
                      <a:pt x="4030503" y="767271"/>
                    </a:cubicBezTo>
                    <a:cubicBezTo>
                      <a:pt x="3977925" y="759461"/>
                      <a:pt x="3932394" y="785749"/>
                      <a:pt x="3885338" y="802896"/>
                    </a:cubicBezTo>
                    <a:cubicBezTo>
                      <a:pt x="3840569" y="819089"/>
                      <a:pt x="3802467" y="855666"/>
                      <a:pt x="3749506" y="847473"/>
                    </a:cubicBezTo>
                    <a:cubicBezTo>
                      <a:pt x="3744173" y="846711"/>
                      <a:pt x="3738267" y="851856"/>
                      <a:pt x="3732361" y="853190"/>
                    </a:cubicBezTo>
                    <a:cubicBezTo>
                      <a:pt x="3716168" y="856810"/>
                      <a:pt x="3699976" y="861190"/>
                      <a:pt x="3683591" y="862906"/>
                    </a:cubicBezTo>
                    <a:cubicBezTo>
                      <a:pt x="3663589" y="865192"/>
                      <a:pt x="3643204" y="864430"/>
                      <a:pt x="3623201" y="866334"/>
                    </a:cubicBezTo>
                    <a:cubicBezTo>
                      <a:pt x="3597482" y="868620"/>
                      <a:pt x="3572146" y="874716"/>
                      <a:pt x="3546617" y="874716"/>
                    </a:cubicBezTo>
                    <a:cubicBezTo>
                      <a:pt x="3526042" y="874716"/>
                      <a:pt x="3505657" y="867668"/>
                      <a:pt x="3485275" y="864238"/>
                    </a:cubicBezTo>
                    <a:cubicBezTo>
                      <a:pt x="3456508" y="859476"/>
                      <a:pt x="3424883" y="860810"/>
                      <a:pt x="3399546" y="848618"/>
                    </a:cubicBezTo>
                    <a:cubicBezTo>
                      <a:pt x="3372495" y="835663"/>
                      <a:pt x="3346776" y="829757"/>
                      <a:pt x="3318771" y="833757"/>
                    </a:cubicBezTo>
                    <a:cubicBezTo>
                      <a:pt x="3309437" y="835091"/>
                      <a:pt x="3297434" y="843093"/>
                      <a:pt x="3293244" y="851284"/>
                    </a:cubicBezTo>
                    <a:cubicBezTo>
                      <a:pt x="3283908" y="869572"/>
                      <a:pt x="3271145" y="872812"/>
                      <a:pt x="3253809" y="866524"/>
                    </a:cubicBezTo>
                    <a:cubicBezTo>
                      <a:pt x="3238758" y="861190"/>
                      <a:pt x="3220280" y="858524"/>
                      <a:pt x="3209993" y="848235"/>
                    </a:cubicBezTo>
                    <a:cubicBezTo>
                      <a:pt x="3180844" y="819089"/>
                      <a:pt x="3143695" y="818136"/>
                      <a:pt x="3107500" y="810326"/>
                    </a:cubicBezTo>
                    <a:cubicBezTo>
                      <a:pt x="3085403" y="805562"/>
                      <a:pt x="3064827" y="805372"/>
                      <a:pt x="3042728" y="808610"/>
                    </a:cubicBezTo>
                    <a:cubicBezTo>
                      <a:pt x="2994722" y="815850"/>
                      <a:pt x="2948047" y="805562"/>
                      <a:pt x="2901943" y="792418"/>
                    </a:cubicBezTo>
                    <a:cubicBezTo>
                      <a:pt x="2871462" y="783655"/>
                      <a:pt x="2840219" y="778321"/>
                      <a:pt x="2809930" y="769367"/>
                    </a:cubicBezTo>
                    <a:cubicBezTo>
                      <a:pt x="2787259" y="762509"/>
                      <a:pt x="2764590" y="754316"/>
                      <a:pt x="2743826" y="743268"/>
                    </a:cubicBezTo>
                    <a:cubicBezTo>
                      <a:pt x="2713723" y="727073"/>
                      <a:pt x="2687436" y="702689"/>
                      <a:pt x="2649143" y="709167"/>
                    </a:cubicBezTo>
                    <a:cubicBezTo>
                      <a:pt x="2615421" y="714881"/>
                      <a:pt x="2584942" y="702881"/>
                      <a:pt x="2554079" y="691450"/>
                    </a:cubicBezTo>
                    <a:cubicBezTo>
                      <a:pt x="2531409" y="683068"/>
                      <a:pt x="2508742" y="674494"/>
                      <a:pt x="2485307" y="669160"/>
                    </a:cubicBezTo>
                    <a:cubicBezTo>
                      <a:pt x="2457492" y="662873"/>
                      <a:pt x="2426059" y="665541"/>
                      <a:pt x="2401292" y="653919"/>
                    </a:cubicBezTo>
                    <a:cubicBezTo>
                      <a:pt x="2375383" y="641727"/>
                      <a:pt x="2353859" y="649919"/>
                      <a:pt x="2330806" y="653349"/>
                    </a:cubicBezTo>
                    <a:cubicBezTo>
                      <a:pt x="2294039" y="658683"/>
                      <a:pt x="2257459" y="668590"/>
                      <a:pt x="2220312" y="656015"/>
                    </a:cubicBezTo>
                    <a:cubicBezTo>
                      <a:pt x="2175163" y="640775"/>
                      <a:pt x="2130393" y="624392"/>
                      <a:pt x="2085054" y="609914"/>
                    </a:cubicBezTo>
                    <a:cubicBezTo>
                      <a:pt x="2067525" y="604387"/>
                      <a:pt x="2048668" y="602101"/>
                      <a:pt x="2030378" y="599625"/>
                    </a:cubicBezTo>
                    <a:cubicBezTo>
                      <a:pt x="2013043" y="597529"/>
                      <a:pt x="1992279" y="602863"/>
                      <a:pt x="1978940" y="594863"/>
                    </a:cubicBezTo>
                    <a:cubicBezTo>
                      <a:pt x="1944649" y="574288"/>
                      <a:pt x="1909408" y="564192"/>
                      <a:pt x="1869780" y="564192"/>
                    </a:cubicBezTo>
                    <a:cubicBezTo>
                      <a:pt x="1854920" y="564192"/>
                      <a:pt x="1840441" y="555618"/>
                      <a:pt x="1825393" y="554094"/>
                    </a:cubicBezTo>
                    <a:cubicBezTo>
                      <a:pt x="1804816" y="552190"/>
                      <a:pt x="1781194" y="547045"/>
                      <a:pt x="1763287" y="554286"/>
                    </a:cubicBezTo>
                    <a:cubicBezTo>
                      <a:pt x="1721185" y="571430"/>
                      <a:pt x="1687086" y="557142"/>
                      <a:pt x="1650317" y="540187"/>
                    </a:cubicBezTo>
                    <a:cubicBezTo>
                      <a:pt x="1614120" y="523423"/>
                      <a:pt x="1576019" y="510088"/>
                      <a:pt x="1537537" y="499038"/>
                    </a:cubicBezTo>
                    <a:cubicBezTo>
                      <a:pt x="1523059" y="495038"/>
                      <a:pt x="1505724" y="501706"/>
                      <a:pt x="1489720" y="503038"/>
                    </a:cubicBezTo>
                    <a:cubicBezTo>
                      <a:pt x="1484004" y="503420"/>
                      <a:pt x="1477717" y="503992"/>
                      <a:pt x="1472575" y="502086"/>
                    </a:cubicBezTo>
                    <a:cubicBezTo>
                      <a:pt x="1422854" y="483797"/>
                      <a:pt x="1372368" y="469891"/>
                      <a:pt x="1318456" y="479415"/>
                    </a:cubicBezTo>
                    <a:cubicBezTo>
                      <a:pt x="1313504" y="480369"/>
                      <a:pt x="1307978" y="478273"/>
                      <a:pt x="1303024" y="476939"/>
                    </a:cubicBezTo>
                    <a:cubicBezTo>
                      <a:pt x="1278829" y="470081"/>
                      <a:pt x="1255206" y="459223"/>
                      <a:pt x="1230633" y="456746"/>
                    </a:cubicBezTo>
                    <a:cubicBezTo>
                      <a:pt x="1170051" y="450650"/>
                      <a:pt x="1109091" y="448172"/>
                      <a:pt x="1048125" y="444172"/>
                    </a:cubicBezTo>
                    <a:cubicBezTo>
                      <a:pt x="1044315" y="443982"/>
                      <a:pt x="1040315" y="443982"/>
                      <a:pt x="1036887" y="442648"/>
                    </a:cubicBezTo>
                    <a:cubicBezTo>
                      <a:pt x="1014406" y="434456"/>
                      <a:pt x="994785" y="437124"/>
                      <a:pt x="975733" y="452744"/>
                    </a:cubicBezTo>
                    <a:cubicBezTo>
                      <a:pt x="967350" y="459603"/>
                      <a:pt x="955920" y="463223"/>
                      <a:pt x="945444" y="467033"/>
                    </a:cubicBezTo>
                    <a:cubicBezTo>
                      <a:pt x="930011" y="472749"/>
                      <a:pt x="914200" y="478273"/>
                      <a:pt x="898198" y="481893"/>
                    </a:cubicBezTo>
                    <a:cubicBezTo>
                      <a:pt x="882384" y="485321"/>
                      <a:pt x="865430" y="490084"/>
                      <a:pt x="850189" y="487417"/>
                    </a:cubicBezTo>
                    <a:cubicBezTo>
                      <a:pt x="822756" y="482655"/>
                      <a:pt x="796655" y="471987"/>
                      <a:pt x="769605" y="464937"/>
                    </a:cubicBezTo>
                    <a:cubicBezTo>
                      <a:pt x="760270" y="462461"/>
                      <a:pt x="749982" y="462843"/>
                      <a:pt x="740268" y="462651"/>
                    </a:cubicBezTo>
                    <a:cubicBezTo>
                      <a:pt x="717977" y="462081"/>
                      <a:pt x="695116" y="467605"/>
                      <a:pt x="674923" y="451792"/>
                    </a:cubicBezTo>
                    <a:cubicBezTo>
                      <a:pt x="656255" y="436934"/>
                      <a:pt x="637392" y="441314"/>
                      <a:pt x="617772" y="452554"/>
                    </a:cubicBezTo>
                    <a:cubicBezTo>
                      <a:pt x="603673" y="460557"/>
                      <a:pt x="587672" y="466843"/>
                      <a:pt x="571860" y="469891"/>
                    </a:cubicBezTo>
                    <a:cubicBezTo>
                      <a:pt x="550141" y="474081"/>
                      <a:pt x="528615" y="475797"/>
                      <a:pt x="505182" y="473319"/>
                    </a:cubicBezTo>
                    <a:cubicBezTo>
                      <a:pt x="488607" y="471605"/>
                      <a:pt x="475081" y="470843"/>
                      <a:pt x="462126" y="460747"/>
                    </a:cubicBezTo>
                    <a:cubicBezTo>
                      <a:pt x="460032" y="459223"/>
                      <a:pt x="456222" y="458841"/>
                      <a:pt x="453364" y="459033"/>
                    </a:cubicBezTo>
                    <a:cubicBezTo>
                      <a:pt x="415835" y="462271"/>
                      <a:pt x="378686" y="460557"/>
                      <a:pt x="340774" y="458268"/>
                    </a:cubicBezTo>
                    <a:cubicBezTo>
                      <a:pt x="292579" y="455222"/>
                      <a:pt x="241901" y="464175"/>
                      <a:pt x="200182" y="496180"/>
                    </a:cubicBezTo>
                    <a:cubicBezTo>
                      <a:pt x="194085" y="500944"/>
                      <a:pt x="184941" y="503038"/>
                      <a:pt x="176939" y="504182"/>
                    </a:cubicBezTo>
                    <a:cubicBezTo>
                      <a:pt x="139219" y="509134"/>
                      <a:pt x="101308" y="512564"/>
                      <a:pt x="63587" y="518088"/>
                    </a:cubicBezTo>
                    <a:cubicBezTo>
                      <a:pt x="43012" y="521137"/>
                      <a:pt x="21486" y="523805"/>
                      <a:pt x="2817" y="532187"/>
                    </a:cubicBezTo>
                    <a:lnTo>
                      <a:pt x="0" y="533314"/>
                    </a:lnTo>
                    <a:close/>
                  </a:path>
                </a:pathLst>
              </a:custGeom>
              <a:blipFill dpi="0" rotWithShape="1">
                <a:blip r:embed="rId2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</p:grpSp>
      <p:pic>
        <p:nvPicPr>
          <p:cNvPr id="7170" name="Picture 2" descr="Sova, Poboček, Strom, Mrtví, Strašidelné">
            <a:extLst>
              <a:ext uri="{FF2B5EF4-FFF2-40B4-BE49-F238E27FC236}">
                <a16:creationId xmlns:a16="http://schemas.microsoft.com/office/drawing/2014/main" id="{8DC7F5F3-9AD6-4869-B275-B7697C899B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09025" y="1628171"/>
            <a:ext cx="2663825" cy="3666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8614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7099D8D-8CE3-465C-8971-4FBDEFD83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6140449" cy="1323439"/>
          </a:xfrm>
        </p:spPr>
        <p:txBody>
          <a:bodyPr anchor="t">
            <a:norm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2. Člověk a osud – proroctví, převtělená duše, tabu, Ďábel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06AA18-C363-46F6-B4F0-47414DB4D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6400"/>
            <a:ext cx="6140449" cy="2862288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bg1">
                    <a:alpha val="80000"/>
                  </a:schemeClr>
                </a:solidFill>
              </a:rPr>
              <a:t>2.E Porušení tabu</a:t>
            </a:r>
          </a:p>
          <a:p>
            <a:pPr lvl="1"/>
            <a:r>
              <a:rPr lang="cs-CZ" sz="2000" dirty="0">
                <a:solidFill>
                  <a:schemeClr val="bg1">
                    <a:alpha val="80000"/>
                  </a:schemeClr>
                </a:solidFill>
              </a:rPr>
              <a:t>ŽERTOVÁNÍ S VÁŽNÝMI VĚCMI, LEHKOVÁŽNOST</a:t>
            </a:r>
          </a:p>
          <a:p>
            <a:pPr lvl="2"/>
            <a:r>
              <a:rPr lang="cs-CZ" dirty="0">
                <a:solidFill>
                  <a:schemeClr val="bg1">
                    <a:alpha val="80000"/>
                  </a:schemeClr>
                </a:solidFill>
              </a:rPr>
              <a:t>2.E 131 Smrt při zkoušce odvahy: Rodič zavře své dítě do sklepa, aby se odnaučilo strachu – dítě zabil hlad/sežraly ho krysy</a:t>
            </a:r>
          </a:p>
          <a:p>
            <a:pPr lvl="1"/>
            <a:r>
              <a:rPr lang="cs-CZ" sz="2000" dirty="0">
                <a:solidFill>
                  <a:schemeClr val="bg1">
                    <a:alpha val="80000"/>
                  </a:schemeClr>
                </a:solidFill>
              </a:rPr>
              <a:t>PORŠENÍ SOCIÁLNÍCH NOREM, ASOCIÁLNÍ, PATOLOGICKÉ VLASTNOSTI</a:t>
            </a:r>
          </a:p>
          <a:p>
            <a:pPr lvl="2"/>
            <a:r>
              <a:rPr lang="cs-CZ" dirty="0">
                <a:solidFill>
                  <a:schemeClr val="bg1">
                    <a:alpha val="80000"/>
                  </a:schemeClr>
                </a:solidFill>
              </a:rPr>
              <a:t>2.E 165: Křivá přísaha: dotyčný se propadne do země</a:t>
            </a:r>
          </a:p>
        </p:txBody>
      </p: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B868920F-3C89-4780-A399-2A0099F45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20000" y="-1"/>
            <a:ext cx="4572000" cy="6858001"/>
            <a:chOff x="7620000" y="-1"/>
            <a:chExt cx="4572000" cy="6858001"/>
          </a:xfrm>
          <a:effectLst>
            <a:outerShdw blurRad="381000" dist="152400" dir="10800000" algn="ctr" rotWithShape="0">
              <a:srgbClr val="000000">
                <a:alpha val="10000"/>
              </a:srgbClr>
            </a:outerShdw>
          </a:effectLst>
        </p:grpSpPr>
        <p:grpSp>
          <p:nvGrpSpPr>
            <p:cNvPr id="194" name="Group 193">
              <a:extLst>
                <a:ext uri="{FF2B5EF4-FFF2-40B4-BE49-F238E27FC236}">
                  <a16:creationId xmlns:a16="http://schemas.microsoft.com/office/drawing/2014/main" id="{86BC9098-A1F2-42B4-B3CE-C89D727FA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7648048" y="0"/>
              <a:ext cx="4543952" cy="6858000"/>
              <a:chOff x="7648048" y="0"/>
              <a:chExt cx="4543952" cy="6858000"/>
            </a:xfrm>
          </p:grpSpPr>
          <p:sp>
            <p:nvSpPr>
              <p:cNvPr id="198" name="Freeform: Shape 197">
                <a:extLst>
                  <a:ext uri="{FF2B5EF4-FFF2-40B4-BE49-F238E27FC236}">
                    <a16:creationId xmlns:a16="http://schemas.microsoft.com/office/drawing/2014/main" id="{421BA563-EEB4-4E92-9277-DBB5C63157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648048" y="0"/>
                <a:ext cx="4543952" cy="6858000"/>
              </a:xfrm>
              <a:custGeom>
                <a:avLst/>
                <a:gdLst>
                  <a:gd name="connsiteX0" fmla="*/ 328959 w 4543952"/>
                  <a:gd name="connsiteY0" fmla="*/ 6564619 h 6858000"/>
                  <a:gd name="connsiteX1" fmla="*/ 306480 w 4543952"/>
                  <a:gd name="connsiteY1" fmla="*/ 6588624 h 6858000"/>
                  <a:gd name="connsiteX2" fmla="*/ 289858 w 4543952"/>
                  <a:gd name="connsiteY2" fmla="*/ 6625223 h 6858000"/>
                  <a:gd name="connsiteX3" fmla="*/ 289858 w 4543952"/>
                  <a:gd name="connsiteY3" fmla="*/ 6625224 h 6858000"/>
                  <a:gd name="connsiteX4" fmla="*/ 289870 w 4543952"/>
                  <a:gd name="connsiteY4" fmla="*/ 6645551 h 6858000"/>
                  <a:gd name="connsiteX5" fmla="*/ 296953 w 4543952"/>
                  <a:gd name="connsiteY5" fmla="*/ 6662539 h 6858000"/>
                  <a:gd name="connsiteX6" fmla="*/ 296953 w 4543952"/>
                  <a:gd name="connsiteY6" fmla="*/ 6662541 h 6858000"/>
                  <a:gd name="connsiteX7" fmla="*/ 296954 w 4543952"/>
                  <a:gd name="connsiteY7" fmla="*/ 6662543 h 6858000"/>
                  <a:gd name="connsiteX8" fmla="*/ 311551 w 4543952"/>
                  <a:gd name="connsiteY8" fmla="*/ 6702975 h 6858000"/>
                  <a:gd name="connsiteX9" fmla="*/ 297715 w 4543952"/>
                  <a:gd name="connsiteY9" fmla="*/ 6742551 h 6858000"/>
                  <a:gd name="connsiteX10" fmla="*/ 297714 w 4543952"/>
                  <a:gd name="connsiteY10" fmla="*/ 6742554 h 6858000"/>
                  <a:gd name="connsiteX11" fmla="*/ 283011 w 4543952"/>
                  <a:gd name="connsiteY11" fmla="*/ 6776799 h 6858000"/>
                  <a:gd name="connsiteX12" fmla="*/ 278238 w 4543952"/>
                  <a:gd name="connsiteY12" fmla="*/ 6812061 h 6858000"/>
                  <a:gd name="connsiteX13" fmla="*/ 278237 w 4543952"/>
                  <a:gd name="connsiteY13" fmla="*/ 6812062 h 6858000"/>
                  <a:gd name="connsiteX14" fmla="*/ 278237 w 4543952"/>
                  <a:gd name="connsiteY14" fmla="*/ 6812063 h 6858000"/>
                  <a:gd name="connsiteX15" fmla="*/ 278238 w 4543952"/>
                  <a:gd name="connsiteY15" fmla="*/ 6812061 h 6858000"/>
                  <a:gd name="connsiteX16" fmla="*/ 297714 w 4543952"/>
                  <a:gd name="connsiteY16" fmla="*/ 6742554 h 6858000"/>
                  <a:gd name="connsiteX17" fmla="*/ 297715 w 4543952"/>
                  <a:gd name="connsiteY17" fmla="*/ 6742552 h 6858000"/>
                  <a:gd name="connsiteX18" fmla="*/ 311551 w 4543952"/>
                  <a:gd name="connsiteY18" fmla="*/ 6702976 h 6858000"/>
                  <a:gd name="connsiteX19" fmla="*/ 311551 w 4543952"/>
                  <a:gd name="connsiteY19" fmla="*/ 6702975 h 6858000"/>
                  <a:gd name="connsiteX20" fmla="*/ 308405 w 4543952"/>
                  <a:gd name="connsiteY20" fmla="*/ 6683026 h 6858000"/>
                  <a:gd name="connsiteX21" fmla="*/ 296954 w 4543952"/>
                  <a:gd name="connsiteY21" fmla="*/ 6662543 h 6858000"/>
                  <a:gd name="connsiteX22" fmla="*/ 296953 w 4543952"/>
                  <a:gd name="connsiteY22" fmla="*/ 6662540 h 6858000"/>
                  <a:gd name="connsiteX23" fmla="*/ 296953 w 4543952"/>
                  <a:gd name="connsiteY23" fmla="*/ 6662539 h 6858000"/>
                  <a:gd name="connsiteX24" fmla="*/ 289858 w 4543952"/>
                  <a:gd name="connsiteY24" fmla="*/ 6625224 h 6858000"/>
                  <a:gd name="connsiteX25" fmla="*/ 306480 w 4543952"/>
                  <a:gd name="connsiteY25" fmla="*/ 6588625 h 6858000"/>
                  <a:gd name="connsiteX26" fmla="*/ 328959 w 4543952"/>
                  <a:gd name="connsiteY26" fmla="*/ 6564620 h 6858000"/>
                  <a:gd name="connsiteX27" fmla="*/ 248638 w 4543952"/>
                  <a:gd name="connsiteY27" fmla="*/ 6438980 h 6858000"/>
                  <a:gd name="connsiteX28" fmla="*/ 268569 w 4543952"/>
                  <a:gd name="connsiteY28" fmla="*/ 6463840 h 6858000"/>
                  <a:gd name="connsiteX29" fmla="*/ 268572 w 4543952"/>
                  <a:gd name="connsiteY29" fmla="*/ 6463848 h 6858000"/>
                  <a:gd name="connsiteX30" fmla="*/ 279556 w 4543952"/>
                  <a:gd name="connsiteY30" fmla="*/ 6508051 h 6858000"/>
                  <a:gd name="connsiteX31" fmla="*/ 282367 w 4543952"/>
                  <a:gd name="connsiteY31" fmla="*/ 6513011 h 6858000"/>
                  <a:gd name="connsiteX32" fmla="*/ 284834 w 4543952"/>
                  <a:gd name="connsiteY32" fmla="*/ 6521803 h 6858000"/>
                  <a:gd name="connsiteX33" fmla="*/ 301172 w 4543952"/>
                  <a:gd name="connsiteY33" fmla="*/ 6546194 h 6858000"/>
                  <a:gd name="connsiteX34" fmla="*/ 301172 w 4543952"/>
                  <a:gd name="connsiteY34" fmla="*/ 6546193 h 6858000"/>
                  <a:gd name="connsiteX35" fmla="*/ 282367 w 4543952"/>
                  <a:gd name="connsiteY35" fmla="*/ 6513011 h 6858000"/>
                  <a:gd name="connsiteX36" fmla="*/ 268572 w 4543952"/>
                  <a:gd name="connsiteY36" fmla="*/ 6463848 h 6858000"/>
                  <a:gd name="connsiteX37" fmla="*/ 268569 w 4543952"/>
                  <a:gd name="connsiteY37" fmla="*/ 6463839 h 6858000"/>
                  <a:gd name="connsiteX38" fmla="*/ 166047 w 4543952"/>
                  <a:gd name="connsiteY38" fmla="*/ 6392242 h 6858000"/>
                  <a:gd name="connsiteX39" fmla="*/ 173364 w 4543952"/>
                  <a:gd name="connsiteY39" fmla="*/ 6407332 h 6858000"/>
                  <a:gd name="connsiteX40" fmla="*/ 173364 w 4543952"/>
                  <a:gd name="connsiteY40" fmla="*/ 6407331 h 6858000"/>
                  <a:gd name="connsiteX41" fmla="*/ 401733 w 4543952"/>
                  <a:gd name="connsiteY41" fmla="*/ 4221390 h 6858000"/>
                  <a:gd name="connsiteX42" fmla="*/ 396017 w 4543952"/>
                  <a:gd name="connsiteY42" fmla="*/ 4253013 h 6858000"/>
                  <a:gd name="connsiteX43" fmla="*/ 356201 w 4543952"/>
                  <a:gd name="connsiteY43" fmla="*/ 4324644 h 6858000"/>
                  <a:gd name="connsiteX44" fmla="*/ 347247 w 4543952"/>
                  <a:gd name="connsiteY44" fmla="*/ 4363889 h 6858000"/>
                  <a:gd name="connsiteX45" fmla="*/ 347247 w 4543952"/>
                  <a:gd name="connsiteY45" fmla="*/ 4363890 h 6858000"/>
                  <a:gd name="connsiteX46" fmla="*/ 348009 w 4543952"/>
                  <a:gd name="connsiteY46" fmla="*/ 4482004 h 6858000"/>
                  <a:gd name="connsiteX47" fmla="*/ 408019 w 4543952"/>
                  <a:gd name="connsiteY47" fmla="*/ 4659174 h 6858000"/>
                  <a:gd name="connsiteX48" fmla="*/ 416021 w 4543952"/>
                  <a:gd name="connsiteY48" fmla="*/ 4677655 h 6858000"/>
                  <a:gd name="connsiteX49" fmla="*/ 425928 w 4543952"/>
                  <a:gd name="connsiteY49" fmla="*/ 4767764 h 6858000"/>
                  <a:gd name="connsiteX50" fmla="*/ 427237 w 4543952"/>
                  <a:gd name="connsiteY50" fmla="*/ 4800482 h 6858000"/>
                  <a:gd name="connsiteX51" fmla="*/ 412401 w 4543952"/>
                  <a:gd name="connsiteY51" fmla="*/ 4828915 h 6858000"/>
                  <a:gd name="connsiteX52" fmla="*/ 391971 w 4543952"/>
                  <a:gd name="connsiteY52" fmla="*/ 4857316 h 6858000"/>
                  <a:gd name="connsiteX53" fmla="*/ 390221 w 4543952"/>
                  <a:gd name="connsiteY53" fmla="*/ 4863342 h 6858000"/>
                  <a:gd name="connsiteX54" fmla="*/ 387469 w 4543952"/>
                  <a:gd name="connsiteY54" fmla="*/ 4867613 h 6858000"/>
                  <a:gd name="connsiteX55" fmla="*/ 382691 w 4543952"/>
                  <a:gd name="connsiteY55" fmla="*/ 4889274 h 6858000"/>
                  <a:gd name="connsiteX56" fmla="*/ 382691 w 4543952"/>
                  <a:gd name="connsiteY56" fmla="*/ 4889275 h 6858000"/>
                  <a:gd name="connsiteX57" fmla="*/ 384396 w 4543952"/>
                  <a:gd name="connsiteY57" fmla="*/ 4912168 h 6858000"/>
                  <a:gd name="connsiteX58" fmla="*/ 385799 w 4543952"/>
                  <a:gd name="connsiteY58" fmla="*/ 4933804 h 6858000"/>
                  <a:gd name="connsiteX59" fmla="*/ 378247 w 4543952"/>
                  <a:gd name="connsiteY59" fmla="*/ 4957452 h 6858000"/>
                  <a:gd name="connsiteX60" fmla="*/ 360964 w 4543952"/>
                  <a:gd name="connsiteY60" fmla="*/ 4987036 h 6858000"/>
                  <a:gd name="connsiteX61" fmla="*/ 334485 w 4543952"/>
                  <a:gd name="connsiteY61" fmla="*/ 5041520 h 6858000"/>
                  <a:gd name="connsiteX62" fmla="*/ 321371 w 4543952"/>
                  <a:gd name="connsiteY62" fmla="*/ 5087422 h 6858000"/>
                  <a:gd name="connsiteX63" fmla="*/ 321364 w 4543952"/>
                  <a:gd name="connsiteY63" fmla="*/ 5087449 h 6858000"/>
                  <a:gd name="connsiteX64" fmla="*/ 315482 w 4543952"/>
                  <a:gd name="connsiteY64" fmla="*/ 5102460 h 6858000"/>
                  <a:gd name="connsiteX65" fmla="*/ 308338 w 4543952"/>
                  <a:gd name="connsiteY65" fmla="*/ 5133219 h 6858000"/>
                  <a:gd name="connsiteX66" fmla="*/ 308337 w 4543952"/>
                  <a:gd name="connsiteY66" fmla="*/ 5133223 h 6858000"/>
                  <a:gd name="connsiteX67" fmla="*/ 308337 w 4543952"/>
                  <a:gd name="connsiteY67" fmla="*/ 5133224 h 6858000"/>
                  <a:gd name="connsiteX68" fmla="*/ 315052 w 4543952"/>
                  <a:gd name="connsiteY68" fmla="*/ 5166113 h 6858000"/>
                  <a:gd name="connsiteX69" fmla="*/ 314362 w 4543952"/>
                  <a:gd name="connsiteY69" fmla="*/ 5172089 h 6858000"/>
                  <a:gd name="connsiteX70" fmla="*/ 311814 w 4543952"/>
                  <a:gd name="connsiteY70" fmla="*/ 5179066 h 6858000"/>
                  <a:gd name="connsiteX71" fmla="*/ 311814 w 4543952"/>
                  <a:gd name="connsiteY71" fmla="*/ 5179067 h 6858000"/>
                  <a:gd name="connsiteX72" fmla="*/ 335437 w 4543952"/>
                  <a:gd name="connsiteY72" fmla="*/ 5272796 h 6858000"/>
                  <a:gd name="connsiteX73" fmla="*/ 360397 w 4543952"/>
                  <a:gd name="connsiteY73" fmla="*/ 5321350 h 6858000"/>
                  <a:gd name="connsiteX74" fmla="*/ 364317 w 4543952"/>
                  <a:gd name="connsiteY74" fmla="*/ 5355013 h 6858000"/>
                  <a:gd name="connsiteX75" fmla="*/ 359440 w 4543952"/>
                  <a:gd name="connsiteY75" fmla="*/ 5385383 h 6858000"/>
                  <a:gd name="connsiteX76" fmla="*/ 351249 w 4543952"/>
                  <a:gd name="connsiteY76" fmla="*/ 5425581 h 6858000"/>
                  <a:gd name="connsiteX77" fmla="*/ 339627 w 4543952"/>
                  <a:gd name="connsiteY77" fmla="*/ 5480636 h 6858000"/>
                  <a:gd name="connsiteX78" fmla="*/ 335103 w 4543952"/>
                  <a:gd name="connsiteY78" fmla="*/ 5507666 h 6858000"/>
                  <a:gd name="connsiteX79" fmla="*/ 335103 w 4543952"/>
                  <a:gd name="connsiteY79" fmla="*/ 5507667 h 6858000"/>
                  <a:gd name="connsiteX80" fmla="*/ 337324 w 4543952"/>
                  <a:gd name="connsiteY80" fmla="*/ 5520421 h 6858000"/>
                  <a:gd name="connsiteX81" fmla="*/ 345722 w 4543952"/>
                  <a:gd name="connsiteY81" fmla="*/ 5531691 h 6858000"/>
                  <a:gd name="connsiteX82" fmla="*/ 345723 w 4543952"/>
                  <a:gd name="connsiteY82" fmla="*/ 5531693 h 6858000"/>
                  <a:gd name="connsiteX83" fmla="*/ 355869 w 4543952"/>
                  <a:gd name="connsiteY83" fmla="*/ 5547577 h 6858000"/>
                  <a:gd name="connsiteX84" fmla="*/ 346295 w 4543952"/>
                  <a:gd name="connsiteY84" fmla="*/ 5562745 h 6858000"/>
                  <a:gd name="connsiteX85" fmla="*/ 275047 w 4543952"/>
                  <a:gd name="connsiteY85" fmla="*/ 5704482 h 6858000"/>
                  <a:gd name="connsiteX86" fmla="*/ 269141 w 4543952"/>
                  <a:gd name="connsiteY86" fmla="*/ 5740487 h 6858000"/>
                  <a:gd name="connsiteX87" fmla="*/ 260376 w 4543952"/>
                  <a:gd name="connsiteY87" fmla="*/ 5760872 h 6858000"/>
                  <a:gd name="connsiteX88" fmla="*/ 171981 w 4543952"/>
                  <a:gd name="connsiteY88" fmla="*/ 5883750 h 6858000"/>
                  <a:gd name="connsiteX89" fmla="*/ 171979 w 4543952"/>
                  <a:gd name="connsiteY89" fmla="*/ 5883755 h 6858000"/>
                  <a:gd name="connsiteX90" fmla="*/ 160957 w 4543952"/>
                  <a:gd name="connsiteY90" fmla="*/ 5909350 h 6858000"/>
                  <a:gd name="connsiteX91" fmla="*/ 154076 w 4543952"/>
                  <a:gd name="connsiteY91" fmla="*/ 5935945 h 6858000"/>
                  <a:gd name="connsiteX92" fmla="*/ 154075 w 4543952"/>
                  <a:gd name="connsiteY92" fmla="*/ 5935948 h 6858000"/>
                  <a:gd name="connsiteX93" fmla="*/ 154075 w 4543952"/>
                  <a:gd name="connsiteY93" fmla="*/ 5935949 h 6858000"/>
                  <a:gd name="connsiteX94" fmla="*/ 154242 w 4543952"/>
                  <a:gd name="connsiteY94" fmla="*/ 5964476 h 6858000"/>
                  <a:gd name="connsiteX95" fmla="*/ 157695 w 4543952"/>
                  <a:gd name="connsiteY95" fmla="*/ 5993289 h 6858000"/>
                  <a:gd name="connsiteX96" fmla="*/ 157695 w 4543952"/>
                  <a:gd name="connsiteY96" fmla="*/ 5993291 h 6858000"/>
                  <a:gd name="connsiteX97" fmla="*/ 164171 w 4543952"/>
                  <a:gd name="connsiteY97" fmla="*/ 6026440 h 6858000"/>
                  <a:gd name="connsiteX98" fmla="*/ 220371 w 4543952"/>
                  <a:gd name="connsiteY98" fmla="*/ 6108738 h 6858000"/>
                  <a:gd name="connsiteX99" fmla="*/ 234064 w 4543952"/>
                  <a:gd name="connsiteY99" fmla="*/ 6133314 h 6858000"/>
                  <a:gd name="connsiteX100" fmla="*/ 218468 w 4543952"/>
                  <a:gd name="connsiteY100" fmla="*/ 6155599 h 6858000"/>
                  <a:gd name="connsiteX101" fmla="*/ 218465 w 4543952"/>
                  <a:gd name="connsiteY101" fmla="*/ 6155601 h 6858000"/>
                  <a:gd name="connsiteX102" fmla="*/ 179794 w 4543952"/>
                  <a:gd name="connsiteY102" fmla="*/ 6228755 h 6858000"/>
                  <a:gd name="connsiteX103" fmla="*/ 162457 w 4543952"/>
                  <a:gd name="connsiteY103" fmla="*/ 6361538 h 6858000"/>
                  <a:gd name="connsiteX104" fmla="*/ 162457 w 4543952"/>
                  <a:gd name="connsiteY104" fmla="*/ 6361539 h 6858000"/>
                  <a:gd name="connsiteX105" fmla="*/ 179794 w 4543952"/>
                  <a:gd name="connsiteY105" fmla="*/ 6228756 h 6858000"/>
                  <a:gd name="connsiteX106" fmla="*/ 218465 w 4543952"/>
                  <a:gd name="connsiteY106" fmla="*/ 6155602 h 6858000"/>
                  <a:gd name="connsiteX107" fmla="*/ 218468 w 4543952"/>
                  <a:gd name="connsiteY107" fmla="*/ 6155599 h 6858000"/>
                  <a:gd name="connsiteX108" fmla="*/ 230364 w 4543952"/>
                  <a:gd name="connsiteY108" fmla="*/ 6143189 h 6858000"/>
                  <a:gd name="connsiteX109" fmla="*/ 234064 w 4543952"/>
                  <a:gd name="connsiteY109" fmla="*/ 6133314 h 6858000"/>
                  <a:gd name="connsiteX110" fmla="*/ 234064 w 4543952"/>
                  <a:gd name="connsiteY110" fmla="*/ 6133313 h 6858000"/>
                  <a:gd name="connsiteX111" fmla="*/ 220371 w 4543952"/>
                  <a:gd name="connsiteY111" fmla="*/ 6108737 h 6858000"/>
                  <a:gd name="connsiteX112" fmla="*/ 164171 w 4543952"/>
                  <a:gd name="connsiteY112" fmla="*/ 6026439 h 6858000"/>
                  <a:gd name="connsiteX113" fmla="*/ 157695 w 4543952"/>
                  <a:gd name="connsiteY113" fmla="*/ 5993290 h 6858000"/>
                  <a:gd name="connsiteX114" fmla="*/ 157695 w 4543952"/>
                  <a:gd name="connsiteY114" fmla="*/ 5993289 h 6858000"/>
                  <a:gd name="connsiteX115" fmla="*/ 154075 w 4543952"/>
                  <a:gd name="connsiteY115" fmla="*/ 5935949 h 6858000"/>
                  <a:gd name="connsiteX116" fmla="*/ 154076 w 4543952"/>
                  <a:gd name="connsiteY116" fmla="*/ 5935945 h 6858000"/>
                  <a:gd name="connsiteX117" fmla="*/ 171979 w 4543952"/>
                  <a:gd name="connsiteY117" fmla="*/ 5883755 h 6858000"/>
                  <a:gd name="connsiteX118" fmla="*/ 171981 w 4543952"/>
                  <a:gd name="connsiteY118" fmla="*/ 5883751 h 6858000"/>
                  <a:gd name="connsiteX119" fmla="*/ 260376 w 4543952"/>
                  <a:gd name="connsiteY119" fmla="*/ 5760873 h 6858000"/>
                  <a:gd name="connsiteX120" fmla="*/ 269141 w 4543952"/>
                  <a:gd name="connsiteY120" fmla="*/ 5740488 h 6858000"/>
                  <a:gd name="connsiteX121" fmla="*/ 275047 w 4543952"/>
                  <a:gd name="connsiteY121" fmla="*/ 5704483 h 6858000"/>
                  <a:gd name="connsiteX122" fmla="*/ 346295 w 4543952"/>
                  <a:gd name="connsiteY122" fmla="*/ 5562746 h 6858000"/>
                  <a:gd name="connsiteX123" fmla="*/ 355869 w 4543952"/>
                  <a:gd name="connsiteY123" fmla="*/ 5547578 h 6858000"/>
                  <a:gd name="connsiteX124" fmla="*/ 355869 w 4543952"/>
                  <a:gd name="connsiteY124" fmla="*/ 5547577 h 6858000"/>
                  <a:gd name="connsiteX125" fmla="*/ 345723 w 4543952"/>
                  <a:gd name="connsiteY125" fmla="*/ 5531692 h 6858000"/>
                  <a:gd name="connsiteX126" fmla="*/ 345722 w 4543952"/>
                  <a:gd name="connsiteY126" fmla="*/ 5531691 h 6858000"/>
                  <a:gd name="connsiteX127" fmla="*/ 335103 w 4543952"/>
                  <a:gd name="connsiteY127" fmla="*/ 5507667 h 6858000"/>
                  <a:gd name="connsiteX128" fmla="*/ 339627 w 4543952"/>
                  <a:gd name="connsiteY128" fmla="*/ 5480637 h 6858000"/>
                  <a:gd name="connsiteX129" fmla="*/ 351249 w 4543952"/>
                  <a:gd name="connsiteY129" fmla="*/ 5425582 h 6858000"/>
                  <a:gd name="connsiteX130" fmla="*/ 359440 w 4543952"/>
                  <a:gd name="connsiteY130" fmla="*/ 5385384 h 6858000"/>
                  <a:gd name="connsiteX131" fmla="*/ 364317 w 4543952"/>
                  <a:gd name="connsiteY131" fmla="*/ 5355014 h 6858000"/>
                  <a:gd name="connsiteX132" fmla="*/ 364317 w 4543952"/>
                  <a:gd name="connsiteY132" fmla="*/ 5355013 h 6858000"/>
                  <a:gd name="connsiteX133" fmla="*/ 362870 w 4543952"/>
                  <a:gd name="connsiteY133" fmla="*/ 5326162 h 6858000"/>
                  <a:gd name="connsiteX134" fmla="*/ 360397 w 4543952"/>
                  <a:gd name="connsiteY134" fmla="*/ 5321350 h 6858000"/>
                  <a:gd name="connsiteX135" fmla="*/ 359341 w 4543952"/>
                  <a:gd name="connsiteY135" fmla="*/ 5312287 h 6858000"/>
                  <a:gd name="connsiteX136" fmla="*/ 335437 w 4543952"/>
                  <a:gd name="connsiteY136" fmla="*/ 5272795 h 6858000"/>
                  <a:gd name="connsiteX137" fmla="*/ 311981 w 4543952"/>
                  <a:gd name="connsiteY137" fmla="*/ 5229432 h 6858000"/>
                  <a:gd name="connsiteX138" fmla="*/ 311814 w 4543952"/>
                  <a:gd name="connsiteY138" fmla="*/ 5179067 h 6858000"/>
                  <a:gd name="connsiteX139" fmla="*/ 314362 w 4543952"/>
                  <a:gd name="connsiteY139" fmla="*/ 5172090 h 6858000"/>
                  <a:gd name="connsiteX140" fmla="*/ 315052 w 4543952"/>
                  <a:gd name="connsiteY140" fmla="*/ 5166113 h 6858000"/>
                  <a:gd name="connsiteX141" fmla="*/ 315052 w 4543952"/>
                  <a:gd name="connsiteY141" fmla="*/ 5166112 h 6858000"/>
                  <a:gd name="connsiteX142" fmla="*/ 308337 w 4543952"/>
                  <a:gd name="connsiteY142" fmla="*/ 5133224 h 6858000"/>
                  <a:gd name="connsiteX143" fmla="*/ 308338 w 4543952"/>
                  <a:gd name="connsiteY143" fmla="*/ 5133219 h 6858000"/>
                  <a:gd name="connsiteX144" fmla="*/ 321364 w 4543952"/>
                  <a:gd name="connsiteY144" fmla="*/ 5087449 h 6858000"/>
                  <a:gd name="connsiteX145" fmla="*/ 327270 w 4543952"/>
                  <a:gd name="connsiteY145" fmla="*/ 5072375 h 6858000"/>
                  <a:gd name="connsiteX146" fmla="*/ 334485 w 4543952"/>
                  <a:gd name="connsiteY146" fmla="*/ 5041521 h 6858000"/>
                  <a:gd name="connsiteX147" fmla="*/ 360964 w 4543952"/>
                  <a:gd name="connsiteY147" fmla="*/ 4987037 h 6858000"/>
                  <a:gd name="connsiteX148" fmla="*/ 376969 w 4543952"/>
                  <a:gd name="connsiteY148" fmla="*/ 4961455 h 6858000"/>
                  <a:gd name="connsiteX149" fmla="*/ 378247 w 4543952"/>
                  <a:gd name="connsiteY149" fmla="*/ 4957452 h 6858000"/>
                  <a:gd name="connsiteX150" fmla="*/ 381039 w 4543952"/>
                  <a:gd name="connsiteY150" fmla="*/ 4952672 h 6858000"/>
                  <a:gd name="connsiteX151" fmla="*/ 385799 w 4543952"/>
                  <a:gd name="connsiteY151" fmla="*/ 4933804 h 6858000"/>
                  <a:gd name="connsiteX152" fmla="*/ 384396 w 4543952"/>
                  <a:gd name="connsiteY152" fmla="*/ 4912167 h 6858000"/>
                  <a:gd name="connsiteX153" fmla="*/ 382691 w 4543952"/>
                  <a:gd name="connsiteY153" fmla="*/ 4889274 h 6858000"/>
                  <a:gd name="connsiteX154" fmla="*/ 390221 w 4543952"/>
                  <a:gd name="connsiteY154" fmla="*/ 4863342 h 6858000"/>
                  <a:gd name="connsiteX155" fmla="*/ 412401 w 4543952"/>
                  <a:gd name="connsiteY155" fmla="*/ 4828916 h 6858000"/>
                  <a:gd name="connsiteX156" fmla="*/ 427237 w 4543952"/>
                  <a:gd name="connsiteY156" fmla="*/ 4800483 h 6858000"/>
                  <a:gd name="connsiteX157" fmla="*/ 427237 w 4543952"/>
                  <a:gd name="connsiteY157" fmla="*/ 4800482 h 6858000"/>
                  <a:gd name="connsiteX158" fmla="*/ 425928 w 4543952"/>
                  <a:gd name="connsiteY158" fmla="*/ 4767763 h 6858000"/>
                  <a:gd name="connsiteX159" fmla="*/ 416021 w 4543952"/>
                  <a:gd name="connsiteY159" fmla="*/ 4677654 h 6858000"/>
                  <a:gd name="connsiteX160" fmla="*/ 408019 w 4543952"/>
                  <a:gd name="connsiteY160" fmla="*/ 4659173 h 6858000"/>
                  <a:gd name="connsiteX161" fmla="*/ 348009 w 4543952"/>
                  <a:gd name="connsiteY161" fmla="*/ 4482003 h 6858000"/>
                  <a:gd name="connsiteX162" fmla="*/ 347247 w 4543952"/>
                  <a:gd name="connsiteY162" fmla="*/ 4363890 h 6858000"/>
                  <a:gd name="connsiteX163" fmla="*/ 356201 w 4543952"/>
                  <a:gd name="connsiteY163" fmla="*/ 4324645 h 6858000"/>
                  <a:gd name="connsiteX164" fmla="*/ 396017 w 4543952"/>
                  <a:gd name="connsiteY164" fmla="*/ 4253014 h 6858000"/>
                  <a:gd name="connsiteX165" fmla="*/ 401733 w 4543952"/>
                  <a:gd name="connsiteY165" fmla="*/ 4221391 h 6858000"/>
                  <a:gd name="connsiteX166" fmla="*/ 332842 w 4543952"/>
                  <a:gd name="connsiteY166" fmla="*/ 2836171 h 6858000"/>
                  <a:gd name="connsiteX167" fmla="*/ 332842 w 4543952"/>
                  <a:gd name="connsiteY167" fmla="*/ 2836172 h 6858000"/>
                  <a:gd name="connsiteX168" fmla="*/ 341533 w 4543952"/>
                  <a:gd name="connsiteY168" fmla="*/ 2848793 h 6858000"/>
                  <a:gd name="connsiteX169" fmla="*/ 358166 w 4543952"/>
                  <a:gd name="connsiteY169" fmla="*/ 2903544 h 6858000"/>
                  <a:gd name="connsiteX170" fmla="*/ 366072 w 4543952"/>
                  <a:gd name="connsiteY170" fmla="*/ 2947858 h 6858000"/>
                  <a:gd name="connsiteX171" fmla="*/ 366072 w 4543952"/>
                  <a:gd name="connsiteY171" fmla="*/ 2947862 h 6858000"/>
                  <a:gd name="connsiteX172" fmla="*/ 362488 w 4543952"/>
                  <a:gd name="connsiteY172" fmla="*/ 2982147 h 6858000"/>
                  <a:gd name="connsiteX173" fmla="*/ 350796 w 4543952"/>
                  <a:gd name="connsiteY173" fmla="*/ 3077400 h 6858000"/>
                  <a:gd name="connsiteX174" fmla="*/ 350796 w 4543952"/>
                  <a:gd name="connsiteY174" fmla="*/ 3077401 h 6858000"/>
                  <a:gd name="connsiteX175" fmla="*/ 363250 w 4543952"/>
                  <a:gd name="connsiteY175" fmla="*/ 3172654 h 6858000"/>
                  <a:gd name="connsiteX176" fmla="*/ 410877 w 4543952"/>
                  <a:gd name="connsiteY176" fmla="*/ 3489467 h 6858000"/>
                  <a:gd name="connsiteX177" fmla="*/ 432976 w 4543952"/>
                  <a:gd name="connsiteY177" fmla="*/ 3544713 h 6858000"/>
                  <a:gd name="connsiteX178" fmla="*/ 445520 w 4543952"/>
                  <a:gd name="connsiteY178" fmla="*/ 3562320 h 6858000"/>
                  <a:gd name="connsiteX179" fmla="*/ 450598 w 4543952"/>
                  <a:gd name="connsiteY179" fmla="*/ 3574407 h 6858000"/>
                  <a:gd name="connsiteX180" fmla="*/ 448246 w 4543952"/>
                  <a:gd name="connsiteY180" fmla="*/ 3587173 h 6858000"/>
                  <a:gd name="connsiteX181" fmla="*/ 438500 w 4543952"/>
                  <a:gd name="connsiteY181" fmla="*/ 3606816 h 6858000"/>
                  <a:gd name="connsiteX182" fmla="*/ 424974 w 4543952"/>
                  <a:gd name="connsiteY182" fmla="*/ 3630631 h 6858000"/>
                  <a:gd name="connsiteX183" fmla="*/ 400733 w 4543952"/>
                  <a:gd name="connsiteY183" fmla="*/ 3680162 h 6858000"/>
                  <a:gd name="connsiteX184" fmla="*/ 400733 w 4543952"/>
                  <a:gd name="connsiteY184" fmla="*/ 3680163 h 6858000"/>
                  <a:gd name="connsiteX185" fmla="*/ 404781 w 4543952"/>
                  <a:gd name="connsiteY185" fmla="*/ 3734837 h 6858000"/>
                  <a:gd name="connsiteX186" fmla="*/ 404399 w 4543952"/>
                  <a:gd name="connsiteY186" fmla="*/ 3754651 h 6858000"/>
                  <a:gd name="connsiteX187" fmla="*/ 398042 w 4543952"/>
                  <a:gd name="connsiteY187" fmla="*/ 3789775 h 6858000"/>
                  <a:gd name="connsiteX188" fmla="*/ 398042 w 4543952"/>
                  <a:gd name="connsiteY188" fmla="*/ 3789776 h 6858000"/>
                  <a:gd name="connsiteX189" fmla="*/ 412973 w 4543952"/>
                  <a:gd name="connsiteY189" fmla="*/ 3822472 h 6858000"/>
                  <a:gd name="connsiteX190" fmla="*/ 427308 w 4543952"/>
                  <a:gd name="connsiteY190" fmla="*/ 3852619 h 6858000"/>
                  <a:gd name="connsiteX191" fmla="*/ 417926 w 4543952"/>
                  <a:gd name="connsiteY191" fmla="*/ 3885336 h 6858000"/>
                  <a:gd name="connsiteX192" fmla="*/ 417925 w 4543952"/>
                  <a:gd name="connsiteY192" fmla="*/ 3885337 h 6858000"/>
                  <a:gd name="connsiteX193" fmla="*/ 386040 w 4543952"/>
                  <a:gd name="connsiteY193" fmla="*/ 3962158 h 6858000"/>
                  <a:gd name="connsiteX194" fmla="*/ 386040 w 4543952"/>
                  <a:gd name="connsiteY194" fmla="*/ 3962159 h 6858000"/>
                  <a:gd name="connsiteX195" fmla="*/ 388431 w 4543952"/>
                  <a:gd name="connsiteY195" fmla="*/ 4002409 h 6858000"/>
                  <a:gd name="connsiteX196" fmla="*/ 401733 w 4543952"/>
                  <a:gd name="connsiteY196" fmla="*/ 4043837 h 6858000"/>
                  <a:gd name="connsiteX197" fmla="*/ 401733 w 4543952"/>
                  <a:gd name="connsiteY197" fmla="*/ 4043839 h 6858000"/>
                  <a:gd name="connsiteX198" fmla="*/ 416855 w 4543952"/>
                  <a:gd name="connsiteY198" fmla="*/ 4103825 h 6858000"/>
                  <a:gd name="connsiteX199" fmla="*/ 405544 w 4543952"/>
                  <a:gd name="connsiteY199" fmla="*/ 4165381 h 6858000"/>
                  <a:gd name="connsiteX200" fmla="*/ 405543 w 4543952"/>
                  <a:gd name="connsiteY200" fmla="*/ 4165382 h 6858000"/>
                  <a:gd name="connsiteX201" fmla="*/ 401638 w 4543952"/>
                  <a:gd name="connsiteY201" fmla="*/ 4192386 h 6858000"/>
                  <a:gd name="connsiteX202" fmla="*/ 401638 w 4543952"/>
                  <a:gd name="connsiteY202" fmla="*/ 4192387 h 6858000"/>
                  <a:gd name="connsiteX203" fmla="*/ 405543 w 4543952"/>
                  <a:gd name="connsiteY203" fmla="*/ 4165383 h 6858000"/>
                  <a:gd name="connsiteX204" fmla="*/ 405544 w 4543952"/>
                  <a:gd name="connsiteY204" fmla="*/ 4165381 h 6858000"/>
                  <a:gd name="connsiteX205" fmla="*/ 414887 w 4543952"/>
                  <a:gd name="connsiteY205" fmla="*/ 4134255 h 6858000"/>
                  <a:gd name="connsiteX206" fmla="*/ 416855 w 4543952"/>
                  <a:gd name="connsiteY206" fmla="*/ 4103825 h 6858000"/>
                  <a:gd name="connsiteX207" fmla="*/ 416855 w 4543952"/>
                  <a:gd name="connsiteY207" fmla="*/ 4103824 h 6858000"/>
                  <a:gd name="connsiteX208" fmla="*/ 401733 w 4543952"/>
                  <a:gd name="connsiteY208" fmla="*/ 4043838 h 6858000"/>
                  <a:gd name="connsiteX209" fmla="*/ 401733 w 4543952"/>
                  <a:gd name="connsiteY209" fmla="*/ 4043837 h 6858000"/>
                  <a:gd name="connsiteX210" fmla="*/ 386040 w 4543952"/>
                  <a:gd name="connsiteY210" fmla="*/ 3962159 h 6858000"/>
                  <a:gd name="connsiteX211" fmla="*/ 395544 w 4543952"/>
                  <a:gd name="connsiteY211" fmla="*/ 3923124 h 6858000"/>
                  <a:gd name="connsiteX212" fmla="*/ 417925 w 4543952"/>
                  <a:gd name="connsiteY212" fmla="*/ 3885338 h 6858000"/>
                  <a:gd name="connsiteX213" fmla="*/ 417926 w 4543952"/>
                  <a:gd name="connsiteY213" fmla="*/ 3885336 h 6858000"/>
                  <a:gd name="connsiteX214" fmla="*/ 426528 w 4543952"/>
                  <a:gd name="connsiteY214" fmla="*/ 3868763 h 6858000"/>
                  <a:gd name="connsiteX215" fmla="*/ 427308 w 4543952"/>
                  <a:gd name="connsiteY215" fmla="*/ 3852619 h 6858000"/>
                  <a:gd name="connsiteX216" fmla="*/ 427308 w 4543952"/>
                  <a:gd name="connsiteY216" fmla="*/ 3852618 h 6858000"/>
                  <a:gd name="connsiteX217" fmla="*/ 412973 w 4543952"/>
                  <a:gd name="connsiteY217" fmla="*/ 3822471 h 6858000"/>
                  <a:gd name="connsiteX218" fmla="*/ 398042 w 4543952"/>
                  <a:gd name="connsiteY218" fmla="*/ 3789775 h 6858000"/>
                  <a:gd name="connsiteX219" fmla="*/ 404399 w 4543952"/>
                  <a:gd name="connsiteY219" fmla="*/ 3754652 h 6858000"/>
                  <a:gd name="connsiteX220" fmla="*/ 404781 w 4543952"/>
                  <a:gd name="connsiteY220" fmla="*/ 3734837 h 6858000"/>
                  <a:gd name="connsiteX221" fmla="*/ 404781 w 4543952"/>
                  <a:gd name="connsiteY221" fmla="*/ 3734836 h 6858000"/>
                  <a:gd name="connsiteX222" fmla="*/ 400733 w 4543952"/>
                  <a:gd name="connsiteY222" fmla="*/ 3680163 h 6858000"/>
                  <a:gd name="connsiteX223" fmla="*/ 407246 w 4543952"/>
                  <a:gd name="connsiteY223" fmla="*/ 3654415 h 6858000"/>
                  <a:gd name="connsiteX224" fmla="*/ 424974 w 4543952"/>
                  <a:gd name="connsiteY224" fmla="*/ 3630632 h 6858000"/>
                  <a:gd name="connsiteX225" fmla="*/ 438500 w 4543952"/>
                  <a:gd name="connsiteY225" fmla="*/ 3606817 h 6858000"/>
                  <a:gd name="connsiteX226" fmla="*/ 450598 w 4543952"/>
                  <a:gd name="connsiteY226" fmla="*/ 3574408 h 6858000"/>
                  <a:gd name="connsiteX227" fmla="*/ 450598 w 4543952"/>
                  <a:gd name="connsiteY227" fmla="*/ 3574407 h 6858000"/>
                  <a:gd name="connsiteX228" fmla="*/ 432976 w 4543952"/>
                  <a:gd name="connsiteY228" fmla="*/ 3544712 h 6858000"/>
                  <a:gd name="connsiteX229" fmla="*/ 410877 w 4543952"/>
                  <a:gd name="connsiteY229" fmla="*/ 3489466 h 6858000"/>
                  <a:gd name="connsiteX230" fmla="*/ 363250 w 4543952"/>
                  <a:gd name="connsiteY230" fmla="*/ 3172653 h 6858000"/>
                  <a:gd name="connsiteX231" fmla="*/ 350796 w 4543952"/>
                  <a:gd name="connsiteY231" fmla="*/ 3077401 h 6858000"/>
                  <a:gd name="connsiteX232" fmla="*/ 362488 w 4543952"/>
                  <a:gd name="connsiteY232" fmla="*/ 2982148 h 6858000"/>
                  <a:gd name="connsiteX233" fmla="*/ 366072 w 4543952"/>
                  <a:gd name="connsiteY233" fmla="*/ 2947862 h 6858000"/>
                  <a:gd name="connsiteX234" fmla="*/ 366072 w 4543952"/>
                  <a:gd name="connsiteY234" fmla="*/ 2947861 h 6858000"/>
                  <a:gd name="connsiteX235" fmla="*/ 366072 w 4543952"/>
                  <a:gd name="connsiteY235" fmla="*/ 2947858 h 6858000"/>
                  <a:gd name="connsiteX236" fmla="*/ 361441 w 4543952"/>
                  <a:gd name="connsiteY236" fmla="*/ 2914327 h 6858000"/>
                  <a:gd name="connsiteX237" fmla="*/ 358166 w 4543952"/>
                  <a:gd name="connsiteY237" fmla="*/ 2903544 h 6858000"/>
                  <a:gd name="connsiteX238" fmla="*/ 357138 w 4543952"/>
                  <a:gd name="connsiteY238" fmla="*/ 2897784 h 6858000"/>
                  <a:gd name="connsiteX239" fmla="*/ 341533 w 4543952"/>
                  <a:gd name="connsiteY239" fmla="*/ 2848792 h 6858000"/>
                  <a:gd name="connsiteX240" fmla="*/ 296001 w 4543952"/>
                  <a:gd name="connsiteY240" fmla="*/ 2745351 h 6858000"/>
                  <a:gd name="connsiteX241" fmla="*/ 289670 w 4543952"/>
                  <a:gd name="connsiteY241" fmla="*/ 2770757 h 6858000"/>
                  <a:gd name="connsiteX242" fmla="*/ 290080 w 4543952"/>
                  <a:gd name="connsiteY242" fmla="*/ 2778005 h 6858000"/>
                  <a:gd name="connsiteX243" fmla="*/ 289301 w 4543952"/>
                  <a:gd name="connsiteY243" fmla="*/ 2782304 h 6858000"/>
                  <a:gd name="connsiteX244" fmla="*/ 290501 w 4543952"/>
                  <a:gd name="connsiteY244" fmla="*/ 2785439 h 6858000"/>
                  <a:gd name="connsiteX245" fmla="*/ 290929 w 4543952"/>
                  <a:gd name="connsiteY245" fmla="*/ 2793022 h 6858000"/>
                  <a:gd name="connsiteX246" fmla="*/ 300579 w 4543952"/>
                  <a:gd name="connsiteY246" fmla="*/ 2811779 h 6858000"/>
                  <a:gd name="connsiteX247" fmla="*/ 300582 w 4543952"/>
                  <a:gd name="connsiteY247" fmla="*/ 2811786 h 6858000"/>
                  <a:gd name="connsiteX248" fmla="*/ 300583 w 4543952"/>
                  <a:gd name="connsiteY248" fmla="*/ 2811786 h 6858000"/>
                  <a:gd name="connsiteX249" fmla="*/ 300579 w 4543952"/>
                  <a:gd name="connsiteY249" fmla="*/ 2811779 h 6858000"/>
                  <a:gd name="connsiteX250" fmla="*/ 290501 w 4543952"/>
                  <a:gd name="connsiteY250" fmla="*/ 2785439 h 6858000"/>
                  <a:gd name="connsiteX251" fmla="*/ 290080 w 4543952"/>
                  <a:gd name="connsiteY251" fmla="*/ 2778005 h 6858000"/>
                  <a:gd name="connsiteX252" fmla="*/ 817328 w 4543952"/>
                  <a:gd name="connsiteY252" fmla="*/ 1508457 h 6858000"/>
                  <a:gd name="connsiteX253" fmla="*/ 845421 w 4543952"/>
                  <a:gd name="connsiteY253" fmla="*/ 1596212 h 6858000"/>
                  <a:gd name="connsiteX254" fmla="*/ 843517 w 4543952"/>
                  <a:gd name="connsiteY254" fmla="*/ 1624979 h 6858000"/>
                  <a:gd name="connsiteX255" fmla="*/ 786935 w 4543952"/>
                  <a:gd name="connsiteY255" fmla="*/ 1697752 h 6858000"/>
                  <a:gd name="connsiteX256" fmla="*/ 764267 w 4543952"/>
                  <a:gd name="connsiteY256" fmla="*/ 1733187 h 6858000"/>
                  <a:gd name="connsiteX257" fmla="*/ 722546 w 4543952"/>
                  <a:gd name="connsiteY257" fmla="*/ 1833774 h 6858000"/>
                  <a:gd name="connsiteX258" fmla="*/ 714925 w 4543952"/>
                  <a:gd name="connsiteY258" fmla="*/ 1842157 h 6858000"/>
                  <a:gd name="connsiteX259" fmla="*/ 624434 w 4543952"/>
                  <a:gd name="connsiteY259" fmla="*/ 1916453 h 6858000"/>
                  <a:gd name="connsiteX260" fmla="*/ 609004 w 4543952"/>
                  <a:gd name="connsiteY260" fmla="*/ 1933218 h 6858000"/>
                  <a:gd name="connsiteX261" fmla="*/ 584999 w 4543952"/>
                  <a:gd name="connsiteY261" fmla="*/ 1953412 h 6858000"/>
                  <a:gd name="connsiteX262" fmla="*/ 538516 w 4543952"/>
                  <a:gd name="connsiteY262" fmla="*/ 2016468 h 6858000"/>
                  <a:gd name="connsiteX263" fmla="*/ 523657 w 4543952"/>
                  <a:gd name="connsiteY263" fmla="*/ 2094577 h 6858000"/>
                  <a:gd name="connsiteX264" fmla="*/ 500986 w 4543952"/>
                  <a:gd name="connsiteY264" fmla="*/ 2188878 h 6858000"/>
                  <a:gd name="connsiteX265" fmla="*/ 485746 w 4543952"/>
                  <a:gd name="connsiteY265" fmla="*/ 2228313 h 6858000"/>
                  <a:gd name="connsiteX266" fmla="*/ 456789 w 4543952"/>
                  <a:gd name="connsiteY266" fmla="*/ 2334043 h 6858000"/>
                  <a:gd name="connsiteX267" fmla="*/ 432404 w 4543952"/>
                  <a:gd name="connsiteY267" fmla="*/ 2409484 h 6858000"/>
                  <a:gd name="connsiteX268" fmla="*/ 415303 w 4543952"/>
                  <a:gd name="connsiteY268" fmla="*/ 2435912 h 6858000"/>
                  <a:gd name="connsiteX269" fmla="*/ 415303 w 4543952"/>
                  <a:gd name="connsiteY269" fmla="*/ 2435912 h 6858000"/>
                  <a:gd name="connsiteX270" fmla="*/ 415303 w 4543952"/>
                  <a:gd name="connsiteY270" fmla="*/ 2435912 h 6858000"/>
                  <a:gd name="connsiteX271" fmla="*/ 414227 w 4543952"/>
                  <a:gd name="connsiteY271" fmla="*/ 2440915 h 6858000"/>
                  <a:gd name="connsiteX272" fmla="*/ 409472 w 4543952"/>
                  <a:gd name="connsiteY272" fmla="*/ 2463016 h 6858000"/>
                  <a:gd name="connsiteX273" fmla="*/ 409472 w 4543952"/>
                  <a:gd name="connsiteY273" fmla="*/ 2463017 h 6858000"/>
                  <a:gd name="connsiteX274" fmla="*/ 411535 w 4543952"/>
                  <a:gd name="connsiteY274" fmla="*/ 2490550 h 6858000"/>
                  <a:gd name="connsiteX275" fmla="*/ 418115 w 4543952"/>
                  <a:gd name="connsiteY275" fmla="*/ 2518261 h 6858000"/>
                  <a:gd name="connsiteX276" fmla="*/ 418115 w 4543952"/>
                  <a:gd name="connsiteY276" fmla="*/ 2518264 h 6858000"/>
                  <a:gd name="connsiteX277" fmla="*/ 421759 w 4543952"/>
                  <a:gd name="connsiteY277" fmla="*/ 2545006 h 6858000"/>
                  <a:gd name="connsiteX278" fmla="*/ 417545 w 4543952"/>
                  <a:gd name="connsiteY278" fmla="*/ 2571033 h 6858000"/>
                  <a:gd name="connsiteX279" fmla="*/ 344391 w 4543952"/>
                  <a:gd name="connsiteY279" fmla="*/ 2668000 h 6858000"/>
                  <a:gd name="connsiteX280" fmla="*/ 296001 w 4543952"/>
                  <a:gd name="connsiteY280" fmla="*/ 2745347 h 6858000"/>
                  <a:gd name="connsiteX281" fmla="*/ 296001 w 4543952"/>
                  <a:gd name="connsiteY281" fmla="*/ 2745348 h 6858000"/>
                  <a:gd name="connsiteX282" fmla="*/ 344391 w 4543952"/>
                  <a:gd name="connsiteY282" fmla="*/ 2668001 h 6858000"/>
                  <a:gd name="connsiteX283" fmla="*/ 417545 w 4543952"/>
                  <a:gd name="connsiteY283" fmla="*/ 2571034 h 6858000"/>
                  <a:gd name="connsiteX284" fmla="*/ 421760 w 4543952"/>
                  <a:gd name="connsiteY284" fmla="*/ 2545006 h 6858000"/>
                  <a:gd name="connsiteX285" fmla="*/ 421759 w 4543952"/>
                  <a:gd name="connsiteY285" fmla="*/ 2545006 h 6858000"/>
                  <a:gd name="connsiteX286" fmla="*/ 421760 w 4543952"/>
                  <a:gd name="connsiteY286" fmla="*/ 2545005 h 6858000"/>
                  <a:gd name="connsiteX287" fmla="*/ 418115 w 4543952"/>
                  <a:gd name="connsiteY287" fmla="*/ 2518263 h 6858000"/>
                  <a:gd name="connsiteX288" fmla="*/ 418115 w 4543952"/>
                  <a:gd name="connsiteY288" fmla="*/ 2518261 h 6858000"/>
                  <a:gd name="connsiteX289" fmla="*/ 409472 w 4543952"/>
                  <a:gd name="connsiteY289" fmla="*/ 2463017 h 6858000"/>
                  <a:gd name="connsiteX290" fmla="*/ 414227 w 4543952"/>
                  <a:gd name="connsiteY290" fmla="*/ 2440915 h 6858000"/>
                  <a:gd name="connsiteX291" fmla="*/ 415303 w 4543952"/>
                  <a:gd name="connsiteY291" fmla="*/ 2435912 h 6858000"/>
                  <a:gd name="connsiteX292" fmla="*/ 432404 w 4543952"/>
                  <a:gd name="connsiteY292" fmla="*/ 2409485 h 6858000"/>
                  <a:gd name="connsiteX293" fmla="*/ 456789 w 4543952"/>
                  <a:gd name="connsiteY293" fmla="*/ 2334044 h 6858000"/>
                  <a:gd name="connsiteX294" fmla="*/ 485746 w 4543952"/>
                  <a:gd name="connsiteY294" fmla="*/ 2228314 h 6858000"/>
                  <a:gd name="connsiteX295" fmla="*/ 500986 w 4543952"/>
                  <a:gd name="connsiteY295" fmla="*/ 2188879 h 6858000"/>
                  <a:gd name="connsiteX296" fmla="*/ 523657 w 4543952"/>
                  <a:gd name="connsiteY296" fmla="*/ 2094578 h 6858000"/>
                  <a:gd name="connsiteX297" fmla="*/ 538516 w 4543952"/>
                  <a:gd name="connsiteY297" fmla="*/ 2016469 h 6858000"/>
                  <a:gd name="connsiteX298" fmla="*/ 584999 w 4543952"/>
                  <a:gd name="connsiteY298" fmla="*/ 1953413 h 6858000"/>
                  <a:gd name="connsiteX299" fmla="*/ 609004 w 4543952"/>
                  <a:gd name="connsiteY299" fmla="*/ 1933219 h 6858000"/>
                  <a:gd name="connsiteX300" fmla="*/ 624434 w 4543952"/>
                  <a:gd name="connsiteY300" fmla="*/ 1916454 h 6858000"/>
                  <a:gd name="connsiteX301" fmla="*/ 714925 w 4543952"/>
                  <a:gd name="connsiteY301" fmla="*/ 1842158 h 6858000"/>
                  <a:gd name="connsiteX302" fmla="*/ 722546 w 4543952"/>
                  <a:gd name="connsiteY302" fmla="*/ 1833775 h 6858000"/>
                  <a:gd name="connsiteX303" fmla="*/ 764267 w 4543952"/>
                  <a:gd name="connsiteY303" fmla="*/ 1733188 h 6858000"/>
                  <a:gd name="connsiteX304" fmla="*/ 786936 w 4543952"/>
                  <a:gd name="connsiteY304" fmla="*/ 1697753 h 6858000"/>
                  <a:gd name="connsiteX305" fmla="*/ 843517 w 4543952"/>
                  <a:gd name="connsiteY305" fmla="*/ 1624980 h 6858000"/>
                  <a:gd name="connsiteX306" fmla="*/ 845422 w 4543952"/>
                  <a:gd name="connsiteY306" fmla="*/ 1596213 h 6858000"/>
                  <a:gd name="connsiteX307" fmla="*/ 798723 w 4543952"/>
                  <a:gd name="connsiteY307" fmla="*/ 1459072 h 6858000"/>
                  <a:gd name="connsiteX308" fmla="*/ 807941 w 4543952"/>
                  <a:gd name="connsiteY308" fmla="*/ 1481571 h 6858000"/>
                  <a:gd name="connsiteX309" fmla="*/ 798724 w 4543952"/>
                  <a:gd name="connsiteY309" fmla="*/ 1459073 h 6858000"/>
                  <a:gd name="connsiteX310" fmla="*/ 779530 w 4543952"/>
                  <a:gd name="connsiteY310" fmla="*/ 1268757 h 6858000"/>
                  <a:gd name="connsiteX311" fmla="*/ 774363 w 4543952"/>
                  <a:gd name="connsiteY311" fmla="*/ 1286068 h 6858000"/>
                  <a:gd name="connsiteX312" fmla="*/ 752025 w 4543952"/>
                  <a:gd name="connsiteY312" fmla="*/ 1350626 h 6858000"/>
                  <a:gd name="connsiteX313" fmla="*/ 757620 w 4543952"/>
                  <a:gd name="connsiteY313" fmla="*/ 1413839 h 6858000"/>
                  <a:gd name="connsiteX314" fmla="*/ 752026 w 4543952"/>
                  <a:gd name="connsiteY314" fmla="*/ 1350627 h 6858000"/>
                  <a:gd name="connsiteX315" fmla="*/ 774363 w 4543952"/>
                  <a:gd name="connsiteY315" fmla="*/ 1286069 h 6858000"/>
                  <a:gd name="connsiteX316" fmla="*/ 779530 w 4543952"/>
                  <a:gd name="connsiteY316" fmla="*/ 1268757 h 6858000"/>
                  <a:gd name="connsiteX317" fmla="*/ 837801 w 4543952"/>
                  <a:gd name="connsiteY317" fmla="*/ 773034 h 6858000"/>
                  <a:gd name="connsiteX318" fmla="*/ 829801 w 4543952"/>
                  <a:gd name="connsiteY318" fmla="*/ 854378 h 6858000"/>
                  <a:gd name="connsiteX319" fmla="*/ 798747 w 4543952"/>
                  <a:gd name="connsiteY319" fmla="*/ 915342 h 6858000"/>
                  <a:gd name="connsiteX320" fmla="*/ 788269 w 4543952"/>
                  <a:gd name="connsiteY320" fmla="*/ 927154 h 6858000"/>
                  <a:gd name="connsiteX321" fmla="*/ 791889 w 4543952"/>
                  <a:gd name="connsiteY321" fmla="*/ 1097086 h 6858000"/>
                  <a:gd name="connsiteX322" fmla="*/ 796271 w 4543952"/>
                  <a:gd name="connsiteY322" fmla="*/ 1123184 h 6858000"/>
                  <a:gd name="connsiteX323" fmla="*/ 771553 w 4543952"/>
                  <a:gd name="connsiteY323" fmla="*/ 1184028 h 6858000"/>
                  <a:gd name="connsiteX324" fmla="*/ 796272 w 4543952"/>
                  <a:gd name="connsiteY324" fmla="*/ 1123185 h 6858000"/>
                  <a:gd name="connsiteX325" fmla="*/ 791890 w 4543952"/>
                  <a:gd name="connsiteY325" fmla="*/ 1097087 h 6858000"/>
                  <a:gd name="connsiteX326" fmla="*/ 788270 w 4543952"/>
                  <a:gd name="connsiteY326" fmla="*/ 927155 h 6858000"/>
                  <a:gd name="connsiteX327" fmla="*/ 798748 w 4543952"/>
                  <a:gd name="connsiteY327" fmla="*/ 915343 h 6858000"/>
                  <a:gd name="connsiteX328" fmla="*/ 829801 w 4543952"/>
                  <a:gd name="connsiteY328" fmla="*/ 854379 h 6858000"/>
                  <a:gd name="connsiteX329" fmla="*/ 837801 w 4543952"/>
                  <a:gd name="connsiteY329" fmla="*/ 773035 h 6858000"/>
                  <a:gd name="connsiteX330" fmla="*/ 782400 w 4543952"/>
                  <a:gd name="connsiteY330" fmla="*/ 517850 h 6858000"/>
                  <a:gd name="connsiteX331" fmla="*/ 791317 w 4543952"/>
                  <a:gd name="connsiteY331" fmla="*/ 556046 h 6858000"/>
                  <a:gd name="connsiteX332" fmla="*/ 797795 w 4543952"/>
                  <a:gd name="connsiteY332" fmla="*/ 580049 h 6858000"/>
                  <a:gd name="connsiteX333" fmla="*/ 801176 w 4543952"/>
                  <a:gd name="connsiteY333" fmla="*/ 642536 h 6858000"/>
                  <a:gd name="connsiteX334" fmla="*/ 813700 w 4543952"/>
                  <a:gd name="connsiteY334" fmla="*/ 694927 h 6858000"/>
                  <a:gd name="connsiteX335" fmla="*/ 801177 w 4543952"/>
                  <a:gd name="connsiteY335" fmla="*/ 642537 h 6858000"/>
                  <a:gd name="connsiteX336" fmla="*/ 797796 w 4543952"/>
                  <a:gd name="connsiteY336" fmla="*/ 580050 h 6858000"/>
                  <a:gd name="connsiteX337" fmla="*/ 791318 w 4543952"/>
                  <a:gd name="connsiteY337" fmla="*/ 556047 h 6858000"/>
                  <a:gd name="connsiteX338" fmla="*/ 783887 w 4543952"/>
                  <a:gd name="connsiteY338" fmla="*/ 313532 h 6858000"/>
                  <a:gd name="connsiteX339" fmla="*/ 786245 w 4543952"/>
                  <a:gd name="connsiteY339" fmla="*/ 324057 h 6858000"/>
                  <a:gd name="connsiteX340" fmla="*/ 784459 w 4543952"/>
                  <a:gd name="connsiteY340" fmla="*/ 338869 h 6858000"/>
                  <a:gd name="connsiteX341" fmla="*/ 784454 w 4543952"/>
                  <a:gd name="connsiteY341" fmla="*/ 338897 h 6858000"/>
                  <a:gd name="connsiteX342" fmla="*/ 778363 w 4543952"/>
                  <a:gd name="connsiteY342" fmla="*/ 367327 h 6858000"/>
                  <a:gd name="connsiteX343" fmla="*/ 774553 w 4543952"/>
                  <a:gd name="connsiteY343" fmla="*/ 395639 h 6858000"/>
                  <a:gd name="connsiteX344" fmla="*/ 784454 w 4543952"/>
                  <a:gd name="connsiteY344" fmla="*/ 338897 h 6858000"/>
                  <a:gd name="connsiteX345" fmla="*/ 784460 w 4543952"/>
                  <a:gd name="connsiteY345" fmla="*/ 338870 h 6858000"/>
                  <a:gd name="connsiteX346" fmla="*/ 783888 w 4543952"/>
                  <a:gd name="connsiteY346" fmla="*/ 313533 h 6858000"/>
                  <a:gd name="connsiteX347" fmla="*/ 761560 w 4543952"/>
                  <a:gd name="connsiteY347" fmla="*/ 281567 h 6858000"/>
                  <a:gd name="connsiteX348" fmla="*/ 766454 w 4543952"/>
                  <a:gd name="connsiteY348" fmla="*/ 295414 h 6858000"/>
                  <a:gd name="connsiteX349" fmla="*/ 766455 w 4543952"/>
                  <a:gd name="connsiteY349" fmla="*/ 295414 h 6858000"/>
                  <a:gd name="connsiteX350" fmla="*/ 774880 w 4543952"/>
                  <a:gd name="connsiteY350" fmla="*/ 24485 h 6858000"/>
                  <a:gd name="connsiteX351" fmla="*/ 777142 w 4543952"/>
                  <a:gd name="connsiteY351" fmla="*/ 74128 h 6858000"/>
                  <a:gd name="connsiteX352" fmla="*/ 767023 w 4543952"/>
                  <a:gd name="connsiteY352" fmla="*/ 151568 h 6858000"/>
                  <a:gd name="connsiteX353" fmla="*/ 766824 w 4543952"/>
                  <a:gd name="connsiteY353" fmla="*/ 153387 h 6858000"/>
                  <a:gd name="connsiteX354" fmla="*/ 763010 w 4543952"/>
                  <a:gd name="connsiteY354" fmla="*/ 177270 h 6858000"/>
                  <a:gd name="connsiteX355" fmla="*/ 758551 w 4543952"/>
                  <a:gd name="connsiteY355" fmla="*/ 228943 h 6858000"/>
                  <a:gd name="connsiteX356" fmla="*/ 766824 w 4543952"/>
                  <a:gd name="connsiteY356" fmla="*/ 153387 h 6858000"/>
                  <a:gd name="connsiteX357" fmla="*/ 771220 w 4543952"/>
                  <a:gd name="connsiteY357" fmla="*/ 125860 h 6858000"/>
                  <a:gd name="connsiteX358" fmla="*/ 777143 w 4543952"/>
                  <a:gd name="connsiteY358" fmla="*/ 74128 h 6858000"/>
                  <a:gd name="connsiteX359" fmla="*/ 313354 w 4543952"/>
                  <a:gd name="connsiteY359" fmla="*/ 0 h 6858000"/>
                  <a:gd name="connsiteX360" fmla="*/ 777461 w 4543952"/>
                  <a:gd name="connsiteY360" fmla="*/ 0 h 6858000"/>
                  <a:gd name="connsiteX361" fmla="*/ 774743 w 4543952"/>
                  <a:gd name="connsiteY361" fmla="*/ 21485 h 6858000"/>
                  <a:gd name="connsiteX362" fmla="*/ 777461 w 4543952"/>
                  <a:gd name="connsiteY362" fmla="*/ 0 h 6858000"/>
                  <a:gd name="connsiteX363" fmla="*/ 4543952 w 4543952"/>
                  <a:gd name="connsiteY363" fmla="*/ 1 h 6858000"/>
                  <a:gd name="connsiteX364" fmla="*/ 4543952 w 4543952"/>
                  <a:gd name="connsiteY364" fmla="*/ 6858000 h 6858000"/>
                  <a:gd name="connsiteX365" fmla="*/ 284400 w 4543952"/>
                  <a:gd name="connsiteY365" fmla="*/ 6858000 h 6858000"/>
                  <a:gd name="connsiteX366" fmla="*/ 112147 w 4543952"/>
                  <a:gd name="connsiteY366" fmla="*/ 6858000 h 6858000"/>
                  <a:gd name="connsiteX367" fmla="*/ 102447 w 4543952"/>
                  <a:gd name="connsiteY367" fmla="*/ 6815515 h 6858000"/>
                  <a:gd name="connsiteX368" fmla="*/ 83396 w 4543952"/>
                  <a:gd name="connsiteY368" fmla="*/ 6748457 h 6858000"/>
                  <a:gd name="connsiteX369" fmla="*/ 61870 w 4543952"/>
                  <a:gd name="connsiteY369" fmla="*/ 6584811 h 6858000"/>
                  <a:gd name="connsiteX370" fmla="*/ 41105 w 4543952"/>
                  <a:gd name="connsiteY370" fmla="*/ 6415832 h 6858000"/>
                  <a:gd name="connsiteX371" fmla="*/ 34247 w 4543952"/>
                  <a:gd name="connsiteY371" fmla="*/ 6323057 h 6858000"/>
                  <a:gd name="connsiteX372" fmla="*/ 23386 w 4543952"/>
                  <a:gd name="connsiteY372" fmla="*/ 6242092 h 6858000"/>
                  <a:gd name="connsiteX373" fmla="*/ 16528 w 4543952"/>
                  <a:gd name="connsiteY373" fmla="*/ 6171604 h 6858000"/>
                  <a:gd name="connsiteX374" fmla="*/ 2622 w 4543952"/>
                  <a:gd name="connsiteY374" fmla="*/ 6059396 h 6858000"/>
                  <a:gd name="connsiteX375" fmla="*/ 0 w 4543952"/>
                  <a:gd name="connsiteY375" fmla="*/ 6041768 h 6858000"/>
                  <a:gd name="connsiteX376" fmla="*/ 0 w 4543952"/>
                  <a:gd name="connsiteY376" fmla="*/ 6000936 h 6858000"/>
                  <a:gd name="connsiteX377" fmla="*/ 3670 w 4543952"/>
                  <a:gd name="connsiteY377" fmla="*/ 5957594 h 6858000"/>
                  <a:gd name="connsiteX378" fmla="*/ 0 w 4543952"/>
                  <a:gd name="connsiteY378" fmla="*/ 5912510 h 6858000"/>
                  <a:gd name="connsiteX379" fmla="*/ 0 w 4543952"/>
                  <a:gd name="connsiteY379" fmla="*/ 5886400 h 6858000"/>
                  <a:gd name="connsiteX380" fmla="*/ 1098 w 4543952"/>
                  <a:gd name="connsiteY380" fmla="*/ 5864317 h 6858000"/>
                  <a:gd name="connsiteX381" fmla="*/ 24720 w 4543952"/>
                  <a:gd name="connsiteY381" fmla="*/ 5790591 h 6858000"/>
                  <a:gd name="connsiteX382" fmla="*/ 26434 w 4543952"/>
                  <a:gd name="connsiteY382" fmla="*/ 5781829 h 6858000"/>
                  <a:gd name="connsiteX383" fmla="*/ 35771 w 4543952"/>
                  <a:gd name="connsiteY383" fmla="*/ 5733439 h 6858000"/>
                  <a:gd name="connsiteX384" fmla="*/ 38819 w 4543952"/>
                  <a:gd name="connsiteY384" fmla="*/ 5706958 h 6858000"/>
                  <a:gd name="connsiteX385" fmla="*/ 58250 w 4543952"/>
                  <a:gd name="connsiteY385" fmla="*/ 5606371 h 6858000"/>
                  <a:gd name="connsiteX386" fmla="*/ 67394 w 4543952"/>
                  <a:gd name="connsiteY386" fmla="*/ 5548459 h 6858000"/>
                  <a:gd name="connsiteX387" fmla="*/ 66060 w 4543952"/>
                  <a:gd name="connsiteY387" fmla="*/ 5501593 h 6858000"/>
                  <a:gd name="connsiteX388" fmla="*/ 64346 w 4543952"/>
                  <a:gd name="connsiteY388" fmla="*/ 5419294 h 6858000"/>
                  <a:gd name="connsiteX389" fmla="*/ 59964 w 4543952"/>
                  <a:gd name="connsiteY389" fmla="*/ 5393004 h 6858000"/>
                  <a:gd name="connsiteX390" fmla="*/ 72538 w 4543952"/>
                  <a:gd name="connsiteY390" fmla="*/ 5274128 h 6858000"/>
                  <a:gd name="connsiteX391" fmla="*/ 73490 w 4543952"/>
                  <a:gd name="connsiteY391" fmla="*/ 5206307 h 6858000"/>
                  <a:gd name="connsiteX392" fmla="*/ 89113 w 4543952"/>
                  <a:gd name="connsiteY392" fmla="*/ 5129915 h 6858000"/>
                  <a:gd name="connsiteX393" fmla="*/ 88351 w 4543952"/>
                  <a:gd name="connsiteY393" fmla="*/ 5107626 h 6858000"/>
                  <a:gd name="connsiteX394" fmla="*/ 87016 w 4543952"/>
                  <a:gd name="connsiteY394" fmla="*/ 5082669 h 6858000"/>
                  <a:gd name="connsiteX395" fmla="*/ 85872 w 4543952"/>
                  <a:gd name="connsiteY395" fmla="*/ 5006085 h 6858000"/>
                  <a:gd name="connsiteX396" fmla="*/ 80158 w 4543952"/>
                  <a:gd name="connsiteY396" fmla="*/ 4959601 h 6858000"/>
                  <a:gd name="connsiteX397" fmla="*/ 83586 w 4543952"/>
                  <a:gd name="connsiteY397" fmla="*/ 4871018 h 6858000"/>
                  <a:gd name="connsiteX398" fmla="*/ 78634 w 4543952"/>
                  <a:gd name="connsiteY398" fmla="*/ 4838249 h 6858000"/>
                  <a:gd name="connsiteX399" fmla="*/ 78062 w 4543952"/>
                  <a:gd name="connsiteY399" fmla="*/ 4755380 h 6858000"/>
                  <a:gd name="connsiteX400" fmla="*/ 80920 w 4543952"/>
                  <a:gd name="connsiteY400" fmla="*/ 4681082 h 6858000"/>
                  <a:gd name="connsiteX401" fmla="*/ 79396 w 4543952"/>
                  <a:gd name="connsiteY401" fmla="*/ 4609451 h 6858000"/>
                  <a:gd name="connsiteX402" fmla="*/ 73110 w 4543952"/>
                  <a:gd name="connsiteY402" fmla="*/ 4558206 h 6858000"/>
                  <a:gd name="connsiteX403" fmla="*/ 69300 w 4543952"/>
                  <a:gd name="connsiteY403" fmla="*/ 4502578 h 6858000"/>
                  <a:gd name="connsiteX404" fmla="*/ 46629 w 4543952"/>
                  <a:gd name="connsiteY404" fmla="*/ 4349221 h 6858000"/>
                  <a:gd name="connsiteX405" fmla="*/ 52153 w 4543952"/>
                  <a:gd name="connsiteY405" fmla="*/ 4320836 h 6858000"/>
                  <a:gd name="connsiteX406" fmla="*/ 57297 w 4543952"/>
                  <a:gd name="connsiteY406" fmla="*/ 4159666 h 6858000"/>
                  <a:gd name="connsiteX407" fmla="*/ 56915 w 4543952"/>
                  <a:gd name="connsiteY407" fmla="*/ 4124613 h 6858000"/>
                  <a:gd name="connsiteX408" fmla="*/ 79396 w 4543952"/>
                  <a:gd name="connsiteY408" fmla="*/ 4030502 h 6858000"/>
                  <a:gd name="connsiteX409" fmla="*/ 43771 w 4543952"/>
                  <a:gd name="connsiteY409" fmla="*/ 3885337 h 6858000"/>
                  <a:gd name="connsiteX410" fmla="*/ 426 w 4543952"/>
                  <a:gd name="connsiteY410" fmla="*/ 3786776 h 6858000"/>
                  <a:gd name="connsiteX411" fmla="*/ 0 w 4543952"/>
                  <a:gd name="connsiteY411" fmla="*/ 3773896 h 6858000"/>
                  <a:gd name="connsiteX412" fmla="*/ 0 w 4543952"/>
                  <a:gd name="connsiteY412" fmla="*/ 3393881 h 6858000"/>
                  <a:gd name="connsiteX413" fmla="*/ 11838 w 4543952"/>
                  <a:gd name="connsiteY413" fmla="*/ 3359515 h 6858000"/>
                  <a:gd name="connsiteX414" fmla="*/ 12910 w 4543952"/>
                  <a:gd name="connsiteY414" fmla="*/ 3318770 h 6858000"/>
                  <a:gd name="connsiteX415" fmla="*/ 6718 w 4543952"/>
                  <a:gd name="connsiteY415" fmla="*/ 3304078 h 6858000"/>
                  <a:gd name="connsiteX416" fmla="*/ 0 w 4543952"/>
                  <a:gd name="connsiteY416" fmla="*/ 3297656 h 6858000"/>
                  <a:gd name="connsiteX417" fmla="*/ 0 w 4543952"/>
                  <a:gd name="connsiteY417" fmla="*/ 3207866 h 6858000"/>
                  <a:gd name="connsiteX418" fmla="*/ 15553 w 4543952"/>
                  <a:gd name="connsiteY418" fmla="*/ 3186770 h 6858000"/>
                  <a:gd name="connsiteX419" fmla="*/ 36341 w 4543952"/>
                  <a:gd name="connsiteY419" fmla="*/ 3107499 h 6858000"/>
                  <a:gd name="connsiteX420" fmla="*/ 38057 w 4543952"/>
                  <a:gd name="connsiteY420" fmla="*/ 3042727 h 6858000"/>
                  <a:gd name="connsiteX421" fmla="*/ 54249 w 4543952"/>
                  <a:gd name="connsiteY421" fmla="*/ 2901942 h 6858000"/>
                  <a:gd name="connsiteX422" fmla="*/ 77300 w 4543952"/>
                  <a:gd name="connsiteY422" fmla="*/ 2809929 h 6858000"/>
                  <a:gd name="connsiteX423" fmla="*/ 103399 w 4543952"/>
                  <a:gd name="connsiteY423" fmla="*/ 2743825 h 6858000"/>
                  <a:gd name="connsiteX424" fmla="*/ 137500 w 4543952"/>
                  <a:gd name="connsiteY424" fmla="*/ 2649142 h 6858000"/>
                  <a:gd name="connsiteX425" fmla="*/ 155217 w 4543952"/>
                  <a:gd name="connsiteY425" fmla="*/ 2554078 h 6858000"/>
                  <a:gd name="connsiteX426" fmla="*/ 177507 w 4543952"/>
                  <a:gd name="connsiteY426" fmla="*/ 2485306 h 6858000"/>
                  <a:gd name="connsiteX427" fmla="*/ 192748 w 4543952"/>
                  <a:gd name="connsiteY427" fmla="*/ 2401291 h 6858000"/>
                  <a:gd name="connsiteX428" fmla="*/ 193318 w 4543952"/>
                  <a:gd name="connsiteY428" fmla="*/ 2330805 h 6858000"/>
                  <a:gd name="connsiteX429" fmla="*/ 190652 w 4543952"/>
                  <a:gd name="connsiteY429" fmla="*/ 2220311 h 6858000"/>
                  <a:gd name="connsiteX430" fmla="*/ 236753 w 4543952"/>
                  <a:gd name="connsiteY430" fmla="*/ 2085053 h 6858000"/>
                  <a:gd name="connsiteX431" fmla="*/ 247042 w 4543952"/>
                  <a:gd name="connsiteY431" fmla="*/ 2030377 h 6858000"/>
                  <a:gd name="connsiteX432" fmla="*/ 251804 w 4543952"/>
                  <a:gd name="connsiteY432" fmla="*/ 1978939 h 6858000"/>
                  <a:gd name="connsiteX433" fmla="*/ 282475 w 4543952"/>
                  <a:gd name="connsiteY433" fmla="*/ 1869779 h 6858000"/>
                  <a:gd name="connsiteX434" fmla="*/ 292573 w 4543952"/>
                  <a:gd name="connsiteY434" fmla="*/ 1825392 h 6858000"/>
                  <a:gd name="connsiteX435" fmla="*/ 292381 w 4543952"/>
                  <a:gd name="connsiteY435" fmla="*/ 1763286 h 6858000"/>
                  <a:gd name="connsiteX436" fmla="*/ 306480 w 4543952"/>
                  <a:gd name="connsiteY436" fmla="*/ 1650316 h 6858000"/>
                  <a:gd name="connsiteX437" fmla="*/ 347629 w 4543952"/>
                  <a:gd name="connsiteY437" fmla="*/ 1537536 h 6858000"/>
                  <a:gd name="connsiteX438" fmla="*/ 343629 w 4543952"/>
                  <a:gd name="connsiteY438" fmla="*/ 1489719 h 6858000"/>
                  <a:gd name="connsiteX439" fmla="*/ 344581 w 4543952"/>
                  <a:gd name="connsiteY439" fmla="*/ 1472574 h 6858000"/>
                  <a:gd name="connsiteX440" fmla="*/ 367252 w 4543952"/>
                  <a:gd name="connsiteY440" fmla="*/ 1318455 h 6858000"/>
                  <a:gd name="connsiteX441" fmla="*/ 369728 w 4543952"/>
                  <a:gd name="connsiteY441" fmla="*/ 1303023 h 6858000"/>
                  <a:gd name="connsiteX442" fmla="*/ 389921 w 4543952"/>
                  <a:gd name="connsiteY442" fmla="*/ 1230632 h 6858000"/>
                  <a:gd name="connsiteX443" fmla="*/ 402495 w 4543952"/>
                  <a:gd name="connsiteY443" fmla="*/ 1048124 h 6858000"/>
                  <a:gd name="connsiteX444" fmla="*/ 404019 w 4543952"/>
                  <a:gd name="connsiteY444" fmla="*/ 1036886 h 6858000"/>
                  <a:gd name="connsiteX445" fmla="*/ 393923 w 4543952"/>
                  <a:gd name="connsiteY445" fmla="*/ 975732 h 6858000"/>
                  <a:gd name="connsiteX446" fmla="*/ 379634 w 4543952"/>
                  <a:gd name="connsiteY446" fmla="*/ 945443 h 6858000"/>
                  <a:gd name="connsiteX447" fmla="*/ 364774 w 4543952"/>
                  <a:gd name="connsiteY447" fmla="*/ 898197 h 6858000"/>
                  <a:gd name="connsiteX448" fmla="*/ 359250 w 4543952"/>
                  <a:gd name="connsiteY448" fmla="*/ 850188 h 6858000"/>
                  <a:gd name="connsiteX449" fmla="*/ 381730 w 4543952"/>
                  <a:gd name="connsiteY449" fmla="*/ 769604 h 6858000"/>
                  <a:gd name="connsiteX450" fmla="*/ 384016 w 4543952"/>
                  <a:gd name="connsiteY450" fmla="*/ 740267 h 6858000"/>
                  <a:gd name="connsiteX451" fmla="*/ 394875 w 4543952"/>
                  <a:gd name="connsiteY451" fmla="*/ 674922 h 6858000"/>
                  <a:gd name="connsiteX452" fmla="*/ 394113 w 4543952"/>
                  <a:gd name="connsiteY452" fmla="*/ 617771 h 6858000"/>
                  <a:gd name="connsiteX453" fmla="*/ 376776 w 4543952"/>
                  <a:gd name="connsiteY453" fmla="*/ 571859 h 6858000"/>
                  <a:gd name="connsiteX454" fmla="*/ 373348 w 4543952"/>
                  <a:gd name="connsiteY454" fmla="*/ 505181 h 6858000"/>
                  <a:gd name="connsiteX455" fmla="*/ 385920 w 4543952"/>
                  <a:gd name="connsiteY455" fmla="*/ 462125 h 6858000"/>
                  <a:gd name="connsiteX456" fmla="*/ 387634 w 4543952"/>
                  <a:gd name="connsiteY456" fmla="*/ 453363 h 6858000"/>
                  <a:gd name="connsiteX457" fmla="*/ 388399 w 4543952"/>
                  <a:gd name="connsiteY457" fmla="*/ 340773 h 6858000"/>
                  <a:gd name="connsiteX458" fmla="*/ 350487 w 4543952"/>
                  <a:gd name="connsiteY458" fmla="*/ 200181 h 6858000"/>
                  <a:gd name="connsiteX459" fmla="*/ 342485 w 4543952"/>
                  <a:gd name="connsiteY459" fmla="*/ 176938 h 6858000"/>
                  <a:gd name="connsiteX460" fmla="*/ 328579 w 4543952"/>
                  <a:gd name="connsiteY460" fmla="*/ 63586 h 6858000"/>
                  <a:gd name="connsiteX461" fmla="*/ 314480 w 4543952"/>
                  <a:gd name="connsiteY461" fmla="*/ 2816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</a:cxnLst>
                <a:rect l="l" t="t" r="r" b="b"/>
                <a:pathLst>
                  <a:path w="4543952" h="6858000">
                    <a:moveTo>
                      <a:pt x="328959" y="6564619"/>
                    </a:moveTo>
                    <a:lnTo>
                      <a:pt x="306480" y="6588624"/>
                    </a:lnTo>
                    <a:cubicBezTo>
                      <a:pt x="298003" y="6597577"/>
                      <a:pt x="291954" y="6611341"/>
                      <a:pt x="289858" y="6625223"/>
                    </a:cubicBezTo>
                    <a:lnTo>
                      <a:pt x="289858" y="6625224"/>
                    </a:lnTo>
                    <a:lnTo>
                      <a:pt x="289870" y="6645551"/>
                    </a:lnTo>
                    <a:lnTo>
                      <a:pt x="296953" y="6662539"/>
                    </a:lnTo>
                    <a:lnTo>
                      <a:pt x="296953" y="6662541"/>
                    </a:lnTo>
                    <a:lnTo>
                      <a:pt x="296954" y="6662543"/>
                    </a:lnTo>
                    <a:lnTo>
                      <a:pt x="311551" y="6702975"/>
                    </a:lnTo>
                    <a:lnTo>
                      <a:pt x="297715" y="6742551"/>
                    </a:lnTo>
                    <a:lnTo>
                      <a:pt x="297714" y="6742554"/>
                    </a:lnTo>
                    <a:lnTo>
                      <a:pt x="283011" y="6776799"/>
                    </a:lnTo>
                    <a:lnTo>
                      <a:pt x="278238" y="6812061"/>
                    </a:lnTo>
                    <a:lnTo>
                      <a:pt x="278237" y="6812062"/>
                    </a:lnTo>
                    <a:lnTo>
                      <a:pt x="278237" y="6812063"/>
                    </a:lnTo>
                    <a:lnTo>
                      <a:pt x="278238" y="6812061"/>
                    </a:lnTo>
                    <a:lnTo>
                      <a:pt x="297714" y="6742554"/>
                    </a:lnTo>
                    <a:lnTo>
                      <a:pt x="297715" y="6742552"/>
                    </a:lnTo>
                    <a:cubicBezTo>
                      <a:pt x="306003" y="6729218"/>
                      <a:pt x="311147" y="6716168"/>
                      <a:pt x="311551" y="6702976"/>
                    </a:cubicBezTo>
                    <a:lnTo>
                      <a:pt x="311551" y="6702975"/>
                    </a:lnTo>
                    <a:lnTo>
                      <a:pt x="308405" y="6683026"/>
                    </a:lnTo>
                    <a:lnTo>
                      <a:pt x="296954" y="6662543"/>
                    </a:lnTo>
                    <a:lnTo>
                      <a:pt x="296953" y="6662540"/>
                    </a:lnTo>
                    <a:lnTo>
                      <a:pt x="296953" y="6662539"/>
                    </a:lnTo>
                    <a:lnTo>
                      <a:pt x="289858" y="6625224"/>
                    </a:lnTo>
                    <a:lnTo>
                      <a:pt x="306480" y="6588625"/>
                    </a:lnTo>
                    <a:cubicBezTo>
                      <a:pt x="312576" y="6582146"/>
                      <a:pt x="318672" y="6575478"/>
                      <a:pt x="328959" y="6564620"/>
                    </a:cubicBezTo>
                    <a:close/>
                    <a:moveTo>
                      <a:pt x="248638" y="6438980"/>
                    </a:moveTo>
                    <a:cubicBezTo>
                      <a:pt x="258140" y="6444076"/>
                      <a:pt x="265617" y="6451649"/>
                      <a:pt x="268569" y="6463840"/>
                    </a:cubicBezTo>
                    <a:lnTo>
                      <a:pt x="268572" y="6463848"/>
                    </a:lnTo>
                    <a:lnTo>
                      <a:pt x="279556" y="6508051"/>
                    </a:lnTo>
                    <a:lnTo>
                      <a:pt x="282367" y="6513011"/>
                    </a:lnTo>
                    <a:lnTo>
                      <a:pt x="284834" y="6521803"/>
                    </a:lnTo>
                    <a:lnTo>
                      <a:pt x="301172" y="6546194"/>
                    </a:lnTo>
                    <a:lnTo>
                      <a:pt x="301172" y="6546193"/>
                    </a:lnTo>
                    <a:lnTo>
                      <a:pt x="282367" y="6513011"/>
                    </a:lnTo>
                    <a:lnTo>
                      <a:pt x="268572" y="6463848"/>
                    </a:lnTo>
                    <a:lnTo>
                      <a:pt x="268569" y="6463839"/>
                    </a:lnTo>
                    <a:close/>
                    <a:moveTo>
                      <a:pt x="166047" y="6392242"/>
                    </a:moveTo>
                    <a:lnTo>
                      <a:pt x="173364" y="6407332"/>
                    </a:lnTo>
                    <a:lnTo>
                      <a:pt x="173364" y="6407331"/>
                    </a:lnTo>
                    <a:close/>
                    <a:moveTo>
                      <a:pt x="401733" y="4221390"/>
                    </a:moveTo>
                    <a:lnTo>
                      <a:pt x="396017" y="4253013"/>
                    </a:lnTo>
                    <a:cubicBezTo>
                      <a:pt x="383824" y="4277400"/>
                      <a:pt x="368204" y="4300069"/>
                      <a:pt x="356201" y="4324644"/>
                    </a:cubicBezTo>
                    <a:cubicBezTo>
                      <a:pt x="350487" y="4336456"/>
                      <a:pt x="347439" y="4350553"/>
                      <a:pt x="347247" y="4363889"/>
                    </a:cubicBezTo>
                    <a:lnTo>
                      <a:pt x="347247" y="4363890"/>
                    </a:lnTo>
                    <a:cubicBezTo>
                      <a:pt x="346295" y="4403325"/>
                      <a:pt x="346295" y="4442761"/>
                      <a:pt x="348009" y="4482004"/>
                    </a:cubicBezTo>
                    <a:cubicBezTo>
                      <a:pt x="350677" y="4546776"/>
                      <a:pt x="351249" y="4612500"/>
                      <a:pt x="408019" y="4659174"/>
                    </a:cubicBezTo>
                    <a:cubicBezTo>
                      <a:pt x="412591" y="4662986"/>
                      <a:pt x="415259" y="4671176"/>
                      <a:pt x="416021" y="4677655"/>
                    </a:cubicBezTo>
                    <a:cubicBezTo>
                      <a:pt x="419640" y="4707564"/>
                      <a:pt x="420022" y="4738235"/>
                      <a:pt x="425928" y="4767764"/>
                    </a:cubicBezTo>
                    <a:lnTo>
                      <a:pt x="427237" y="4800482"/>
                    </a:lnTo>
                    <a:lnTo>
                      <a:pt x="412401" y="4828915"/>
                    </a:lnTo>
                    <a:cubicBezTo>
                      <a:pt x="404115" y="4837702"/>
                      <a:pt x="397114" y="4847213"/>
                      <a:pt x="391971" y="4857316"/>
                    </a:cubicBezTo>
                    <a:lnTo>
                      <a:pt x="390221" y="4863342"/>
                    </a:lnTo>
                    <a:lnTo>
                      <a:pt x="387469" y="4867613"/>
                    </a:lnTo>
                    <a:lnTo>
                      <a:pt x="382691" y="4889274"/>
                    </a:lnTo>
                    <a:lnTo>
                      <a:pt x="382691" y="4889275"/>
                    </a:lnTo>
                    <a:cubicBezTo>
                      <a:pt x="382122" y="4896713"/>
                      <a:pt x="382634" y="4904357"/>
                      <a:pt x="384396" y="4912168"/>
                    </a:cubicBezTo>
                    <a:lnTo>
                      <a:pt x="385799" y="4933804"/>
                    </a:lnTo>
                    <a:lnTo>
                      <a:pt x="378247" y="4957452"/>
                    </a:lnTo>
                    <a:lnTo>
                      <a:pt x="360964" y="4987036"/>
                    </a:lnTo>
                    <a:cubicBezTo>
                      <a:pt x="349725" y="5003800"/>
                      <a:pt x="335627" y="5022851"/>
                      <a:pt x="334485" y="5041520"/>
                    </a:cubicBezTo>
                    <a:cubicBezTo>
                      <a:pt x="333557" y="5057380"/>
                      <a:pt x="327458" y="5072410"/>
                      <a:pt x="321371" y="5087422"/>
                    </a:cubicBezTo>
                    <a:lnTo>
                      <a:pt x="321364" y="5087449"/>
                    </a:lnTo>
                    <a:lnTo>
                      <a:pt x="315482" y="5102460"/>
                    </a:lnTo>
                    <a:lnTo>
                      <a:pt x="308338" y="5133219"/>
                    </a:lnTo>
                    <a:lnTo>
                      <a:pt x="308337" y="5133223"/>
                    </a:lnTo>
                    <a:lnTo>
                      <a:pt x="308337" y="5133224"/>
                    </a:lnTo>
                    <a:lnTo>
                      <a:pt x="315052" y="5166113"/>
                    </a:lnTo>
                    <a:lnTo>
                      <a:pt x="314362" y="5172089"/>
                    </a:lnTo>
                    <a:cubicBezTo>
                      <a:pt x="313481" y="5174399"/>
                      <a:pt x="312290" y="5176875"/>
                      <a:pt x="311814" y="5179066"/>
                    </a:cubicBezTo>
                    <a:lnTo>
                      <a:pt x="311814" y="5179067"/>
                    </a:lnTo>
                    <a:cubicBezTo>
                      <a:pt x="304574" y="5214121"/>
                      <a:pt x="311624" y="5247078"/>
                      <a:pt x="335437" y="5272796"/>
                    </a:cubicBezTo>
                    <a:lnTo>
                      <a:pt x="360397" y="5321350"/>
                    </a:lnTo>
                    <a:lnTo>
                      <a:pt x="364317" y="5355013"/>
                    </a:lnTo>
                    <a:lnTo>
                      <a:pt x="359440" y="5385383"/>
                    </a:lnTo>
                    <a:cubicBezTo>
                      <a:pt x="356201" y="5398720"/>
                      <a:pt x="353915" y="5412056"/>
                      <a:pt x="351249" y="5425581"/>
                    </a:cubicBezTo>
                    <a:cubicBezTo>
                      <a:pt x="347439" y="5443869"/>
                      <a:pt x="343437" y="5462350"/>
                      <a:pt x="339627" y="5480636"/>
                    </a:cubicBezTo>
                    <a:cubicBezTo>
                      <a:pt x="337722" y="5489496"/>
                      <a:pt x="335151" y="5498831"/>
                      <a:pt x="335103" y="5507666"/>
                    </a:cubicBezTo>
                    <a:lnTo>
                      <a:pt x="335103" y="5507667"/>
                    </a:lnTo>
                    <a:lnTo>
                      <a:pt x="337324" y="5520421"/>
                    </a:lnTo>
                    <a:lnTo>
                      <a:pt x="345722" y="5531691"/>
                    </a:lnTo>
                    <a:lnTo>
                      <a:pt x="345723" y="5531693"/>
                    </a:lnTo>
                    <a:lnTo>
                      <a:pt x="355869" y="5547577"/>
                    </a:lnTo>
                    <a:lnTo>
                      <a:pt x="346295" y="5562745"/>
                    </a:lnTo>
                    <a:cubicBezTo>
                      <a:pt x="303622" y="5600466"/>
                      <a:pt x="276951" y="5646188"/>
                      <a:pt x="275047" y="5704482"/>
                    </a:cubicBezTo>
                    <a:cubicBezTo>
                      <a:pt x="274665" y="5716484"/>
                      <a:pt x="271999" y="5728677"/>
                      <a:pt x="269141" y="5740487"/>
                    </a:cubicBezTo>
                    <a:cubicBezTo>
                      <a:pt x="267426" y="5747727"/>
                      <a:pt x="265520" y="5756492"/>
                      <a:pt x="260376" y="5760872"/>
                    </a:cubicBezTo>
                    <a:cubicBezTo>
                      <a:pt x="221133" y="5794973"/>
                      <a:pt x="193890" y="5837456"/>
                      <a:pt x="171981" y="5883750"/>
                    </a:cubicBezTo>
                    <a:lnTo>
                      <a:pt x="171979" y="5883755"/>
                    </a:lnTo>
                    <a:lnTo>
                      <a:pt x="160957" y="5909350"/>
                    </a:lnTo>
                    <a:lnTo>
                      <a:pt x="154076" y="5935945"/>
                    </a:lnTo>
                    <a:lnTo>
                      <a:pt x="154075" y="5935948"/>
                    </a:lnTo>
                    <a:lnTo>
                      <a:pt x="154075" y="5935949"/>
                    </a:lnTo>
                    <a:lnTo>
                      <a:pt x="154242" y="5964476"/>
                    </a:lnTo>
                    <a:lnTo>
                      <a:pt x="157695" y="5993289"/>
                    </a:lnTo>
                    <a:lnTo>
                      <a:pt x="157695" y="5993291"/>
                    </a:lnTo>
                    <a:cubicBezTo>
                      <a:pt x="158837" y="6004531"/>
                      <a:pt x="158647" y="6017485"/>
                      <a:pt x="164171" y="6026440"/>
                    </a:cubicBezTo>
                    <a:cubicBezTo>
                      <a:pt x="181508" y="6054825"/>
                      <a:pt x="200176" y="6082258"/>
                      <a:pt x="220371" y="6108738"/>
                    </a:cubicBezTo>
                    <a:lnTo>
                      <a:pt x="234064" y="6133314"/>
                    </a:lnTo>
                    <a:lnTo>
                      <a:pt x="218468" y="6155599"/>
                    </a:lnTo>
                    <a:lnTo>
                      <a:pt x="218465" y="6155601"/>
                    </a:lnTo>
                    <a:cubicBezTo>
                      <a:pt x="196176" y="6175796"/>
                      <a:pt x="184556" y="6200943"/>
                      <a:pt x="179794" y="6228755"/>
                    </a:cubicBezTo>
                    <a:cubicBezTo>
                      <a:pt x="172363" y="6272763"/>
                      <a:pt x="166077" y="6317150"/>
                      <a:pt x="162457" y="6361538"/>
                    </a:cubicBezTo>
                    <a:lnTo>
                      <a:pt x="162457" y="6361539"/>
                    </a:lnTo>
                    <a:lnTo>
                      <a:pt x="179794" y="6228756"/>
                    </a:lnTo>
                    <a:cubicBezTo>
                      <a:pt x="184556" y="6200944"/>
                      <a:pt x="196176" y="6175797"/>
                      <a:pt x="218465" y="6155602"/>
                    </a:cubicBezTo>
                    <a:lnTo>
                      <a:pt x="218468" y="6155599"/>
                    </a:lnTo>
                    <a:lnTo>
                      <a:pt x="230364" y="6143189"/>
                    </a:lnTo>
                    <a:lnTo>
                      <a:pt x="234064" y="6133314"/>
                    </a:lnTo>
                    <a:lnTo>
                      <a:pt x="234064" y="6133313"/>
                    </a:lnTo>
                    <a:cubicBezTo>
                      <a:pt x="233993" y="6126883"/>
                      <a:pt x="229039" y="6120073"/>
                      <a:pt x="220371" y="6108737"/>
                    </a:cubicBezTo>
                    <a:cubicBezTo>
                      <a:pt x="200176" y="6082257"/>
                      <a:pt x="181508" y="6054824"/>
                      <a:pt x="164171" y="6026439"/>
                    </a:cubicBezTo>
                    <a:cubicBezTo>
                      <a:pt x="158647" y="6017484"/>
                      <a:pt x="158837" y="6004530"/>
                      <a:pt x="157695" y="5993290"/>
                    </a:cubicBezTo>
                    <a:lnTo>
                      <a:pt x="157695" y="5993289"/>
                    </a:lnTo>
                    <a:lnTo>
                      <a:pt x="154075" y="5935949"/>
                    </a:lnTo>
                    <a:lnTo>
                      <a:pt x="154076" y="5935945"/>
                    </a:lnTo>
                    <a:lnTo>
                      <a:pt x="171979" y="5883755"/>
                    </a:lnTo>
                    <a:lnTo>
                      <a:pt x="171981" y="5883751"/>
                    </a:lnTo>
                    <a:cubicBezTo>
                      <a:pt x="193890" y="5837457"/>
                      <a:pt x="221133" y="5794974"/>
                      <a:pt x="260376" y="5760873"/>
                    </a:cubicBezTo>
                    <a:cubicBezTo>
                      <a:pt x="265520" y="5756493"/>
                      <a:pt x="267426" y="5747728"/>
                      <a:pt x="269141" y="5740488"/>
                    </a:cubicBezTo>
                    <a:cubicBezTo>
                      <a:pt x="271999" y="5728678"/>
                      <a:pt x="274665" y="5716485"/>
                      <a:pt x="275047" y="5704483"/>
                    </a:cubicBezTo>
                    <a:cubicBezTo>
                      <a:pt x="276951" y="5646189"/>
                      <a:pt x="303622" y="5600467"/>
                      <a:pt x="346295" y="5562746"/>
                    </a:cubicBezTo>
                    <a:cubicBezTo>
                      <a:pt x="352392" y="5557317"/>
                      <a:pt x="355774" y="5552507"/>
                      <a:pt x="355869" y="5547578"/>
                    </a:cubicBezTo>
                    <a:lnTo>
                      <a:pt x="355869" y="5547577"/>
                    </a:lnTo>
                    <a:cubicBezTo>
                      <a:pt x="355964" y="5542648"/>
                      <a:pt x="352773" y="5537599"/>
                      <a:pt x="345723" y="5531692"/>
                    </a:cubicBezTo>
                    <a:lnTo>
                      <a:pt x="345722" y="5531691"/>
                    </a:lnTo>
                    <a:lnTo>
                      <a:pt x="335103" y="5507667"/>
                    </a:lnTo>
                    <a:lnTo>
                      <a:pt x="339627" y="5480637"/>
                    </a:lnTo>
                    <a:cubicBezTo>
                      <a:pt x="343437" y="5462351"/>
                      <a:pt x="347439" y="5443870"/>
                      <a:pt x="351249" y="5425582"/>
                    </a:cubicBezTo>
                    <a:cubicBezTo>
                      <a:pt x="353915" y="5412057"/>
                      <a:pt x="356201" y="5398721"/>
                      <a:pt x="359440" y="5385384"/>
                    </a:cubicBezTo>
                    <a:cubicBezTo>
                      <a:pt x="361965" y="5375002"/>
                      <a:pt x="363668" y="5364882"/>
                      <a:pt x="364317" y="5355014"/>
                    </a:cubicBezTo>
                    <a:lnTo>
                      <a:pt x="364317" y="5355013"/>
                    </a:lnTo>
                    <a:lnTo>
                      <a:pt x="362870" y="5326162"/>
                    </a:lnTo>
                    <a:lnTo>
                      <a:pt x="360397" y="5321350"/>
                    </a:lnTo>
                    <a:lnTo>
                      <a:pt x="359341" y="5312287"/>
                    </a:lnTo>
                    <a:cubicBezTo>
                      <a:pt x="354789" y="5298594"/>
                      <a:pt x="347082" y="5285440"/>
                      <a:pt x="335437" y="5272795"/>
                    </a:cubicBezTo>
                    <a:cubicBezTo>
                      <a:pt x="323531" y="5259936"/>
                      <a:pt x="315815" y="5245268"/>
                      <a:pt x="311981" y="5229432"/>
                    </a:cubicBezTo>
                    <a:lnTo>
                      <a:pt x="311814" y="5179067"/>
                    </a:lnTo>
                    <a:lnTo>
                      <a:pt x="314362" y="5172090"/>
                    </a:lnTo>
                    <a:cubicBezTo>
                      <a:pt x="315243" y="5169780"/>
                      <a:pt x="315814" y="5167637"/>
                      <a:pt x="315052" y="5166113"/>
                    </a:cubicBezTo>
                    <a:lnTo>
                      <a:pt x="315052" y="5166112"/>
                    </a:lnTo>
                    <a:lnTo>
                      <a:pt x="308337" y="5133224"/>
                    </a:lnTo>
                    <a:lnTo>
                      <a:pt x="308338" y="5133219"/>
                    </a:lnTo>
                    <a:lnTo>
                      <a:pt x="321364" y="5087449"/>
                    </a:lnTo>
                    <a:lnTo>
                      <a:pt x="327270" y="5072375"/>
                    </a:lnTo>
                    <a:cubicBezTo>
                      <a:pt x="330949" y="5062299"/>
                      <a:pt x="333866" y="5052095"/>
                      <a:pt x="334485" y="5041521"/>
                    </a:cubicBezTo>
                    <a:cubicBezTo>
                      <a:pt x="335627" y="5022852"/>
                      <a:pt x="349725" y="5003801"/>
                      <a:pt x="360964" y="4987037"/>
                    </a:cubicBezTo>
                    <a:cubicBezTo>
                      <a:pt x="366751" y="4978392"/>
                      <a:pt x="372458" y="4970096"/>
                      <a:pt x="376969" y="4961455"/>
                    </a:cubicBezTo>
                    <a:lnTo>
                      <a:pt x="378247" y="4957452"/>
                    </a:lnTo>
                    <a:lnTo>
                      <a:pt x="381039" y="4952672"/>
                    </a:lnTo>
                    <a:lnTo>
                      <a:pt x="385799" y="4933804"/>
                    </a:lnTo>
                    <a:cubicBezTo>
                      <a:pt x="386468" y="4927121"/>
                      <a:pt x="386111" y="4919978"/>
                      <a:pt x="384396" y="4912167"/>
                    </a:cubicBezTo>
                    <a:lnTo>
                      <a:pt x="382691" y="4889274"/>
                    </a:lnTo>
                    <a:lnTo>
                      <a:pt x="390221" y="4863342"/>
                    </a:lnTo>
                    <a:lnTo>
                      <a:pt x="412401" y="4828916"/>
                    </a:lnTo>
                    <a:cubicBezTo>
                      <a:pt x="420784" y="4819963"/>
                      <a:pt x="425356" y="4810580"/>
                      <a:pt x="427237" y="4800483"/>
                    </a:cubicBezTo>
                    <a:lnTo>
                      <a:pt x="427237" y="4800482"/>
                    </a:lnTo>
                    <a:cubicBezTo>
                      <a:pt x="429119" y="4790385"/>
                      <a:pt x="428309" y="4779574"/>
                      <a:pt x="425928" y="4767763"/>
                    </a:cubicBezTo>
                    <a:cubicBezTo>
                      <a:pt x="420022" y="4738234"/>
                      <a:pt x="419640" y="4707563"/>
                      <a:pt x="416021" y="4677654"/>
                    </a:cubicBezTo>
                    <a:cubicBezTo>
                      <a:pt x="415259" y="4671175"/>
                      <a:pt x="412591" y="4662985"/>
                      <a:pt x="408019" y="4659173"/>
                    </a:cubicBezTo>
                    <a:cubicBezTo>
                      <a:pt x="351249" y="4612499"/>
                      <a:pt x="350677" y="4546775"/>
                      <a:pt x="348009" y="4482003"/>
                    </a:cubicBezTo>
                    <a:lnTo>
                      <a:pt x="347247" y="4363890"/>
                    </a:lnTo>
                    <a:lnTo>
                      <a:pt x="356201" y="4324645"/>
                    </a:lnTo>
                    <a:cubicBezTo>
                      <a:pt x="368204" y="4300070"/>
                      <a:pt x="383824" y="4277401"/>
                      <a:pt x="396017" y="4253014"/>
                    </a:cubicBezTo>
                    <a:cubicBezTo>
                      <a:pt x="400781" y="4243872"/>
                      <a:pt x="400971" y="4232060"/>
                      <a:pt x="401733" y="4221391"/>
                    </a:cubicBezTo>
                    <a:close/>
                    <a:moveTo>
                      <a:pt x="332842" y="2836171"/>
                    </a:moveTo>
                    <a:lnTo>
                      <a:pt x="332842" y="2836172"/>
                    </a:lnTo>
                    <a:cubicBezTo>
                      <a:pt x="336914" y="2839982"/>
                      <a:pt x="340200" y="2844316"/>
                      <a:pt x="341533" y="2848793"/>
                    </a:cubicBezTo>
                    <a:lnTo>
                      <a:pt x="358166" y="2903544"/>
                    </a:lnTo>
                    <a:lnTo>
                      <a:pt x="366072" y="2947858"/>
                    </a:lnTo>
                    <a:lnTo>
                      <a:pt x="366072" y="2947862"/>
                    </a:lnTo>
                    <a:lnTo>
                      <a:pt x="362488" y="2982147"/>
                    </a:lnTo>
                    <a:cubicBezTo>
                      <a:pt x="354392" y="3014152"/>
                      <a:pt x="350582" y="3045776"/>
                      <a:pt x="350796" y="3077400"/>
                    </a:cubicBezTo>
                    <a:lnTo>
                      <a:pt x="350796" y="3077401"/>
                    </a:lnTo>
                    <a:cubicBezTo>
                      <a:pt x="351010" y="3109025"/>
                      <a:pt x="355249" y="3140649"/>
                      <a:pt x="363250" y="3172654"/>
                    </a:cubicBezTo>
                    <a:cubicBezTo>
                      <a:pt x="389159" y="3276480"/>
                      <a:pt x="416591" y="3380305"/>
                      <a:pt x="410877" y="3489467"/>
                    </a:cubicBezTo>
                    <a:cubicBezTo>
                      <a:pt x="409925" y="3507563"/>
                      <a:pt x="421546" y="3529090"/>
                      <a:pt x="432976" y="3544713"/>
                    </a:cubicBezTo>
                    <a:cubicBezTo>
                      <a:pt x="438406" y="3552190"/>
                      <a:pt x="442585" y="3557715"/>
                      <a:pt x="445520" y="3562320"/>
                    </a:cubicBezTo>
                    <a:lnTo>
                      <a:pt x="450598" y="3574407"/>
                    </a:lnTo>
                    <a:lnTo>
                      <a:pt x="448246" y="3587173"/>
                    </a:lnTo>
                    <a:cubicBezTo>
                      <a:pt x="446228" y="3592231"/>
                      <a:pt x="442978" y="3598434"/>
                      <a:pt x="438500" y="3606816"/>
                    </a:cubicBezTo>
                    <a:cubicBezTo>
                      <a:pt x="434118" y="3614818"/>
                      <a:pt x="431452" y="3624724"/>
                      <a:pt x="424974" y="3630631"/>
                    </a:cubicBezTo>
                    <a:cubicBezTo>
                      <a:pt x="408496" y="3645681"/>
                      <a:pt x="402257" y="3662493"/>
                      <a:pt x="400733" y="3680162"/>
                    </a:cubicBezTo>
                    <a:lnTo>
                      <a:pt x="400733" y="3680163"/>
                    </a:lnTo>
                    <a:lnTo>
                      <a:pt x="404781" y="3734837"/>
                    </a:lnTo>
                    <a:lnTo>
                      <a:pt x="404399" y="3754651"/>
                    </a:lnTo>
                    <a:cubicBezTo>
                      <a:pt x="398399" y="3767129"/>
                      <a:pt x="396447" y="3778654"/>
                      <a:pt x="398042" y="3789775"/>
                    </a:cubicBezTo>
                    <a:lnTo>
                      <a:pt x="398042" y="3789776"/>
                    </a:lnTo>
                    <a:cubicBezTo>
                      <a:pt x="399638" y="3800896"/>
                      <a:pt x="404781" y="3811613"/>
                      <a:pt x="412973" y="3822472"/>
                    </a:cubicBezTo>
                    <a:lnTo>
                      <a:pt x="427308" y="3852619"/>
                    </a:lnTo>
                    <a:lnTo>
                      <a:pt x="417926" y="3885336"/>
                    </a:lnTo>
                    <a:lnTo>
                      <a:pt x="417925" y="3885337"/>
                    </a:lnTo>
                    <a:cubicBezTo>
                      <a:pt x="398494" y="3910103"/>
                      <a:pt x="388302" y="3935726"/>
                      <a:pt x="386040" y="3962158"/>
                    </a:cubicBezTo>
                    <a:lnTo>
                      <a:pt x="386040" y="3962159"/>
                    </a:lnTo>
                    <a:lnTo>
                      <a:pt x="388431" y="4002409"/>
                    </a:lnTo>
                    <a:lnTo>
                      <a:pt x="401733" y="4043837"/>
                    </a:lnTo>
                    <a:lnTo>
                      <a:pt x="401733" y="4043839"/>
                    </a:lnTo>
                    <a:lnTo>
                      <a:pt x="416855" y="4103825"/>
                    </a:lnTo>
                    <a:lnTo>
                      <a:pt x="405544" y="4165381"/>
                    </a:lnTo>
                    <a:lnTo>
                      <a:pt x="405543" y="4165382"/>
                    </a:lnTo>
                    <a:cubicBezTo>
                      <a:pt x="402114" y="4173479"/>
                      <a:pt x="401543" y="4182766"/>
                      <a:pt x="401638" y="4192386"/>
                    </a:cubicBezTo>
                    <a:lnTo>
                      <a:pt x="401638" y="4192387"/>
                    </a:lnTo>
                    <a:lnTo>
                      <a:pt x="405543" y="4165383"/>
                    </a:lnTo>
                    <a:lnTo>
                      <a:pt x="405544" y="4165381"/>
                    </a:lnTo>
                    <a:lnTo>
                      <a:pt x="414887" y="4134255"/>
                    </a:lnTo>
                    <a:lnTo>
                      <a:pt x="416855" y="4103825"/>
                    </a:lnTo>
                    <a:lnTo>
                      <a:pt x="416855" y="4103824"/>
                    </a:lnTo>
                    <a:cubicBezTo>
                      <a:pt x="415879" y="4083701"/>
                      <a:pt x="410497" y="4063841"/>
                      <a:pt x="401733" y="4043838"/>
                    </a:cubicBezTo>
                    <a:lnTo>
                      <a:pt x="401733" y="4043837"/>
                    </a:lnTo>
                    <a:lnTo>
                      <a:pt x="386040" y="3962159"/>
                    </a:lnTo>
                    <a:lnTo>
                      <a:pt x="395544" y="3923124"/>
                    </a:lnTo>
                    <a:cubicBezTo>
                      <a:pt x="400804" y="3910318"/>
                      <a:pt x="408210" y="3897721"/>
                      <a:pt x="417925" y="3885338"/>
                    </a:cubicBezTo>
                    <a:lnTo>
                      <a:pt x="417926" y="3885336"/>
                    </a:lnTo>
                    <a:lnTo>
                      <a:pt x="426528" y="3868763"/>
                    </a:lnTo>
                    <a:lnTo>
                      <a:pt x="427308" y="3852619"/>
                    </a:lnTo>
                    <a:lnTo>
                      <a:pt x="427308" y="3852618"/>
                    </a:lnTo>
                    <a:cubicBezTo>
                      <a:pt x="425642" y="3842045"/>
                      <a:pt x="420022" y="3831901"/>
                      <a:pt x="412973" y="3822471"/>
                    </a:cubicBezTo>
                    <a:lnTo>
                      <a:pt x="398042" y="3789775"/>
                    </a:lnTo>
                    <a:lnTo>
                      <a:pt x="404399" y="3754652"/>
                    </a:lnTo>
                    <a:cubicBezTo>
                      <a:pt x="407067" y="3749125"/>
                      <a:pt x="405733" y="3741315"/>
                      <a:pt x="404781" y="3734837"/>
                    </a:cubicBezTo>
                    <a:lnTo>
                      <a:pt x="404781" y="3734836"/>
                    </a:lnTo>
                    <a:lnTo>
                      <a:pt x="400733" y="3680163"/>
                    </a:lnTo>
                    <a:lnTo>
                      <a:pt x="407246" y="3654415"/>
                    </a:lnTo>
                    <a:cubicBezTo>
                      <a:pt x="411056" y="3646122"/>
                      <a:pt x="416735" y="3638157"/>
                      <a:pt x="424974" y="3630632"/>
                    </a:cubicBezTo>
                    <a:cubicBezTo>
                      <a:pt x="431452" y="3624725"/>
                      <a:pt x="434118" y="3614819"/>
                      <a:pt x="438500" y="3606817"/>
                    </a:cubicBezTo>
                    <a:cubicBezTo>
                      <a:pt x="447455" y="3590053"/>
                      <a:pt x="451503" y="3582004"/>
                      <a:pt x="450598" y="3574408"/>
                    </a:cubicBezTo>
                    <a:lnTo>
                      <a:pt x="450598" y="3574407"/>
                    </a:lnTo>
                    <a:cubicBezTo>
                      <a:pt x="449693" y="3566810"/>
                      <a:pt x="443835" y="3559667"/>
                      <a:pt x="432976" y="3544712"/>
                    </a:cubicBezTo>
                    <a:cubicBezTo>
                      <a:pt x="421546" y="3529089"/>
                      <a:pt x="409925" y="3507562"/>
                      <a:pt x="410877" y="3489466"/>
                    </a:cubicBezTo>
                    <a:cubicBezTo>
                      <a:pt x="416591" y="3380304"/>
                      <a:pt x="389159" y="3276479"/>
                      <a:pt x="363250" y="3172653"/>
                    </a:cubicBezTo>
                    <a:lnTo>
                      <a:pt x="350796" y="3077401"/>
                    </a:lnTo>
                    <a:lnTo>
                      <a:pt x="362488" y="2982148"/>
                    </a:lnTo>
                    <a:cubicBezTo>
                      <a:pt x="365441" y="2970575"/>
                      <a:pt x="366442" y="2959156"/>
                      <a:pt x="366072" y="2947862"/>
                    </a:cubicBezTo>
                    <a:lnTo>
                      <a:pt x="366072" y="2947861"/>
                    </a:lnTo>
                    <a:lnTo>
                      <a:pt x="366072" y="2947858"/>
                    </a:lnTo>
                    <a:lnTo>
                      <a:pt x="361441" y="2914327"/>
                    </a:lnTo>
                    <a:lnTo>
                      <a:pt x="358166" y="2903544"/>
                    </a:lnTo>
                    <a:lnTo>
                      <a:pt x="357138" y="2897784"/>
                    </a:lnTo>
                    <a:cubicBezTo>
                      <a:pt x="352392" y="2881306"/>
                      <a:pt x="346534" y="2865009"/>
                      <a:pt x="341533" y="2848792"/>
                    </a:cubicBezTo>
                    <a:close/>
                    <a:moveTo>
                      <a:pt x="296001" y="2745351"/>
                    </a:moveTo>
                    <a:lnTo>
                      <a:pt x="289670" y="2770757"/>
                    </a:lnTo>
                    <a:lnTo>
                      <a:pt x="290080" y="2778005"/>
                    </a:lnTo>
                    <a:lnTo>
                      <a:pt x="289301" y="2782304"/>
                    </a:lnTo>
                    <a:lnTo>
                      <a:pt x="290501" y="2785439"/>
                    </a:lnTo>
                    <a:lnTo>
                      <a:pt x="290929" y="2793022"/>
                    </a:lnTo>
                    <a:lnTo>
                      <a:pt x="300579" y="2811779"/>
                    </a:lnTo>
                    <a:lnTo>
                      <a:pt x="300582" y="2811786"/>
                    </a:lnTo>
                    <a:lnTo>
                      <a:pt x="300583" y="2811786"/>
                    </a:lnTo>
                    <a:lnTo>
                      <a:pt x="300579" y="2811779"/>
                    </a:lnTo>
                    <a:lnTo>
                      <a:pt x="290501" y="2785439"/>
                    </a:lnTo>
                    <a:lnTo>
                      <a:pt x="290080" y="2778005"/>
                    </a:lnTo>
                    <a:close/>
                    <a:moveTo>
                      <a:pt x="817328" y="1508457"/>
                    </a:moveTo>
                    <a:lnTo>
                      <a:pt x="845421" y="1596212"/>
                    </a:lnTo>
                    <a:cubicBezTo>
                      <a:pt x="847898" y="1604977"/>
                      <a:pt x="846373" y="1615835"/>
                      <a:pt x="843517" y="1624979"/>
                    </a:cubicBezTo>
                    <a:cubicBezTo>
                      <a:pt x="833801" y="1656222"/>
                      <a:pt x="809415" y="1676035"/>
                      <a:pt x="786935" y="1697752"/>
                    </a:cubicBezTo>
                    <a:cubicBezTo>
                      <a:pt x="777029" y="1707278"/>
                      <a:pt x="769981" y="1720422"/>
                      <a:pt x="764267" y="1733187"/>
                    </a:cubicBezTo>
                    <a:cubicBezTo>
                      <a:pt x="749595" y="1766334"/>
                      <a:pt x="736452" y="1800245"/>
                      <a:pt x="722546" y="1833774"/>
                    </a:cubicBezTo>
                    <a:cubicBezTo>
                      <a:pt x="721212" y="1837012"/>
                      <a:pt x="717783" y="1839678"/>
                      <a:pt x="714925" y="1842157"/>
                    </a:cubicBezTo>
                    <a:cubicBezTo>
                      <a:pt x="684824" y="1866921"/>
                      <a:pt x="654535" y="1891496"/>
                      <a:pt x="624434" y="1916453"/>
                    </a:cubicBezTo>
                    <a:cubicBezTo>
                      <a:pt x="618720" y="1921215"/>
                      <a:pt x="614528" y="1928075"/>
                      <a:pt x="609004" y="1933218"/>
                    </a:cubicBezTo>
                    <a:cubicBezTo>
                      <a:pt x="601384" y="1940458"/>
                      <a:pt x="594143" y="1949602"/>
                      <a:pt x="584999" y="1953412"/>
                    </a:cubicBezTo>
                    <a:cubicBezTo>
                      <a:pt x="556234" y="1965223"/>
                      <a:pt x="543850" y="1987893"/>
                      <a:pt x="538516" y="2016468"/>
                    </a:cubicBezTo>
                    <a:cubicBezTo>
                      <a:pt x="533563" y="2042569"/>
                      <a:pt x="529371" y="2068668"/>
                      <a:pt x="523657" y="2094577"/>
                    </a:cubicBezTo>
                    <a:cubicBezTo>
                      <a:pt x="516799" y="2126200"/>
                      <a:pt x="509369" y="2157635"/>
                      <a:pt x="500986" y="2188878"/>
                    </a:cubicBezTo>
                    <a:cubicBezTo>
                      <a:pt x="497366" y="2202403"/>
                      <a:pt x="493176" y="2216691"/>
                      <a:pt x="485746" y="2228313"/>
                    </a:cubicBezTo>
                    <a:cubicBezTo>
                      <a:pt x="465171" y="2260889"/>
                      <a:pt x="451265" y="2295752"/>
                      <a:pt x="456789" y="2334043"/>
                    </a:cubicBezTo>
                    <a:cubicBezTo>
                      <a:pt x="461171" y="2364714"/>
                      <a:pt x="449931" y="2390433"/>
                      <a:pt x="432404" y="2409484"/>
                    </a:cubicBezTo>
                    <a:cubicBezTo>
                      <a:pt x="424451" y="2418153"/>
                      <a:pt x="418938" y="2426976"/>
                      <a:pt x="415303" y="2435912"/>
                    </a:cubicBezTo>
                    <a:lnTo>
                      <a:pt x="415303" y="2435912"/>
                    </a:lnTo>
                    <a:lnTo>
                      <a:pt x="415303" y="2435912"/>
                    </a:lnTo>
                    <a:lnTo>
                      <a:pt x="414227" y="2440915"/>
                    </a:lnTo>
                    <a:lnTo>
                      <a:pt x="409472" y="2463016"/>
                    </a:lnTo>
                    <a:lnTo>
                      <a:pt x="409472" y="2463017"/>
                    </a:lnTo>
                    <a:lnTo>
                      <a:pt x="411535" y="2490550"/>
                    </a:lnTo>
                    <a:lnTo>
                      <a:pt x="418115" y="2518261"/>
                    </a:lnTo>
                    <a:lnTo>
                      <a:pt x="418115" y="2518264"/>
                    </a:lnTo>
                    <a:lnTo>
                      <a:pt x="421759" y="2545006"/>
                    </a:lnTo>
                    <a:lnTo>
                      <a:pt x="417545" y="2571033"/>
                    </a:lnTo>
                    <a:cubicBezTo>
                      <a:pt x="405543" y="2612944"/>
                      <a:pt x="372966" y="2640949"/>
                      <a:pt x="344391" y="2668000"/>
                    </a:cubicBezTo>
                    <a:cubicBezTo>
                      <a:pt x="320006" y="2691053"/>
                      <a:pt x="306290" y="2716962"/>
                      <a:pt x="296001" y="2745347"/>
                    </a:cubicBezTo>
                    <a:lnTo>
                      <a:pt x="296001" y="2745348"/>
                    </a:lnTo>
                    <a:cubicBezTo>
                      <a:pt x="306290" y="2716963"/>
                      <a:pt x="320006" y="2691054"/>
                      <a:pt x="344391" y="2668001"/>
                    </a:cubicBezTo>
                    <a:cubicBezTo>
                      <a:pt x="372966" y="2640950"/>
                      <a:pt x="405543" y="2612945"/>
                      <a:pt x="417545" y="2571034"/>
                    </a:cubicBezTo>
                    <a:cubicBezTo>
                      <a:pt x="420117" y="2561985"/>
                      <a:pt x="421593" y="2553555"/>
                      <a:pt x="421760" y="2545006"/>
                    </a:cubicBezTo>
                    <a:lnTo>
                      <a:pt x="421759" y="2545006"/>
                    </a:lnTo>
                    <a:lnTo>
                      <a:pt x="421760" y="2545005"/>
                    </a:lnTo>
                    <a:cubicBezTo>
                      <a:pt x="421926" y="2536456"/>
                      <a:pt x="420783" y="2527789"/>
                      <a:pt x="418115" y="2518263"/>
                    </a:cubicBezTo>
                    <a:lnTo>
                      <a:pt x="418115" y="2518261"/>
                    </a:lnTo>
                    <a:lnTo>
                      <a:pt x="409472" y="2463017"/>
                    </a:lnTo>
                    <a:lnTo>
                      <a:pt x="414227" y="2440915"/>
                    </a:lnTo>
                    <a:lnTo>
                      <a:pt x="415303" y="2435912"/>
                    </a:lnTo>
                    <a:lnTo>
                      <a:pt x="432404" y="2409485"/>
                    </a:lnTo>
                    <a:cubicBezTo>
                      <a:pt x="449931" y="2390434"/>
                      <a:pt x="461171" y="2364715"/>
                      <a:pt x="456789" y="2334044"/>
                    </a:cubicBezTo>
                    <a:cubicBezTo>
                      <a:pt x="451265" y="2295753"/>
                      <a:pt x="465171" y="2260890"/>
                      <a:pt x="485746" y="2228314"/>
                    </a:cubicBezTo>
                    <a:cubicBezTo>
                      <a:pt x="493176" y="2216692"/>
                      <a:pt x="497366" y="2202404"/>
                      <a:pt x="500986" y="2188879"/>
                    </a:cubicBezTo>
                    <a:cubicBezTo>
                      <a:pt x="509369" y="2157636"/>
                      <a:pt x="516799" y="2126201"/>
                      <a:pt x="523657" y="2094578"/>
                    </a:cubicBezTo>
                    <a:cubicBezTo>
                      <a:pt x="529371" y="2068669"/>
                      <a:pt x="533563" y="2042570"/>
                      <a:pt x="538516" y="2016469"/>
                    </a:cubicBezTo>
                    <a:cubicBezTo>
                      <a:pt x="543850" y="1987894"/>
                      <a:pt x="556234" y="1965224"/>
                      <a:pt x="584999" y="1953413"/>
                    </a:cubicBezTo>
                    <a:cubicBezTo>
                      <a:pt x="594143" y="1949603"/>
                      <a:pt x="601384" y="1940459"/>
                      <a:pt x="609004" y="1933219"/>
                    </a:cubicBezTo>
                    <a:cubicBezTo>
                      <a:pt x="614528" y="1928076"/>
                      <a:pt x="618720" y="1921216"/>
                      <a:pt x="624434" y="1916454"/>
                    </a:cubicBezTo>
                    <a:cubicBezTo>
                      <a:pt x="654535" y="1891497"/>
                      <a:pt x="684824" y="1866922"/>
                      <a:pt x="714925" y="1842158"/>
                    </a:cubicBezTo>
                    <a:cubicBezTo>
                      <a:pt x="717783" y="1839679"/>
                      <a:pt x="721212" y="1837013"/>
                      <a:pt x="722546" y="1833775"/>
                    </a:cubicBezTo>
                    <a:cubicBezTo>
                      <a:pt x="736452" y="1800246"/>
                      <a:pt x="749596" y="1766335"/>
                      <a:pt x="764267" y="1733188"/>
                    </a:cubicBezTo>
                    <a:cubicBezTo>
                      <a:pt x="769981" y="1720423"/>
                      <a:pt x="777029" y="1707279"/>
                      <a:pt x="786936" y="1697753"/>
                    </a:cubicBezTo>
                    <a:cubicBezTo>
                      <a:pt x="809416" y="1676036"/>
                      <a:pt x="833801" y="1656223"/>
                      <a:pt x="843517" y="1624980"/>
                    </a:cubicBezTo>
                    <a:cubicBezTo>
                      <a:pt x="846374" y="1615836"/>
                      <a:pt x="847899" y="1604978"/>
                      <a:pt x="845422" y="1596213"/>
                    </a:cubicBezTo>
                    <a:close/>
                    <a:moveTo>
                      <a:pt x="798723" y="1459072"/>
                    </a:moveTo>
                    <a:lnTo>
                      <a:pt x="807941" y="1481571"/>
                    </a:lnTo>
                    <a:lnTo>
                      <a:pt x="798724" y="1459073"/>
                    </a:lnTo>
                    <a:close/>
                    <a:moveTo>
                      <a:pt x="779530" y="1268757"/>
                    </a:moveTo>
                    <a:lnTo>
                      <a:pt x="774363" y="1286068"/>
                    </a:lnTo>
                    <a:cubicBezTo>
                      <a:pt x="759789" y="1306929"/>
                      <a:pt x="753550" y="1328551"/>
                      <a:pt x="752025" y="1350626"/>
                    </a:cubicBezTo>
                    <a:lnTo>
                      <a:pt x="757620" y="1413839"/>
                    </a:lnTo>
                    <a:lnTo>
                      <a:pt x="752026" y="1350627"/>
                    </a:lnTo>
                    <a:cubicBezTo>
                      <a:pt x="753550" y="1328552"/>
                      <a:pt x="759790" y="1306929"/>
                      <a:pt x="774363" y="1286069"/>
                    </a:cubicBezTo>
                    <a:cubicBezTo>
                      <a:pt x="777506" y="1281688"/>
                      <a:pt x="779078" y="1275401"/>
                      <a:pt x="779530" y="1268757"/>
                    </a:cubicBezTo>
                    <a:close/>
                    <a:moveTo>
                      <a:pt x="837801" y="773034"/>
                    </a:moveTo>
                    <a:lnTo>
                      <a:pt x="829801" y="854378"/>
                    </a:lnTo>
                    <a:cubicBezTo>
                      <a:pt x="827515" y="878955"/>
                      <a:pt x="826753" y="903721"/>
                      <a:pt x="798747" y="915342"/>
                    </a:cubicBezTo>
                    <a:cubicBezTo>
                      <a:pt x="794365" y="917058"/>
                      <a:pt x="791127" y="922772"/>
                      <a:pt x="788269" y="927154"/>
                    </a:cubicBezTo>
                    <a:cubicBezTo>
                      <a:pt x="744261" y="994784"/>
                      <a:pt x="745405" y="1030979"/>
                      <a:pt x="791889" y="1097086"/>
                    </a:cubicBezTo>
                    <a:cubicBezTo>
                      <a:pt x="796651" y="1103944"/>
                      <a:pt x="800081" y="1118612"/>
                      <a:pt x="796271" y="1123184"/>
                    </a:cubicBezTo>
                    <a:cubicBezTo>
                      <a:pt x="780459" y="1142616"/>
                      <a:pt x="773411" y="1162953"/>
                      <a:pt x="771553" y="1184028"/>
                    </a:cubicBezTo>
                    <a:cubicBezTo>
                      <a:pt x="773411" y="1162953"/>
                      <a:pt x="780460" y="1142617"/>
                      <a:pt x="796272" y="1123185"/>
                    </a:cubicBezTo>
                    <a:cubicBezTo>
                      <a:pt x="800082" y="1118613"/>
                      <a:pt x="796652" y="1103945"/>
                      <a:pt x="791890" y="1097087"/>
                    </a:cubicBezTo>
                    <a:cubicBezTo>
                      <a:pt x="745406" y="1030980"/>
                      <a:pt x="744262" y="994785"/>
                      <a:pt x="788270" y="927155"/>
                    </a:cubicBezTo>
                    <a:cubicBezTo>
                      <a:pt x="791128" y="922773"/>
                      <a:pt x="794366" y="917059"/>
                      <a:pt x="798748" y="915343"/>
                    </a:cubicBezTo>
                    <a:cubicBezTo>
                      <a:pt x="826753" y="903722"/>
                      <a:pt x="827515" y="878956"/>
                      <a:pt x="829801" y="854379"/>
                    </a:cubicBezTo>
                    <a:cubicBezTo>
                      <a:pt x="832277" y="827329"/>
                      <a:pt x="835515" y="800276"/>
                      <a:pt x="837801" y="773035"/>
                    </a:cubicBezTo>
                    <a:close/>
                    <a:moveTo>
                      <a:pt x="782400" y="517850"/>
                    </a:moveTo>
                    <a:lnTo>
                      <a:pt x="791317" y="556046"/>
                    </a:lnTo>
                    <a:cubicBezTo>
                      <a:pt x="793413" y="564047"/>
                      <a:pt x="798937" y="572621"/>
                      <a:pt x="797795" y="580049"/>
                    </a:cubicBezTo>
                    <a:cubicBezTo>
                      <a:pt x="794461" y="601577"/>
                      <a:pt x="796890" y="622200"/>
                      <a:pt x="801176" y="642536"/>
                    </a:cubicBezTo>
                    <a:lnTo>
                      <a:pt x="813700" y="694927"/>
                    </a:lnTo>
                    <a:lnTo>
                      <a:pt x="801177" y="642537"/>
                    </a:lnTo>
                    <a:cubicBezTo>
                      <a:pt x="796891" y="622200"/>
                      <a:pt x="794462" y="601578"/>
                      <a:pt x="797796" y="580050"/>
                    </a:cubicBezTo>
                    <a:cubicBezTo>
                      <a:pt x="798938" y="572622"/>
                      <a:pt x="793414" y="564048"/>
                      <a:pt x="791318" y="556047"/>
                    </a:cubicBezTo>
                    <a:close/>
                    <a:moveTo>
                      <a:pt x="783887" y="313532"/>
                    </a:moveTo>
                    <a:lnTo>
                      <a:pt x="786245" y="324057"/>
                    </a:lnTo>
                    <a:cubicBezTo>
                      <a:pt x="786031" y="328963"/>
                      <a:pt x="785126" y="334583"/>
                      <a:pt x="784459" y="338869"/>
                    </a:cubicBezTo>
                    <a:lnTo>
                      <a:pt x="784454" y="338897"/>
                    </a:lnTo>
                    <a:lnTo>
                      <a:pt x="778363" y="367327"/>
                    </a:lnTo>
                    <a:lnTo>
                      <a:pt x="774553" y="395639"/>
                    </a:lnTo>
                    <a:lnTo>
                      <a:pt x="784454" y="338897"/>
                    </a:lnTo>
                    <a:lnTo>
                      <a:pt x="784460" y="338870"/>
                    </a:lnTo>
                    <a:cubicBezTo>
                      <a:pt x="785794" y="330298"/>
                      <a:pt x="788080" y="316389"/>
                      <a:pt x="783888" y="313533"/>
                    </a:cubicBezTo>
                    <a:close/>
                    <a:moveTo>
                      <a:pt x="761560" y="281567"/>
                    </a:moveTo>
                    <a:lnTo>
                      <a:pt x="766454" y="295414"/>
                    </a:lnTo>
                    <a:lnTo>
                      <a:pt x="766455" y="295414"/>
                    </a:lnTo>
                    <a:close/>
                    <a:moveTo>
                      <a:pt x="774880" y="24485"/>
                    </a:moveTo>
                    <a:lnTo>
                      <a:pt x="777142" y="74128"/>
                    </a:lnTo>
                    <a:cubicBezTo>
                      <a:pt x="775758" y="100173"/>
                      <a:pt x="771253" y="125875"/>
                      <a:pt x="767023" y="151568"/>
                    </a:cubicBezTo>
                    <a:lnTo>
                      <a:pt x="766824" y="153387"/>
                    </a:lnTo>
                    <a:lnTo>
                      <a:pt x="763010" y="177270"/>
                    </a:lnTo>
                    <a:lnTo>
                      <a:pt x="758551" y="228943"/>
                    </a:lnTo>
                    <a:lnTo>
                      <a:pt x="766824" y="153387"/>
                    </a:lnTo>
                    <a:lnTo>
                      <a:pt x="771220" y="125860"/>
                    </a:lnTo>
                    <a:cubicBezTo>
                      <a:pt x="773910" y="108702"/>
                      <a:pt x="776220" y="91491"/>
                      <a:pt x="777143" y="74128"/>
                    </a:cubicBezTo>
                    <a:close/>
                    <a:moveTo>
                      <a:pt x="313354" y="0"/>
                    </a:moveTo>
                    <a:lnTo>
                      <a:pt x="777461" y="0"/>
                    </a:lnTo>
                    <a:lnTo>
                      <a:pt x="774743" y="21485"/>
                    </a:lnTo>
                    <a:lnTo>
                      <a:pt x="777461" y="0"/>
                    </a:lnTo>
                    <a:lnTo>
                      <a:pt x="4543952" y="1"/>
                    </a:lnTo>
                    <a:lnTo>
                      <a:pt x="4543952" y="6858000"/>
                    </a:lnTo>
                    <a:lnTo>
                      <a:pt x="284400" y="6858000"/>
                    </a:lnTo>
                    <a:lnTo>
                      <a:pt x="112147" y="6858000"/>
                    </a:lnTo>
                    <a:lnTo>
                      <a:pt x="102447" y="6815515"/>
                    </a:lnTo>
                    <a:cubicBezTo>
                      <a:pt x="96923" y="6793034"/>
                      <a:pt x="87016" y="6771318"/>
                      <a:pt x="83396" y="6748457"/>
                    </a:cubicBezTo>
                    <a:cubicBezTo>
                      <a:pt x="74824" y="6694163"/>
                      <a:pt x="68728" y="6639487"/>
                      <a:pt x="61870" y="6584811"/>
                    </a:cubicBezTo>
                    <a:cubicBezTo>
                      <a:pt x="54821" y="6528423"/>
                      <a:pt x="47391" y="6472224"/>
                      <a:pt x="41105" y="6415832"/>
                    </a:cubicBezTo>
                    <a:cubicBezTo>
                      <a:pt x="37865" y="6384971"/>
                      <a:pt x="37295" y="6353918"/>
                      <a:pt x="34247" y="6323057"/>
                    </a:cubicBezTo>
                    <a:cubicBezTo>
                      <a:pt x="31579" y="6296004"/>
                      <a:pt x="26626" y="6269143"/>
                      <a:pt x="23386" y="6242092"/>
                    </a:cubicBezTo>
                    <a:cubicBezTo>
                      <a:pt x="20720" y="6218659"/>
                      <a:pt x="19196" y="6195036"/>
                      <a:pt x="16528" y="6171604"/>
                    </a:cubicBezTo>
                    <a:cubicBezTo>
                      <a:pt x="12148" y="6134074"/>
                      <a:pt x="7194" y="6096735"/>
                      <a:pt x="2622" y="6059396"/>
                    </a:cubicBezTo>
                    <a:lnTo>
                      <a:pt x="0" y="6041768"/>
                    </a:lnTo>
                    <a:lnTo>
                      <a:pt x="0" y="6000936"/>
                    </a:lnTo>
                    <a:lnTo>
                      <a:pt x="3670" y="5957594"/>
                    </a:lnTo>
                    <a:lnTo>
                      <a:pt x="0" y="5912510"/>
                    </a:lnTo>
                    <a:lnTo>
                      <a:pt x="0" y="5886400"/>
                    </a:lnTo>
                    <a:lnTo>
                      <a:pt x="1098" y="5864317"/>
                    </a:lnTo>
                    <a:cubicBezTo>
                      <a:pt x="7576" y="5839360"/>
                      <a:pt x="16720" y="5815168"/>
                      <a:pt x="24720" y="5790591"/>
                    </a:cubicBezTo>
                    <a:cubicBezTo>
                      <a:pt x="25672" y="5787923"/>
                      <a:pt x="25864" y="5784685"/>
                      <a:pt x="26434" y="5781829"/>
                    </a:cubicBezTo>
                    <a:cubicBezTo>
                      <a:pt x="29675" y="5765634"/>
                      <a:pt x="32913" y="5749633"/>
                      <a:pt x="35771" y="5733439"/>
                    </a:cubicBezTo>
                    <a:cubicBezTo>
                      <a:pt x="37295" y="5724677"/>
                      <a:pt x="37485" y="5715722"/>
                      <a:pt x="38819" y="5706958"/>
                    </a:cubicBezTo>
                    <a:cubicBezTo>
                      <a:pt x="44153" y="5673049"/>
                      <a:pt x="35199" y="5635710"/>
                      <a:pt x="58250" y="5606371"/>
                    </a:cubicBezTo>
                    <a:cubicBezTo>
                      <a:pt x="73110" y="5587320"/>
                      <a:pt x="69680" y="5568841"/>
                      <a:pt x="67394" y="5548459"/>
                    </a:cubicBezTo>
                    <a:cubicBezTo>
                      <a:pt x="65680" y="5533026"/>
                      <a:pt x="66252" y="5517214"/>
                      <a:pt x="66060" y="5501593"/>
                    </a:cubicBezTo>
                    <a:cubicBezTo>
                      <a:pt x="65490" y="5474160"/>
                      <a:pt x="65298" y="5446727"/>
                      <a:pt x="64346" y="5419294"/>
                    </a:cubicBezTo>
                    <a:cubicBezTo>
                      <a:pt x="63966" y="5410530"/>
                      <a:pt x="59202" y="5401578"/>
                      <a:pt x="59964" y="5393004"/>
                    </a:cubicBezTo>
                    <a:cubicBezTo>
                      <a:pt x="63584" y="5353378"/>
                      <a:pt x="69300" y="5313753"/>
                      <a:pt x="72538" y="5274128"/>
                    </a:cubicBezTo>
                    <a:cubicBezTo>
                      <a:pt x="74442" y="5251649"/>
                      <a:pt x="70824" y="5228596"/>
                      <a:pt x="73490" y="5206307"/>
                    </a:cubicBezTo>
                    <a:cubicBezTo>
                      <a:pt x="76538" y="5180590"/>
                      <a:pt x="84348" y="5155444"/>
                      <a:pt x="89113" y="5129915"/>
                    </a:cubicBezTo>
                    <a:cubicBezTo>
                      <a:pt x="90445" y="5122866"/>
                      <a:pt x="88731" y="5115056"/>
                      <a:pt x="88351" y="5107626"/>
                    </a:cubicBezTo>
                    <a:cubicBezTo>
                      <a:pt x="87968" y="5099244"/>
                      <a:pt x="87206" y="5091051"/>
                      <a:pt x="87016" y="5082669"/>
                    </a:cubicBezTo>
                    <a:cubicBezTo>
                      <a:pt x="86634" y="5057140"/>
                      <a:pt x="87206" y="5031613"/>
                      <a:pt x="85872" y="5006085"/>
                    </a:cubicBezTo>
                    <a:cubicBezTo>
                      <a:pt x="85110" y="4990464"/>
                      <a:pt x="77300" y="4974081"/>
                      <a:pt x="80158" y="4959601"/>
                    </a:cubicBezTo>
                    <a:cubicBezTo>
                      <a:pt x="85682" y="4930074"/>
                      <a:pt x="73300" y="4900545"/>
                      <a:pt x="83586" y="4871018"/>
                    </a:cubicBezTo>
                    <a:cubicBezTo>
                      <a:pt x="86634" y="4861872"/>
                      <a:pt x="79014" y="4849299"/>
                      <a:pt x="78634" y="4838249"/>
                    </a:cubicBezTo>
                    <a:cubicBezTo>
                      <a:pt x="77682" y="4810626"/>
                      <a:pt x="77872" y="4783003"/>
                      <a:pt x="78062" y="4755380"/>
                    </a:cubicBezTo>
                    <a:cubicBezTo>
                      <a:pt x="78252" y="4730613"/>
                      <a:pt x="75586" y="4704894"/>
                      <a:pt x="80920" y="4681082"/>
                    </a:cubicBezTo>
                    <a:cubicBezTo>
                      <a:pt x="86634" y="4656125"/>
                      <a:pt x="85872" y="4633646"/>
                      <a:pt x="79396" y="4609451"/>
                    </a:cubicBezTo>
                    <a:cubicBezTo>
                      <a:pt x="75014" y="4592877"/>
                      <a:pt x="74442" y="4575350"/>
                      <a:pt x="73110" y="4558206"/>
                    </a:cubicBezTo>
                    <a:cubicBezTo>
                      <a:pt x="71586" y="4539727"/>
                      <a:pt x="75586" y="4519342"/>
                      <a:pt x="69300" y="4502578"/>
                    </a:cubicBezTo>
                    <a:cubicBezTo>
                      <a:pt x="50629" y="4452664"/>
                      <a:pt x="46629" y="4401418"/>
                      <a:pt x="46629" y="4349221"/>
                    </a:cubicBezTo>
                    <a:cubicBezTo>
                      <a:pt x="46629" y="4339694"/>
                      <a:pt x="49295" y="4329978"/>
                      <a:pt x="52153" y="4320836"/>
                    </a:cubicBezTo>
                    <a:cubicBezTo>
                      <a:pt x="69300" y="4267492"/>
                      <a:pt x="67776" y="4213960"/>
                      <a:pt x="57297" y="4159666"/>
                    </a:cubicBezTo>
                    <a:cubicBezTo>
                      <a:pt x="55011" y="4148426"/>
                      <a:pt x="54629" y="4135853"/>
                      <a:pt x="56915" y="4124613"/>
                    </a:cubicBezTo>
                    <a:cubicBezTo>
                      <a:pt x="63584" y="4092988"/>
                      <a:pt x="74634" y="4062317"/>
                      <a:pt x="79396" y="4030502"/>
                    </a:cubicBezTo>
                    <a:cubicBezTo>
                      <a:pt x="87206" y="3977924"/>
                      <a:pt x="60918" y="3932393"/>
                      <a:pt x="43771" y="3885337"/>
                    </a:cubicBezTo>
                    <a:cubicBezTo>
                      <a:pt x="31627" y="3851760"/>
                      <a:pt x="8016" y="3821934"/>
                      <a:pt x="426" y="3786776"/>
                    </a:cubicBezTo>
                    <a:lnTo>
                      <a:pt x="0" y="3773896"/>
                    </a:lnTo>
                    <a:lnTo>
                      <a:pt x="0" y="3393881"/>
                    </a:lnTo>
                    <a:lnTo>
                      <a:pt x="11838" y="3359515"/>
                    </a:lnTo>
                    <a:cubicBezTo>
                      <a:pt x="14434" y="3346204"/>
                      <a:pt x="14910" y="3332773"/>
                      <a:pt x="12910" y="3318770"/>
                    </a:cubicBezTo>
                    <a:cubicBezTo>
                      <a:pt x="12243" y="3314103"/>
                      <a:pt x="9909" y="3308769"/>
                      <a:pt x="6718" y="3304078"/>
                    </a:cubicBezTo>
                    <a:lnTo>
                      <a:pt x="0" y="3297656"/>
                    </a:lnTo>
                    <a:lnTo>
                      <a:pt x="0" y="3207866"/>
                    </a:lnTo>
                    <a:lnTo>
                      <a:pt x="15553" y="3186770"/>
                    </a:lnTo>
                    <a:cubicBezTo>
                      <a:pt x="28483" y="3162328"/>
                      <a:pt x="30484" y="3134646"/>
                      <a:pt x="36341" y="3107499"/>
                    </a:cubicBezTo>
                    <a:cubicBezTo>
                      <a:pt x="41105" y="3085402"/>
                      <a:pt x="41295" y="3064826"/>
                      <a:pt x="38057" y="3042727"/>
                    </a:cubicBezTo>
                    <a:cubicBezTo>
                      <a:pt x="30817" y="2994721"/>
                      <a:pt x="41105" y="2948046"/>
                      <a:pt x="54249" y="2901942"/>
                    </a:cubicBezTo>
                    <a:cubicBezTo>
                      <a:pt x="63012" y="2871461"/>
                      <a:pt x="68346" y="2840218"/>
                      <a:pt x="77300" y="2809929"/>
                    </a:cubicBezTo>
                    <a:cubicBezTo>
                      <a:pt x="84158" y="2787258"/>
                      <a:pt x="92351" y="2764589"/>
                      <a:pt x="103399" y="2743825"/>
                    </a:cubicBezTo>
                    <a:cubicBezTo>
                      <a:pt x="119594" y="2713722"/>
                      <a:pt x="143978" y="2687435"/>
                      <a:pt x="137500" y="2649142"/>
                    </a:cubicBezTo>
                    <a:cubicBezTo>
                      <a:pt x="131786" y="2615420"/>
                      <a:pt x="143786" y="2584941"/>
                      <a:pt x="155217" y="2554078"/>
                    </a:cubicBezTo>
                    <a:cubicBezTo>
                      <a:pt x="163599" y="2531408"/>
                      <a:pt x="172173" y="2508741"/>
                      <a:pt x="177507" y="2485306"/>
                    </a:cubicBezTo>
                    <a:cubicBezTo>
                      <a:pt x="183794" y="2457491"/>
                      <a:pt x="181126" y="2426058"/>
                      <a:pt x="192748" y="2401291"/>
                    </a:cubicBezTo>
                    <a:cubicBezTo>
                      <a:pt x="204940" y="2375382"/>
                      <a:pt x="196748" y="2353858"/>
                      <a:pt x="193318" y="2330805"/>
                    </a:cubicBezTo>
                    <a:cubicBezTo>
                      <a:pt x="187984" y="2294038"/>
                      <a:pt x="178077" y="2257458"/>
                      <a:pt x="190652" y="2220311"/>
                    </a:cubicBezTo>
                    <a:cubicBezTo>
                      <a:pt x="205892" y="2175162"/>
                      <a:pt x="222275" y="2130392"/>
                      <a:pt x="236753" y="2085053"/>
                    </a:cubicBezTo>
                    <a:cubicBezTo>
                      <a:pt x="242280" y="2067524"/>
                      <a:pt x="244566" y="2048667"/>
                      <a:pt x="247042" y="2030377"/>
                    </a:cubicBezTo>
                    <a:cubicBezTo>
                      <a:pt x="249138" y="2013042"/>
                      <a:pt x="243804" y="1992278"/>
                      <a:pt x="251804" y="1978939"/>
                    </a:cubicBezTo>
                    <a:cubicBezTo>
                      <a:pt x="272379" y="1944648"/>
                      <a:pt x="282475" y="1909407"/>
                      <a:pt x="282475" y="1869779"/>
                    </a:cubicBezTo>
                    <a:cubicBezTo>
                      <a:pt x="282475" y="1854919"/>
                      <a:pt x="291049" y="1840440"/>
                      <a:pt x="292573" y="1825392"/>
                    </a:cubicBezTo>
                    <a:cubicBezTo>
                      <a:pt x="294477" y="1804815"/>
                      <a:pt x="299622" y="1781193"/>
                      <a:pt x="292381" y="1763286"/>
                    </a:cubicBezTo>
                    <a:cubicBezTo>
                      <a:pt x="275237" y="1721184"/>
                      <a:pt x="289525" y="1687085"/>
                      <a:pt x="306480" y="1650316"/>
                    </a:cubicBezTo>
                    <a:cubicBezTo>
                      <a:pt x="323244" y="1614119"/>
                      <a:pt x="336579" y="1576018"/>
                      <a:pt x="347629" y="1537536"/>
                    </a:cubicBezTo>
                    <a:cubicBezTo>
                      <a:pt x="351629" y="1523058"/>
                      <a:pt x="344961" y="1505723"/>
                      <a:pt x="343629" y="1489719"/>
                    </a:cubicBezTo>
                    <a:cubicBezTo>
                      <a:pt x="343247" y="1484003"/>
                      <a:pt x="342675" y="1477716"/>
                      <a:pt x="344581" y="1472574"/>
                    </a:cubicBezTo>
                    <a:cubicBezTo>
                      <a:pt x="362870" y="1422853"/>
                      <a:pt x="376776" y="1372367"/>
                      <a:pt x="367252" y="1318455"/>
                    </a:cubicBezTo>
                    <a:cubicBezTo>
                      <a:pt x="366298" y="1313503"/>
                      <a:pt x="368394" y="1307977"/>
                      <a:pt x="369728" y="1303023"/>
                    </a:cubicBezTo>
                    <a:cubicBezTo>
                      <a:pt x="376586" y="1278828"/>
                      <a:pt x="387444" y="1255205"/>
                      <a:pt x="389921" y="1230632"/>
                    </a:cubicBezTo>
                    <a:cubicBezTo>
                      <a:pt x="396017" y="1170050"/>
                      <a:pt x="398495" y="1109090"/>
                      <a:pt x="402495" y="1048124"/>
                    </a:cubicBezTo>
                    <a:cubicBezTo>
                      <a:pt x="402685" y="1044314"/>
                      <a:pt x="402685" y="1040314"/>
                      <a:pt x="404019" y="1036886"/>
                    </a:cubicBezTo>
                    <a:cubicBezTo>
                      <a:pt x="412211" y="1014405"/>
                      <a:pt x="409543" y="994784"/>
                      <a:pt x="393923" y="975732"/>
                    </a:cubicBezTo>
                    <a:cubicBezTo>
                      <a:pt x="387064" y="967349"/>
                      <a:pt x="383444" y="955919"/>
                      <a:pt x="379634" y="945443"/>
                    </a:cubicBezTo>
                    <a:cubicBezTo>
                      <a:pt x="373918" y="930010"/>
                      <a:pt x="368394" y="914199"/>
                      <a:pt x="364774" y="898197"/>
                    </a:cubicBezTo>
                    <a:cubicBezTo>
                      <a:pt x="361346" y="882383"/>
                      <a:pt x="356583" y="865429"/>
                      <a:pt x="359250" y="850188"/>
                    </a:cubicBezTo>
                    <a:cubicBezTo>
                      <a:pt x="364012" y="822755"/>
                      <a:pt x="374680" y="796654"/>
                      <a:pt x="381730" y="769604"/>
                    </a:cubicBezTo>
                    <a:cubicBezTo>
                      <a:pt x="384206" y="760269"/>
                      <a:pt x="383824" y="749981"/>
                      <a:pt x="384016" y="740267"/>
                    </a:cubicBezTo>
                    <a:cubicBezTo>
                      <a:pt x="384586" y="717976"/>
                      <a:pt x="379062" y="695115"/>
                      <a:pt x="394875" y="674922"/>
                    </a:cubicBezTo>
                    <a:cubicBezTo>
                      <a:pt x="409733" y="656254"/>
                      <a:pt x="405353" y="637391"/>
                      <a:pt x="394113" y="617771"/>
                    </a:cubicBezTo>
                    <a:cubicBezTo>
                      <a:pt x="386110" y="603672"/>
                      <a:pt x="379824" y="587671"/>
                      <a:pt x="376776" y="571859"/>
                    </a:cubicBezTo>
                    <a:cubicBezTo>
                      <a:pt x="372586" y="550140"/>
                      <a:pt x="370870" y="528614"/>
                      <a:pt x="373348" y="505181"/>
                    </a:cubicBezTo>
                    <a:cubicBezTo>
                      <a:pt x="375062" y="488606"/>
                      <a:pt x="375824" y="475080"/>
                      <a:pt x="385920" y="462125"/>
                    </a:cubicBezTo>
                    <a:cubicBezTo>
                      <a:pt x="387444" y="460031"/>
                      <a:pt x="387826" y="456221"/>
                      <a:pt x="387634" y="453363"/>
                    </a:cubicBezTo>
                    <a:cubicBezTo>
                      <a:pt x="384396" y="415834"/>
                      <a:pt x="386110" y="378685"/>
                      <a:pt x="388399" y="340773"/>
                    </a:cubicBezTo>
                    <a:cubicBezTo>
                      <a:pt x="391445" y="292578"/>
                      <a:pt x="382492" y="241900"/>
                      <a:pt x="350487" y="200181"/>
                    </a:cubicBezTo>
                    <a:cubicBezTo>
                      <a:pt x="345723" y="194084"/>
                      <a:pt x="343629" y="184940"/>
                      <a:pt x="342485" y="176938"/>
                    </a:cubicBezTo>
                    <a:cubicBezTo>
                      <a:pt x="337533" y="139218"/>
                      <a:pt x="334103" y="101307"/>
                      <a:pt x="328579" y="63586"/>
                    </a:cubicBezTo>
                    <a:cubicBezTo>
                      <a:pt x="325530" y="43011"/>
                      <a:pt x="322862" y="21485"/>
                      <a:pt x="314480" y="2816"/>
                    </a:cubicBez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99" name="Freeform: Shape 198">
                <a:extLst>
                  <a:ext uri="{FF2B5EF4-FFF2-40B4-BE49-F238E27FC236}">
                    <a16:creationId xmlns:a16="http://schemas.microsoft.com/office/drawing/2014/main" id="{C99245BA-7784-4E0D-ABE1-A4FB596E48B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648048" y="0"/>
                <a:ext cx="4543952" cy="6858000"/>
              </a:xfrm>
              <a:custGeom>
                <a:avLst/>
                <a:gdLst>
                  <a:gd name="connsiteX0" fmla="*/ 328959 w 4543952"/>
                  <a:gd name="connsiteY0" fmla="*/ 6564619 h 6858000"/>
                  <a:gd name="connsiteX1" fmla="*/ 306480 w 4543952"/>
                  <a:gd name="connsiteY1" fmla="*/ 6588624 h 6858000"/>
                  <a:gd name="connsiteX2" fmla="*/ 289858 w 4543952"/>
                  <a:gd name="connsiteY2" fmla="*/ 6625223 h 6858000"/>
                  <a:gd name="connsiteX3" fmla="*/ 289858 w 4543952"/>
                  <a:gd name="connsiteY3" fmla="*/ 6625224 h 6858000"/>
                  <a:gd name="connsiteX4" fmla="*/ 289870 w 4543952"/>
                  <a:gd name="connsiteY4" fmla="*/ 6645551 h 6858000"/>
                  <a:gd name="connsiteX5" fmla="*/ 296953 w 4543952"/>
                  <a:gd name="connsiteY5" fmla="*/ 6662539 h 6858000"/>
                  <a:gd name="connsiteX6" fmla="*/ 296953 w 4543952"/>
                  <a:gd name="connsiteY6" fmla="*/ 6662541 h 6858000"/>
                  <a:gd name="connsiteX7" fmla="*/ 296954 w 4543952"/>
                  <a:gd name="connsiteY7" fmla="*/ 6662543 h 6858000"/>
                  <a:gd name="connsiteX8" fmla="*/ 311551 w 4543952"/>
                  <a:gd name="connsiteY8" fmla="*/ 6702975 h 6858000"/>
                  <a:gd name="connsiteX9" fmla="*/ 297715 w 4543952"/>
                  <a:gd name="connsiteY9" fmla="*/ 6742551 h 6858000"/>
                  <a:gd name="connsiteX10" fmla="*/ 297714 w 4543952"/>
                  <a:gd name="connsiteY10" fmla="*/ 6742554 h 6858000"/>
                  <a:gd name="connsiteX11" fmla="*/ 283011 w 4543952"/>
                  <a:gd name="connsiteY11" fmla="*/ 6776799 h 6858000"/>
                  <a:gd name="connsiteX12" fmla="*/ 278238 w 4543952"/>
                  <a:gd name="connsiteY12" fmla="*/ 6812061 h 6858000"/>
                  <a:gd name="connsiteX13" fmla="*/ 278237 w 4543952"/>
                  <a:gd name="connsiteY13" fmla="*/ 6812062 h 6858000"/>
                  <a:gd name="connsiteX14" fmla="*/ 278237 w 4543952"/>
                  <a:gd name="connsiteY14" fmla="*/ 6812063 h 6858000"/>
                  <a:gd name="connsiteX15" fmla="*/ 278238 w 4543952"/>
                  <a:gd name="connsiteY15" fmla="*/ 6812061 h 6858000"/>
                  <a:gd name="connsiteX16" fmla="*/ 297714 w 4543952"/>
                  <a:gd name="connsiteY16" fmla="*/ 6742554 h 6858000"/>
                  <a:gd name="connsiteX17" fmla="*/ 297715 w 4543952"/>
                  <a:gd name="connsiteY17" fmla="*/ 6742552 h 6858000"/>
                  <a:gd name="connsiteX18" fmla="*/ 311551 w 4543952"/>
                  <a:gd name="connsiteY18" fmla="*/ 6702976 h 6858000"/>
                  <a:gd name="connsiteX19" fmla="*/ 311551 w 4543952"/>
                  <a:gd name="connsiteY19" fmla="*/ 6702975 h 6858000"/>
                  <a:gd name="connsiteX20" fmla="*/ 308405 w 4543952"/>
                  <a:gd name="connsiteY20" fmla="*/ 6683026 h 6858000"/>
                  <a:gd name="connsiteX21" fmla="*/ 296954 w 4543952"/>
                  <a:gd name="connsiteY21" fmla="*/ 6662543 h 6858000"/>
                  <a:gd name="connsiteX22" fmla="*/ 296953 w 4543952"/>
                  <a:gd name="connsiteY22" fmla="*/ 6662540 h 6858000"/>
                  <a:gd name="connsiteX23" fmla="*/ 296953 w 4543952"/>
                  <a:gd name="connsiteY23" fmla="*/ 6662539 h 6858000"/>
                  <a:gd name="connsiteX24" fmla="*/ 289858 w 4543952"/>
                  <a:gd name="connsiteY24" fmla="*/ 6625224 h 6858000"/>
                  <a:gd name="connsiteX25" fmla="*/ 306480 w 4543952"/>
                  <a:gd name="connsiteY25" fmla="*/ 6588625 h 6858000"/>
                  <a:gd name="connsiteX26" fmla="*/ 328959 w 4543952"/>
                  <a:gd name="connsiteY26" fmla="*/ 6564620 h 6858000"/>
                  <a:gd name="connsiteX27" fmla="*/ 248638 w 4543952"/>
                  <a:gd name="connsiteY27" fmla="*/ 6438980 h 6858000"/>
                  <a:gd name="connsiteX28" fmla="*/ 268569 w 4543952"/>
                  <a:gd name="connsiteY28" fmla="*/ 6463840 h 6858000"/>
                  <a:gd name="connsiteX29" fmla="*/ 268572 w 4543952"/>
                  <a:gd name="connsiteY29" fmla="*/ 6463848 h 6858000"/>
                  <a:gd name="connsiteX30" fmla="*/ 279556 w 4543952"/>
                  <a:gd name="connsiteY30" fmla="*/ 6508051 h 6858000"/>
                  <a:gd name="connsiteX31" fmla="*/ 282367 w 4543952"/>
                  <a:gd name="connsiteY31" fmla="*/ 6513011 h 6858000"/>
                  <a:gd name="connsiteX32" fmla="*/ 284834 w 4543952"/>
                  <a:gd name="connsiteY32" fmla="*/ 6521803 h 6858000"/>
                  <a:gd name="connsiteX33" fmla="*/ 301172 w 4543952"/>
                  <a:gd name="connsiteY33" fmla="*/ 6546194 h 6858000"/>
                  <a:gd name="connsiteX34" fmla="*/ 301172 w 4543952"/>
                  <a:gd name="connsiteY34" fmla="*/ 6546193 h 6858000"/>
                  <a:gd name="connsiteX35" fmla="*/ 282367 w 4543952"/>
                  <a:gd name="connsiteY35" fmla="*/ 6513011 h 6858000"/>
                  <a:gd name="connsiteX36" fmla="*/ 268572 w 4543952"/>
                  <a:gd name="connsiteY36" fmla="*/ 6463848 h 6858000"/>
                  <a:gd name="connsiteX37" fmla="*/ 268569 w 4543952"/>
                  <a:gd name="connsiteY37" fmla="*/ 6463839 h 6858000"/>
                  <a:gd name="connsiteX38" fmla="*/ 166047 w 4543952"/>
                  <a:gd name="connsiteY38" fmla="*/ 6392242 h 6858000"/>
                  <a:gd name="connsiteX39" fmla="*/ 173364 w 4543952"/>
                  <a:gd name="connsiteY39" fmla="*/ 6407332 h 6858000"/>
                  <a:gd name="connsiteX40" fmla="*/ 173364 w 4543952"/>
                  <a:gd name="connsiteY40" fmla="*/ 6407331 h 6858000"/>
                  <a:gd name="connsiteX41" fmla="*/ 401733 w 4543952"/>
                  <a:gd name="connsiteY41" fmla="*/ 4221390 h 6858000"/>
                  <a:gd name="connsiteX42" fmla="*/ 396017 w 4543952"/>
                  <a:gd name="connsiteY42" fmla="*/ 4253013 h 6858000"/>
                  <a:gd name="connsiteX43" fmla="*/ 356201 w 4543952"/>
                  <a:gd name="connsiteY43" fmla="*/ 4324644 h 6858000"/>
                  <a:gd name="connsiteX44" fmla="*/ 347247 w 4543952"/>
                  <a:gd name="connsiteY44" fmla="*/ 4363889 h 6858000"/>
                  <a:gd name="connsiteX45" fmla="*/ 347247 w 4543952"/>
                  <a:gd name="connsiteY45" fmla="*/ 4363890 h 6858000"/>
                  <a:gd name="connsiteX46" fmla="*/ 348009 w 4543952"/>
                  <a:gd name="connsiteY46" fmla="*/ 4482004 h 6858000"/>
                  <a:gd name="connsiteX47" fmla="*/ 408019 w 4543952"/>
                  <a:gd name="connsiteY47" fmla="*/ 4659174 h 6858000"/>
                  <a:gd name="connsiteX48" fmla="*/ 416021 w 4543952"/>
                  <a:gd name="connsiteY48" fmla="*/ 4677655 h 6858000"/>
                  <a:gd name="connsiteX49" fmla="*/ 425928 w 4543952"/>
                  <a:gd name="connsiteY49" fmla="*/ 4767764 h 6858000"/>
                  <a:gd name="connsiteX50" fmla="*/ 427237 w 4543952"/>
                  <a:gd name="connsiteY50" fmla="*/ 4800482 h 6858000"/>
                  <a:gd name="connsiteX51" fmla="*/ 412401 w 4543952"/>
                  <a:gd name="connsiteY51" fmla="*/ 4828915 h 6858000"/>
                  <a:gd name="connsiteX52" fmla="*/ 391971 w 4543952"/>
                  <a:gd name="connsiteY52" fmla="*/ 4857316 h 6858000"/>
                  <a:gd name="connsiteX53" fmla="*/ 390221 w 4543952"/>
                  <a:gd name="connsiteY53" fmla="*/ 4863342 h 6858000"/>
                  <a:gd name="connsiteX54" fmla="*/ 387469 w 4543952"/>
                  <a:gd name="connsiteY54" fmla="*/ 4867613 h 6858000"/>
                  <a:gd name="connsiteX55" fmla="*/ 382691 w 4543952"/>
                  <a:gd name="connsiteY55" fmla="*/ 4889274 h 6858000"/>
                  <a:gd name="connsiteX56" fmla="*/ 382691 w 4543952"/>
                  <a:gd name="connsiteY56" fmla="*/ 4889275 h 6858000"/>
                  <a:gd name="connsiteX57" fmla="*/ 384396 w 4543952"/>
                  <a:gd name="connsiteY57" fmla="*/ 4912168 h 6858000"/>
                  <a:gd name="connsiteX58" fmla="*/ 385799 w 4543952"/>
                  <a:gd name="connsiteY58" fmla="*/ 4933804 h 6858000"/>
                  <a:gd name="connsiteX59" fmla="*/ 378247 w 4543952"/>
                  <a:gd name="connsiteY59" fmla="*/ 4957452 h 6858000"/>
                  <a:gd name="connsiteX60" fmla="*/ 360964 w 4543952"/>
                  <a:gd name="connsiteY60" fmla="*/ 4987036 h 6858000"/>
                  <a:gd name="connsiteX61" fmla="*/ 334485 w 4543952"/>
                  <a:gd name="connsiteY61" fmla="*/ 5041520 h 6858000"/>
                  <a:gd name="connsiteX62" fmla="*/ 321371 w 4543952"/>
                  <a:gd name="connsiteY62" fmla="*/ 5087422 h 6858000"/>
                  <a:gd name="connsiteX63" fmla="*/ 321364 w 4543952"/>
                  <a:gd name="connsiteY63" fmla="*/ 5087449 h 6858000"/>
                  <a:gd name="connsiteX64" fmla="*/ 315482 w 4543952"/>
                  <a:gd name="connsiteY64" fmla="*/ 5102460 h 6858000"/>
                  <a:gd name="connsiteX65" fmla="*/ 308338 w 4543952"/>
                  <a:gd name="connsiteY65" fmla="*/ 5133219 h 6858000"/>
                  <a:gd name="connsiteX66" fmla="*/ 308337 w 4543952"/>
                  <a:gd name="connsiteY66" fmla="*/ 5133223 h 6858000"/>
                  <a:gd name="connsiteX67" fmla="*/ 308337 w 4543952"/>
                  <a:gd name="connsiteY67" fmla="*/ 5133224 h 6858000"/>
                  <a:gd name="connsiteX68" fmla="*/ 315052 w 4543952"/>
                  <a:gd name="connsiteY68" fmla="*/ 5166113 h 6858000"/>
                  <a:gd name="connsiteX69" fmla="*/ 314362 w 4543952"/>
                  <a:gd name="connsiteY69" fmla="*/ 5172089 h 6858000"/>
                  <a:gd name="connsiteX70" fmla="*/ 311814 w 4543952"/>
                  <a:gd name="connsiteY70" fmla="*/ 5179066 h 6858000"/>
                  <a:gd name="connsiteX71" fmla="*/ 311814 w 4543952"/>
                  <a:gd name="connsiteY71" fmla="*/ 5179067 h 6858000"/>
                  <a:gd name="connsiteX72" fmla="*/ 335437 w 4543952"/>
                  <a:gd name="connsiteY72" fmla="*/ 5272796 h 6858000"/>
                  <a:gd name="connsiteX73" fmla="*/ 360397 w 4543952"/>
                  <a:gd name="connsiteY73" fmla="*/ 5321350 h 6858000"/>
                  <a:gd name="connsiteX74" fmla="*/ 364317 w 4543952"/>
                  <a:gd name="connsiteY74" fmla="*/ 5355013 h 6858000"/>
                  <a:gd name="connsiteX75" fmla="*/ 359440 w 4543952"/>
                  <a:gd name="connsiteY75" fmla="*/ 5385383 h 6858000"/>
                  <a:gd name="connsiteX76" fmla="*/ 351249 w 4543952"/>
                  <a:gd name="connsiteY76" fmla="*/ 5425581 h 6858000"/>
                  <a:gd name="connsiteX77" fmla="*/ 339627 w 4543952"/>
                  <a:gd name="connsiteY77" fmla="*/ 5480636 h 6858000"/>
                  <a:gd name="connsiteX78" fmla="*/ 335103 w 4543952"/>
                  <a:gd name="connsiteY78" fmla="*/ 5507666 h 6858000"/>
                  <a:gd name="connsiteX79" fmla="*/ 335103 w 4543952"/>
                  <a:gd name="connsiteY79" fmla="*/ 5507667 h 6858000"/>
                  <a:gd name="connsiteX80" fmla="*/ 337324 w 4543952"/>
                  <a:gd name="connsiteY80" fmla="*/ 5520421 h 6858000"/>
                  <a:gd name="connsiteX81" fmla="*/ 345722 w 4543952"/>
                  <a:gd name="connsiteY81" fmla="*/ 5531691 h 6858000"/>
                  <a:gd name="connsiteX82" fmla="*/ 345723 w 4543952"/>
                  <a:gd name="connsiteY82" fmla="*/ 5531693 h 6858000"/>
                  <a:gd name="connsiteX83" fmla="*/ 355869 w 4543952"/>
                  <a:gd name="connsiteY83" fmla="*/ 5547577 h 6858000"/>
                  <a:gd name="connsiteX84" fmla="*/ 346295 w 4543952"/>
                  <a:gd name="connsiteY84" fmla="*/ 5562745 h 6858000"/>
                  <a:gd name="connsiteX85" fmla="*/ 275047 w 4543952"/>
                  <a:gd name="connsiteY85" fmla="*/ 5704482 h 6858000"/>
                  <a:gd name="connsiteX86" fmla="*/ 269141 w 4543952"/>
                  <a:gd name="connsiteY86" fmla="*/ 5740487 h 6858000"/>
                  <a:gd name="connsiteX87" fmla="*/ 260376 w 4543952"/>
                  <a:gd name="connsiteY87" fmla="*/ 5760872 h 6858000"/>
                  <a:gd name="connsiteX88" fmla="*/ 171981 w 4543952"/>
                  <a:gd name="connsiteY88" fmla="*/ 5883750 h 6858000"/>
                  <a:gd name="connsiteX89" fmla="*/ 171979 w 4543952"/>
                  <a:gd name="connsiteY89" fmla="*/ 5883755 h 6858000"/>
                  <a:gd name="connsiteX90" fmla="*/ 160957 w 4543952"/>
                  <a:gd name="connsiteY90" fmla="*/ 5909350 h 6858000"/>
                  <a:gd name="connsiteX91" fmla="*/ 154076 w 4543952"/>
                  <a:gd name="connsiteY91" fmla="*/ 5935945 h 6858000"/>
                  <a:gd name="connsiteX92" fmla="*/ 154075 w 4543952"/>
                  <a:gd name="connsiteY92" fmla="*/ 5935948 h 6858000"/>
                  <a:gd name="connsiteX93" fmla="*/ 154075 w 4543952"/>
                  <a:gd name="connsiteY93" fmla="*/ 5935949 h 6858000"/>
                  <a:gd name="connsiteX94" fmla="*/ 154242 w 4543952"/>
                  <a:gd name="connsiteY94" fmla="*/ 5964476 h 6858000"/>
                  <a:gd name="connsiteX95" fmla="*/ 157695 w 4543952"/>
                  <a:gd name="connsiteY95" fmla="*/ 5993289 h 6858000"/>
                  <a:gd name="connsiteX96" fmla="*/ 157695 w 4543952"/>
                  <a:gd name="connsiteY96" fmla="*/ 5993291 h 6858000"/>
                  <a:gd name="connsiteX97" fmla="*/ 164171 w 4543952"/>
                  <a:gd name="connsiteY97" fmla="*/ 6026440 h 6858000"/>
                  <a:gd name="connsiteX98" fmla="*/ 220371 w 4543952"/>
                  <a:gd name="connsiteY98" fmla="*/ 6108738 h 6858000"/>
                  <a:gd name="connsiteX99" fmla="*/ 234064 w 4543952"/>
                  <a:gd name="connsiteY99" fmla="*/ 6133314 h 6858000"/>
                  <a:gd name="connsiteX100" fmla="*/ 218468 w 4543952"/>
                  <a:gd name="connsiteY100" fmla="*/ 6155599 h 6858000"/>
                  <a:gd name="connsiteX101" fmla="*/ 218465 w 4543952"/>
                  <a:gd name="connsiteY101" fmla="*/ 6155601 h 6858000"/>
                  <a:gd name="connsiteX102" fmla="*/ 179794 w 4543952"/>
                  <a:gd name="connsiteY102" fmla="*/ 6228755 h 6858000"/>
                  <a:gd name="connsiteX103" fmla="*/ 162457 w 4543952"/>
                  <a:gd name="connsiteY103" fmla="*/ 6361538 h 6858000"/>
                  <a:gd name="connsiteX104" fmla="*/ 162457 w 4543952"/>
                  <a:gd name="connsiteY104" fmla="*/ 6361539 h 6858000"/>
                  <a:gd name="connsiteX105" fmla="*/ 179794 w 4543952"/>
                  <a:gd name="connsiteY105" fmla="*/ 6228756 h 6858000"/>
                  <a:gd name="connsiteX106" fmla="*/ 218465 w 4543952"/>
                  <a:gd name="connsiteY106" fmla="*/ 6155602 h 6858000"/>
                  <a:gd name="connsiteX107" fmla="*/ 218468 w 4543952"/>
                  <a:gd name="connsiteY107" fmla="*/ 6155599 h 6858000"/>
                  <a:gd name="connsiteX108" fmla="*/ 230364 w 4543952"/>
                  <a:gd name="connsiteY108" fmla="*/ 6143189 h 6858000"/>
                  <a:gd name="connsiteX109" fmla="*/ 234064 w 4543952"/>
                  <a:gd name="connsiteY109" fmla="*/ 6133314 h 6858000"/>
                  <a:gd name="connsiteX110" fmla="*/ 234064 w 4543952"/>
                  <a:gd name="connsiteY110" fmla="*/ 6133313 h 6858000"/>
                  <a:gd name="connsiteX111" fmla="*/ 220371 w 4543952"/>
                  <a:gd name="connsiteY111" fmla="*/ 6108737 h 6858000"/>
                  <a:gd name="connsiteX112" fmla="*/ 164171 w 4543952"/>
                  <a:gd name="connsiteY112" fmla="*/ 6026439 h 6858000"/>
                  <a:gd name="connsiteX113" fmla="*/ 157695 w 4543952"/>
                  <a:gd name="connsiteY113" fmla="*/ 5993290 h 6858000"/>
                  <a:gd name="connsiteX114" fmla="*/ 157695 w 4543952"/>
                  <a:gd name="connsiteY114" fmla="*/ 5993289 h 6858000"/>
                  <a:gd name="connsiteX115" fmla="*/ 154075 w 4543952"/>
                  <a:gd name="connsiteY115" fmla="*/ 5935949 h 6858000"/>
                  <a:gd name="connsiteX116" fmla="*/ 154076 w 4543952"/>
                  <a:gd name="connsiteY116" fmla="*/ 5935945 h 6858000"/>
                  <a:gd name="connsiteX117" fmla="*/ 171979 w 4543952"/>
                  <a:gd name="connsiteY117" fmla="*/ 5883755 h 6858000"/>
                  <a:gd name="connsiteX118" fmla="*/ 171981 w 4543952"/>
                  <a:gd name="connsiteY118" fmla="*/ 5883751 h 6858000"/>
                  <a:gd name="connsiteX119" fmla="*/ 260376 w 4543952"/>
                  <a:gd name="connsiteY119" fmla="*/ 5760873 h 6858000"/>
                  <a:gd name="connsiteX120" fmla="*/ 269141 w 4543952"/>
                  <a:gd name="connsiteY120" fmla="*/ 5740488 h 6858000"/>
                  <a:gd name="connsiteX121" fmla="*/ 275047 w 4543952"/>
                  <a:gd name="connsiteY121" fmla="*/ 5704483 h 6858000"/>
                  <a:gd name="connsiteX122" fmla="*/ 346295 w 4543952"/>
                  <a:gd name="connsiteY122" fmla="*/ 5562746 h 6858000"/>
                  <a:gd name="connsiteX123" fmla="*/ 355869 w 4543952"/>
                  <a:gd name="connsiteY123" fmla="*/ 5547578 h 6858000"/>
                  <a:gd name="connsiteX124" fmla="*/ 355869 w 4543952"/>
                  <a:gd name="connsiteY124" fmla="*/ 5547577 h 6858000"/>
                  <a:gd name="connsiteX125" fmla="*/ 345723 w 4543952"/>
                  <a:gd name="connsiteY125" fmla="*/ 5531692 h 6858000"/>
                  <a:gd name="connsiteX126" fmla="*/ 345722 w 4543952"/>
                  <a:gd name="connsiteY126" fmla="*/ 5531691 h 6858000"/>
                  <a:gd name="connsiteX127" fmla="*/ 335103 w 4543952"/>
                  <a:gd name="connsiteY127" fmla="*/ 5507667 h 6858000"/>
                  <a:gd name="connsiteX128" fmla="*/ 339627 w 4543952"/>
                  <a:gd name="connsiteY128" fmla="*/ 5480637 h 6858000"/>
                  <a:gd name="connsiteX129" fmla="*/ 351249 w 4543952"/>
                  <a:gd name="connsiteY129" fmla="*/ 5425582 h 6858000"/>
                  <a:gd name="connsiteX130" fmla="*/ 359440 w 4543952"/>
                  <a:gd name="connsiteY130" fmla="*/ 5385384 h 6858000"/>
                  <a:gd name="connsiteX131" fmla="*/ 364317 w 4543952"/>
                  <a:gd name="connsiteY131" fmla="*/ 5355014 h 6858000"/>
                  <a:gd name="connsiteX132" fmla="*/ 364317 w 4543952"/>
                  <a:gd name="connsiteY132" fmla="*/ 5355013 h 6858000"/>
                  <a:gd name="connsiteX133" fmla="*/ 362870 w 4543952"/>
                  <a:gd name="connsiteY133" fmla="*/ 5326162 h 6858000"/>
                  <a:gd name="connsiteX134" fmla="*/ 360397 w 4543952"/>
                  <a:gd name="connsiteY134" fmla="*/ 5321350 h 6858000"/>
                  <a:gd name="connsiteX135" fmla="*/ 359341 w 4543952"/>
                  <a:gd name="connsiteY135" fmla="*/ 5312287 h 6858000"/>
                  <a:gd name="connsiteX136" fmla="*/ 335437 w 4543952"/>
                  <a:gd name="connsiteY136" fmla="*/ 5272795 h 6858000"/>
                  <a:gd name="connsiteX137" fmla="*/ 311981 w 4543952"/>
                  <a:gd name="connsiteY137" fmla="*/ 5229432 h 6858000"/>
                  <a:gd name="connsiteX138" fmla="*/ 311814 w 4543952"/>
                  <a:gd name="connsiteY138" fmla="*/ 5179067 h 6858000"/>
                  <a:gd name="connsiteX139" fmla="*/ 314362 w 4543952"/>
                  <a:gd name="connsiteY139" fmla="*/ 5172090 h 6858000"/>
                  <a:gd name="connsiteX140" fmla="*/ 315052 w 4543952"/>
                  <a:gd name="connsiteY140" fmla="*/ 5166113 h 6858000"/>
                  <a:gd name="connsiteX141" fmla="*/ 315052 w 4543952"/>
                  <a:gd name="connsiteY141" fmla="*/ 5166112 h 6858000"/>
                  <a:gd name="connsiteX142" fmla="*/ 308337 w 4543952"/>
                  <a:gd name="connsiteY142" fmla="*/ 5133224 h 6858000"/>
                  <a:gd name="connsiteX143" fmla="*/ 308338 w 4543952"/>
                  <a:gd name="connsiteY143" fmla="*/ 5133219 h 6858000"/>
                  <a:gd name="connsiteX144" fmla="*/ 321364 w 4543952"/>
                  <a:gd name="connsiteY144" fmla="*/ 5087449 h 6858000"/>
                  <a:gd name="connsiteX145" fmla="*/ 327270 w 4543952"/>
                  <a:gd name="connsiteY145" fmla="*/ 5072375 h 6858000"/>
                  <a:gd name="connsiteX146" fmla="*/ 334485 w 4543952"/>
                  <a:gd name="connsiteY146" fmla="*/ 5041521 h 6858000"/>
                  <a:gd name="connsiteX147" fmla="*/ 360964 w 4543952"/>
                  <a:gd name="connsiteY147" fmla="*/ 4987037 h 6858000"/>
                  <a:gd name="connsiteX148" fmla="*/ 376969 w 4543952"/>
                  <a:gd name="connsiteY148" fmla="*/ 4961455 h 6858000"/>
                  <a:gd name="connsiteX149" fmla="*/ 378247 w 4543952"/>
                  <a:gd name="connsiteY149" fmla="*/ 4957452 h 6858000"/>
                  <a:gd name="connsiteX150" fmla="*/ 381039 w 4543952"/>
                  <a:gd name="connsiteY150" fmla="*/ 4952672 h 6858000"/>
                  <a:gd name="connsiteX151" fmla="*/ 385799 w 4543952"/>
                  <a:gd name="connsiteY151" fmla="*/ 4933804 h 6858000"/>
                  <a:gd name="connsiteX152" fmla="*/ 384396 w 4543952"/>
                  <a:gd name="connsiteY152" fmla="*/ 4912167 h 6858000"/>
                  <a:gd name="connsiteX153" fmla="*/ 382691 w 4543952"/>
                  <a:gd name="connsiteY153" fmla="*/ 4889274 h 6858000"/>
                  <a:gd name="connsiteX154" fmla="*/ 390221 w 4543952"/>
                  <a:gd name="connsiteY154" fmla="*/ 4863342 h 6858000"/>
                  <a:gd name="connsiteX155" fmla="*/ 412401 w 4543952"/>
                  <a:gd name="connsiteY155" fmla="*/ 4828916 h 6858000"/>
                  <a:gd name="connsiteX156" fmla="*/ 427237 w 4543952"/>
                  <a:gd name="connsiteY156" fmla="*/ 4800483 h 6858000"/>
                  <a:gd name="connsiteX157" fmla="*/ 427237 w 4543952"/>
                  <a:gd name="connsiteY157" fmla="*/ 4800482 h 6858000"/>
                  <a:gd name="connsiteX158" fmla="*/ 425928 w 4543952"/>
                  <a:gd name="connsiteY158" fmla="*/ 4767763 h 6858000"/>
                  <a:gd name="connsiteX159" fmla="*/ 416021 w 4543952"/>
                  <a:gd name="connsiteY159" fmla="*/ 4677654 h 6858000"/>
                  <a:gd name="connsiteX160" fmla="*/ 408019 w 4543952"/>
                  <a:gd name="connsiteY160" fmla="*/ 4659173 h 6858000"/>
                  <a:gd name="connsiteX161" fmla="*/ 348009 w 4543952"/>
                  <a:gd name="connsiteY161" fmla="*/ 4482003 h 6858000"/>
                  <a:gd name="connsiteX162" fmla="*/ 347247 w 4543952"/>
                  <a:gd name="connsiteY162" fmla="*/ 4363890 h 6858000"/>
                  <a:gd name="connsiteX163" fmla="*/ 356201 w 4543952"/>
                  <a:gd name="connsiteY163" fmla="*/ 4324645 h 6858000"/>
                  <a:gd name="connsiteX164" fmla="*/ 396017 w 4543952"/>
                  <a:gd name="connsiteY164" fmla="*/ 4253014 h 6858000"/>
                  <a:gd name="connsiteX165" fmla="*/ 401733 w 4543952"/>
                  <a:gd name="connsiteY165" fmla="*/ 4221391 h 6858000"/>
                  <a:gd name="connsiteX166" fmla="*/ 332842 w 4543952"/>
                  <a:gd name="connsiteY166" fmla="*/ 2836171 h 6858000"/>
                  <a:gd name="connsiteX167" fmla="*/ 332842 w 4543952"/>
                  <a:gd name="connsiteY167" fmla="*/ 2836172 h 6858000"/>
                  <a:gd name="connsiteX168" fmla="*/ 341533 w 4543952"/>
                  <a:gd name="connsiteY168" fmla="*/ 2848793 h 6858000"/>
                  <a:gd name="connsiteX169" fmla="*/ 358166 w 4543952"/>
                  <a:gd name="connsiteY169" fmla="*/ 2903544 h 6858000"/>
                  <a:gd name="connsiteX170" fmla="*/ 366072 w 4543952"/>
                  <a:gd name="connsiteY170" fmla="*/ 2947858 h 6858000"/>
                  <a:gd name="connsiteX171" fmla="*/ 366072 w 4543952"/>
                  <a:gd name="connsiteY171" fmla="*/ 2947862 h 6858000"/>
                  <a:gd name="connsiteX172" fmla="*/ 362488 w 4543952"/>
                  <a:gd name="connsiteY172" fmla="*/ 2982147 h 6858000"/>
                  <a:gd name="connsiteX173" fmla="*/ 350796 w 4543952"/>
                  <a:gd name="connsiteY173" fmla="*/ 3077400 h 6858000"/>
                  <a:gd name="connsiteX174" fmla="*/ 350796 w 4543952"/>
                  <a:gd name="connsiteY174" fmla="*/ 3077401 h 6858000"/>
                  <a:gd name="connsiteX175" fmla="*/ 363250 w 4543952"/>
                  <a:gd name="connsiteY175" fmla="*/ 3172654 h 6858000"/>
                  <a:gd name="connsiteX176" fmla="*/ 410877 w 4543952"/>
                  <a:gd name="connsiteY176" fmla="*/ 3489467 h 6858000"/>
                  <a:gd name="connsiteX177" fmla="*/ 432976 w 4543952"/>
                  <a:gd name="connsiteY177" fmla="*/ 3544713 h 6858000"/>
                  <a:gd name="connsiteX178" fmla="*/ 445520 w 4543952"/>
                  <a:gd name="connsiteY178" fmla="*/ 3562320 h 6858000"/>
                  <a:gd name="connsiteX179" fmla="*/ 450598 w 4543952"/>
                  <a:gd name="connsiteY179" fmla="*/ 3574407 h 6858000"/>
                  <a:gd name="connsiteX180" fmla="*/ 448246 w 4543952"/>
                  <a:gd name="connsiteY180" fmla="*/ 3587173 h 6858000"/>
                  <a:gd name="connsiteX181" fmla="*/ 438500 w 4543952"/>
                  <a:gd name="connsiteY181" fmla="*/ 3606816 h 6858000"/>
                  <a:gd name="connsiteX182" fmla="*/ 424974 w 4543952"/>
                  <a:gd name="connsiteY182" fmla="*/ 3630631 h 6858000"/>
                  <a:gd name="connsiteX183" fmla="*/ 400733 w 4543952"/>
                  <a:gd name="connsiteY183" fmla="*/ 3680162 h 6858000"/>
                  <a:gd name="connsiteX184" fmla="*/ 400733 w 4543952"/>
                  <a:gd name="connsiteY184" fmla="*/ 3680163 h 6858000"/>
                  <a:gd name="connsiteX185" fmla="*/ 404781 w 4543952"/>
                  <a:gd name="connsiteY185" fmla="*/ 3734837 h 6858000"/>
                  <a:gd name="connsiteX186" fmla="*/ 404399 w 4543952"/>
                  <a:gd name="connsiteY186" fmla="*/ 3754651 h 6858000"/>
                  <a:gd name="connsiteX187" fmla="*/ 398042 w 4543952"/>
                  <a:gd name="connsiteY187" fmla="*/ 3789775 h 6858000"/>
                  <a:gd name="connsiteX188" fmla="*/ 398042 w 4543952"/>
                  <a:gd name="connsiteY188" fmla="*/ 3789776 h 6858000"/>
                  <a:gd name="connsiteX189" fmla="*/ 412973 w 4543952"/>
                  <a:gd name="connsiteY189" fmla="*/ 3822472 h 6858000"/>
                  <a:gd name="connsiteX190" fmla="*/ 427308 w 4543952"/>
                  <a:gd name="connsiteY190" fmla="*/ 3852619 h 6858000"/>
                  <a:gd name="connsiteX191" fmla="*/ 417926 w 4543952"/>
                  <a:gd name="connsiteY191" fmla="*/ 3885336 h 6858000"/>
                  <a:gd name="connsiteX192" fmla="*/ 417925 w 4543952"/>
                  <a:gd name="connsiteY192" fmla="*/ 3885337 h 6858000"/>
                  <a:gd name="connsiteX193" fmla="*/ 386040 w 4543952"/>
                  <a:gd name="connsiteY193" fmla="*/ 3962158 h 6858000"/>
                  <a:gd name="connsiteX194" fmla="*/ 386040 w 4543952"/>
                  <a:gd name="connsiteY194" fmla="*/ 3962159 h 6858000"/>
                  <a:gd name="connsiteX195" fmla="*/ 388431 w 4543952"/>
                  <a:gd name="connsiteY195" fmla="*/ 4002409 h 6858000"/>
                  <a:gd name="connsiteX196" fmla="*/ 401733 w 4543952"/>
                  <a:gd name="connsiteY196" fmla="*/ 4043837 h 6858000"/>
                  <a:gd name="connsiteX197" fmla="*/ 401733 w 4543952"/>
                  <a:gd name="connsiteY197" fmla="*/ 4043839 h 6858000"/>
                  <a:gd name="connsiteX198" fmla="*/ 416855 w 4543952"/>
                  <a:gd name="connsiteY198" fmla="*/ 4103825 h 6858000"/>
                  <a:gd name="connsiteX199" fmla="*/ 405544 w 4543952"/>
                  <a:gd name="connsiteY199" fmla="*/ 4165381 h 6858000"/>
                  <a:gd name="connsiteX200" fmla="*/ 405543 w 4543952"/>
                  <a:gd name="connsiteY200" fmla="*/ 4165382 h 6858000"/>
                  <a:gd name="connsiteX201" fmla="*/ 401638 w 4543952"/>
                  <a:gd name="connsiteY201" fmla="*/ 4192386 h 6858000"/>
                  <a:gd name="connsiteX202" fmla="*/ 401638 w 4543952"/>
                  <a:gd name="connsiteY202" fmla="*/ 4192387 h 6858000"/>
                  <a:gd name="connsiteX203" fmla="*/ 405543 w 4543952"/>
                  <a:gd name="connsiteY203" fmla="*/ 4165383 h 6858000"/>
                  <a:gd name="connsiteX204" fmla="*/ 405544 w 4543952"/>
                  <a:gd name="connsiteY204" fmla="*/ 4165381 h 6858000"/>
                  <a:gd name="connsiteX205" fmla="*/ 414887 w 4543952"/>
                  <a:gd name="connsiteY205" fmla="*/ 4134255 h 6858000"/>
                  <a:gd name="connsiteX206" fmla="*/ 416855 w 4543952"/>
                  <a:gd name="connsiteY206" fmla="*/ 4103825 h 6858000"/>
                  <a:gd name="connsiteX207" fmla="*/ 416855 w 4543952"/>
                  <a:gd name="connsiteY207" fmla="*/ 4103824 h 6858000"/>
                  <a:gd name="connsiteX208" fmla="*/ 401733 w 4543952"/>
                  <a:gd name="connsiteY208" fmla="*/ 4043838 h 6858000"/>
                  <a:gd name="connsiteX209" fmla="*/ 401733 w 4543952"/>
                  <a:gd name="connsiteY209" fmla="*/ 4043837 h 6858000"/>
                  <a:gd name="connsiteX210" fmla="*/ 386040 w 4543952"/>
                  <a:gd name="connsiteY210" fmla="*/ 3962159 h 6858000"/>
                  <a:gd name="connsiteX211" fmla="*/ 395544 w 4543952"/>
                  <a:gd name="connsiteY211" fmla="*/ 3923124 h 6858000"/>
                  <a:gd name="connsiteX212" fmla="*/ 417925 w 4543952"/>
                  <a:gd name="connsiteY212" fmla="*/ 3885338 h 6858000"/>
                  <a:gd name="connsiteX213" fmla="*/ 417926 w 4543952"/>
                  <a:gd name="connsiteY213" fmla="*/ 3885336 h 6858000"/>
                  <a:gd name="connsiteX214" fmla="*/ 426528 w 4543952"/>
                  <a:gd name="connsiteY214" fmla="*/ 3868763 h 6858000"/>
                  <a:gd name="connsiteX215" fmla="*/ 427308 w 4543952"/>
                  <a:gd name="connsiteY215" fmla="*/ 3852619 h 6858000"/>
                  <a:gd name="connsiteX216" fmla="*/ 427308 w 4543952"/>
                  <a:gd name="connsiteY216" fmla="*/ 3852618 h 6858000"/>
                  <a:gd name="connsiteX217" fmla="*/ 412973 w 4543952"/>
                  <a:gd name="connsiteY217" fmla="*/ 3822471 h 6858000"/>
                  <a:gd name="connsiteX218" fmla="*/ 398042 w 4543952"/>
                  <a:gd name="connsiteY218" fmla="*/ 3789775 h 6858000"/>
                  <a:gd name="connsiteX219" fmla="*/ 404399 w 4543952"/>
                  <a:gd name="connsiteY219" fmla="*/ 3754652 h 6858000"/>
                  <a:gd name="connsiteX220" fmla="*/ 404781 w 4543952"/>
                  <a:gd name="connsiteY220" fmla="*/ 3734837 h 6858000"/>
                  <a:gd name="connsiteX221" fmla="*/ 404781 w 4543952"/>
                  <a:gd name="connsiteY221" fmla="*/ 3734836 h 6858000"/>
                  <a:gd name="connsiteX222" fmla="*/ 400733 w 4543952"/>
                  <a:gd name="connsiteY222" fmla="*/ 3680163 h 6858000"/>
                  <a:gd name="connsiteX223" fmla="*/ 407246 w 4543952"/>
                  <a:gd name="connsiteY223" fmla="*/ 3654415 h 6858000"/>
                  <a:gd name="connsiteX224" fmla="*/ 424974 w 4543952"/>
                  <a:gd name="connsiteY224" fmla="*/ 3630632 h 6858000"/>
                  <a:gd name="connsiteX225" fmla="*/ 438500 w 4543952"/>
                  <a:gd name="connsiteY225" fmla="*/ 3606817 h 6858000"/>
                  <a:gd name="connsiteX226" fmla="*/ 450598 w 4543952"/>
                  <a:gd name="connsiteY226" fmla="*/ 3574408 h 6858000"/>
                  <a:gd name="connsiteX227" fmla="*/ 450598 w 4543952"/>
                  <a:gd name="connsiteY227" fmla="*/ 3574407 h 6858000"/>
                  <a:gd name="connsiteX228" fmla="*/ 432976 w 4543952"/>
                  <a:gd name="connsiteY228" fmla="*/ 3544712 h 6858000"/>
                  <a:gd name="connsiteX229" fmla="*/ 410877 w 4543952"/>
                  <a:gd name="connsiteY229" fmla="*/ 3489466 h 6858000"/>
                  <a:gd name="connsiteX230" fmla="*/ 363250 w 4543952"/>
                  <a:gd name="connsiteY230" fmla="*/ 3172653 h 6858000"/>
                  <a:gd name="connsiteX231" fmla="*/ 350796 w 4543952"/>
                  <a:gd name="connsiteY231" fmla="*/ 3077401 h 6858000"/>
                  <a:gd name="connsiteX232" fmla="*/ 362488 w 4543952"/>
                  <a:gd name="connsiteY232" fmla="*/ 2982148 h 6858000"/>
                  <a:gd name="connsiteX233" fmla="*/ 366072 w 4543952"/>
                  <a:gd name="connsiteY233" fmla="*/ 2947862 h 6858000"/>
                  <a:gd name="connsiteX234" fmla="*/ 366072 w 4543952"/>
                  <a:gd name="connsiteY234" fmla="*/ 2947861 h 6858000"/>
                  <a:gd name="connsiteX235" fmla="*/ 366072 w 4543952"/>
                  <a:gd name="connsiteY235" fmla="*/ 2947858 h 6858000"/>
                  <a:gd name="connsiteX236" fmla="*/ 361441 w 4543952"/>
                  <a:gd name="connsiteY236" fmla="*/ 2914327 h 6858000"/>
                  <a:gd name="connsiteX237" fmla="*/ 358166 w 4543952"/>
                  <a:gd name="connsiteY237" fmla="*/ 2903544 h 6858000"/>
                  <a:gd name="connsiteX238" fmla="*/ 357138 w 4543952"/>
                  <a:gd name="connsiteY238" fmla="*/ 2897784 h 6858000"/>
                  <a:gd name="connsiteX239" fmla="*/ 341533 w 4543952"/>
                  <a:gd name="connsiteY239" fmla="*/ 2848792 h 6858000"/>
                  <a:gd name="connsiteX240" fmla="*/ 296001 w 4543952"/>
                  <a:gd name="connsiteY240" fmla="*/ 2745351 h 6858000"/>
                  <a:gd name="connsiteX241" fmla="*/ 289670 w 4543952"/>
                  <a:gd name="connsiteY241" fmla="*/ 2770757 h 6858000"/>
                  <a:gd name="connsiteX242" fmla="*/ 290080 w 4543952"/>
                  <a:gd name="connsiteY242" fmla="*/ 2778005 h 6858000"/>
                  <a:gd name="connsiteX243" fmla="*/ 289301 w 4543952"/>
                  <a:gd name="connsiteY243" fmla="*/ 2782304 h 6858000"/>
                  <a:gd name="connsiteX244" fmla="*/ 290501 w 4543952"/>
                  <a:gd name="connsiteY244" fmla="*/ 2785439 h 6858000"/>
                  <a:gd name="connsiteX245" fmla="*/ 290929 w 4543952"/>
                  <a:gd name="connsiteY245" fmla="*/ 2793022 h 6858000"/>
                  <a:gd name="connsiteX246" fmla="*/ 300579 w 4543952"/>
                  <a:gd name="connsiteY246" fmla="*/ 2811779 h 6858000"/>
                  <a:gd name="connsiteX247" fmla="*/ 300582 w 4543952"/>
                  <a:gd name="connsiteY247" fmla="*/ 2811786 h 6858000"/>
                  <a:gd name="connsiteX248" fmla="*/ 300583 w 4543952"/>
                  <a:gd name="connsiteY248" fmla="*/ 2811786 h 6858000"/>
                  <a:gd name="connsiteX249" fmla="*/ 300579 w 4543952"/>
                  <a:gd name="connsiteY249" fmla="*/ 2811779 h 6858000"/>
                  <a:gd name="connsiteX250" fmla="*/ 290501 w 4543952"/>
                  <a:gd name="connsiteY250" fmla="*/ 2785439 h 6858000"/>
                  <a:gd name="connsiteX251" fmla="*/ 290080 w 4543952"/>
                  <a:gd name="connsiteY251" fmla="*/ 2778005 h 6858000"/>
                  <a:gd name="connsiteX252" fmla="*/ 817328 w 4543952"/>
                  <a:gd name="connsiteY252" fmla="*/ 1508457 h 6858000"/>
                  <a:gd name="connsiteX253" fmla="*/ 845421 w 4543952"/>
                  <a:gd name="connsiteY253" fmla="*/ 1596212 h 6858000"/>
                  <a:gd name="connsiteX254" fmla="*/ 843517 w 4543952"/>
                  <a:gd name="connsiteY254" fmla="*/ 1624979 h 6858000"/>
                  <a:gd name="connsiteX255" fmla="*/ 786935 w 4543952"/>
                  <a:gd name="connsiteY255" fmla="*/ 1697752 h 6858000"/>
                  <a:gd name="connsiteX256" fmla="*/ 764267 w 4543952"/>
                  <a:gd name="connsiteY256" fmla="*/ 1733187 h 6858000"/>
                  <a:gd name="connsiteX257" fmla="*/ 722546 w 4543952"/>
                  <a:gd name="connsiteY257" fmla="*/ 1833774 h 6858000"/>
                  <a:gd name="connsiteX258" fmla="*/ 714925 w 4543952"/>
                  <a:gd name="connsiteY258" fmla="*/ 1842157 h 6858000"/>
                  <a:gd name="connsiteX259" fmla="*/ 624434 w 4543952"/>
                  <a:gd name="connsiteY259" fmla="*/ 1916453 h 6858000"/>
                  <a:gd name="connsiteX260" fmla="*/ 609004 w 4543952"/>
                  <a:gd name="connsiteY260" fmla="*/ 1933218 h 6858000"/>
                  <a:gd name="connsiteX261" fmla="*/ 584999 w 4543952"/>
                  <a:gd name="connsiteY261" fmla="*/ 1953412 h 6858000"/>
                  <a:gd name="connsiteX262" fmla="*/ 538516 w 4543952"/>
                  <a:gd name="connsiteY262" fmla="*/ 2016468 h 6858000"/>
                  <a:gd name="connsiteX263" fmla="*/ 523657 w 4543952"/>
                  <a:gd name="connsiteY263" fmla="*/ 2094577 h 6858000"/>
                  <a:gd name="connsiteX264" fmla="*/ 500986 w 4543952"/>
                  <a:gd name="connsiteY264" fmla="*/ 2188878 h 6858000"/>
                  <a:gd name="connsiteX265" fmla="*/ 485746 w 4543952"/>
                  <a:gd name="connsiteY265" fmla="*/ 2228313 h 6858000"/>
                  <a:gd name="connsiteX266" fmla="*/ 456789 w 4543952"/>
                  <a:gd name="connsiteY266" fmla="*/ 2334043 h 6858000"/>
                  <a:gd name="connsiteX267" fmla="*/ 432404 w 4543952"/>
                  <a:gd name="connsiteY267" fmla="*/ 2409484 h 6858000"/>
                  <a:gd name="connsiteX268" fmla="*/ 415303 w 4543952"/>
                  <a:gd name="connsiteY268" fmla="*/ 2435912 h 6858000"/>
                  <a:gd name="connsiteX269" fmla="*/ 415303 w 4543952"/>
                  <a:gd name="connsiteY269" fmla="*/ 2435912 h 6858000"/>
                  <a:gd name="connsiteX270" fmla="*/ 415303 w 4543952"/>
                  <a:gd name="connsiteY270" fmla="*/ 2435912 h 6858000"/>
                  <a:gd name="connsiteX271" fmla="*/ 414227 w 4543952"/>
                  <a:gd name="connsiteY271" fmla="*/ 2440915 h 6858000"/>
                  <a:gd name="connsiteX272" fmla="*/ 409472 w 4543952"/>
                  <a:gd name="connsiteY272" fmla="*/ 2463016 h 6858000"/>
                  <a:gd name="connsiteX273" fmla="*/ 409472 w 4543952"/>
                  <a:gd name="connsiteY273" fmla="*/ 2463017 h 6858000"/>
                  <a:gd name="connsiteX274" fmla="*/ 411535 w 4543952"/>
                  <a:gd name="connsiteY274" fmla="*/ 2490550 h 6858000"/>
                  <a:gd name="connsiteX275" fmla="*/ 418115 w 4543952"/>
                  <a:gd name="connsiteY275" fmla="*/ 2518261 h 6858000"/>
                  <a:gd name="connsiteX276" fmla="*/ 418115 w 4543952"/>
                  <a:gd name="connsiteY276" fmla="*/ 2518264 h 6858000"/>
                  <a:gd name="connsiteX277" fmla="*/ 421759 w 4543952"/>
                  <a:gd name="connsiteY277" fmla="*/ 2545006 h 6858000"/>
                  <a:gd name="connsiteX278" fmla="*/ 417545 w 4543952"/>
                  <a:gd name="connsiteY278" fmla="*/ 2571033 h 6858000"/>
                  <a:gd name="connsiteX279" fmla="*/ 344391 w 4543952"/>
                  <a:gd name="connsiteY279" fmla="*/ 2668000 h 6858000"/>
                  <a:gd name="connsiteX280" fmla="*/ 296001 w 4543952"/>
                  <a:gd name="connsiteY280" fmla="*/ 2745347 h 6858000"/>
                  <a:gd name="connsiteX281" fmla="*/ 296001 w 4543952"/>
                  <a:gd name="connsiteY281" fmla="*/ 2745348 h 6858000"/>
                  <a:gd name="connsiteX282" fmla="*/ 344391 w 4543952"/>
                  <a:gd name="connsiteY282" fmla="*/ 2668001 h 6858000"/>
                  <a:gd name="connsiteX283" fmla="*/ 417545 w 4543952"/>
                  <a:gd name="connsiteY283" fmla="*/ 2571034 h 6858000"/>
                  <a:gd name="connsiteX284" fmla="*/ 421760 w 4543952"/>
                  <a:gd name="connsiteY284" fmla="*/ 2545006 h 6858000"/>
                  <a:gd name="connsiteX285" fmla="*/ 421759 w 4543952"/>
                  <a:gd name="connsiteY285" fmla="*/ 2545006 h 6858000"/>
                  <a:gd name="connsiteX286" fmla="*/ 421760 w 4543952"/>
                  <a:gd name="connsiteY286" fmla="*/ 2545005 h 6858000"/>
                  <a:gd name="connsiteX287" fmla="*/ 418115 w 4543952"/>
                  <a:gd name="connsiteY287" fmla="*/ 2518263 h 6858000"/>
                  <a:gd name="connsiteX288" fmla="*/ 418115 w 4543952"/>
                  <a:gd name="connsiteY288" fmla="*/ 2518261 h 6858000"/>
                  <a:gd name="connsiteX289" fmla="*/ 409472 w 4543952"/>
                  <a:gd name="connsiteY289" fmla="*/ 2463017 h 6858000"/>
                  <a:gd name="connsiteX290" fmla="*/ 414227 w 4543952"/>
                  <a:gd name="connsiteY290" fmla="*/ 2440915 h 6858000"/>
                  <a:gd name="connsiteX291" fmla="*/ 415303 w 4543952"/>
                  <a:gd name="connsiteY291" fmla="*/ 2435912 h 6858000"/>
                  <a:gd name="connsiteX292" fmla="*/ 432404 w 4543952"/>
                  <a:gd name="connsiteY292" fmla="*/ 2409485 h 6858000"/>
                  <a:gd name="connsiteX293" fmla="*/ 456789 w 4543952"/>
                  <a:gd name="connsiteY293" fmla="*/ 2334044 h 6858000"/>
                  <a:gd name="connsiteX294" fmla="*/ 485746 w 4543952"/>
                  <a:gd name="connsiteY294" fmla="*/ 2228314 h 6858000"/>
                  <a:gd name="connsiteX295" fmla="*/ 500986 w 4543952"/>
                  <a:gd name="connsiteY295" fmla="*/ 2188879 h 6858000"/>
                  <a:gd name="connsiteX296" fmla="*/ 523657 w 4543952"/>
                  <a:gd name="connsiteY296" fmla="*/ 2094578 h 6858000"/>
                  <a:gd name="connsiteX297" fmla="*/ 538516 w 4543952"/>
                  <a:gd name="connsiteY297" fmla="*/ 2016469 h 6858000"/>
                  <a:gd name="connsiteX298" fmla="*/ 584999 w 4543952"/>
                  <a:gd name="connsiteY298" fmla="*/ 1953413 h 6858000"/>
                  <a:gd name="connsiteX299" fmla="*/ 609004 w 4543952"/>
                  <a:gd name="connsiteY299" fmla="*/ 1933219 h 6858000"/>
                  <a:gd name="connsiteX300" fmla="*/ 624434 w 4543952"/>
                  <a:gd name="connsiteY300" fmla="*/ 1916454 h 6858000"/>
                  <a:gd name="connsiteX301" fmla="*/ 714925 w 4543952"/>
                  <a:gd name="connsiteY301" fmla="*/ 1842158 h 6858000"/>
                  <a:gd name="connsiteX302" fmla="*/ 722546 w 4543952"/>
                  <a:gd name="connsiteY302" fmla="*/ 1833775 h 6858000"/>
                  <a:gd name="connsiteX303" fmla="*/ 764267 w 4543952"/>
                  <a:gd name="connsiteY303" fmla="*/ 1733188 h 6858000"/>
                  <a:gd name="connsiteX304" fmla="*/ 786936 w 4543952"/>
                  <a:gd name="connsiteY304" fmla="*/ 1697753 h 6858000"/>
                  <a:gd name="connsiteX305" fmla="*/ 843517 w 4543952"/>
                  <a:gd name="connsiteY305" fmla="*/ 1624980 h 6858000"/>
                  <a:gd name="connsiteX306" fmla="*/ 845422 w 4543952"/>
                  <a:gd name="connsiteY306" fmla="*/ 1596213 h 6858000"/>
                  <a:gd name="connsiteX307" fmla="*/ 798723 w 4543952"/>
                  <a:gd name="connsiteY307" fmla="*/ 1459072 h 6858000"/>
                  <a:gd name="connsiteX308" fmla="*/ 807941 w 4543952"/>
                  <a:gd name="connsiteY308" fmla="*/ 1481571 h 6858000"/>
                  <a:gd name="connsiteX309" fmla="*/ 798724 w 4543952"/>
                  <a:gd name="connsiteY309" fmla="*/ 1459073 h 6858000"/>
                  <a:gd name="connsiteX310" fmla="*/ 779530 w 4543952"/>
                  <a:gd name="connsiteY310" fmla="*/ 1268757 h 6858000"/>
                  <a:gd name="connsiteX311" fmla="*/ 774363 w 4543952"/>
                  <a:gd name="connsiteY311" fmla="*/ 1286068 h 6858000"/>
                  <a:gd name="connsiteX312" fmla="*/ 752025 w 4543952"/>
                  <a:gd name="connsiteY312" fmla="*/ 1350626 h 6858000"/>
                  <a:gd name="connsiteX313" fmla="*/ 757620 w 4543952"/>
                  <a:gd name="connsiteY313" fmla="*/ 1413839 h 6858000"/>
                  <a:gd name="connsiteX314" fmla="*/ 752026 w 4543952"/>
                  <a:gd name="connsiteY314" fmla="*/ 1350627 h 6858000"/>
                  <a:gd name="connsiteX315" fmla="*/ 774363 w 4543952"/>
                  <a:gd name="connsiteY315" fmla="*/ 1286069 h 6858000"/>
                  <a:gd name="connsiteX316" fmla="*/ 779530 w 4543952"/>
                  <a:gd name="connsiteY316" fmla="*/ 1268757 h 6858000"/>
                  <a:gd name="connsiteX317" fmla="*/ 837801 w 4543952"/>
                  <a:gd name="connsiteY317" fmla="*/ 773034 h 6858000"/>
                  <a:gd name="connsiteX318" fmla="*/ 829801 w 4543952"/>
                  <a:gd name="connsiteY318" fmla="*/ 854378 h 6858000"/>
                  <a:gd name="connsiteX319" fmla="*/ 798747 w 4543952"/>
                  <a:gd name="connsiteY319" fmla="*/ 915342 h 6858000"/>
                  <a:gd name="connsiteX320" fmla="*/ 788269 w 4543952"/>
                  <a:gd name="connsiteY320" fmla="*/ 927154 h 6858000"/>
                  <a:gd name="connsiteX321" fmla="*/ 791889 w 4543952"/>
                  <a:gd name="connsiteY321" fmla="*/ 1097086 h 6858000"/>
                  <a:gd name="connsiteX322" fmla="*/ 796271 w 4543952"/>
                  <a:gd name="connsiteY322" fmla="*/ 1123184 h 6858000"/>
                  <a:gd name="connsiteX323" fmla="*/ 771553 w 4543952"/>
                  <a:gd name="connsiteY323" fmla="*/ 1184028 h 6858000"/>
                  <a:gd name="connsiteX324" fmla="*/ 796272 w 4543952"/>
                  <a:gd name="connsiteY324" fmla="*/ 1123185 h 6858000"/>
                  <a:gd name="connsiteX325" fmla="*/ 791890 w 4543952"/>
                  <a:gd name="connsiteY325" fmla="*/ 1097087 h 6858000"/>
                  <a:gd name="connsiteX326" fmla="*/ 788270 w 4543952"/>
                  <a:gd name="connsiteY326" fmla="*/ 927155 h 6858000"/>
                  <a:gd name="connsiteX327" fmla="*/ 798748 w 4543952"/>
                  <a:gd name="connsiteY327" fmla="*/ 915343 h 6858000"/>
                  <a:gd name="connsiteX328" fmla="*/ 829801 w 4543952"/>
                  <a:gd name="connsiteY328" fmla="*/ 854379 h 6858000"/>
                  <a:gd name="connsiteX329" fmla="*/ 837801 w 4543952"/>
                  <a:gd name="connsiteY329" fmla="*/ 773035 h 6858000"/>
                  <a:gd name="connsiteX330" fmla="*/ 782400 w 4543952"/>
                  <a:gd name="connsiteY330" fmla="*/ 517850 h 6858000"/>
                  <a:gd name="connsiteX331" fmla="*/ 791317 w 4543952"/>
                  <a:gd name="connsiteY331" fmla="*/ 556046 h 6858000"/>
                  <a:gd name="connsiteX332" fmla="*/ 797795 w 4543952"/>
                  <a:gd name="connsiteY332" fmla="*/ 580049 h 6858000"/>
                  <a:gd name="connsiteX333" fmla="*/ 801176 w 4543952"/>
                  <a:gd name="connsiteY333" fmla="*/ 642536 h 6858000"/>
                  <a:gd name="connsiteX334" fmla="*/ 813700 w 4543952"/>
                  <a:gd name="connsiteY334" fmla="*/ 694927 h 6858000"/>
                  <a:gd name="connsiteX335" fmla="*/ 801177 w 4543952"/>
                  <a:gd name="connsiteY335" fmla="*/ 642537 h 6858000"/>
                  <a:gd name="connsiteX336" fmla="*/ 797796 w 4543952"/>
                  <a:gd name="connsiteY336" fmla="*/ 580050 h 6858000"/>
                  <a:gd name="connsiteX337" fmla="*/ 791318 w 4543952"/>
                  <a:gd name="connsiteY337" fmla="*/ 556047 h 6858000"/>
                  <a:gd name="connsiteX338" fmla="*/ 783887 w 4543952"/>
                  <a:gd name="connsiteY338" fmla="*/ 313532 h 6858000"/>
                  <a:gd name="connsiteX339" fmla="*/ 786245 w 4543952"/>
                  <a:gd name="connsiteY339" fmla="*/ 324057 h 6858000"/>
                  <a:gd name="connsiteX340" fmla="*/ 784459 w 4543952"/>
                  <a:gd name="connsiteY340" fmla="*/ 338869 h 6858000"/>
                  <a:gd name="connsiteX341" fmla="*/ 784454 w 4543952"/>
                  <a:gd name="connsiteY341" fmla="*/ 338897 h 6858000"/>
                  <a:gd name="connsiteX342" fmla="*/ 778363 w 4543952"/>
                  <a:gd name="connsiteY342" fmla="*/ 367327 h 6858000"/>
                  <a:gd name="connsiteX343" fmla="*/ 774553 w 4543952"/>
                  <a:gd name="connsiteY343" fmla="*/ 395639 h 6858000"/>
                  <a:gd name="connsiteX344" fmla="*/ 784454 w 4543952"/>
                  <a:gd name="connsiteY344" fmla="*/ 338897 h 6858000"/>
                  <a:gd name="connsiteX345" fmla="*/ 784460 w 4543952"/>
                  <a:gd name="connsiteY345" fmla="*/ 338870 h 6858000"/>
                  <a:gd name="connsiteX346" fmla="*/ 783888 w 4543952"/>
                  <a:gd name="connsiteY346" fmla="*/ 313533 h 6858000"/>
                  <a:gd name="connsiteX347" fmla="*/ 761560 w 4543952"/>
                  <a:gd name="connsiteY347" fmla="*/ 281567 h 6858000"/>
                  <a:gd name="connsiteX348" fmla="*/ 766454 w 4543952"/>
                  <a:gd name="connsiteY348" fmla="*/ 295414 h 6858000"/>
                  <a:gd name="connsiteX349" fmla="*/ 766455 w 4543952"/>
                  <a:gd name="connsiteY349" fmla="*/ 295414 h 6858000"/>
                  <a:gd name="connsiteX350" fmla="*/ 774880 w 4543952"/>
                  <a:gd name="connsiteY350" fmla="*/ 24485 h 6858000"/>
                  <a:gd name="connsiteX351" fmla="*/ 777142 w 4543952"/>
                  <a:gd name="connsiteY351" fmla="*/ 74128 h 6858000"/>
                  <a:gd name="connsiteX352" fmla="*/ 767023 w 4543952"/>
                  <a:gd name="connsiteY352" fmla="*/ 151568 h 6858000"/>
                  <a:gd name="connsiteX353" fmla="*/ 766824 w 4543952"/>
                  <a:gd name="connsiteY353" fmla="*/ 153387 h 6858000"/>
                  <a:gd name="connsiteX354" fmla="*/ 763010 w 4543952"/>
                  <a:gd name="connsiteY354" fmla="*/ 177270 h 6858000"/>
                  <a:gd name="connsiteX355" fmla="*/ 758551 w 4543952"/>
                  <a:gd name="connsiteY355" fmla="*/ 228943 h 6858000"/>
                  <a:gd name="connsiteX356" fmla="*/ 766824 w 4543952"/>
                  <a:gd name="connsiteY356" fmla="*/ 153387 h 6858000"/>
                  <a:gd name="connsiteX357" fmla="*/ 771220 w 4543952"/>
                  <a:gd name="connsiteY357" fmla="*/ 125860 h 6858000"/>
                  <a:gd name="connsiteX358" fmla="*/ 777143 w 4543952"/>
                  <a:gd name="connsiteY358" fmla="*/ 74128 h 6858000"/>
                  <a:gd name="connsiteX359" fmla="*/ 313354 w 4543952"/>
                  <a:gd name="connsiteY359" fmla="*/ 0 h 6858000"/>
                  <a:gd name="connsiteX360" fmla="*/ 777461 w 4543952"/>
                  <a:gd name="connsiteY360" fmla="*/ 0 h 6858000"/>
                  <a:gd name="connsiteX361" fmla="*/ 774743 w 4543952"/>
                  <a:gd name="connsiteY361" fmla="*/ 21485 h 6858000"/>
                  <a:gd name="connsiteX362" fmla="*/ 777461 w 4543952"/>
                  <a:gd name="connsiteY362" fmla="*/ 0 h 6858000"/>
                  <a:gd name="connsiteX363" fmla="*/ 4543952 w 4543952"/>
                  <a:gd name="connsiteY363" fmla="*/ 1 h 6858000"/>
                  <a:gd name="connsiteX364" fmla="*/ 4543952 w 4543952"/>
                  <a:gd name="connsiteY364" fmla="*/ 6858000 h 6858000"/>
                  <a:gd name="connsiteX365" fmla="*/ 284400 w 4543952"/>
                  <a:gd name="connsiteY365" fmla="*/ 6858000 h 6858000"/>
                  <a:gd name="connsiteX366" fmla="*/ 112147 w 4543952"/>
                  <a:gd name="connsiteY366" fmla="*/ 6858000 h 6858000"/>
                  <a:gd name="connsiteX367" fmla="*/ 102447 w 4543952"/>
                  <a:gd name="connsiteY367" fmla="*/ 6815515 h 6858000"/>
                  <a:gd name="connsiteX368" fmla="*/ 83396 w 4543952"/>
                  <a:gd name="connsiteY368" fmla="*/ 6748457 h 6858000"/>
                  <a:gd name="connsiteX369" fmla="*/ 61870 w 4543952"/>
                  <a:gd name="connsiteY369" fmla="*/ 6584811 h 6858000"/>
                  <a:gd name="connsiteX370" fmla="*/ 41105 w 4543952"/>
                  <a:gd name="connsiteY370" fmla="*/ 6415832 h 6858000"/>
                  <a:gd name="connsiteX371" fmla="*/ 34247 w 4543952"/>
                  <a:gd name="connsiteY371" fmla="*/ 6323057 h 6858000"/>
                  <a:gd name="connsiteX372" fmla="*/ 23386 w 4543952"/>
                  <a:gd name="connsiteY372" fmla="*/ 6242092 h 6858000"/>
                  <a:gd name="connsiteX373" fmla="*/ 16528 w 4543952"/>
                  <a:gd name="connsiteY373" fmla="*/ 6171604 h 6858000"/>
                  <a:gd name="connsiteX374" fmla="*/ 2622 w 4543952"/>
                  <a:gd name="connsiteY374" fmla="*/ 6059396 h 6858000"/>
                  <a:gd name="connsiteX375" fmla="*/ 0 w 4543952"/>
                  <a:gd name="connsiteY375" fmla="*/ 6041768 h 6858000"/>
                  <a:gd name="connsiteX376" fmla="*/ 0 w 4543952"/>
                  <a:gd name="connsiteY376" fmla="*/ 6000936 h 6858000"/>
                  <a:gd name="connsiteX377" fmla="*/ 3670 w 4543952"/>
                  <a:gd name="connsiteY377" fmla="*/ 5957594 h 6858000"/>
                  <a:gd name="connsiteX378" fmla="*/ 0 w 4543952"/>
                  <a:gd name="connsiteY378" fmla="*/ 5912510 h 6858000"/>
                  <a:gd name="connsiteX379" fmla="*/ 0 w 4543952"/>
                  <a:gd name="connsiteY379" fmla="*/ 5886400 h 6858000"/>
                  <a:gd name="connsiteX380" fmla="*/ 1098 w 4543952"/>
                  <a:gd name="connsiteY380" fmla="*/ 5864317 h 6858000"/>
                  <a:gd name="connsiteX381" fmla="*/ 24720 w 4543952"/>
                  <a:gd name="connsiteY381" fmla="*/ 5790591 h 6858000"/>
                  <a:gd name="connsiteX382" fmla="*/ 26434 w 4543952"/>
                  <a:gd name="connsiteY382" fmla="*/ 5781829 h 6858000"/>
                  <a:gd name="connsiteX383" fmla="*/ 35771 w 4543952"/>
                  <a:gd name="connsiteY383" fmla="*/ 5733439 h 6858000"/>
                  <a:gd name="connsiteX384" fmla="*/ 38819 w 4543952"/>
                  <a:gd name="connsiteY384" fmla="*/ 5706958 h 6858000"/>
                  <a:gd name="connsiteX385" fmla="*/ 58250 w 4543952"/>
                  <a:gd name="connsiteY385" fmla="*/ 5606371 h 6858000"/>
                  <a:gd name="connsiteX386" fmla="*/ 67394 w 4543952"/>
                  <a:gd name="connsiteY386" fmla="*/ 5548459 h 6858000"/>
                  <a:gd name="connsiteX387" fmla="*/ 66060 w 4543952"/>
                  <a:gd name="connsiteY387" fmla="*/ 5501593 h 6858000"/>
                  <a:gd name="connsiteX388" fmla="*/ 64346 w 4543952"/>
                  <a:gd name="connsiteY388" fmla="*/ 5419294 h 6858000"/>
                  <a:gd name="connsiteX389" fmla="*/ 59964 w 4543952"/>
                  <a:gd name="connsiteY389" fmla="*/ 5393004 h 6858000"/>
                  <a:gd name="connsiteX390" fmla="*/ 72538 w 4543952"/>
                  <a:gd name="connsiteY390" fmla="*/ 5274128 h 6858000"/>
                  <a:gd name="connsiteX391" fmla="*/ 73490 w 4543952"/>
                  <a:gd name="connsiteY391" fmla="*/ 5206307 h 6858000"/>
                  <a:gd name="connsiteX392" fmla="*/ 89113 w 4543952"/>
                  <a:gd name="connsiteY392" fmla="*/ 5129915 h 6858000"/>
                  <a:gd name="connsiteX393" fmla="*/ 88351 w 4543952"/>
                  <a:gd name="connsiteY393" fmla="*/ 5107626 h 6858000"/>
                  <a:gd name="connsiteX394" fmla="*/ 87016 w 4543952"/>
                  <a:gd name="connsiteY394" fmla="*/ 5082669 h 6858000"/>
                  <a:gd name="connsiteX395" fmla="*/ 85872 w 4543952"/>
                  <a:gd name="connsiteY395" fmla="*/ 5006085 h 6858000"/>
                  <a:gd name="connsiteX396" fmla="*/ 80158 w 4543952"/>
                  <a:gd name="connsiteY396" fmla="*/ 4959601 h 6858000"/>
                  <a:gd name="connsiteX397" fmla="*/ 83586 w 4543952"/>
                  <a:gd name="connsiteY397" fmla="*/ 4871018 h 6858000"/>
                  <a:gd name="connsiteX398" fmla="*/ 78634 w 4543952"/>
                  <a:gd name="connsiteY398" fmla="*/ 4838249 h 6858000"/>
                  <a:gd name="connsiteX399" fmla="*/ 78062 w 4543952"/>
                  <a:gd name="connsiteY399" fmla="*/ 4755380 h 6858000"/>
                  <a:gd name="connsiteX400" fmla="*/ 80920 w 4543952"/>
                  <a:gd name="connsiteY400" fmla="*/ 4681082 h 6858000"/>
                  <a:gd name="connsiteX401" fmla="*/ 79396 w 4543952"/>
                  <a:gd name="connsiteY401" fmla="*/ 4609451 h 6858000"/>
                  <a:gd name="connsiteX402" fmla="*/ 73110 w 4543952"/>
                  <a:gd name="connsiteY402" fmla="*/ 4558206 h 6858000"/>
                  <a:gd name="connsiteX403" fmla="*/ 69300 w 4543952"/>
                  <a:gd name="connsiteY403" fmla="*/ 4502578 h 6858000"/>
                  <a:gd name="connsiteX404" fmla="*/ 46629 w 4543952"/>
                  <a:gd name="connsiteY404" fmla="*/ 4349221 h 6858000"/>
                  <a:gd name="connsiteX405" fmla="*/ 52153 w 4543952"/>
                  <a:gd name="connsiteY405" fmla="*/ 4320836 h 6858000"/>
                  <a:gd name="connsiteX406" fmla="*/ 57297 w 4543952"/>
                  <a:gd name="connsiteY406" fmla="*/ 4159666 h 6858000"/>
                  <a:gd name="connsiteX407" fmla="*/ 56915 w 4543952"/>
                  <a:gd name="connsiteY407" fmla="*/ 4124613 h 6858000"/>
                  <a:gd name="connsiteX408" fmla="*/ 79396 w 4543952"/>
                  <a:gd name="connsiteY408" fmla="*/ 4030502 h 6858000"/>
                  <a:gd name="connsiteX409" fmla="*/ 43771 w 4543952"/>
                  <a:gd name="connsiteY409" fmla="*/ 3885337 h 6858000"/>
                  <a:gd name="connsiteX410" fmla="*/ 426 w 4543952"/>
                  <a:gd name="connsiteY410" fmla="*/ 3786776 h 6858000"/>
                  <a:gd name="connsiteX411" fmla="*/ 0 w 4543952"/>
                  <a:gd name="connsiteY411" fmla="*/ 3773896 h 6858000"/>
                  <a:gd name="connsiteX412" fmla="*/ 0 w 4543952"/>
                  <a:gd name="connsiteY412" fmla="*/ 3393881 h 6858000"/>
                  <a:gd name="connsiteX413" fmla="*/ 11838 w 4543952"/>
                  <a:gd name="connsiteY413" fmla="*/ 3359515 h 6858000"/>
                  <a:gd name="connsiteX414" fmla="*/ 12910 w 4543952"/>
                  <a:gd name="connsiteY414" fmla="*/ 3318770 h 6858000"/>
                  <a:gd name="connsiteX415" fmla="*/ 6718 w 4543952"/>
                  <a:gd name="connsiteY415" fmla="*/ 3304078 h 6858000"/>
                  <a:gd name="connsiteX416" fmla="*/ 0 w 4543952"/>
                  <a:gd name="connsiteY416" fmla="*/ 3297656 h 6858000"/>
                  <a:gd name="connsiteX417" fmla="*/ 0 w 4543952"/>
                  <a:gd name="connsiteY417" fmla="*/ 3207866 h 6858000"/>
                  <a:gd name="connsiteX418" fmla="*/ 15553 w 4543952"/>
                  <a:gd name="connsiteY418" fmla="*/ 3186770 h 6858000"/>
                  <a:gd name="connsiteX419" fmla="*/ 36341 w 4543952"/>
                  <a:gd name="connsiteY419" fmla="*/ 3107499 h 6858000"/>
                  <a:gd name="connsiteX420" fmla="*/ 38057 w 4543952"/>
                  <a:gd name="connsiteY420" fmla="*/ 3042727 h 6858000"/>
                  <a:gd name="connsiteX421" fmla="*/ 54249 w 4543952"/>
                  <a:gd name="connsiteY421" fmla="*/ 2901942 h 6858000"/>
                  <a:gd name="connsiteX422" fmla="*/ 77300 w 4543952"/>
                  <a:gd name="connsiteY422" fmla="*/ 2809929 h 6858000"/>
                  <a:gd name="connsiteX423" fmla="*/ 103399 w 4543952"/>
                  <a:gd name="connsiteY423" fmla="*/ 2743825 h 6858000"/>
                  <a:gd name="connsiteX424" fmla="*/ 137500 w 4543952"/>
                  <a:gd name="connsiteY424" fmla="*/ 2649142 h 6858000"/>
                  <a:gd name="connsiteX425" fmla="*/ 155217 w 4543952"/>
                  <a:gd name="connsiteY425" fmla="*/ 2554078 h 6858000"/>
                  <a:gd name="connsiteX426" fmla="*/ 177507 w 4543952"/>
                  <a:gd name="connsiteY426" fmla="*/ 2485306 h 6858000"/>
                  <a:gd name="connsiteX427" fmla="*/ 192748 w 4543952"/>
                  <a:gd name="connsiteY427" fmla="*/ 2401291 h 6858000"/>
                  <a:gd name="connsiteX428" fmla="*/ 193318 w 4543952"/>
                  <a:gd name="connsiteY428" fmla="*/ 2330805 h 6858000"/>
                  <a:gd name="connsiteX429" fmla="*/ 190652 w 4543952"/>
                  <a:gd name="connsiteY429" fmla="*/ 2220311 h 6858000"/>
                  <a:gd name="connsiteX430" fmla="*/ 236753 w 4543952"/>
                  <a:gd name="connsiteY430" fmla="*/ 2085053 h 6858000"/>
                  <a:gd name="connsiteX431" fmla="*/ 247042 w 4543952"/>
                  <a:gd name="connsiteY431" fmla="*/ 2030377 h 6858000"/>
                  <a:gd name="connsiteX432" fmla="*/ 251804 w 4543952"/>
                  <a:gd name="connsiteY432" fmla="*/ 1978939 h 6858000"/>
                  <a:gd name="connsiteX433" fmla="*/ 282475 w 4543952"/>
                  <a:gd name="connsiteY433" fmla="*/ 1869779 h 6858000"/>
                  <a:gd name="connsiteX434" fmla="*/ 292573 w 4543952"/>
                  <a:gd name="connsiteY434" fmla="*/ 1825392 h 6858000"/>
                  <a:gd name="connsiteX435" fmla="*/ 292381 w 4543952"/>
                  <a:gd name="connsiteY435" fmla="*/ 1763286 h 6858000"/>
                  <a:gd name="connsiteX436" fmla="*/ 306480 w 4543952"/>
                  <a:gd name="connsiteY436" fmla="*/ 1650316 h 6858000"/>
                  <a:gd name="connsiteX437" fmla="*/ 347629 w 4543952"/>
                  <a:gd name="connsiteY437" fmla="*/ 1537536 h 6858000"/>
                  <a:gd name="connsiteX438" fmla="*/ 343629 w 4543952"/>
                  <a:gd name="connsiteY438" fmla="*/ 1489719 h 6858000"/>
                  <a:gd name="connsiteX439" fmla="*/ 344581 w 4543952"/>
                  <a:gd name="connsiteY439" fmla="*/ 1472574 h 6858000"/>
                  <a:gd name="connsiteX440" fmla="*/ 367252 w 4543952"/>
                  <a:gd name="connsiteY440" fmla="*/ 1318455 h 6858000"/>
                  <a:gd name="connsiteX441" fmla="*/ 369728 w 4543952"/>
                  <a:gd name="connsiteY441" fmla="*/ 1303023 h 6858000"/>
                  <a:gd name="connsiteX442" fmla="*/ 389921 w 4543952"/>
                  <a:gd name="connsiteY442" fmla="*/ 1230632 h 6858000"/>
                  <a:gd name="connsiteX443" fmla="*/ 402495 w 4543952"/>
                  <a:gd name="connsiteY443" fmla="*/ 1048124 h 6858000"/>
                  <a:gd name="connsiteX444" fmla="*/ 404019 w 4543952"/>
                  <a:gd name="connsiteY444" fmla="*/ 1036886 h 6858000"/>
                  <a:gd name="connsiteX445" fmla="*/ 393923 w 4543952"/>
                  <a:gd name="connsiteY445" fmla="*/ 975732 h 6858000"/>
                  <a:gd name="connsiteX446" fmla="*/ 379634 w 4543952"/>
                  <a:gd name="connsiteY446" fmla="*/ 945443 h 6858000"/>
                  <a:gd name="connsiteX447" fmla="*/ 364774 w 4543952"/>
                  <a:gd name="connsiteY447" fmla="*/ 898197 h 6858000"/>
                  <a:gd name="connsiteX448" fmla="*/ 359250 w 4543952"/>
                  <a:gd name="connsiteY448" fmla="*/ 850188 h 6858000"/>
                  <a:gd name="connsiteX449" fmla="*/ 381730 w 4543952"/>
                  <a:gd name="connsiteY449" fmla="*/ 769604 h 6858000"/>
                  <a:gd name="connsiteX450" fmla="*/ 384016 w 4543952"/>
                  <a:gd name="connsiteY450" fmla="*/ 740267 h 6858000"/>
                  <a:gd name="connsiteX451" fmla="*/ 394875 w 4543952"/>
                  <a:gd name="connsiteY451" fmla="*/ 674922 h 6858000"/>
                  <a:gd name="connsiteX452" fmla="*/ 394113 w 4543952"/>
                  <a:gd name="connsiteY452" fmla="*/ 617771 h 6858000"/>
                  <a:gd name="connsiteX453" fmla="*/ 376776 w 4543952"/>
                  <a:gd name="connsiteY453" fmla="*/ 571859 h 6858000"/>
                  <a:gd name="connsiteX454" fmla="*/ 373348 w 4543952"/>
                  <a:gd name="connsiteY454" fmla="*/ 505181 h 6858000"/>
                  <a:gd name="connsiteX455" fmla="*/ 385920 w 4543952"/>
                  <a:gd name="connsiteY455" fmla="*/ 462125 h 6858000"/>
                  <a:gd name="connsiteX456" fmla="*/ 387634 w 4543952"/>
                  <a:gd name="connsiteY456" fmla="*/ 453363 h 6858000"/>
                  <a:gd name="connsiteX457" fmla="*/ 388399 w 4543952"/>
                  <a:gd name="connsiteY457" fmla="*/ 340773 h 6858000"/>
                  <a:gd name="connsiteX458" fmla="*/ 350487 w 4543952"/>
                  <a:gd name="connsiteY458" fmla="*/ 200181 h 6858000"/>
                  <a:gd name="connsiteX459" fmla="*/ 342485 w 4543952"/>
                  <a:gd name="connsiteY459" fmla="*/ 176938 h 6858000"/>
                  <a:gd name="connsiteX460" fmla="*/ 328579 w 4543952"/>
                  <a:gd name="connsiteY460" fmla="*/ 63586 h 6858000"/>
                  <a:gd name="connsiteX461" fmla="*/ 314480 w 4543952"/>
                  <a:gd name="connsiteY461" fmla="*/ 2816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</a:cxnLst>
                <a:rect l="l" t="t" r="r" b="b"/>
                <a:pathLst>
                  <a:path w="4543952" h="6858000">
                    <a:moveTo>
                      <a:pt x="328959" y="6564619"/>
                    </a:moveTo>
                    <a:lnTo>
                      <a:pt x="306480" y="6588624"/>
                    </a:lnTo>
                    <a:cubicBezTo>
                      <a:pt x="298003" y="6597577"/>
                      <a:pt x="291954" y="6611341"/>
                      <a:pt x="289858" y="6625223"/>
                    </a:cubicBezTo>
                    <a:lnTo>
                      <a:pt x="289858" y="6625224"/>
                    </a:lnTo>
                    <a:lnTo>
                      <a:pt x="289870" y="6645551"/>
                    </a:lnTo>
                    <a:lnTo>
                      <a:pt x="296953" y="6662539"/>
                    </a:lnTo>
                    <a:lnTo>
                      <a:pt x="296953" y="6662541"/>
                    </a:lnTo>
                    <a:lnTo>
                      <a:pt x="296954" y="6662543"/>
                    </a:lnTo>
                    <a:lnTo>
                      <a:pt x="311551" y="6702975"/>
                    </a:lnTo>
                    <a:lnTo>
                      <a:pt x="297715" y="6742551"/>
                    </a:lnTo>
                    <a:lnTo>
                      <a:pt x="297714" y="6742554"/>
                    </a:lnTo>
                    <a:lnTo>
                      <a:pt x="283011" y="6776799"/>
                    </a:lnTo>
                    <a:lnTo>
                      <a:pt x="278238" y="6812061"/>
                    </a:lnTo>
                    <a:lnTo>
                      <a:pt x="278237" y="6812062"/>
                    </a:lnTo>
                    <a:lnTo>
                      <a:pt x="278237" y="6812063"/>
                    </a:lnTo>
                    <a:lnTo>
                      <a:pt x="278238" y="6812061"/>
                    </a:lnTo>
                    <a:lnTo>
                      <a:pt x="297714" y="6742554"/>
                    </a:lnTo>
                    <a:lnTo>
                      <a:pt x="297715" y="6742552"/>
                    </a:lnTo>
                    <a:cubicBezTo>
                      <a:pt x="306003" y="6729218"/>
                      <a:pt x="311147" y="6716168"/>
                      <a:pt x="311551" y="6702976"/>
                    </a:cubicBezTo>
                    <a:lnTo>
                      <a:pt x="311551" y="6702975"/>
                    </a:lnTo>
                    <a:lnTo>
                      <a:pt x="308405" y="6683026"/>
                    </a:lnTo>
                    <a:lnTo>
                      <a:pt x="296954" y="6662543"/>
                    </a:lnTo>
                    <a:lnTo>
                      <a:pt x="296953" y="6662540"/>
                    </a:lnTo>
                    <a:lnTo>
                      <a:pt x="296953" y="6662539"/>
                    </a:lnTo>
                    <a:lnTo>
                      <a:pt x="289858" y="6625224"/>
                    </a:lnTo>
                    <a:lnTo>
                      <a:pt x="306480" y="6588625"/>
                    </a:lnTo>
                    <a:cubicBezTo>
                      <a:pt x="312576" y="6582146"/>
                      <a:pt x="318672" y="6575478"/>
                      <a:pt x="328959" y="6564620"/>
                    </a:cubicBezTo>
                    <a:close/>
                    <a:moveTo>
                      <a:pt x="248638" y="6438980"/>
                    </a:moveTo>
                    <a:cubicBezTo>
                      <a:pt x="258140" y="6444076"/>
                      <a:pt x="265617" y="6451649"/>
                      <a:pt x="268569" y="6463840"/>
                    </a:cubicBezTo>
                    <a:lnTo>
                      <a:pt x="268572" y="6463848"/>
                    </a:lnTo>
                    <a:lnTo>
                      <a:pt x="279556" y="6508051"/>
                    </a:lnTo>
                    <a:lnTo>
                      <a:pt x="282367" y="6513011"/>
                    </a:lnTo>
                    <a:lnTo>
                      <a:pt x="284834" y="6521803"/>
                    </a:lnTo>
                    <a:lnTo>
                      <a:pt x="301172" y="6546194"/>
                    </a:lnTo>
                    <a:lnTo>
                      <a:pt x="301172" y="6546193"/>
                    </a:lnTo>
                    <a:lnTo>
                      <a:pt x="282367" y="6513011"/>
                    </a:lnTo>
                    <a:lnTo>
                      <a:pt x="268572" y="6463848"/>
                    </a:lnTo>
                    <a:lnTo>
                      <a:pt x="268569" y="6463839"/>
                    </a:lnTo>
                    <a:close/>
                    <a:moveTo>
                      <a:pt x="166047" y="6392242"/>
                    </a:moveTo>
                    <a:lnTo>
                      <a:pt x="173364" y="6407332"/>
                    </a:lnTo>
                    <a:lnTo>
                      <a:pt x="173364" y="6407331"/>
                    </a:lnTo>
                    <a:close/>
                    <a:moveTo>
                      <a:pt x="401733" y="4221390"/>
                    </a:moveTo>
                    <a:lnTo>
                      <a:pt x="396017" y="4253013"/>
                    </a:lnTo>
                    <a:cubicBezTo>
                      <a:pt x="383824" y="4277400"/>
                      <a:pt x="368204" y="4300069"/>
                      <a:pt x="356201" y="4324644"/>
                    </a:cubicBezTo>
                    <a:cubicBezTo>
                      <a:pt x="350487" y="4336456"/>
                      <a:pt x="347439" y="4350553"/>
                      <a:pt x="347247" y="4363889"/>
                    </a:cubicBezTo>
                    <a:lnTo>
                      <a:pt x="347247" y="4363890"/>
                    </a:lnTo>
                    <a:cubicBezTo>
                      <a:pt x="346295" y="4403325"/>
                      <a:pt x="346295" y="4442761"/>
                      <a:pt x="348009" y="4482004"/>
                    </a:cubicBezTo>
                    <a:cubicBezTo>
                      <a:pt x="350677" y="4546776"/>
                      <a:pt x="351249" y="4612500"/>
                      <a:pt x="408019" y="4659174"/>
                    </a:cubicBezTo>
                    <a:cubicBezTo>
                      <a:pt x="412591" y="4662986"/>
                      <a:pt x="415259" y="4671176"/>
                      <a:pt x="416021" y="4677655"/>
                    </a:cubicBezTo>
                    <a:cubicBezTo>
                      <a:pt x="419640" y="4707564"/>
                      <a:pt x="420022" y="4738235"/>
                      <a:pt x="425928" y="4767764"/>
                    </a:cubicBezTo>
                    <a:lnTo>
                      <a:pt x="427237" y="4800482"/>
                    </a:lnTo>
                    <a:lnTo>
                      <a:pt x="412401" y="4828915"/>
                    </a:lnTo>
                    <a:cubicBezTo>
                      <a:pt x="404115" y="4837702"/>
                      <a:pt x="397114" y="4847213"/>
                      <a:pt x="391971" y="4857316"/>
                    </a:cubicBezTo>
                    <a:lnTo>
                      <a:pt x="390221" y="4863342"/>
                    </a:lnTo>
                    <a:lnTo>
                      <a:pt x="387469" y="4867613"/>
                    </a:lnTo>
                    <a:lnTo>
                      <a:pt x="382691" y="4889274"/>
                    </a:lnTo>
                    <a:lnTo>
                      <a:pt x="382691" y="4889275"/>
                    </a:lnTo>
                    <a:cubicBezTo>
                      <a:pt x="382122" y="4896713"/>
                      <a:pt x="382634" y="4904357"/>
                      <a:pt x="384396" y="4912168"/>
                    </a:cubicBezTo>
                    <a:lnTo>
                      <a:pt x="385799" y="4933804"/>
                    </a:lnTo>
                    <a:lnTo>
                      <a:pt x="378247" y="4957452"/>
                    </a:lnTo>
                    <a:lnTo>
                      <a:pt x="360964" y="4987036"/>
                    </a:lnTo>
                    <a:cubicBezTo>
                      <a:pt x="349725" y="5003800"/>
                      <a:pt x="335627" y="5022851"/>
                      <a:pt x="334485" y="5041520"/>
                    </a:cubicBezTo>
                    <a:cubicBezTo>
                      <a:pt x="333557" y="5057380"/>
                      <a:pt x="327458" y="5072410"/>
                      <a:pt x="321371" y="5087422"/>
                    </a:cubicBezTo>
                    <a:lnTo>
                      <a:pt x="321364" y="5087449"/>
                    </a:lnTo>
                    <a:lnTo>
                      <a:pt x="315482" y="5102460"/>
                    </a:lnTo>
                    <a:lnTo>
                      <a:pt x="308338" y="5133219"/>
                    </a:lnTo>
                    <a:lnTo>
                      <a:pt x="308337" y="5133223"/>
                    </a:lnTo>
                    <a:lnTo>
                      <a:pt x="308337" y="5133224"/>
                    </a:lnTo>
                    <a:lnTo>
                      <a:pt x="315052" y="5166113"/>
                    </a:lnTo>
                    <a:lnTo>
                      <a:pt x="314362" y="5172089"/>
                    </a:lnTo>
                    <a:cubicBezTo>
                      <a:pt x="313481" y="5174399"/>
                      <a:pt x="312290" y="5176875"/>
                      <a:pt x="311814" y="5179066"/>
                    </a:cubicBezTo>
                    <a:lnTo>
                      <a:pt x="311814" y="5179067"/>
                    </a:lnTo>
                    <a:cubicBezTo>
                      <a:pt x="304574" y="5214121"/>
                      <a:pt x="311624" y="5247078"/>
                      <a:pt x="335437" y="5272796"/>
                    </a:cubicBezTo>
                    <a:lnTo>
                      <a:pt x="360397" y="5321350"/>
                    </a:lnTo>
                    <a:lnTo>
                      <a:pt x="364317" y="5355013"/>
                    </a:lnTo>
                    <a:lnTo>
                      <a:pt x="359440" y="5385383"/>
                    </a:lnTo>
                    <a:cubicBezTo>
                      <a:pt x="356201" y="5398720"/>
                      <a:pt x="353915" y="5412056"/>
                      <a:pt x="351249" y="5425581"/>
                    </a:cubicBezTo>
                    <a:cubicBezTo>
                      <a:pt x="347439" y="5443869"/>
                      <a:pt x="343437" y="5462350"/>
                      <a:pt x="339627" y="5480636"/>
                    </a:cubicBezTo>
                    <a:cubicBezTo>
                      <a:pt x="337722" y="5489496"/>
                      <a:pt x="335151" y="5498831"/>
                      <a:pt x="335103" y="5507666"/>
                    </a:cubicBezTo>
                    <a:lnTo>
                      <a:pt x="335103" y="5507667"/>
                    </a:lnTo>
                    <a:lnTo>
                      <a:pt x="337324" y="5520421"/>
                    </a:lnTo>
                    <a:lnTo>
                      <a:pt x="345722" y="5531691"/>
                    </a:lnTo>
                    <a:lnTo>
                      <a:pt x="345723" y="5531693"/>
                    </a:lnTo>
                    <a:lnTo>
                      <a:pt x="355869" y="5547577"/>
                    </a:lnTo>
                    <a:lnTo>
                      <a:pt x="346295" y="5562745"/>
                    </a:lnTo>
                    <a:cubicBezTo>
                      <a:pt x="303622" y="5600466"/>
                      <a:pt x="276951" y="5646188"/>
                      <a:pt x="275047" y="5704482"/>
                    </a:cubicBezTo>
                    <a:cubicBezTo>
                      <a:pt x="274665" y="5716484"/>
                      <a:pt x="271999" y="5728677"/>
                      <a:pt x="269141" y="5740487"/>
                    </a:cubicBezTo>
                    <a:cubicBezTo>
                      <a:pt x="267426" y="5747727"/>
                      <a:pt x="265520" y="5756492"/>
                      <a:pt x="260376" y="5760872"/>
                    </a:cubicBezTo>
                    <a:cubicBezTo>
                      <a:pt x="221133" y="5794973"/>
                      <a:pt x="193890" y="5837456"/>
                      <a:pt x="171981" y="5883750"/>
                    </a:cubicBezTo>
                    <a:lnTo>
                      <a:pt x="171979" y="5883755"/>
                    </a:lnTo>
                    <a:lnTo>
                      <a:pt x="160957" y="5909350"/>
                    </a:lnTo>
                    <a:lnTo>
                      <a:pt x="154076" y="5935945"/>
                    </a:lnTo>
                    <a:lnTo>
                      <a:pt x="154075" y="5935948"/>
                    </a:lnTo>
                    <a:lnTo>
                      <a:pt x="154075" y="5935949"/>
                    </a:lnTo>
                    <a:lnTo>
                      <a:pt x="154242" y="5964476"/>
                    </a:lnTo>
                    <a:lnTo>
                      <a:pt x="157695" y="5993289"/>
                    </a:lnTo>
                    <a:lnTo>
                      <a:pt x="157695" y="5993291"/>
                    </a:lnTo>
                    <a:cubicBezTo>
                      <a:pt x="158837" y="6004531"/>
                      <a:pt x="158647" y="6017485"/>
                      <a:pt x="164171" y="6026440"/>
                    </a:cubicBezTo>
                    <a:cubicBezTo>
                      <a:pt x="181508" y="6054825"/>
                      <a:pt x="200176" y="6082258"/>
                      <a:pt x="220371" y="6108738"/>
                    </a:cubicBezTo>
                    <a:lnTo>
                      <a:pt x="234064" y="6133314"/>
                    </a:lnTo>
                    <a:lnTo>
                      <a:pt x="218468" y="6155599"/>
                    </a:lnTo>
                    <a:lnTo>
                      <a:pt x="218465" y="6155601"/>
                    </a:lnTo>
                    <a:cubicBezTo>
                      <a:pt x="196176" y="6175796"/>
                      <a:pt x="184556" y="6200943"/>
                      <a:pt x="179794" y="6228755"/>
                    </a:cubicBezTo>
                    <a:cubicBezTo>
                      <a:pt x="172363" y="6272763"/>
                      <a:pt x="166077" y="6317150"/>
                      <a:pt x="162457" y="6361538"/>
                    </a:cubicBezTo>
                    <a:lnTo>
                      <a:pt x="162457" y="6361539"/>
                    </a:lnTo>
                    <a:lnTo>
                      <a:pt x="179794" y="6228756"/>
                    </a:lnTo>
                    <a:cubicBezTo>
                      <a:pt x="184556" y="6200944"/>
                      <a:pt x="196176" y="6175797"/>
                      <a:pt x="218465" y="6155602"/>
                    </a:cubicBezTo>
                    <a:lnTo>
                      <a:pt x="218468" y="6155599"/>
                    </a:lnTo>
                    <a:lnTo>
                      <a:pt x="230364" y="6143189"/>
                    </a:lnTo>
                    <a:lnTo>
                      <a:pt x="234064" y="6133314"/>
                    </a:lnTo>
                    <a:lnTo>
                      <a:pt x="234064" y="6133313"/>
                    </a:lnTo>
                    <a:cubicBezTo>
                      <a:pt x="233993" y="6126883"/>
                      <a:pt x="229039" y="6120073"/>
                      <a:pt x="220371" y="6108737"/>
                    </a:cubicBezTo>
                    <a:cubicBezTo>
                      <a:pt x="200176" y="6082257"/>
                      <a:pt x="181508" y="6054824"/>
                      <a:pt x="164171" y="6026439"/>
                    </a:cubicBezTo>
                    <a:cubicBezTo>
                      <a:pt x="158647" y="6017484"/>
                      <a:pt x="158837" y="6004530"/>
                      <a:pt x="157695" y="5993290"/>
                    </a:cubicBezTo>
                    <a:lnTo>
                      <a:pt x="157695" y="5993289"/>
                    </a:lnTo>
                    <a:lnTo>
                      <a:pt x="154075" y="5935949"/>
                    </a:lnTo>
                    <a:lnTo>
                      <a:pt x="154076" y="5935945"/>
                    </a:lnTo>
                    <a:lnTo>
                      <a:pt x="171979" y="5883755"/>
                    </a:lnTo>
                    <a:lnTo>
                      <a:pt x="171981" y="5883751"/>
                    </a:lnTo>
                    <a:cubicBezTo>
                      <a:pt x="193890" y="5837457"/>
                      <a:pt x="221133" y="5794974"/>
                      <a:pt x="260376" y="5760873"/>
                    </a:cubicBezTo>
                    <a:cubicBezTo>
                      <a:pt x="265520" y="5756493"/>
                      <a:pt x="267426" y="5747728"/>
                      <a:pt x="269141" y="5740488"/>
                    </a:cubicBezTo>
                    <a:cubicBezTo>
                      <a:pt x="271999" y="5728678"/>
                      <a:pt x="274665" y="5716485"/>
                      <a:pt x="275047" y="5704483"/>
                    </a:cubicBezTo>
                    <a:cubicBezTo>
                      <a:pt x="276951" y="5646189"/>
                      <a:pt x="303622" y="5600467"/>
                      <a:pt x="346295" y="5562746"/>
                    </a:cubicBezTo>
                    <a:cubicBezTo>
                      <a:pt x="352392" y="5557317"/>
                      <a:pt x="355774" y="5552507"/>
                      <a:pt x="355869" y="5547578"/>
                    </a:cubicBezTo>
                    <a:lnTo>
                      <a:pt x="355869" y="5547577"/>
                    </a:lnTo>
                    <a:cubicBezTo>
                      <a:pt x="355964" y="5542648"/>
                      <a:pt x="352773" y="5537599"/>
                      <a:pt x="345723" y="5531692"/>
                    </a:cubicBezTo>
                    <a:lnTo>
                      <a:pt x="345722" y="5531691"/>
                    </a:lnTo>
                    <a:lnTo>
                      <a:pt x="335103" y="5507667"/>
                    </a:lnTo>
                    <a:lnTo>
                      <a:pt x="339627" y="5480637"/>
                    </a:lnTo>
                    <a:cubicBezTo>
                      <a:pt x="343437" y="5462351"/>
                      <a:pt x="347439" y="5443870"/>
                      <a:pt x="351249" y="5425582"/>
                    </a:cubicBezTo>
                    <a:cubicBezTo>
                      <a:pt x="353915" y="5412057"/>
                      <a:pt x="356201" y="5398721"/>
                      <a:pt x="359440" y="5385384"/>
                    </a:cubicBezTo>
                    <a:cubicBezTo>
                      <a:pt x="361965" y="5375002"/>
                      <a:pt x="363668" y="5364882"/>
                      <a:pt x="364317" y="5355014"/>
                    </a:cubicBezTo>
                    <a:lnTo>
                      <a:pt x="364317" y="5355013"/>
                    </a:lnTo>
                    <a:lnTo>
                      <a:pt x="362870" y="5326162"/>
                    </a:lnTo>
                    <a:lnTo>
                      <a:pt x="360397" y="5321350"/>
                    </a:lnTo>
                    <a:lnTo>
                      <a:pt x="359341" y="5312287"/>
                    </a:lnTo>
                    <a:cubicBezTo>
                      <a:pt x="354789" y="5298594"/>
                      <a:pt x="347082" y="5285440"/>
                      <a:pt x="335437" y="5272795"/>
                    </a:cubicBezTo>
                    <a:cubicBezTo>
                      <a:pt x="323531" y="5259936"/>
                      <a:pt x="315815" y="5245268"/>
                      <a:pt x="311981" y="5229432"/>
                    </a:cubicBezTo>
                    <a:lnTo>
                      <a:pt x="311814" y="5179067"/>
                    </a:lnTo>
                    <a:lnTo>
                      <a:pt x="314362" y="5172090"/>
                    </a:lnTo>
                    <a:cubicBezTo>
                      <a:pt x="315243" y="5169780"/>
                      <a:pt x="315814" y="5167637"/>
                      <a:pt x="315052" y="5166113"/>
                    </a:cubicBezTo>
                    <a:lnTo>
                      <a:pt x="315052" y="5166112"/>
                    </a:lnTo>
                    <a:lnTo>
                      <a:pt x="308337" y="5133224"/>
                    </a:lnTo>
                    <a:lnTo>
                      <a:pt x="308338" y="5133219"/>
                    </a:lnTo>
                    <a:lnTo>
                      <a:pt x="321364" y="5087449"/>
                    </a:lnTo>
                    <a:lnTo>
                      <a:pt x="327270" y="5072375"/>
                    </a:lnTo>
                    <a:cubicBezTo>
                      <a:pt x="330949" y="5062299"/>
                      <a:pt x="333866" y="5052095"/>
                      <a:pt x="334485" y="5041521"/>
                    </a:cubicBezTo>
                    <a:cubicBezTo>
                      <a:pt x="335627" y="5022852"/>
                      <a:pt x="349725" y="5003801"/>
                      <a:pt x="360964" y="4987037"/>
                    </a:cubicBezTo>
                    <a:cubicBezTo>
                      <a:pt x="366751" y="4978392"/>
                      <a:pt x="372458" y="4970096"/>
                      <a:pt x="376969" y="4961455"/>
                    </a:cubicBezTo>
                    <a:lnTo>
                      <a:pt x="378247" y="4957452"/>
                    </a:lnTo>
                    <a:lnTo>
                      <a:pt x="381039" y="4952672"/>
                    </a:lnTo>
                    <a:lnTo>
                      <a:pt x="385799" y="4933804"/>
                    </a:lnTo>
                    <a:cubicBezTo>
                      <a:pt x="386468" y="4927121"/>
                      <a:pt x="386111" y="4919978"/>
                      <a:pt x="384396" y="4912167"/>
                    </a:cubicBezTo>
                    <a:lnTo>
                      <a:pt x="382691" y="4889274"/>
                    </a:lnTo>
                    <a:lnTo>
                      <a:pt x="390221" y="4863342"/>
                    </a:lnTo>
                    <a:lnTo>
                      <a:pt x="412401" y="4828916"/>
                    </a:lnTo>
                    <a:cubicBezTo>
                      <a:pt x="420784" y="4819963"/>
                      <a:pt x="425356" y="4810580"/>
                      <a:pt x="427237" y="4800483"/>
                    </a:cubicBezTo>
                    <a:lnTo>
                      <a:pt x="427237" y="4800482"/>
                    </a:lnTo>
                    <a:cubicBezTo>
                      <a:pt x="429119" y="4790385"/>
                      <a:pt x="428309" y="4779574"/>
                      <a:pt x="425928" y="4767763"/>
                    </a:cubicBezTo>
                    <a:cubicBezTo>
                      <a:pt x="420022" y="4738234"/>
                      <a:pt x="419640" y="4707563"/>
                      <a:pt x="416021" y="4677654"/>
                    </a:cubicBezTo>
                    <a:cubicBezTo>
                      <a:pt x="415259" y="4671175"/>
                      <a:pt x="412591" y="4662985"/>
                      <a:pt x="408019" y="4659173"/>
                    </a:cubicBezTo>
                    <a:cubicBezTo>
                      <a:pt x="351249" y="4612499"/>
                      <a:pt x="350677" y="4546775"/>
                      <a:pt x="348009" y="4482003"/>
                    </a:cubicBezTo>
                    <a:lnTo>
                      <a:pt x="347247" y="4363890"/>
                    </a:lnTo>
                    <a:lnTo>
                      <a:pt x="356201" y="4324645"/>
                    </a:lnTo>
                    <a:cubicBezTo>
                      <a:pt x="368204" y="4300070"/>
                      <a:pt x="383824" y="4277401"/>
                      <a:pt x="396017" y="4253014"/>
                    </a:cubicBezTo>
                    <a:cubicBezTo>
                      <a:pt x="400781" y="4243872"/>
                      <a:pt x="400971" y="4232060"/>
                      <a:pt x="401733" y="4221391"/>
                    </a:cubicBezTo>
                    <a:close/>
                    <a:moveTo>
                      <a:pt x="332842" y="2836171"/>
                    </a:moveTo>
                    <a:lnTo>
                      <a:pt x="332842" y="2836172"/>
                    </a:lnTo>
                    <a:cubicBezTo>
                      <a:pt x="336914" y="2839982"/>
                      <a:pt x="340200" y="2844316"/>
                      <a:pt x="341533" y="2848793"/>
                    </a:cubicBezTo>
                    <a:lnTo>
                      <a:pt x="358166" y="2903544"/>
                    </a:lnTo>
                    <a:lnTo>
                      <a:pt x="366072" y="2947858"/>
                    </a:lnTo>
                    <a:lnTo>
                      <a:pt x="366072" y="2947862"/>
                    </a:lnTo>
                    <a:lnTo>
                      <a:pt x="362488" y="2982147"/>
                    </a:lnTo>
                    <a:cubicBezTo>
                      <a:pt x="354392" y="3014152"/>
                      <a:pt x="350582" y="3045776"/>
                      <a:pt x="350796" y="3077400"/>
                    </a:cubicBezTo>
                    <a:lnTo>
                      <a:pt x="350796" y="3077401"/>
                    </a:lnTo>
                    <a:cubicBezTo>
                      <a:pt x="351010" y="3109025"/>
                      <a:pt x="355249" y="3140649"/>
                      <a:pt x="363250" y="3172654"/>
                    </a:cubicBezTo>
                    <a:cubicBezTo>
                      <a:pt x="389159" y="3276480"/>
                      <a:pt x="416591" y="3380305"/>
                      <a:pt x="410877" y="3489467"/>
                    </a:cubicBezTo>
                    <a:cubicBezTo>
                      <a:pt x="409925" y="3507563"/>
                      <a:pt x="421546" y="3529090"/>
                      <a:pt x="432976" y="3544713"/>
                    </a:cubicBezTo>
                    <a:cubicBezTo>
                      <a:pt x="438406" y="3552190"/>
                      <a:pt x="442585" y="3557715"/>
                      <a:pt x="445520" y="3562320"/>
                    </a:cubicBezTo>
                    <a:lnTo>
                      <a:pt x="450598" y="3574407"/>
                    </a:lnTo>
                    <a:lnTo>
                      <a:pt x="448246" y="3587173"/>
                    </a:lnTo>
                    <a:cubicBezTo>
                      <a:pt x="446228" y="3592231"/>
                      <a:pt x="442978" y="3598434"/>
                      <a:pt x="438500" y="3606816"/>
                    </a:cubicBezTo>
                    <a:cubicBezTo>
                      <a:pt x="434118" y="3614818"/>
                      <a:pt x="431452" y="3624724"/>
                      <a:pt x="424974" y="3630631"/>
                    </a:cubicBezTo>
                    <a:cubicBezTo>
                      <a:pt x="408496" y="3645681"/>
                      <a:pt x="402257" y="3662493"/>
                      <a:pt x="400733" y="3680162"/>
                    </a:cubicBezTo>
                    <a:lnTo>
                      <a:pt x="400733" y="3680163"/>
                    </a:lnTo>
                    <a:lnTo>
                      <a:pt x="404781" y="3734837"/>
                    </a:lnTo>
                    <a:lnTo>
                      <a:pt x="404399" y="3754651"/>
                    </a:lnTo>
                    <a:cubicBezTo>
                      <a:pt x="398399" y="3767129"/>
                      <a:pt x="396447" y="3778654"/>
                      <a:pt x="398042" y="3789775"/>
                    </a:cubicBezTo>
                    <a:lnTo>
                      <a:pt x="398042" y="3789776"/>
                    </a:lnTo>
                    <a:cubicBezTo>
                      <a:pt x="399638" y="3800896"/>
                      <a:pt x="404781" y="3811613"/>
                      <a:pt x="412973" y="3822472"/>
                    </a:cubicBezTo>
                    <a:lnTo>
                      <a:pt x="427308" y="3852619"/>
                    </a:lnTo>
                    <a:lnTo>
                      <a:pt x="417926" y="3885336"/>
                    </a:lnTo>
                    <a:lnTo>
                      <a:pt x="417925" y="3885337"/>
                    </a:lnTo>
                    <a:cubicBezTo>
                      <a:pt x="398494" y="3910103"/>
                      <a:pt x="388302" y="3935726"/>
                      <a:pt x="386040" y="3962158"/>
                    </a:cubicBezTo>
                    <a:lnTo>
                      <a:pt x="386040" y="3962159"/>
                    </a:lnTo>
                    <a:lnTo>
                      <a:pt x="388431" y="4002409"/>
                    </a:lnTo>
                    <a:lnTo>
                      <a:pt x="401733" y="4043837"/>
                    </a:lnTo>
                    <a:lnTo>
                      <a:pt x="401733" y="4043839"/>
                    </a:lnTo>
                    <a:lnTo>
                      <a:pt x="416855" y="4103825"/>
                    </a:lnTo>
                    <a:lnTo>
                      <a:pt x="405544" y="4165381"/>
                    </a:lnTo>
                    <a:lnTo>
                      <a:pt x="405543" y="4165382"/>
                    </a:lnTo>
                    <a:cubicBezTo>
                      <a:pt x="402114" y="4173479"/>
                      <a:pt x="401543" y="4182766"/>
                      <a:pt x="401638" y="4192386"/>
                    </a:cubicBezTo>
                    <a:lnTo>
                      <a:pt x="401638" y="4192387"/>
                    </a:lnTo>
                    <a:lnTo>
                      <a:pt x="405543" y="4165383"/>
                    </a:lnTo>
                    <a:lnTo>
                      <a:pt x="405544" y="4165381"/>
                    </a:lnTo>
                    <a:lnTo>
                      <a:pt x="414887" y="4134255"/>
                    </a:lnTo>
                    <a:lnTo>
                      <a:pt x="416855" y="4103825"/>
                    </a:lnTo>
                    <a:lnTo>
                      <a:pt x="416855" y="4103824"/>
                    </a:lnTo>
                    <a:cubicBezTo>
                      <a:pt x="415879" y="4083701"/>
                      <a:pt x="410497" y="4063841"/>
                      <a:pt x="401733" y="4043838"/>
                    </a:cubicBezTo>
                    <a:lnTo>
                      <a:pt x="401733" y="4043837"/>
                    </a:lnTo>
                    <a:lnTo>
                      <a:pt x="386040" y="3962159"/>
                    </a:lnTo>
                    <a:lnTo>
                      <a:pt x="395544" y="3923124"/>
                    </a:lnTo>
                    <a:cubicBezTo>
                      <a:pt x="400804" y="3910318"/>
                      <a:pt x="408210" y="3897721"/>
                      <a:pt x="417925" y="3885338"/>
                    </a:cubicBezTo>
                    <a:lnTo>
                      <a:pt x="417926" y="3885336"/>
                    </a:lnTo>
                    <a:lnTo>
                      <a:pt x="426528" y="3868763"/>
                    </a:lnTo>
                    <a:lnTo>
                      <a:pt x="427308" y="3852619"/>
                    </a:lnTo>
                    <a:lnTo>
                      <a:pt x="427308" y="3852618"/>
                    </a:lnTo>
                    <a:cubicBezTo>
                      <a:pt x="425642" y="3842045"/>
                      <a:pt x="420022" y="3831901"/>
                      <a:pt x="412973" y="3822471"/>
                    </a:cubicBezTo>
                    <a:lnTo>
                      <a:pt x="398042" y="3789775"/>
                    </a:lnTo>
                    <a:lnTo>
                      <a:pt x="404399" y="3754652"/>
                    </a:lnTo>
                    <a:cubicBezTo>
                      <a:pt x="407067" y="3749125"/>
                      <a:pt x="405733" y="3741315"/>
                      <a:pt x="404781" y="3734837"/>
                    </a:cubicBezTo>
                    <a:lnTo>
                      <a:pt x="404781" y="3734836"/>
                    </a:lnTo>
                    <a:lnTo>
                      <a:pt x="400733" y="3680163"/>
                    </a:lnTo>
                    <a:lnTo>
                      <a:pt x="407246" y="3654415"/>
                    </a:lnTo>
                    <a:cubicBezTo>
                      <a:pt x="411056" y="3646122"/>
                      <a:pt x="416735" y="3638157"/>
                      <a:pt x="424974" y="3630632"/>
                    </a:cubicBezTo>
                    <a:cubicBezTo>
                      <a:pt x="431452" y="3624725"/>
                      <a:pt x="434118" y="3614819"/>
                      <a:pt x="438500" y="3606817"/>
                    </a:cubicBezTo>
                    <a:cubicBezTo>
                      <a:pt x="447455" y="3590053"/>
                      <a:pt x="451503" y="3582004"/>
                      <a:pt x="450598" y="3574408"/>
                    </a:cubicBezTo>
                    <a:lnTo>
                      <a:pt x="450598" y="3574407"/>
                    </a:lnTo>
                    <a:cubicBezTo>
                      <a:pt x="449693" y="3566810"/>
                      <a:pt x="443835" y="3559667"/>
                      <a:pt x="432976" y="3544712"/>
                    </a:cubicBezTo>
                    <a:cubicBezTo>
                      <a:pt x="421546" y="3529089"/>
                      <a:pt x="409925" y="3507562"/>
                      <a:pt x="410877" y="3489466"/>
                    </a:cubicBezTo>
                    <a:cubicBezTo>
                      <a:pt x="416591" y="3380304"/>
                      <a:pt x="389159" y="3276479"/>
                      <a:pt x="363250" y="3172653"/>
                    </a:cubicBezTo>
                    <a:lnTo>
                      <a:pt x="350796" y="3077401"/>
                    </a:lnTo>
                    <a:lnTo>
                      <a:pt x="362488" y="2982148"/>
                    </a:lnTo>
                    <a:cubicBezTo>
                      <a:pt x="365441" y="2970575"/>
                      <a:pt x="366442" y="2959156"/>
                      <a:pt x="366072" y="2947862"/>
                    </a:cubicBezTo>
                    <a:lnTo>
                      <a:pt x="366072" y="2947861"/>
                    </a:lnTo>
                    <a:lnTo>
                      <a:pt x="366072" y="2947858"/>
                    </a:lnTo>
                    <a:lnTo>
                      <a:pt x="361441" y="2914327"/>
                    </a:lnTo>
                    <a:lnTo>
                      <a:pt x="358166" y="2903544"/>
                    </a:lnTo>
                    <a:lnTo>
                      <a:pt x="357138" y="2897784"/>
                    </a:lnTo>
                    <a:cubicBezTo>
                      <a:pt x="352392" y="2881306"/>
                      <a:pt x="346534" y="2865009"/>
                      <a:pt x="341533" y="2848792"/>
                    </a:cubicBezTo>
                    <a:close/>
                    <a:moveTo>
                      <a:pt x="296001" y="2745351"/>
                    </a:moveTo>
                    <a:lnTo>
                      <a:pt x="289670" y="2770757"/>
                    </a:lnTo>
                    <a:lnTo>
                      <a:pt x="290080" y="2778005"/>
                    </a:lnTo>
                    <a:lnTo>
                      <a:pt x="289301" y="2782304"/>
                    </a:lnTo>
                    <a:lnTo>
                      <a:pt x="290501" y="2785439"/>
                    </a:lnTo>
                    <a:lnTo>
                      <a:pt x="290929" y="2793022"/>
                    </a:lnTo>
                    <a:lnTo>
                      <a:pt x="300579" y="2811779"/>
                    </a:lnTo>
                    <a:lnTo>
                      <a:pt x="300582" y="2811786"/>
                    </a:lnTo>
                    <a:lnTo>
                      <a:pt x="300583" y="2811786"/>
                    </a:lnTo>
                    <a:lnTo>
                      <a:pt x="300579" y="2811779"/>
                    </a:lnTo>
                    <a:lnTo>
                      <a:pt x="290501" y="2785439"/>
                    </a:lnTo>
                    <a:lnTo>
                      <a:pt x="290080" y="2778005"/>
                    </a:lnTo>
                    <a:close/>
                    <a:moveTo>
                      <a:pt x="817328" y="1508457"/>
                    </a:moveTo>
                    <a:lnTo>
                      <a:pt x="845421" y="1596212"/>
                    </a:lnTo>
                    <a:cubicBezTo>
                      <a:pt x="847898" y="1604977"/>
                      <a:pt x="846373" y="1615835"/>
                      <a:pt x="843517" y="1624979"/>
                    </a:cubicBezTo>
                    <a:cubicBezTo>
                      <a:pt x="833801" y="1656222"/>
                      <a:pt x="809415" y="1676035"/>
                      <a:pt x="786935" y="1697752"/>
                    </a:cubicBezTo>
                    <a:cubicBezTo>
                      <a:pt x="777029" y="1707278"/>
                      <a:pt x="769981" y="1720422"/>
                      <a:pt x="764267" y="1733187"/>
                    </a:cubicBezTo>
                    <a:cubicBezTo>
                      <a:pt x="749595" y="1766334"/>
                      <a:pt x="736452" y="1800245"/>
                      <a:pt x="722546" y="1833774"/>
                    </a:cubicBezTo>
                    <a:cubicBezTo>
                      <a:pt x="721212" y="1837012"/>
                      <a:pt x="717783" y="1839678"/>
                      <a:pt x="714925" y="1842157"/>
                    </a:cubicBezTo>
                    <a:cubicBezTo>
                      <a:pt x="684824" y="1866921"/>
                      <a:pt x="654535" y="1891496"/>
                      <a:pt x="624434" y="1916453"/>
                    </a:cubicBezTo>
                    <a:cubicBezTo>
                      <a:pt x="618720" y="1921215"/>
                      <a:pt x="614528" y="1928075"/>
                      <a:pt x="609004" y="1933218"/>
                    </a:cubicBezTo>
                    <a:cubicBezTo>
                      <a:pt x="601384" y="1940458"/>
                      <a:pt x="594143" y="1949602"/>
                      <a:pt x="584999" y="1953412"/>
                    </a:cubicBezTo>
                    <a:cubicBezTo>
                      <a:pt x="556234" y="1965223"/>
                      <a:pt x="543850" y="1987893"/>
                      <a:pt x="538516" y="2016468"/>
                    </a:cubicBezTo>
                    <a:cubicBezTo>
                      <a:pt x="533563" y="2042569"/>
                      <a:pt x="529371" y="2068668"/>
                      <a:pt x="523657" y="2094577"/>
                    </a:cubicBezTo>
                    <a:cubicBezTo>
                      <a:pt x="516799" y="2126200"/>
                      <a:pt x="509369" y="2157635"/>
                      <a:pt x="500986" y="2188878"/>
                    </a:cubicBezTo>
                    <a:cubicBezTo>
                      <a:pt x="497366" y="2202403"/>
                      <a:pt x="493176" y="2216691"/>
                      <a:pt x="485746" y="2228313"/>
                    </a:cubicBezTo>
                    <a:cubicBezTo>
                      <a:pt x="465171" y="2260889"/>
                      <a:pt x="451265" y="2295752"/>
                      <a:pt x="456789" y="2334043"/>
                    </a:cubicBezTo>
                    <a:cubicBezTo>
                      <a:pt x="461171" y="2364714"/>
                      <a:pt x="449931" y="2390433"/>
                      <a:pt x="432404" y="2409484"/>
                    </a:cubicBezTo>
                    <a:cubicBezTo>
                      <a:pt x="424451" y="2418153"/>
                      <a:pt x="418938" y="2426976"/>
                      <a:pt x="415303" y="2435912"/>
                    </a:cubicBezTo>
                    <a:lnTo>
                      <a:pt x="415303" y="2435912"/>
                    </a:lnTo>
                    <a:lnTo>
                      <a:pt x="415303" y="2435912"/>
                    </a:lnTo>
                    <a:lnTo>
                      <a:pt x="414227" y="2440915"/>
                    </a:lnTo>
                    <a:lnTo>
                      <a:pt x="409472" y="2463016"/>
                    </a:lnTo>
                    <a:lnTo>
                      <a:pt x="409472" y="2463017"/>
                    </a:lnTo>
                    <a:lnTo>
                      <a:pt x="411535" y="2490550"/>
                    </a:lnTo>
                    <a:lnTo>
                      <a:pt x="418115" y="2518261"/>
                    </a:lnTo>
                    <a:lnTo>
                      <a:pt x="418115" y="2518264"/>
                    </a:lnTo>
                    <a:lnTo>
                      <a:pt x="421759" y="2545006"/>
                    </a:lnTo>
                    <a:lnTo>
                      <a:pt x="417545" y="2571033"/>
                    </a:lnTo>
                    <a:cubicBezTo>
                      <a:pt x="405543" y="2612944"/>
                      <a:pt x="372966" y="2640949"/>
                      <a:pt x="344391" y="2668000"/>
                    </a:cubicBezTo>
                    <a:cubicBezTo>
                      <a:pt x="320006" y="2691053"/>
                      <a:pt x="306290" y="2716962"/>
                      <a:pt x="296001" y="2745347"/>
                    </a:cubicBezTo>
                    <a:lnTo>
                      <a:pt x="296001" y="2745348"/>
                    </a:lnTo>
                    <a:cubicBezTo>
                      <a:pt x="306290" y="2716963"/>
                      <a:pt x="320006" y="2691054"/>
                      <a:pt x="344391" y="2668001"/>
                    </a:cubicBezTo>
                    <a:cubicBezTo>
                      <a:pt x="372966" y="2640950"/>
                      <a:pt x="405543" y="2612945"/>
                      <a:pt x="417545" y="2571034"/>
                    </a:cubicBezTo>
                    <a:cubicBezTo>
                      <a:pt x="420117" y="2561985"/>
                      <a:pt x="421593" y="2553555"/>
                      <a:pt x="421760" y="2545006"/>
                    </a:cubicBezTo>
                    <a:lnTo>
                      <a:pt x="421759" y="2545006"/>
                    </a:lnTo>
                    <a:lnTo>
                      <a:pt x="421760" y="2545005"/>
                    </a:lnTo>
                    <a:cubicBezTo>
                      <a:pt x="421926" y="2536456"/>
                      <a:pt x="420783" y="2527789"/>
                      <a:pt x="418115" y="2518263"/>
                    </a:cubicBezTo>
                    <a:lnTo>
                      <a:pt x="418115" y="2518261"/>
                    </a:lnTo>
                    <a:lnTo>
                      <a:pt x="409472" y="2463017"/>
                    </a:lnTo>
                    <a:lnTo>
                      <a:pt x="414227" y="2440915"/>
                    </a:lnTo>
                    <a:lnTo>
                      <a:pt x="415303" y="2435912"/>
                    </a:lnTo>
                    <a:lnTo>
                      <a:pt x="432404" y="2409485"/>
                    </a:lnTo>
                    <a:cubicBezTo>
                      <a:pt x="449931" y="2390434"/>
                      <a:pt x="461171" y="2364715"/>
                      <a:pt x="456789" y="2334044"/>
                    </a:cubicBezTo>
                    <a:cubicBezTo>
                      <a:pt x="451265" y="2295753"/>
                      <a:pt x="465171" y="2260890"/>
                      <a:pt x="485746" y="2228314"/>
                    </a:cubicBezTo>
                    <a:cubicBezTo>
                      <a:pt x="493176" y="2216692"/>
                      <a:pt x="497366" y="2202404"/>
                      <a:pt x="500986" y="2188879"/>
                    </a:cubicBezTo>
                    <a:cubicBezTo>
                      <a:pt x="509369" y="2157636"/>
                      <a:pt x="516799" y="2126201"/>
                      <a:pt x="523657" y="2094578"/>
                    </a:cubicBezTo>
                    <a:cubicBezTo>
                      <a:pt x="529371" y="2068669"/>
                      <a:pt x="533563" y="2042570"/>
                      <a:pt x="538516" y="2016469"/>
                    </a:cubicBezTo>
                    <a:cubicBezTo>
                      <a:pt x="543850" y="1987894"/>
                      <a:pt x="556234" y="1965224"/>
                      <a:pt x="584999" y="1953413"/>
                    </a:cubicBezTo>
                    <a:cubicBezTo>
                      <a:pt x="594143" y="1949603"/>
                      <a:pt x="601384" y="1940459"/>
                      <a:pt x="609004" y="1933219"/>
                    </a:cubicBezTo>
                    <a:cubicBezTo>
                      <a:pt x="614528" y="1928076"/>
                      <a:pt x="618720" y="1921216"/>
                      <a:pt x="624434" y="1916454"/>
                    </a:cubicBezTo>
                    <a:cubicBezTo>
                      <a:pt x="654535" y="1891497"/>
                      <a:pt x="684824" y="1866922"/>
                      <a:pt x="714925" y="1842158"/>
                    </a:cubicBezTo>
                    <a:cubicBezTo>
                      <a:pt x="717783" y="1839679"/>
                      <a:pt x="721212" y="1837013"/>
                      <a:pt x="722546" y="1833775"/>
                    </a:cubicBezTo>
                    <a:cubicBezTo>
                      <a:pt x="736452" y="1800246"/>
                      <a:pt x="749596" y="1766335"/>
                      <a:pt x="764267" y="1733188"/>
                    </a:cubicBezTo>
                    <a:cubicBezTo>
                      <a:pt x="769981" y="1720423"/>
                      <a:pt x="777029" y="1707279"/>
                      <a:pt x="786936" y="1697753"/>
                    </a:cubicBezTo>
                    <a:cubicBezTo>
                      <a:pt x="809416" y="1676036"/>
                      <a:pt x="833801" y="1656223"/>
                      <a:pt x="843517" y="1624980"/>
                    </a:cubicBezTo>
                    <a:cubicBezTo>
                      <a:pt x="846374" y="1615836"/>
                      <a:pt x="847899" y="1604978"/>
                      <a:pt x="845422" y="1596213"/>
                    </a:cubicBezTo>
                    <a:close/>
                    <a:moveTo>
                      <a:pt x="798723" y="1459072"/>
                    </a:moveTo>
                    <a:lnTo>
                      <a:pt x="807941" y="1481571"/>
                    </a:lnTo>
                    <a:lnTo>
                      <a:pt x="798724" y="1459073"/>
                    </a:lnTo>
                    <a:close/>
                    <a:moveTo>
                      <a:pt x="779530" y="1268757"/>
                    </a:moveTo>
                    <a:lnTo>
                      <a:pt x="774363" y="1286068"/>
                    </a:lnTo>
                    <a:cubicBezTo>
                      <a:pt x="759789" y="1306929"/>
                      <a:pt x="753550" y="1328551"/>
                      <a:pt x="752025" y="1350626"/>
                    </a:cubicBezTo>
                    <a:lnTo>
                      <a:pt x="757620" y="1413839"/>
                    </a:lnTo>
                    <a:lnTo>
                      <a:pt x="752026" y="1350627"/>
                    </a:lnTo>
                    <a:cubicBezTo>
                      <a:pt x="753550" y="1328552"/>
                      <a:pt x="759790" y="1306929"/>
                      <a:pt x="774363" y="1286069"/>
                    </a:cubicBezTo>
                    <a:cubicBezTo>
                      <a:pt x="777506" y="1281688"/>
                      <a:pt x="779078" y="1275401"/>
                      <a:pt x="779530" y="1268757"/>
                    </a:cubicBezTo>
                    <a:close/>
                    <a:moveTo>
                      <a:pt x="837801" y="773034"/>
                    </a:moveTo>
                    <a:lnTo>
                      <a:pt x="829801" y="854378"/>
                    </a:lnTo>
                    <a:cubicBezTo>
                      <a:pt x="827515" y="878955"/>
                      <a:pt x="826753" y="903721"/>
                      <a:pt x="798747" y="915342"/>
                    </a:cubicBezTo>
                    <a:cubicBezTo>
                      <a:pt x="794365" y="917058"/>
                      <a:pt x="791127" y="922772"/>
                      <a:pt x="788269" y="927154"/>
                    </a:cubicBezTo>
                    <a:cubicBezTo>
                      <a:pt x="744261" y="994784"/>
                      <a:pt x="745405" y="1030979"/>
                      <a:pt x="791889" y="1097086"/>
                    </a:cubicBezTo>
                    <a:cubicBezTo>
                      <a:pt x="796651" y="1103944"/>
                      <a:pt x="800081" y="1118612"/>
                      <a:pt x="796271" y="1123184"/>
                    </a:cubicBezTo>
                    <a:cubicBezTo>
                      <a:pt x="780459" y="1142616"/>
                      <a:pt x="773411" y="1162953"/>
                      <a:pt x="771553" y="1184028"/>
                    </a:cubicBezTo>
                    <a:cubicBezTo>
                      <a:pt x="773411" y="1162953"/>
                      <a:pt x="780460" y="1142617"/>
                      <a:pt x="796272" y="1123185"/>
                    </a:cubicBezTo>
                    <a:cubicBezTo>
                      <a:pt x="800082" y="1118613"/>
                      <a:pt x="796652" y="1103945"/>
                      <a:pt x="791890" y="1097087"/>
                    </a:cubicBezTo>
                    <a:cubicBezTo>
                      <a:pt x="745406" y="1030980"/>
                      <a:pt x="744262" y="994785"/>
                      <a:pt x="788270" y="927155"/>
                    </a:cubicBezTo>
                    <a:cubicBezTo>
                      <a:pt x="791128" y="922773"/>
                      <a:pt x="794366" y="917059"/>
                      <a:pt x="798748" y="915343"/>
                    </a:cubicBezTo>
                    <a:cubicBezTo>
                      <a:pt x="826753" y="903722"/>
                      <a:pt x="827515" y="878956"/>
                      <a:pt x="829801" y="854379"/>
                    </a:cubicBezTo>
                    <a:cubicBezTo>
                      <a:pt x="832277" y="827329"/>
                      <a:pt x="835515" y="800276"/>
                      <a:pt x="837801" y="773035"/>
                    </a:cubicBezTo>
                    <a:close/>
                    <a:moveTo>
                      <a:pt x="782400" y="517850"/>
                    </a:moveTo>
                    <a:lnTo>
                      <a:pt x="791317" y="556046"/>
                    </a:lnTo>
                    <a:cubicBezTo>
                      <a:pt x="793413" y="564047"/>
                      <a:pt x="798937" y="572621"/>
                      <a:pt x="797795" y="580049"/>
                    </a:cubicBezTo>
                    <a:cubicBezTo>
                      <a:pt x="794461" y="601577"/>
                      <a:pt x="796890" y="622200"/>
                      <a:pt x="801176" y="642536"/>
                    </a:cubicBezTo>
                    <a:lnTo>
                      <a:pt x="813700" y="694927"/>
                    </a:lnTo>
                    <a:lnTo>
                      <a:pt x="801177" y="642537"/>
                    </a:lnTo>
                    <a:cubicBezTo>
                      <a:pt x="796891" y="622200"/>
                      <a:pt x="794462" y="601578"/>
                      <a:pt x="797796" y="580050"/>
                    </a:cubicBezTo>
                    <a:cubicBezTo>
                      <a:pt x="798938" y="572622"/>
                      <a:pt x="793414" y="564048"/>
                      <a:pt x="791318" y="556047"/>
                    </a:cubicBezTo>
                    <a:close/>
                    <a:moveTo>
                      <a:pt x="783887" y="313532"/>
                    </a:moveTo>
                    <a:lnTo>
                      <a:pt x="786245" y="324057"/>
                    </a:lnTo>
                    <a:cubicBezTo>
                      <a:pt x="786031" y="328963"/>
                      <a:pt x="785126" y="334583"/>
                      <a:pt x="784459" y="338869"/>
                    </a:cubicBezTo>
                    <a:lnTo>
                      <a:pt x="784454" y="338897"/>
                    </a:lnTo>
                    <a:lnTo>
                      <a:pt x="778363" y="367327"/>
                    </a:lnTo>
                    <a:lnTo>
                      <a:pt x="774553" y="395639"/>
                    </a:lnTo>
                    <a:lnTo>
                      <a:pt x="784454" y="338897"/>
                    </a:lnTo>
                    <a:lnTo>
                      <a:pt x="784460" y="338870"/>
                    </a:lnTo>
                    <a:cubicBezTo>
                      <a:pt x="785794" y="330298"/>
                      <a:pt x="788080" y="316389"/>
                      <a:pt x="783888" y="313533"/>
                    </a:cubicBezTo>
                    <a:close/>
                    <a:moveTo>
                      <a:pt x="761560" y="281567"/>
                    </a:moveTo>
                    <a:lnTo>
                      <a:pt x="766454" y="295414"/>
                    </a:lnTo>
                    <a:lnTo>
                      <a:pt x="766455" y="295414"/>
                    </a:lnTo>
                    <a:close/>
                    <a:moveTo>
                      <a:pt x="774880" y="24485"/>
                    </a:moveTo>
                    <a:lnTo>
                      <a:pt x="777142" y="74128"/>
                    </a:lnTo>
                    <a:cubicBezTo>
                      <a:pt x="775758" y="100173"/>
                      <a:pt x="771253" y="125875"/>
                      <a:pt x="767023" y="151568"/>
                    </a:cubicBezTo>
                    <a:lnTo>
                      <a:pt x="766824" y="153387"/>
                    </a:lnTo>
                    <a:lnTo>
                      <a:pt x="763010" y="177270"/>
                    </a:lnTo>
                    <a:lnTo>
                      <a:pt x="758551" y="228943"/>
                    </a:lnTo>
                    <a:lnTo>
                      <a:pt x="766824" y="153387"/>
                    </a:lnTo>
                    <a:lnTo>
                      <a:pt x="771220" y="125860"/>
                    </a:lnTo>
                    <a:cubicBezTo>
                      <a:pt x="773910" y="108702"/>
                      <a:pt x="776220" y="91491"/>
                      <a:pt x="777143" y="74128"/>
                    </a:cubicBezTo>
                    <a:close/>
                    <a:moveTo>
                      <a:pt x="313354" y="0"/>
                    </a:moveTo>
                    <a:lnTo>
                      <a:pt x="777461" y="0"/>
                    </a:lnTo>
                    <a:lnTo>
                      <a:pt x="774743" y="21485"/>
                    </a:lnTo>
                    <a:lnTo>
                      <a:pt x="777461" y="0"/>
                    </a:lnTo>
                    <a:lnTo>
                      <a:pt x="4543952" y="1"/>
                    </a:lnTo>
                    <a:lnTo>
                      <a:pt x="4543952" y="6858000"/>
                    </a:lnTo>
                    <a:lnTo>
                      <a:pt x="284400" y="6858000"/>
                    </a:lnTo>
                    <a:lnTo>
                      <a:pt x="112147" y="6858000"/>
                    </a:lnTo>
                    <a:lnTo>
                      <a:pt x="102447" y="6815515"/>
                    </a:lnTo>
                    <a:cubicBezTo>
                      <a:pt x="96923" y="6793034"/>
                      <a:pt x="87016" y="6771318"/>
                      <a:pt x="83396" y="6748457"/>
                    </a:cubicBezTo>
                    <a:cubicBezTo>
                      <a:pt x="74824" y="6694163"/>
                      <a:pt x="68728" y="6639487"/>
                      <a:pt x="61870" y="6584811"/>
                    </a:cubicBezTo>
                    <a:cubicBezTo>
                      <a:pt x="54821" y="6528423"/>
                      <a:pt x="47391" y="6472224"/>
                      <a:pt x="41105" y="6415832"/>
                    </a:cubicBezTo>
                    <a:cubicBezTo>
                      <a:pt x="37865" y="6384971"/>
                      <a:pt x="37295" y="6353918"/>
                      <a:pt x="34247" y="6323057"/>
                    </a:cubicBezTo>
                    <a:cubicBezTo>
                      <a:pt x="31579" y="6296004"/>
                      <a:pt x="26626" y="6269143"/>
                      <a:pt x="23386" y="6242092"/>
                    </a:cubicBezTo>
                    <a:cubicBezTo>
                      <a:pt x="20720" y="6218659"/>
                      <a:pt x="19196" y="6195036"/>
                      <a:pt x="16528" y="6171604"/>
                    </a:cubicBezTo>
                    <a:cubicBezTo>
                      <a:pt x="12148" y="6134074"/>
                      <a:pt x="7194" y="6096735"/>
                      <a:pt x="2622" y="6059396"/>
                    </a:cubicBezTo>
                    <a:lnTo>
                      <a:pt x="0" y="6041768"/>
                    </a:lnTo>
                    <a:lnTo>
                      <a:pt x="0" y="6000936"/>
                    </a:lnTo>
                    <a:lnTo>
                      <a:pt x="3670" y="5957594"/>
                    </a:lnTo>
                    <a:lnTo>
                      <a:pt x="0" y="5912510"/>
                    </a:lnTo>
                    <a:lnTo>
                      <a:pt x="0" y="5886400"/>
                    </a:lnTo>
                    <a:lnTo>
                      <a:pt x="1098" y="5864317"/>
                    </a:lnTo>
                    <a:cubicBezTo>
                      <a:pt x="7576" y="5839360"/>
                      <a:pt x="16720" y="5815168"/>
                      <a:pt x="24720" y="5790591"/>
                    </a:cubicBezTo>
                    <a:cubicBezTo>
                      <a:pt x="25672" y="5787923"/>
                      <a:pt x="25864" y="5784685"/>
                      <a:pt x="26434" y="5781829"/>
                    </a:cubicBezTo>
                    <a:cubicBezTo>
                      <a:pt x="29675" y="5765634"/>
                      <a:pt x="32913" y="5749633"/>
                      <a:pt x="35771" y="5733439"/>
                    </a:cubicBezTo>
                    <a:cubicBezTo>
                      <a:pt x="37295" y="5724677"/>
                      <a:pt x="37485" y="5715722"/>
                      <a:pt x="38819" y="5706958"/>
                    </a:cubicBezTo>
                    <a:cubicBezTo>
                      <a:pt x="44153" y="5673049"/>
                      <a:pt x="35199" y="5635710"/>
                      <a:pt x="58250" y="5606371"/>
                    </a:cubicBezTo>
                    <a:cubicBezTo>
                      <a:pt x="73110" y="5587320"/>
                      <a:pt x="69680" y="5568841"/>
                      <a:pt x="67394" y="5548459"/>
                    </a:cubicBezTo>
                    <a:cubicBezTo>
                      <a:pt x="65680" y="5533026"/>
                      <a:pt x="66252" y="5517214"/>
                      <a:pt x="66060" y="5501593"/>
                    </a:cubicBezTo>
                    <a:cubicBezTo>
                      <a:pt x="65490" y="5474160"/>
                      <a:pt x="65298" y="5446727"/>
                      <a:pt x="64346" y="5419294"/>
                    </a:cubicBezTo>
                    <a:cubicBezTo>
                      <a:pt x="63966" y="5410530"/>
                      <a:pt x="59202" y="5401578"/>
                      <a:pt x="59964" y="5393004"/>
                    </a:cubicBezTo>
                    <a:cubicBezTo>
                      <a:pt x="63584" y="5353378"/>
                      <a:pt x="69300" y="5313753"/>
                      <a:pt x="72538" y="5274128"/>
                    </a:cubicBezTo>
                    <a:cubicBezTo>
                      <a:pt x="74442" y="5251649"/>
                      <a:pt x="70824" y="5228596"/>
                      <a:pt x="73490" y="5206307"/>
                    </a:cubicBezTo>
                    <a:cubicBezTo>
                      <a:pt x="76538" y="5180590"/>
                      <a:pt x="84348" y="5155444"/>
                      <a:pt x="89113" y="5129915"/>
                    </a:cubicBezTo>
                    <a:cubicBezTo>
                      <a:pt x="90445" y="5122866"/>
                      <a:pt x="88731" y="5115056"/>
                      <a:pt x="88351" y="5107626"/>
                    </a:cubicBezTo>
                    <a:cubicBezTo>
                      <a:pt x="87968" y="5099244"/>
                      <a:pt x="87206" y="5091051"/>
                      <a:pt x="87016" y="5082669"/>
                    </a:cubicBezTo>
                    <a:cubicBezTo>
                      <a:pt x="86634" y="5057140"/>
                      <a:pt x="87206" y="5031613"/>
                      <a:pt x="85872" y="5006085"/>
                    </a:cubicBezTo>
                    <a:cubicBezTo>
                      <a:pt x="85110" y="4990464"/>
                      <a:pt x="77300" y="4974081"/>
                      <a:pt x="80158" y="4959601"/>
                    </a:cubicBezTo>
                    <a:cubicBezTo>
                      <a:pt x="85682" y="4930074"/>
                      <a:pt x="73300" y="4900545"/>
                      <a:pt x="83586" y="4871018"/>
                    </a:cubicBezTo>
                    <a:cubicBezTo>
                      <a:pt x="86634" y="4861872"/>
                      <a:pt x="79014" y="4849299"/>
                      <a:pt x="78634" y="4838249"/>
                    </a:cubicBezTo>
                    <a:cubicBezTo>
                      <a:pt x="77682" y="4810626"/>
                      <a:pt x="77872" y="4783003"/>
                      <a:pt x="78062" y="4755380"/>
                    </a:cubicBezTo>
                    <a:cubicBezTo>
                      <a:pt x="78252" y="4730613"/>
                      <a:pt x="75586" y="4704894"/>
                      <a:pt x="80920" y="4681082"/>
                    </a:cubicBezTo>
                    <a:cubicBezTo>
                      <a:pt x="86634" y="4656125"/>
                      <a:pt x="85872" y="4633646"/>
                      <a:pt x="79396" y="4609451"/>
                    </a:cubicBezTo>
                    <a:cubicBezTo>
                      <a:pt x="75014" y="4592877"/>
                      <a:pt x="74442" y="4575350"/>
                      <a:pt x="73110" y="4558206"/>
                    </a:cubicBezTo>
                    <a:cubicBezTo>
                      <a:pt x="71586" y="4539727"/>
                      <a:pt x="75586" y="4519342"/>
                      <a:pt x="69300" y="4502578"/>
                    </a:cubicBezTo>
                    <a:cubicBezTo>
                      <a:pt x="50629" y="4452664"/>
                      <a:pt x="46629" y="4401418"/>
                      <a:pt x="46629" y="4349221"/>
                    </a:cubicBezTo>
                    <a:cubicBezTo>
                      <a:pt x="46629" y="4339694"/>
                      <a:pt x="49295" y="4329978"/>
                      <a:pt x="52153" y="4320836"/>
                    </a:cubicBezTo>
                    <a:cubicBezTo>
                      <a:pt x="69300" y="4267492"/>
                      <a:pt x="67776" y="4213960"/>
                      <a:pt x="57297" y="4159666"/>
                    </a:cubicBezTo>
                    <a:cubicBezTo>
                      <a:pt x="55011" y="4148426"/>
                      <a:pt x="54629" y="4135853"/>
                      <a:pt x="56915" y="4124613"/>
                    </a:cubicBezTo>
                    <a:cubicBezTo>
                      <a:pt x="63584" y="4092988"/>
                      <a:pt x="74634" y="4062317"/>
                      <a:pt x="79396" y="4030502"/>
                    </a:cubicBezTo>
                    <a:cubicBezTo>
                      <a:pt x="87206" y="3977924"/>
                      <a:pt x="60918" y="3932393"/>
                      <a:pt x="43771" y="3885337"/>
                    </a:cubicBezTo>
                    <a:cubicBezTo>
                      <a:pt x="31627" y="3851760"/>
                      <a:pt x="8016" y="3821934"/>
                      <a:pt x="426" y="3786776"/>
                    </a:cubicBezTo>
                    <a:lnTo>
                      <a:pt x="0" y="3773896"/>
                    </a:lnTo>
                    <a:lnTo>
                      <a:pt x="0" y="3393881"/>
                    </a:lnTo>
                    <a:lnTo>
                      <a:pt x="11838" y="3359515"/>
                    </a:lnTo>
                    <a:cubicBezTo>
                      <a:pt x="14434" y="3346204"/>
                      <a:pt x="14910" y="3332773"/>
                      <a:pt x="12910" y="3318770"/>
                    </a:cubicBezTo>
                    <a:cubicBezTo>
                      <a:pt x="12243" y="3314103"/>
                      <a:pt x="9909" y="3308769"/>
                      <a:pt x="6718" y="3304078"/>
                    </a:cubicBezTo>
                    <a:lnTo>
                      <a:pt x="0" y="3297656"/>
                    </a:lnTo>
                    <a:lnTo>
                      <a:pt x="0" y="3207866"/>
                    </a:lnTo>
                    <a:lnTo>
                      <a:pt x="15553" y="3186770"/>
                    </a:lnTo>
                    <a:cubicBezTo>
                      <a:pt x="28483" y="3162328"/>
                      <a:pt x="30484" y="3134646"/>
                      <a:pt x="36341" y="3107499"/>
                    </a:cubicBezTo>
                    <a:cubicBezTo>
                      <a:pt x="41105" y="3085402"/>
                      <a:pt x="41295" y="3064826"/>
                      <a:pt x="38057" y="3042727"/>
                    </a:cubicBezTo>
                    <a:cubicBezTo>
                      <a:pt x="30817" y="2994721"/>
                      <a:pt x="41105" y="2948046"/>
                      <a:pt x="54249" y="2901942"/>
                    </a:cubicBezTo>
                    <a:cubicBezTo>
                      <a:pt x="63012" y="2871461"/>
                      <a:pt x="68346" y="2840218"/>
                      <a:pt x="77300" y="2809929"/>
                    </a:cubicBezTo>
                    <a:cubicBezTo>
                      <a:pt x="84158" y="2787258"/>
                      <a:pt x="92351" y="2764589"/>
                      <a:pt x="103399" y="2743825"/>
                    </a:cubicBezTo>
                    <a:cubicBezTo>
                      <a:pt x="119594" y="2713722"/>
                      <a:pt x="143978" y="2687435"/>
                      <a:pt x="137500" y="2649142"/>
                    </a:cubicBezTo>
                    <a:cubicBezTo>
                      <a:pt x="131786" y="2615420"/>
                      <a:pt x="143786" y="2584941"/>
                      <a:pt x="155217" y="2554078"/>
                    </a:cubicBezTo>
                    <a:cubicBezTo>
                      <a:pt x="163599" y="2531408"/>
                      <a:pt x="172173" y="2508741"/>
                      <a:pt x="177507" y="2485306"/>
                    </a:cubicBezTo>
                    <a:cubicBezTo>
                      <a:pt x="183794" y="2457491"/>
                      <a:pt x="181126" y="2426058"/>
                      <a:pt x="192748" y="2401291"/>
                    </a:cubicBezTo>
                    <a:cubicBezTo>
                      <a:pt x="204940" y="2375382"/>
                      <a:pt x="196748" y="2353858"/>
                      <a:pt x="193318" y="2330805"/>
                    </a:cubicBezTo>
                    <a:cubicBezTo>
                      <a:pt x="187984" y="2294038"/>
                      <a:pt x="178077" y="2257458"/>
                      <a:pt x="190652" y="2220311"/>
                    </a:cubicBezTo>
                    <a:cubicBezTo>
                      <a:pt x="205892" y="2175162"/>
                      <a:pt x="222275" y="2130392"/>
                      <a:pt x="236753" y="2085053"/>
                    </a:cubicBezTo>
                    <a:cubicBezTo>
                      <a:pt x="242280" y="2067524"/>
                      <a:pt x="244566" y="2048667"/>
                      <a:pt x="247042" y="2030377"/>
                    </a:cubicBezTo>
                    <a:cubicBezTo>
                      <a:pt x="249138" y="2013042"/>
                      <a:pt x="243804" y="1992278"/>
                      <a:pt x="251804" y="1978939"/>
                    </a:cubicBezTo>
                    <a:cubicBezTo>
                      <a:pt x="272379" y="1944648"/>
                      <a:pt x="282475" y="1909407"/>
                      <a:pt x="282475" y="1869779"/>
                    </a:cubicBezTo>
                    <a:cubicBezTo>
                      <a:pt x="282475" y="1854919"/>
                      <a:pt x="291049" y="1840440"/>
                      <a:pt x="292573" y="1825392"/>
                    </a:cubicBezTo>
                    <a:cubicBezTo>
                      <a:pt x="294477" y="1804815"/>
                      <a:pt x="299622" y="1781193"/>
                      <a:pt x="292381" y="1763286"/>
                    </a:cubicBezTo>
                    <a:cubicBezTo>
                      <a:pt x="275237" y="1721184"/>
                      <a:pt x="289525" y="1687085"/>
                      <a:pt x="306480" y="1650316"/>
                    </a:cubicBezTo>
                    <a:cubicBezTo>
                      <a:pt x="323244" y="1614119"/>
                      <a:pt x="336579" y="1576018"/>
                      <a:pt x="347629" y="1537536"/>
                    </a:cubicBezTo>
                    <a:cubicBezTo>
                      <a:pt x="351629" y="1523058"/>
                      <a:pt x="344961" y="1505723"/>
                      <a:pt x="343629" y="1489719"/>
                    </a:cubicBezTo>
                    <a:cubicBezTo>
                      <a:pt x="343247" y="1484003"/>
                      <a:pt x="342675" y="1477716"/>
                      <a:pt x="344581" y="1472574"/>
                    </a:cubicBezTo>
                    <a:cubicBezTo>
                      <a:pt x="362870" y="1422853"/>
                      <a:pt x="376776" y="1372367"/>
                      <a:pt x="367252" y="1318455"/>
                    </a:cubicBezTo>
                    <a:cubicBezTo>
                      <a:pt x="366298" y="1313503"/>
                      <a:pt x="368394" y="1307977"/>
                      <a:pt x="369728" y="1303023"/>
                    </a:cubicBezTo>
                    <a:cubicBezTo>
                      <a:pt x="376586" y="1278828"/>
                      <a:pt x="387444" y="1255205"/>
                      <a:pt x="389921" y="1230632"/>
                    </a:cubicBezTo>
                    <a:cubicBezTo>
                      <a:pt x="396017" y="1170050"/>
                      <a:pt x="398495" y="1109090"/>
                      <a:pt x="402495" y="1048124"/>
                    </a:cubicBezTo>
                    <a:cubicBezTo>
                      <a:pt x="402685" y="1044314"/>
                      <a:pt x="402685" y="1040314"/>
                      <a:pt x="404019" y="1036886"/>
                    </a:cubicBezTo>
                    <a:cubicBezTo>
                      <a:pt x="412211" y="1014405"/>
                      <a:pt x="409543" y="994784"/>
                      <a:pt x="393923" y="975732"/>
                    </a:cubicBezTo>
                    <a:cubicBezTo>
                      <a:pt x="387064" y="967349"/>
                      <a:pt x="383444" y="955919"/>
                      <a:pt x="379634" y="945443"/>
                    </a:cubicBezTo>
                    <a:cubicBezTo>
                      <a:pt x="373918" y="930010"/>
                      <a:pt x="368394" y="914199"/>
                      <a:pt x="364774" y="898197"/>
                    </a:cubicBezTo>
                    <a:cubicBezTo>
                      <a:pt x="361346" y="882383"/>
                      <a:pt x="356583" y="865429"/>
                      <a:pt x="359250" y="850188"/>
                    </a:cubicBezTo>
                    <a:cubicBezTo>
                      <a:pt x="364012" y="822755"/>
                      <a:pt x="374680" y="796654"/>
                      <a:pt x="381730" y="769604"/>
                    </a:cubicBezTo>
                    <a:cubicBezTo>
                      <a:pt x="384206" y="760269"/>
                      <a:pt x="383824" y="749981"/>
                      <a:pt x="384016" y="740267"/>
                    </a:cubicBezTo>
                    <a:cubicBezTo>
                      <a:pt x="384586" y="717976"/>
                      <a:pt x="379062" y="695115"/>
                      <a:pt x="394875" y="674922"/>
                    </a:cubicBezTo>
                    <a:cubicBezTo>
                      <a:pt x="409733" y="656254"/>
                      <a:pt x="405353" y="637391"/>
                      <a:pt x="394113" y="617771"/>
                    </a:cubicBezTo>
                    <a:cubicBezTo>
                      <a:pt x="386110" y="603672"/>
                      <a:pt x="379824" y="587671"/>
                      <a:pt x="376776" y="571859"/>
                    </a:cubicBezTo>
                    <a:cubicBezTo>
                      <a:pt x="372586" y="550140"/>
                      <a:pt x="370870" y="528614"/>
                      <a:pt x="373348" y="505181"/>
                    </a:cubicBezTo>
                    <a:cubicBezTo>
                      <a:pt x="375062" y="488606"/>
                      <a:pt x="375824" y="475080"/>
                      <a:pt x="385920" y="462125"/>
                    </a:cubicBezTo>
                    <a:cubicBezTo>
                      <a:pt x="387444" y="460031"/>
                      <a:pt x="387826" y="456221"/>
                      <a:pt x="387634" y="453363"/>
                    </a:cubicBezTo>
                    <a:cubicBezTo>
                      <a:pt x="384396" y="415834"/>
                      <a:pt x="386110" y="378685"/>
                      <a:pt x="388399" y="340773"/>
                    </a:cubicBezTo>
                    <a:cubicBezTo>
                      <a:pt x="391445" y="292578"/>
                      <a:pt x="382492" y="241900"/>
                      <a:pt x="350487" y="200181"/>
                    </a:cubicBezTo>
                    <a:cubicBezTo>
                      <a:pt x="345723" y="194084"/>
                      <a:pt x="343629" y="184940"/>
                      <a:pt x="342485" y="176938"/>
                    </a:cubicBezTo>
                    <a:cubicBezTo>
                      <a:pt x="337533" y="139218"/>
                      <a:pt x="334103" y="101307"/>
                      <a:pt x="328579" y="63586"/>
                    </a:cubicBezTo>
                    <a:cubicBezTo>
                      <a:pt x="325530" y="43011"/>
                      <a:pt x="322862" y="21485"/>
                      <a:pt x="314480" y="2816"/>
                    </a:cubicBez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95" name="Group 194">
              <a:extLst>
                <a:ext uri="{FF2B5EF4-FFF2-40B4-BE49-F238E27FC236}">
                  <a16:creationId xmlns:a16="http://schemas.microsoft.com/office/drawing/2014/main" id="{3F442D6D-30A3-40EA-ADD8-5313A3BB97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7620000" y="-1"/>
              <a:ext cx="874716" cy="6858001"/>
              <a:chOff x="7620000" y="-1"/>
              <a:chExt cx="874716" cy="6858001"/>
            </a:xfrm>
          </p:grpSpPr>
          <p:sp>
            <p:nvSpPr>
              <p:cNvPr id="196" name="Freeform: Shape 195">
                <a:extLst>
                  <a:ext uri="{FF2B5EF4-FFF2-40B4-BE49-F238E27FC236}">
                    <a16:creationId xmlns:a16="http://schemas.microsoft.com/office/drawing/2014/main" id="{29E679B4-D12E-448A-8D8F-7183D6A2EEA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5400000">
                <a:off x="4628357" y="2991642"/>
                <a:ext cx="6858001" cy="874716"/>
              </a:xfrm>
              <a:custGeom>
                <a:avLst/>
                <a:gdLst>
                  <a:gd name="connsiteX0" fmla="*/ 0 w 6858001"/>
                  <a:gd name="connsiteY0" fmla="*/ 533314 h 874716"/>
                  <a:gd name="connsiteX1" fmla="*/ 0 w 6858001"/>
                  <a:gd name="connsiteY1" fmla="*/ 69206 h 874716"/>
                  <a:gd name="connsiteX2" fmla="*/ 21486 w 6858001"/>
                  <a:gd name="connsiteY2" fmla="*/ 71924 h 874716"/>
                  <a:gd name="connsiteX3" fmla="*/ 228948 w 6858001"/>
                  <a:gd name="connsiteY3" fmla="*/ 88116 h 874716"/>
                  <a:gd name="connsiteX4" fmla="*/ 313533 w 6858001"/>
                  <a:gd name="connsiteY4" fmla="*/ 62779 h 874716"/>
                  <a:gd name="connsiteX5" fmla="*/ 338870 w 6858001"/>
                  <a:gd name="connsiteY5" fmla="*/ 62207 h 874716"/>
                  <a:gd name="connsiteX6" fmla="*/ 395640 w 6858001"/>
                  <a:gd name="connsiteY6" fmla="*/ 72114 h 874716"/>
                  <a:gd name="connsiteX7" fmla="*/ 512802 w 6858001"/>
                  <a:gd name="connsiteY7" fmla="*/ 65446 h 874716"/>
                  <a:gd name="connsiteX8" fmla="*/ 556047 w 6858001"/>
                  <a:gd name="connsiteY8" fmla="*/ 55349 h 874716"/>
                  <a:gd name="connsiteX9" fmla="*/ 580050 w 6858001"/>
                  <a:gd name="connsiteY9" fmla="*/ 48871 h 874716"/>
                  <a:gd name="connsiteX10" fmla="*/ 703308 w 6858001"/>
                  <a:gd name="connsiteY10" fmla="*/ 30964 h 874716"/>
                  <a:gd name="connsiteX11" fmla="*/ 758174 w 6858001"/>
                  <a:gd name="connsiteY11" fmla="*/ 11724 h 874716"/>
                  <a:gd name="connsiteX12" fmla="*/ 773035 w 6858001"/>
                  <a:gd name="connsiteY12" fmla="*/ 8866 h 874716"/>
                  <a:gd name="connsiteX13" fmla="*/ 854379 w 6858001"/>
                  <a:gd name="connsiteY13" fmla="*/ 16866 h 874716"/>
                  <a:gd name="connsiteX14" fmla="*/ 915343 w 6858001"/>
                  <a:gd name="connsiteY14" fmla="*/ 47919 h 874716"/>
                  <a:gd name="connsiteX15" fmla="*/ 927155 w 6858001"/>
                  <a:gd name="connsiteY15" fmla="*/ 58397 h 874716"/>
                  <a:gd name="connsiteX16" fmla="*/ 1097087 w 6858001"/>
                  <a:gd name="connsiteY16" fmla="*/ 54777 h 874716"/>
                  <a:gd name="connsiteX17" fmla="*/ 1123185 w 6858001"/>
                  <a:gd name="connsiteY17" fmla="*/ 50395 h 874716"/>
                  <a:gd name="connsiteX18" fmla="*/ 1249302 w 6858001"/>
                  <a:gd name="connsiteY18" fmla="*/ 68684 h 874716"/>
                  <a:gd name="connsiteX19" fmla="*/ 1286069 w 6858001"/>
                  <a:gd name="connsiteY19" fmla="*/ 72304 h 874716"/>
                  <a:gd name="connsiteX20" fmla="*/ 1417899 w 6858001"/>
                  <a:gd name="connsiteY20" fmla="*/ 88688 h 874716"/>
                  <a:gd name="connsiteX21" fmla="*/ 1436568 w 6858001"/>
                  <a:gd name="connsiteY21" fmla="*/ 73448 h 874716"/>
                  <a:gd name="connsiteX22" fmla="*/ 1490292 w 6858001"/>
                  <a:gd name="connsiteY22" fmla="*/ 35154 h 874716"/>
                  <a:gd name="connsiteX23" fmla="*/ 1596213 w 6858001"/>
                  <a:gd name="connsiteY23" fmla="*/ 1245 h 874716"/>
                  <a:gd name="connsiteX24" fmla="*/ 1624980 w 6858001"/>
                  <a:gd name="connsiteY24" fmla="*/ 3150 h 874716"/>
                  <a:gd name="connsiteX25" fmla="*/ 1697753 w 6858001"/>
                  <a:gd name="connsiteY25" fmla="*/ 59731 h 874716"/>
                  <a:gd name="connsiteX26" fmla="*/ 1733188 w 6858001"/>
                  <a:gd name="connsiteY26" fmla="*/ 82400 h 874716"/>
                  <a:gd name="connsiteX27" fmla="*/ 1833775 w 6858001"/>
                  <a:gd name="connsiteY27" fmla="*/ 124121 h 874716"/>
                  <a:gd name="connsiteX28" fmla="*/ 1842158 w 6858001"/>
                  <a:gd name="connsiteY28" fmla="*/ 131742 h 874716"/>
                  <a:gd name="connsiteX29" fmla="*/ 1916454 w 6858001"/>
                  <a:gd name="connsiteY29" fmla="*/ 222233 h 874716"/>
                  <a:gd name="connsiteX30" fmla="*/ 1933219 w 6858001"/>
                  <a:gd name="connsiteY30" fmla="*/ 237663 h 874716"/>
                  <a:gd name="connsiteX31" fmla="*/ 1953413 w 6858001"/>
                  <a:gd name="connsiteY31" fmla="*/ 261668 h 874716"/>
                  <a:gd name="connsiteX32" fmla="*/ 2016469 w 6858001"/>
                  <a:gd name="connsiteY32" fmla="*/ 308151 h 874716"/>
                  <a:gd name="connsiteX33" fmla="*/ 2094578 w 6858001"/>
                  <a:gd name="connsiteY33" fmla="*/ 323010 h 874716"/>
                  <a:gd name="connsiteX34" fmla="*/ 2188879 w 6858001"/>
                  <a:gd name="connsiteY34" fmla="*/ 345681 h 874716"/>
                  <a:gd name="connsiteX35" fmla="*/ 2228314 w 6858001"/>
                  <a:gd name="connsiteY35" fmla="*/ 360921 h 874716"/>
                  <a:gd name="connsiteX36" fmla="*/ 2334044 w 6858001"/>
                  <a:gd name="connsiteY36" fmla="*/ 389878 h 874716"/>
                  <a:gd name="connsiteX37" fmla="*/ 2409485 w 6858001"/>
                  <a:gd name="connsiteY37" fmla="*/ 414263 h 874716"/>
                  <a:gd name="connsiteX38" fmla="*/ 2518264 w 6858001"/>
                  <a:gd name="connsiteY38" fmla="*/ 428552 h 874716"/>
                  <a:gd name="connsiteX39" fmla="*/ 2571034 w 6858001"/>
                  <a:gd name="connsiteY39" fmla="*/ 429122 h 874716"/>
                  <a:gd name="connsiteX40" fmla="*/ 2668001 w 6858001"/>
                  <a:gd name="connsiteY40" fmla="*/ 502276 h 874716"/>
                  <a:gd name="connsiteX41" fmla="*/ 2745348 w 6858001"/>
                  <a:gd name="connsiteY41" fmla="*/ 550666 h 874716"/>
                  <a:gd name="connsiteX42" fmla="*/ 2826694 w 6858001"/>
                  <a:gd name="connsiteY42" fmla="*/ 527233 h 874716"/>
                  <a:gd name="connsiteX43" fmla="*/ 2848793 w 6858001"/>
                  <a:gd name="connsiteY43" fmla="*/ 505134 h 874716"/>
                  <a:gd name="connsiteX44" fmla="*/ 2982148 w 6858001"/>
                  <a:gd name="connsiteY44" fmla="*/ 484179 h 874716"/>
                  <a:gd name="connsiteX45" fmla="*/ 3172654 w 6858001"/>
                  <a:gd name="connsiteY45" fmla="*/ 483417 h 874716"/>
                  <a:gd name="connsiteX46" fmla="*/ 3489467 w 6858001"/>
                  <a:gd name="connsiteY46" fmla="*/ 435790 h 874716"/>
                  <a:gd name="connsiteX47" fmla="*/ 3544713 w 6858001"/>
                  <a:gd name="connsiteY47" fmla="*/ 413691 h 874716"/>
                  <a:gd name="connsiteX48" fmla="*/ 3606817 w 6858001"/>
                  <a:gd name="connsiteY48" fmla="*/ 408167 h 874716"/>
                  <a:gd name="connsiteX49" fmla="*/ 3630632 w 6858001"/>
                  <a:gd name="connsiteY49" fmla="*/ 421693 h 874716"/>
                  <a:gd name="connsiteX50" fmla="*/ 3734837 w 6858001"/>
                  <a:gd name="connsiteY50" fmla="*/ 441886 h 874716"/>
                  <a:gd name="connsiteX51" fmla="*/ 3754652 w 6858001"/>
                  <a:gd name="connsiteY51" fmla="*/ 442268 h 874716"/>
                  <a:gd name="connsiteX52" fmla="*/ 3822472 w 6858001"/>
                  <a:gd name="connsiteY52" fmla="*/ 433694 h 874716"/>
                  <a:gd name="connsiteX53" fmla="*/ 3885338 w 6858001"/>
                  <a:gd name="connsiteY53" fmla="*/ 428742 h 874716"/>
                  <a:gd name="connsiteX54" fmla="*/ 4043839 w 6858001"/>
                  <a:gd name="connsiteY54" fmla="*/ 444934 h 874716"/>
                  <a:gd name="connsiteX55" fmla="*/ 4165383 w 6858001"/>
                  <a:gd name="connsiteY55" fmla="*/ 441124 h 874716"/>
                  <a:gd name="connsiteX56" fmla="*/ 4221391 w 6858001"/>
                  <a:gd name="connsiteY56" fmla="*/ 444934 h 874716"/>
                  <a:gd name="connsiteX57" fmla="*/ 4253014 w 6858001"/>
                  <a:gd name="connsiteY57" fmla="*/ 450650 h 874716"/>
                  <a:gd name="connsiteX58" fmla="*/ 4324645 w 6858001"/>
                  <a:gd name="connsiteY58" fmla="*/ 490466 h 874716"/>
                  <a:gd name="connsiteX59" fmla="*/ 4363890 w 6858001"/>
                  <a:gd name="connsiteY59" fmla="*/ 499420 h 874716"/>
                  <a:gd name="connsiteX60" fmla="*/ 4482004 w 6858001"/>
                  <a:gd name="connsiteY60" fmla="*/ 498658 h 874716"/>
                  <a:gd name="connsiteX61" fmla="*/ 4659174 w 6858001"/>
                  <a:gd name="connsiteY61" fmla="*/ 438648 h 874716"/>
                  <a:gd name="connsiteX62" fmla="*/ 4677655 w 6858001"/>
                  <a:gd name="connsiteY62" fmla="*/ 430646 h 874716"/>
                  <a:gd name="connsiteX63" fmla="*/ 4767764 w 6858001"/>
                  <a:gd name="connsiteY63" fmla="*/ 420739 h 874716"/>
                  <a:gd name="connsiteX64" fmla="*/ 4828916 w 6858001"/>
                  <a:gd name="connsiteY64" fmla="*/ 434266 h 874716"/>
                  <a:gd name="connsiteX65" fmla="*/ 4912168 w 6858001"/>
                  <a:gd name="connsiteY65" fmla="*/ 462271 h 874716"/>
                  <a:gd name="connsiteX66" fmla="*/ 4987037 w 6858001"/>
                  <a:gd name="connsiteY66" fmla="*/ 485703 h 874716"/>
                  <a:gd name="connsiteX67" fmla="*/ 5041521 w 6858001"/>
                  <a:gd name="connsiteY67" fmla="*/ 512182 h 874716"/>
                  <a:gd name="connsiteX68" fmla="*/ 5166113 w 6858001"/>
                  <a:gd name="connsiteY68" fmla="*/ 531615 h 874716"/>
                  <a:gd name="connsiteX69" fmla="*/ 5179067 w 6858001"/>
                  <a:gd name="connsiteY69" fmla="*/ 534853 h 874716"/>
                  <a:gd name="connsiteX70" fmla="*/ 5272796 w 6858001"/>
                  <a:gd name="connsiteY70" fmla="*/ 511230 h 874716"/>
                  <a:gd name="connsiteX71" fmla="*/ 5385384 w 6858001"/>
                  <a:gd name="connsiteY71" fmla="*/ 487227 h 874716"/>
                  <a:gd name="connsiteX72" fmla="*/ 5425582 w 6858001"/>
                  <a:gd name="connsiteY72" fmla="*/ 495418 h 874716"/>
                  <a:gd name="connsiteX73" fmla="*/ 5480637 w 6858001"/>
                  <a:gd name="connsiteY73" fmla="*/ 507040 h 874716"/>
                  <a:gd name="connsiteX74" fmla="*/ 5531693 w 6858001"/>
                  <a:gd name="connsiteY74" fmla="*/ 500944 h 874716"/>
                  <a:gd name="connsiteX75" fmla="*/ 5562746 w 6858001"/>
                  <a:gd name="connsiteY75" fmla="*/ 500372 h 874716"/>
                  <a:gd name="connsiteX76" fmla="*/ 5704483 w 6858001"/>
                  <a:gd name="connsiteY76" fmla="*/ 571620 h 874716"/>
                  <a:gd name="connsiteX77" fmla="*/ 5740488 w 6858001"/>
                  <a:gd name="connsiteY77" fmla="*/ 577526 h 874716"/>
                  <a:gd name="connsiteX78" fmla="*/ 5760873 w 6858001"/>
                  <a:gd name="connsiteY78" fmla="*/ 586291 h 874716"/>
                  <a:gd name="connsiteX79" fmla="*/ 5883751 w 6858001"/>
                  <a:gd name="connsiteY79" fmla="*/ 674686 h 874716"/>
                  <a:gd name="connsiteX80" fmla="*/ 5935949 w 6858001"/>
                  <a:gd name="connsiteY80" fmla="*/ 692592 h 874716"/>
                  <a:gd name="connsiteX81" fmla="*/ 5993291 w 6858001"/>
                  <a:gd name="connsiteY81" fmla="*/ 688972 h 874716"/>
                  <a:gd name="connsiteX82" fmla="*/ 6026440 w 6858001"/>
                  <a:gd name="connsiteY82" fmla="*/ 682496 h 874716"/>
                  <a:gd name="connsiteX83" fmla="*/ 6108738 w 6858001"/>
                  <a:gd name="connsiteY83" fmla="*/ 626296 h 874716"/>
                  <a:gd name="connsiteX84" fmla="*/ 6155602 w 6858001"/>
                  <a:gd name="connsiteY84" fmla="*/ 628202 h 874716"/>
                  <a:gd name="connsiteX85" fmla="*/ 6228756 w 6858001"/>
                  <a:gd name="connsiteY85" fmla="*/ 666873 h 874716"/>
                  <a:gd name="connsiteX86" fmla="*/ 6361539 w 6858001"/>
                  <a:gd name="connsiteY86" fmla="*/ 684210 h 874716"/>
                  <a:gd name="connsiteX87" fmla="*/ 6428979 w 6858001"/>
                  <a:gd name="connsiteY87" fmla="*/ 630106 h 874716"/>
                  <a:gd name="connsiteX88" fmla="*/ 6463840 w 6858001"/>
                  <a:gd name="connsiteY88" fmla="*/ 578098 h 874716"/>
                  <a:gd name="connsiteX89" fmla="*/ 6564620 w 6858001"/>
                  <a:gd name="connsiteY89" fmla="*/ 517708 h 874716"/>
                  <a:gd name="connsiteX90" fmla="*/ 6588625 w 6858001"/>
                  <a:gd name="connsiteY90" fmla="*/ 540187 h 874716"/>
                  <a:gd name="connsiteX91" fmla="*/ 6662541 w 6858001"/>
                  <a:gd name="connsiteY91" fmla="*/ 549714 h 874716"/>
                  <a:gd name="connsiteX92" fmla="*/ 6742552 w 6858001"/>
                  <a:gd name="connsiteY92" fmla="*/ 548952 h 874716"/>
                  <a:gd name="connsiteX93" fmla="*/ 6812063 w 6858001"/>
                  <a:gd name="connsiteY93" fmla="*/ 568430 h 874716"/>
                  <a:gd name="connsiteX94" fmla="*/ 6858001 w 6858001"/>
                  <a:gd name="connsiteY94" fmla="*/ 562267 h 874716"/>
                  <a:gd name="connsiteX95" fmla="*/ 6858001 w 6858001"/>
                  <a:gd name="connsiteY95" fmla="*/ 734520 h 874716"/>
                  <a:gd name="connsiteX96" fmla="*/ 6815516 w 6858001"/>
                  <a:gd name="connsiteY96" fmla="*/ 744220 h 874716"/>
                  <a:gd name="connsiteX97" fmla="*/ 6748458 w 6858001"/>
                  <a:gd name="connsiteY97" fmla="*/ 763271 h 874716"/>
                  <a:gd name="connsiteX98" fmla="*/ 6584812 w 6858001"/>
                  <a:gd name="connsiteY98" fmla="*/ 784797 h 874716"/>
                  <a:gd name="connsiteX99" fmla="*/ 6415833 w 6858001"/>
                  <a:gd name="connsiteY99" fmla="*/ 805562 h 874716"/>
                  <a:gd name="connsiteX100" fmla="*/ 6323058 w 6858001"/>
                  <a:gd name="connsiteY100" fmla="*/ 812420 h 874716"/>
                  <a:gd name="connsiteX101" fmla="*/ 6242093 w 6858001"/>
                  <a:gd name="connsiteY101" fmla="*/ 823281 h 874716"/>
                  <a:gd name="connsiteX102" fmla="*/ 6171605 w 6858001"/>
                  <a:gd name="connsiteY102" fmla="*/ 830139 h 874716"/>
                  <a:gd name="connsiteX103" fmla="*/ 6059397 w 6858001"/>
                  <a:gd name="connsiteY103" fmla="*/ 844045 h 874716"/>
                  <a:gd name="connsiteX104" fmla="*/ 6012723 w 6858001"/>
                  <a:gd name="connsiteY104" fmla="*/ 847665 h 874716"/>
                  <a:gd name="connsiteX105" fmla="*/ 5902610 w 6858001"/>
                  <a:gd name="connsiteY105" fmla="*/ 847473 h 874716"/>
                  <a:gd name="connsiteX106" fmla="*/ 5864318 w 6858001"/>
                  <a:gd name="connsiteY106" fmla="*/ 845569 h 874716"/>
                  <a:gd name="connsiteX107" fmla="*/ 5790592 w 6858001"/>
                  <a:gd name="connsiteY107" fmla="*/ 821947 h 874716"/>
                  <a:gd name="connsiteX108" fmla="*/ 5781830 w 6858001"/>
                  <a:gd name="connsiteY108" fmla="*/ 820233 h 874716"/>
                  <a:gd name="connsiteX109" fmla="*/ 5733440 w 6858001"/>
                  <a:gd name="connsiteY109" fmla="*/ 810896 h 874716"/>
                  <a:gd name="connsiteX110" fmla="*/ 5706959 w 6858001"/>
                  <a:gd name="connsiteY110" fmla="*/ 807848 h 874716"/>
                  <a:gd name="connsiteX111" fmla="*/ 5606372 w 6858001"/>
                  <a:gd name="connsiteY111" fmla="*/ 788417 h 874716"/>
                  <a:gd name="connsiteX112" fmla="*/ 5548460 w 6858001"/>
                  <a:gd name="connsiteY112" fmla="*/ 779273 h 874716"/>
                  <a:gd name="connsiteX113" fmla="*/ 5501594 w 6858001"/>
                  <a:gd name="connsiteY113" fmla="*/ 780607 h 874716"/>
                  <a:gd name="connsiteX114" fmla="*/ 5419295 w 6858001"/>
                  <a:gd name="connsiteY114" fmla="*/ 782321 h 874716"/>
                  <a:gd name="connsiteX115" fmla="*/ 5393005 w 6858001"/>
                  <a:gd name="connsiteY115" fmla="*/ 786703 h 874716"/>
                  <a:gd name="connsiteX116" fmla="*/ 5274129 w 6858001"/>
                  <a:gd name="connsiteY116" fmla="*/ 774129 h 874716"/>
                  <a:gd name="connsiteX117" fmla="*/ 5206308 w 6858001"/>
                  <a:gd name="connsiteY117" fmla="*/ 773177 h 874716"/>
                  <a:gd name="connsiteX118" fmla="*/ 5129916 w 6858001"/>
                  <a:gd name="connsiteY118" fmla="*/ 757554 h 874716"/>
                  <a:gd name="connsiteX119" fmla="*/ 5107627 w 6858001"/>
                  <a:gd name="connsiteY119" fmla="*/ 758316 h 874716"/>
                  <a:gd name="connsiteX120" fmla="*/ 5082670 w 6858001"/>
                  <a:gd name="connsiteY120" fmla="*/ 759651 h 874716"/>
                  <a:gd name="connsiteX121" fmla="*/ 5006086 w 6858001"/>
                  <a:gd name="connsiteY121" fmla="*/ 760795 h 874716"/>
                  <a:gd name="connsiteX122" fmla="*/ 4959602 w 6858001"/>
                  <a:gd name="connsiteY122" fmla="*/ 766509 h 874716"/>
                  <a:gd name="connsiteX123" fmla="*/ 4871019 w 6858001"/>
                  <a:gd name="connsiteY123" fmla="*/ 763081 h 874716"/>
                  <a:gd name="connsiteX124" fmla="*/ 4838250 w 6858001"/>
                  <a:gd name="connsiteY124" fmla="*/ 768033 h 874716"/>
                  <a:gd name="connsiteX125" fmla="*/ 4755381 w 6858001"/>
                  <a:gd name="connsiteY125" fmla="*/ 768605 h 874716"/>
                  <a:gd name="connsiteX126" fmla="*/ 4681083 w 6858001"/>
                  <a:gd name="connsiteY126" fmla="*/ 765747 h 874716"/>
                  <a:gd name="connsiteX127" fmla="*/ 4609452 w 6858001"/>
                  <a:gd name="connsiteY127" fmla="*/ 767271 h 874716"/>
                  <a:gd name="connsiteX128" fmla="*/ 4558207 w 6858001"/>
                  <a:gd name="connsiteY128" fmla="*/ 773557 h 874716"/>
                  <a:gd name="connsiteX129" fmla="*/ 4502579 w 6858001"/>
                  <a:gd name="connsiteY129" fmla="*/ 777367 h 874716"/>
                  <a:gd name="connsiteX130" fmla="*/ 4349222 w 6858001"/>
                  <a:gd name="connsiteY130" fmla="*/ 800038 h 874716"/>
                  <a:gd name="connsiteX131" fmla="*/ 4320837 w 6858001"/>
                  <a:gd name="connsiteY131" fmla="*/ 794514 h 874716"/>
                  <a:gd name="connsiteX132" fmla="*/ 4159667 w 6858001"/>
                  <a:gd name="connsiteY132" fmla="*/ 789370 h 874716"/>
                  <a:gd name="connsiteX133" fmla="*/ 4124614 w 6858001"/>
                  <a:gd name="connsiteY133" fmla="*/ 789752 h 874716"/>
                  <a:gd name="connsiteX134" fmla="*/ 4030503 w 6858001"/>
                  <a:gd name="connsiteY134" fmla="*/ 767271 h 874716"/>
                  <a:gd name="connsiteX135" fmla="*/ 3885338 w 6858001"/>
                  <a:gd name="connsiteY135" fmla="*/ 802896 h 874716"/>
                  <a:gd name="connsiteX136" fmla="*/ 3749506 w 6858001"/>
                  <a:gd name="connsiteY136" fmla="*/ 847473 h 874716"/>
                  <a:gd name="connsiteX137" fmla="*/ 3732361 w 6858001"/>
                  <a:gd name="connsiteY137" fmla="*/ 853190 h 874716"/>
                  <a:gd name="connsiteX138" fmla="*/ 3683591 w 6858001"/>
                  <a:gd name="connsiteY138" fmla="*/ 862906 h 874716"/>
                  <a:gd name="connsiteX139" fmla="*/ 3623201 w 6858001"/>
                  <a:gd name="connsiteY139" fmla="*/ 866334 h 874716"/>
                  <a:gd name="connsiteX140" fmla="*/ 3546617 w 6858001"/>
                  <a:gd name="connsiteY140" fmla="*/ 874716 h 874716"/>
                  <a:gd name="connsiteX141" fmla="*/ 3485275 w 6858001"/>
                  <a:gd name="connsiteY141" fmla="*/ 864238 h 874716"/>
                  <a:gd name="connsiteX142" fmla="*/ 3399546 w 6858001"/>
                  <a:gd name="connsiteY142" fmla="*/ 848618 h 874716"/>
                  <a:gd name="connsiteX143" fmla="*/ 3318771 w 6858001"/>
                  <a:gd name="connsiteY143" fmla="*/ 833757 h 874716"/>
                  <a:gd name="connsiteX144" fmla="*/ 3293244 w 6858001"/>
                  <a:gd name="connsiteY144" fmla="*/ 851284 h 874716"/>
                  <a:gd name="connsiteX145" fmla="*/ 3253809 w 6858001"/>
                  <a:gd name="connsiteY145" fmla="*/ 866524 h 874716"/>
                  <a:gd name="connsiteX146" fmla="*/ 3209993 w 6858001"/>
                  <a:gd name="connsiteY146" fmla="*/ 848235 h 874716"/>
                  <a:gd name="connsiteX147" fmla="*/ 3107500 w 6858001"/>
                  <a:gd name="connsiteY147" fmla="*/ 810326 h 874716"/>
                  <a:gd name="connsiteX148" fmla="*/ 3042728 w 6858001"/>
                  <a:gd name="connsiteY148" fmla="*/ 808610 h 874716"/>
                  <a:gd name="connsiteX149" fmla="*/ 2901943 w 6858001"/>
                  <a:gd name="connsiteY149" fmla="*/ 792418 h 874716"/>
                  <a:gd name="connsiteX150" fmla="*/ 2809930 w 6858001"/>
                  <a:gd name="connsiteY150" fmla="*/ 769367 h 874716"/>
                  <a:gd name="connsiteX151" fmla="*/ 2743826 w 6858001"/>
                  <a:gd name="connsiteY151" fmla="*/ 743268 h 874716"/>
                  <a:gd name="connsiteX152" fmla="*/ 2649143 w 6858001"/>
                  <a:gd name="connsiteY152" fmla="*/ 709167 h 874716"/>
                  <a:gd name="connsiteX153" fmla="*/ 2554079 w 6858001"/>
                  <a:gd name="connsiteY153" fmla="*/ 691450 h 874716"/>
                  <a:gd name="connsiteX154" fmla="*/ 2485307 w 6858001"/>
                  <a:gd name="connsiteY154" fmla="*/ 669160 h 874716"/>
                  <a:gd name="connsiteX155" fmla="*/ 2401292 w 6858001"/>
                  <a:gd name="connsiteY155" fmla="*/ 653919 h 874716"/>
                  <a:gd name="connsiteX156" fmla="*/ 2330806 w 6858001"/>
                  <a:gd name="connsiteY156" fmla="*/ 653349 h 874716"/>
                  <a:gd name="connsiteX157" fmla="*/ 2220312 w 6858001"/>
                  <a:gd name="connsiteY157" fmla="*/ 656015 h 874716"/>
                  <a:gd name="connsiteX158" fmla="*/ 2085054 w 6858001"/>
                  <a:gd name="connsiteY158" fmla="*/ 609914 h 874716"/>
                  <a:gd name="connsiteX159" fmla="*/ 2030378 w 6858001"/>
                  <a:gd name="connsiteY159" fmla="*/ 599625 h 874716"/>
                  <a:gd name="connsiteX160" fmla="*/ 1978940 w 6858001"/>
                  <a:gd name="connsiteY160" fmla="*/ 594863 h 874716"/>
                  <a:gd name="connsiteX161" fmla="*/ 1869780 w 6858001"/>
                  <a:gd name="connsiteY161" fmla="*/ 564192 h 874716"/>
                  <a:gd name="connsiteX162" fmla="*/ 1825393 w 6858001"/>
                  <a:gd name="connsiteY162" fmla="*/ 554094 h 874716"/>
                  <a:gd name="connsiteX163" fmla="*/ 1763287 w 6858001"/>
                  <a:gd name="connsiteY163" fmla="*/ 554286 h 874716"/>
                  <a:gd name="connsiteX164" fmla="*/ 1650317 w 6858001"/>
                  <a:gd name="connsiteY164" fmla="*/ 540187 h 874716"/>
                  <a:gd name="connsiteX165" fmla="*/ 1537537 w 6858001"/>
                  <a:gd name="connsiteY165" fmla="*/ 499038 h 874716"/>
                  <a:gd name="connsiteX166" fmla="*/ 1489720 w 6858001"/>
                  <a:gd name="connsiteY166" fmla="*/ 503038 h 874716"/>
                  <a:gd name="connsiteX167" fmla="*/ 1472575 w 6858001"/>
                  <a:gd name="connsiteY167" fmla="*/ 502086 h 874716"/>
                  <a:gd name="connsiteX168" fmla="*/ 1318456 w 6858001"/>
                  <a:gd name="connsiteY168" fmla="*/ 479415 h 874716"/>
                  <a:gd name="connsiteX169" fmla="*/ 1303024 w 6858001"/>
                  <a:gd name="connsiteY169" fmla="*/ 476939 h 874716"/>
                  <a:gd name="connsiteX170" fmla="*/ 1230633 w 6858001"/>
                  <a:gd name="connsiteY170" fmla="*/ 456746 h 874716"/>
                  <a:gd name="connsiteX171" fmla="*/ 1048125 w 6858001"/>
                  <a:gd name="connsiteY171" fmla="*/ 444172 h 874716"/>
                  <a:gd name="connsiteX172" fmla="*/ 1036887 w 6858001"/>
                  <a:gd name="connsiteY172" fmla="*/ 442648 h 874716"/>
                  <a:gd name="connsiteX173" fmla="*/ 975733 w 6858001"/>
                  <a:gd name="connsiteY173" fmla="*/ 452744 h 874716"/>
                  <a:gd name="connsiteX174" fmla="*/ 945444 w 6858001"/>
                  <a:gd name="connsiteY174" fmla="*/ 467033 h 874716"/>
                  <a:gd name="connsiteX175" fmla="*/ 898198 w 6858001"/>
                  <a:gd name="connsiteY175" fmla="*/ 481893 h 874716"/>
                  <a:gd name="connsiteX176" fmla="*/ 850189 w 6858001"/>
                  <a:gd name="connsiteY176" fmla="*/ 487417 h 874716"/>
                  <a:gd name="connsiteX177" fmla="*/ 769605 w 6858001"/>
                  <a:gd name="connsiteY177" fmla="*/ 464937 h 874716"/>
                  <a:gd name="connsiteX178" fmla="*/ 740268 w 6858001"/>
                  <a:gd name="connsiteY178" fmla="*/ 462651 h 874716"/>
                  <a:gd name="connsiteX179" fmla="*/ 674923 w 6858001"/>
                  <a:gd name="connsiteY179" fmla="*/ 451792 h 874716"/>
                  <a:gd name="connsiteX180" fmla="*/ 617772 w 6858001"/>
                  <a:gd name="connsiteY180" fmla="*/ 452554 h 874716"/>
                  <a:gd name="connsiteX181" fmla="*/ 571860 w 6858001"/>
                  <a:gd name="connsiteY181" fmla="*/ 469891 h 874716"/>
                  <a:gd name="connsiteX182" fmla="*/ 505182 w 6858001"/>
                  <a:gd name="connsiteY182" fmla="*/ 473319 h 874716"/>
                  <a:gd name="connsiteX183" fmla="*/ 462126 w 6858001"/>
                  <a:gd name="connsiteY183" fmla="*/ 460747 h 874716"/>
                  <a:gd name="connsiteX184" fmla="*/ 453364 w 6858001"/>
                  <a:gd name="connsiteY184" fmla="*/ 459033 h 874716"/>
                  <a:gd name="connsiteX185" fmla="*/ 340774 w 6858001"/>
                  <a:gd name="connsiteY185" fmla="*/ 458268 h 874716"/>
                  <a:gd name="connsiteX186" fmla="*/ 200182 w 6858001"/>
                  <a:gd name="connsiteY186" fmla="*/ 496180 h 874716"/>
                  <a:gd name="connsiteX187" fmla="*/ 176939 w 6858001"/>
                  <a:gd name="connsiteY187" fmla="*/ 504182 h 874716"/>
                  <a:gd name="connsiteX188" fmla="*/ 63587 w 6858001"/>
                  <a:gd name="connsiteY188" fmla="*/ 518088 h 874716"/>
                  <a:gd name="connsiteX189" fmla="*/ 2817 w 6858001"/>
                  <a:gd name="connsiteY189" fmla="*/ 532187 h 874716"/>
                  <a:gd name="connsiteX190" fmla="*/ 0 w 6858001"/>
                  <a:gd name="connsiteY190" fmla="*/ 533314 h 874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</a:cxnLst>
                <a:rect l="l" t="t" r="r" b="b"/>
                <a:pathLst>
                  <a:path w="6858001" h="874716">
                    <a:moveTo>
                      <a:pt x="0" y="533314"/>
                    </a:moveTo>
                    <a:lnTo>
                      <a:pt x="0" y="69206"/>
                    </a:lnTo>
                    <a:lnTo>
                      <a:pt x="21486" y="71924"/>
                    </a:lnTo>
                    <a:cubicBezTo>
                      <a:pt x="92546" y="60493"/>
                      <a:pt x="159604" y="87354"/>
                      <a:pt x="228948" y="88116"/>
                    </a:cubicBezTo>
                    <a:cubicBezTo>
                      <a:pt x="260382" y="88496"/>
                      <a:pt x="291435" y="94592"/>
                      <a:pt x="313533" y="62779"/>
                    </a:cubicBezTo>
                    <a:cubicBezTo>
                      <a:pt x="316389" y="58587"/>
                      <a:pt x="330298" y="60873"/>
                      <a:pt x="338870" y="62207"/>
                    </a:cubicBezTo>
                    <a:cubicBezTo>
                      <a:pt x="357921" y="65066"/>
                      <a:pt x="376781" y="72304"/>
                      <a:pt x="395640" y="72114"/>
                    </a:cubicBezTo>
                    <a:cubicBezTo>
                      <a:pt x="434695" y="71924"/>
                      <a:pt x="473939" y="68876"/>
                      <a:pt x="512802" y="65446"/>
                    </a:cubicBezTo>
                    <a:cubicBezTo>
                      <a:pt x="527470" y="64112"/>
                      <a:pt x="541569" y="58969"/>
                      <a:pt x="556047" y="55349"/>
                    </a:cubicBezTo>
                    <a:cubicBezTo>
                      <a:pt x="564048" y="53253"/>
                      <a:pt x="572622" y="47729"/>
                      <a:pt x="580050" y="48871"/>
                    </a:cubicBezTo>
                    <a:cubicBezTo>
                      <a:pt x="623106" y="55539"/>
                      <a:pt x="662541" y="39157"/>
                      <a:pt x="703308" y="30964"/>
                    </a:cubicBezTo>
                    <a:cubicBezTo>
                      <a:pt x="722169" y="27154"/>
                      <a:pt x="739886" y="18010"/>
                      <a:pt x="758174" y="11724"/>
                    </a:cubicBezTo>
                    <a:cubicBezTo>
                      <a:pt x="762936" y="10008"/>
                      <a:pt x="768271" y="8484"/>
                      <a:pt x="773035" y="8866"/>
                    </a:cubicBezTo>
                    <a:cubicBezTo>
                      <a:pt x="800276" y="11152"/>
                      <a:pt x="827329" y="14390"/>
                      <a:pt x="854379" y="16866"/>
                    </a:cubicBezTo>
                    <a:cubicBezTo>
                      <a:pt x="878956" y="19152"/>
                      <a:pt x="903722" y="19914"/>
                      <a:pt x="915343" y="47919"/>
                    </a:cubicBezTo>
                    <a:cubicBezTo>
                      <a:pt x="917059" y="52301"/>
                      <a:pt x="922773" y="55539"/>
                      <a:pt x="927155" y="58397"/>
                    </a:cubicBezTo>
                    <a:cubicBezTo>
                      <a:pt x="994785" y="102405"/>
                      <a:pt x="1030980" y="101261"/>
                      <a:pt x="1097087" y="54777"/>
                    </a:cubicBezTo>
                    <a:cubicBezTo>
                      <a:pt x="1103945" y="50015"/>
                      <a:pt x="1118613" y="46585"/>
                      <a:pt x="1123185" y="50395"/>
                    </a:cubicBezTo>
                    <a:cubicBezTo>
                      <a:pt x="1162049" y="82020"/>
                      <a:pt x="1204532" y="78590"/>
                      <a:pt x="1249302" y="68684"/>
                    </a:cubicBezTo>
                    <a:cubicBezTo>
                      <a:pt x="1260922" y="66018"/>
                      <a:pt x="1277307" y="66018"/>
                      <a:pt x="1286069" y="72304"/>
                    </a:cubicBezTo>
                    <a:cubicBezTo>
                      <a:pt x="1327790" y="101451"/>
                      <a:pt x="1372560" y="97261"/>
                      <a:pt x="1417899" y="88688"/>
                    </a:cubicBezTo>
                    <a:cubicBezTo>
                      <a:pt x="1424948" y="87354"/>
                      <a:pt x="1433522" y="80114"/>
                      <a:pt x="1436568" y="73448"/>
                    </a:cubicBezTo>
                    <a:cubicBezTo>
                      <a:pt x="1447428" y="49825"/>
                      <a:pt x="1467813" y="41823"/>
                      <a:pt x="1490292" y="35154"/>
                    </a:cubicBezTo>
                    <a:cubicBezTo>
                      <a:pt x="1525727" y="24296"/>
                      <a:pt x="1560588" y="11532"/>
                      <a:pt x="1596213" y="1245"/>
                    </a:cubicBezTo>
                    <a:cubicBezTo>
                      <a:pt x="1604978" y="-1231"/>
                      <a:pt x="1615836" y="293"/>
                      <a:pt x="1624980" y="3150"/>
                    </a:cubicBezTo>
                    <a:cubicBezTo>
                      <a:pt x="1656223" y="12866"/>
                      <a:pt x="1676036" y="37251"/>
                      <a:pt x="1697753" y="59731"/>
                    </a:cubicBezTo>
                    <a:cubicBezTo>
                      <a:pt x="1707279" y="69638"/>
                      <a:pt x="1720423" y="76686"/>
                      <a:pt x="1733188" y="82400"/>
                    </a:cubicBezTo>
                    <a:cubicBezTo>
                      <a:pt x="1766335" y="97071"/>
                      <a:pt x="1800246" y="110215"/>
                      <a:pt x="1833775" y="124121"/>
                    </a:cubicBezTo>
                    <a:cubicBezTo>
                      <a:pt x="1837013" y="125455"/>
                      <a:pt x="1839679" y="128884"/>
                      <a:pt x="1842158" y="131742"/>
                    </a:cubicBezTo>
                    <a:cubicBezTo>
                      <a:pt x="1866922" y="161843"/>
                      <a:pt x="1891497" y="192132"/>
                      <a:pt x="1916454" y="222233"/>
                    </a:cubicBezTo>
                    <a:cubicBezTo>
                      <a:pt x="1921216" y="227947"/>
                      <a:pt x="1928076" y="232139"/>
                      <a:pt x="1933219" y="237663"/>
                    </a:cubicBezTo>
                    <a:cubicBezTo>
                      <a:pt x="1940459" y="245283"/>
                      <a:pt x="1949603" y="252524"/>
                      <a:pt x="1953413" y="261668"/>
                    </a:cubicBezTo>
                    <a:cubicBezTo>
                      <a:pt x="1965224" y="290433"/>
                      <a:pt x="1987894" y="302817"/>
                      <a:pt x="2016469" y="308151"/>
                    </a:cubicBezTo>
                    <a:cubicBezTo>
                      <a:pt x="2042570" y="313104"/>
                      <a:pt x="2068669" y="317296"/>
                      <a:pt x="2094578" y="323010"/>
                    </a:cubicBezTo>
                    <a:cubicBezTo>
                      <a:pt x="2126201" y="329868"/>
                      <a:pt x="2157636" y="337298"/>
                      <a:pt x="2188879" y="345681"/>
                    </a:cubicBezTo>
                    <a:cubicBezTo>
                      <a:pt x="2202404" y="349301"/>
                      <a:pt x="2216692" y="353491"/>
                      <a:pt x="2228314" y="360921"/>
                    </a:cubicBezTo>
                    <a:cubicBezTo>
                      <a:pt x="2260890" y="381496"/>
                      <a:pt x="2295753" y="395402"/>
                      <a:pt x="2334044" y="389878"/>
                    </a:cubicBezTo>
                    <a:cubicBezTo>
                      <a:pt x="2364715" y="385496"/>
                      <a:pt x="2390434" y="396736"/>
                      <a:pt x="2409485" y="414263"/>
                    </a:cubicBezTo>
                    <a:cubicBezTo>
                      <a:pt x="2444158" y="446078"/>
                      <a:pt x="2481305" y="438838"/>
                      <a:pt x="2518264" y="428552"/>
                    </a:cubicBezTo>
                    <a:cubicBezTo>
                      <a:pt x="2537315" y="423217"/>
                      <a:pt x="2552935" y="423979"/>
                      <a:pt x="2571034" y="429122"/>
                    </a:cubicBezTo>
                    <a:cubicBezTo>
                      <a:pt x="2612945" y="441124"/>
                      <a:pt x="2640950" y="473701"/>
                      <a:pt x="2668001" y="502276"/>
                    </a:cubicBezTo>
                    <a:cubicBezTo>
                      <a:pt x="2691054" y="526661"/>
                      <a:pt x="2716963" y="540377"/>
                      <a:pt x="2745348" y="550666"/>
                    </a:cubicBezTo>
                    <a:cubicBezTo>
                      <a:pt x="2781163" y="563810"/>
                      <a:pt x="2809548" y="558858"/>
                      <a:pt x="2826694" y="527233"/>
                    </a:cubicBezTo>
                    <a:cubicBezTo>
                      <a:pt x="2831457" y="518278"/>
                      <a:pt x="2839839" y="507800"/>
                      <a:pt x="2848793" y="505134"/>
                    </a:cubicBezTo>
                    <a:cubicBezTo>
                      <a:pt x="2892037" y="491800"/>
                      <a:pt x="2935854" y="472367"/>
                      <a:pt x="2982148" y="484179"/>
                    </a:cubicBezTo>
                    <a:cubicBezTo>
                      <a:pt x="3046158" y="500372"/>
                      <a:pt x="3108644" y="499420"/>
                      <a:pt x="3172654" y="483417"/>
                    </a:cubicBezTo>
                    <a:cubicBezTo>
                      <a:pt x="3276480" y="457508"/>
                      <a:pt x="3380305" y="430076"/>
                      <a:pt x="3489467" y="435790"/>
                    </a:cubicBezTo>
                    <a:cubicBezTo>
                      <a:pt x="3507563" y="436742"/>
                      <a:pt x="3529090" y="425121"/>
                      <a:pt x="3544713" y="413691"/>
                    </a:cubicBezTo>
                    <a:cubicBezTo>
                      <a:pt x="3574622" y="391974"/>
                      <a:pt x="3573288" y="390258"/>
                      <a:pt x="3606817" y="408167"/>
                    </a:cubicBezTo>
                    <a:cubicBezTo>
                      <a:pt x="3614819" y="412549"/>
                      <a:pt x="3624725" y="415215"/>
                      <a:pt x="3630632" y="421693"/>
                    </a:cubicBezTo>
                    <a:cubicBezTo>
                      <a:pt x="3660731" y="454650"/>
                      <a:pt x="3697880" y="446648"/>
                      <a:pt x="3734837" y="441886"/>
                    </a:cubicBezTo>
                    <a:cubicBezTo>
                      <a:pt x="3741315" y="440934"/>
                      <a:pt x="3749125" y="439600"/>
                      <a:pt x="3754652" y="442268"/>
                    </a:cubicBezTo>
                    <a:cubicBezTo>
                      <a:pt x="3779607" y="454268"/>
                      <a:pt x="3800753" y="450078"/>
                      <a:pt x="3822472" y="433694"/>
                    </a:cubicBezTo>
                    <a:cubicBezTo>
                      <a:pt x="3841331" y="419597"/>
                      <a:pt x="3863049" y="411215"/>
                      <a:pt x="3885338" y="428742"/>
                    </a:cubicBezTo>
                    <a:cubicBezTo>
                      <a:pt x="3934870" y="467605"/>
                      <a:pt x="3987829" y="469509"/>
                      <a:pt x="4043839" y="444934"/>
                    </a:cubicBezTo>
                    <a:cubicBezTo>
                      <a:pt x="4083845" y="427407"/>
                      <a:pt x="4123280" y="423407"/>
                      <a:pt x="4165383" y="441124"/>
                    </a:cubicBezTo>
                    <a:cubicBezTo>
                      <a:pt x="4181576" y="447982"/>
                      <a:pt x="4202531" y="443410"/>
                      <a:pt x="4221391" y="444934"/>
                    </a:cubicBezTo>
                    <a:cubicBezTo>
                      <a:pt x="4232060" y="445696"/>
                      <a:pt x="4243872" y="445886"/>
                      <a:pt x="4253014" y="450650"/>
                    </a:cubicBezTo>
                    <a:cubicBezTo>
                      <a:pt x="4277401" y="462843"/>
                      <a:pt x="4300070" y="478463"/>
                      <a:pt x="4324645" y="490466"/>
                    </a:cubicBezTo>
                    <a:cubicBezTo>
                      <a:pt x="4336457" y="496180"/>
                      <a:pt x="4350554" y="499228"/>
                      <a:pt x="4363890" y="499420"/>
                    </a:cubicBezTo>
                    <a:cubicBezTo>
                      <a:pt x="4403325" y="500372"/>
                      <a:pt x="4442761" y="500372"/>
                      <a:pt x="4482004" y="498658"/>
                    </a:cubicBezTo>
                    <a:cubicBezTo>
                      <a:pt x="4546776" y="495990"/>
                      <a:pt x="4612500" y="495418"/>
                      <a:pt x="4659174" y="438648"/>
                    </a:cubicBezTo>
                    <a:cubicBezTo>
                      <a:pt x="4662986" y="434076"/>
                      <a:pt x="4671176" y="431408"/>
                      <a:pt x="4677655" y="430646"/>
                    </a:cubicBezTo>
                    <a:cubicBezTo>
                      <a:pt x="4707564" y="427027"/>
                      <a:pt x="4738235" y="426645"/>
                      <a:pt x="4767764" y="420739"/>
                    </a:cubicBezTo>
                    <a:cubicBezTo>
                      <a:pt x="4791386" y="415977"/>
                      <a:pt x="4811009" y="417501"/>
                      <a:pt x="4828916" y="434266"/>
                    </a:cubicBezTo>
                    <a:cubicBezTo>
                      <a:pt x="4852348" y="456364"/>
                      <a:pt x="4880925" y="469319"/>
                      <a:pt x="4912168" y="462271"/>
                    </a:cubicBezTo>
                    <a:cubicBezTo>
                      <a:pt x="4943409" y="455412"/>
                      <a:pt x="4963984" y="470271"/>
                      <a:pt x="4987037" y="485703"/>
                    </a:cubicBezTo>
                    <a:cubicBezTo>
                      <a:pt x="5003801" y="496942"/>
                      <a:pt x="5022852" y="511040"/>
                      <a:pt x="5041521" y="512182"/>
                    </a:cubicBezTo>
                    <a:cubicBezTo>
                      <a:pt x="5083814" y="514658"/>
                      <a:pt x="5120201" y="553904"/>
                      <a:pt x="5166113" y="531615"/>
                    </a:cubicBezTo>
                    <a:cubicBezTo>
                      <a:pt x="5169161" y="530091"/>
                      <a:pt x="5174685" y="533901"/>
                      <a:pt x="5179067" y="534853"/>
                    </a:cubicBezTo>
                    <a:cubicBezTo>
                      <a:pt x="5214121" y="542093"/>
                      <a:pt x="5247078" y="535043"/>
                      <a:pt x="5272796" y="511230"/>
                    </a:cubicBezTo>
                    <a:cubicBezTo>
                      <a:pt x="5306516" y="480177"/>
                      <a:pt x="5343855" y="477129"/>
                      <a:pt x="5385384" y="487227"/>
                    </a:cubicBezTo>
                    <a:cubicBezTo>
                      <a:pt x="5398721" y="490466"/>
                      <a:pt x="5412057" y="492752"/>
                      <a:pt x="5425582" y="495418"/>
                    </a:cubicBezTo>
                    <a:cubicBezTo>
                      <a:pt x="5443870" y="499228"/>
                      <a:pt x="5462351" y="503230"/>
                      <a:pt x="5480637" y="507040"/>
                    </a:cubicBezTo>
                    <a:cubicBezTo>
                      <a:pt x="5498356" y="510850"/>
                      <a:pt x="5517979" y="517326"/>
                      <a:pt x="5531693" y="500944"/>
                    </a:cubicBezTo>
                    <a:cubicBezTo>
                      <a:pt x="5543506" y="486845"/>
                      <a:pt x="5551888" y="488179"/>
                      <a:pt x="5562746" y="500372"/>
                    </a:cubicBezTo>
                    <a:cubicBezTo>
                      <a:pt x="5600467" y="543045"/>
                      <a:pt x="5646189" y="569716"/>
                      <a:pt x="5704483" y="571620"/>
                    </a:cubicBezTo>
                    <a:cubicBezTo>
                      <a:pt x="5716485" y="572002"/>
                      <a:pt x="5728678" y="574668"/>
                      <a:pt x="5740488" y="577526"/>
                    </a:cubicBezTo>
                    <a:cubicBezTo>
                      <a:pt x="5747728" y="579241"/>
                      <a:pt x="5756493" y="581147"/>
                      <a:pt x="5760873" y="586291"/>
                    </a:cubicBezTo>
                    <a:cubicBezTo>
                      <a:pt x="5794974" y="625534"/>
                      <a:pt x="5837457" y="652777"/>
                      <a:pt x="5883751" y="674686"/>
                    </a:cubicBezTo>
                    <a:cubicBezTo>
                      <a:pt x="5900323" y="682496"/>
                      <a:pt x="5918042" y="690306"/>
                      <a:pt x="5935949" y="692592"/>
                    </a:cubicBezTo>
                    <a:cubicBezTo>
                      <a:pt x="5954617" y="694878"/>
                      <a:pt x="5974240" y="691068"/>
                      <a:pt x="5993291" y="688972"/>
                    </a:cubicBezTo>
                    <a:cubicBezTo>
                      <a:pt x="6004531" y="687830"/>
                      <a:pt x="6017485" y="688020"/>
                      <a:pt x="6026440" y="682496"/>
                    </a:cubicBezTo>
                    <a:cubicBezTo>
                      <a:pt x="6054825" y="665159"/>
                      <a:pt x="6082258" y="646491"/>
                      <a:pt x="6108738" y="626296"/>
                    </a:cubicBezTo>
                    <a:cubicBezTo>
                      <a:pt x="6131409" y="608960"/>
                      <a:pt x="6135981" y="606483"/>
                      <a:pt x="6155602" y="628202"/>
                    </a:cubicBezTo>
                    <a:cubicBezTo>
                      <a:pt x="6175797" y="650491"/>
                      <a:pt x="6200944" y="662111"/>
                      <a:pt x="6228756" y="666873"/>
                    </a:cubicBezTo>
                    <a:cubicBezTo>
                      <a:pt x="6272764" y="674304"/>
                      <a:pt x="6317151" y="680590"/>
                      <a:pt x="6361539" y="684210"/>
                    </a:cubicBezTo>
                    <a:cubicBezTo>
                      <a:pt x="6401736" y="687448"/>
                      <a:pt x="6420977" y="669922"/>
                      <a:pt x="6428979" y="630106"/>
                    </a:cubicBezTo>
                    <a:cubicBezTo>
                      <a:pt x="6433551" y="608007"/>
                      <a:pt x="6439458" y="584003"/>
                      <a:pt x="6463840" y="578098"/>
                    </a:cubicBezTo>
                    <a:cubicBezTo>
                      <a:pt x="6503658" y="568572"/>
                      <a:pt x="6544997" y="564382"/>
                      <a:pt x="6564620" y="517708"/>
                    </a:cubicBezTo>
                    <a:cubicBezTo>
                      <a:pt x="6575478" y="527995"/>
                      <a:pt x="6582146" y="534091"/>
                      <a:pt x="6588625" y="540187"/>
                    </a:cubicBezTo>
                    <a:cubicBezTo>
                      <a:pt x="6606531" y="557142"/>
                      <a:pt x="6643678" y="564382"/>
                      <a:pt x="6662541" y="549714"/>
                    </a:cubicBezTo>
                    <a:cubicBezTo>
                      <a:pt x="6690354" y="528377"/>
                      <a:pt x="6715883" y="532377"/>
                      <a:pt x="6742552" y="548952"/>
                    </a:cubicBezTo>
                    <a:cubicBezTo>
                      <a:pt x="6764841" y="562668"/>
                      <a:pt x="6788417" y="567954"/>
                      <a:pt x="6812063" y="568430"/>
                    </a:cubicBezTo>
                    <a:lnTo>
                      <a:pt x="6858001" y="562267"/>
                    </a:lnTo>
                    <a:lnTo>
                      <a:pt x="6858001" y="734520"/>
                    </a:lnTo>
                    <a:lnTo>
                      <a:pt x="6815516" y="744220"/>
                    </a:lnTo>
                    <a:cubicBezTo>
                      <a:pt x="6793035" y="749744"/>
                      <a:pt x="6771319" y="759651"/>
                      <a:pt x="6748458" y="763271"/>
                    </a:cubicBezTo>
                    <a:cubicBezTo>
                      <a:pt x="6694164" y="771843"/>
                      <a:pt x="6639488" y="777939"/>
                      <a:pt x="6584812" y="784797"/>
                    </a:cubicBezTo>
                    <a:cubicBezTo>
                      <a:pt x="6528424" y="791846"/>
                      <a:pt x="6472225" y="799276"/>
                      <a:pt x="6415833" y="805562"/>
                    </a:cubicBezTo>
                    <a:cubicBezTo>
                      <a:pt x="6384972" y="808802"/>
                      <a:pt x="6353919" y="809372"/>
                      <a:pt x="6323058" y="812420"/>
                    </a:cubicBezTo>
                    <a:cubicBezTo>
                      <a:pt x="6296005" y="815088"/>
                      <a:pt x="6269144" y="820041"/>
                      <a:pt x="6242093" y="823281"/>
                    </a:cubicBezTo>
                    <a:cubicBezTo>
                      <a:pt x="6218660" y="825947"/>
                      <a:pt x="6195037" y="827471"/>
                      <a:pt x="6171605" y="830139"/>
                    </a:cubicBezTo>
                    <a:cubicBezTo>
                      <a:pt x="6134075" y="834519"/>
                      <a:pt x="6096736" y="839473"/>
                      <a:pt x="6059397" y="844045"/>
                    </a:cubicBezTo>
                    <a:cubicBezTo>
                      <a:pt x="6043776" y="845759"/>
                      <a:pt x="6027392" y="850522"/>
                      <a:pt x="6012723" y="847665"/>
                    </a:cubicBezTo>
                    <a:cubicBezTo>
                      <a:pt x="5975764" y="840425"/>
                      <a:pt x="5939377" y="842521"/>
                      <a:pt x="5902610" y="847473"/>
                    </a:cubicBezTo>
                    <a:cubicBezTo>
                      <a:pt x="5890037" y="849190"/>
                      <a:pt x="5876511" y="848808"/>
                      <a:pt x="5864318" y="845569"/>
                    </a:cubicBezTo>
                    <a:cubicBezTo>
                      <a:pt x="5839361" y="839091"/>
                      <a:pt x="5815169" y="829947"/>
                      <a:pt x="5790592" y="821947"/>
                    </a:cubicBezTo>
                    <a:cubicBezTo>
                      <a:pt x="5787924" y="820995"/>
                      <a:pt x="5784686" y="820803"/>
                      <a:pt x="5781830" y="820233"/>
                    </a:cubicBezTo>
                    <a:cubicBezTo>
                      <a:pt x="5765635" y="816992"/>
                      <a:pt x="5749634" y="813754"/>
                      <a:pt x="5733440" y="810896"/>
                    </a:cubicBezTo>
                    <a:cubicBezTo>
                      <a:pt x="5724678" y="809372"/>
                      <a:pt x="5715723" y="809182"/>
                      <a:pt x="5706959" y="807848"/>
                    </a:cubicBezTo>
                    <a:cubicBezTo>
                      <a:pt x="5673050" y="802514"/>
                      <a:pt x="5635711" y="811468"/>
                      <a:pt x="5606372" y="788417"/>
                    </a:cubicBezTo>
                    <a:cubicBezTo>
                      <a:pt x="5587321" y="773557"/>
                      <a:pt x="5568842" y="776987"/>
                      <a:pt x="5548460" y="779273"/>
                    </a:cubicBezTo>
                    <a:cubicBezTo>
                      <a:pt x="5533027" y="780987"/>
                      <a:pt x="5517215" y="780415"/>
                      <a:pt x="5501594" y="780607"/>
                    </a:cubicBezTo>
                    <a:cubicBezTo>
                      <a:pt x="5474161" y="781177"/>
                      <a:pt x="5446728" y="781369"/>
                      <a:pt x="5419295" y="782321"/>
                    </a:cubicBezTo>
                    <a:cubicBezTo>
                      <a:pt x="5410531" y="782701"/>
                      <a:pt x="5401579" y="787465"/>
                      <a:pt x="5393005" y="786703"/>
                    </a:cubicBezTo>
                    <a:cubicBezTo>
                      <a:pt x="5353379" y="783083"/>
                      <a:pt x="5313754" y="777367"/>
                      <a:pt x="5274129" y="774129"/>
                    </a:cubicBezTo>
                    <a:cubicBezTo>
                      <a:pt x="5251650" y="772225"/>
                      <a:pt x="5228597" y="775843"/>
                      <a:pt x="5206308" y="773177"/>
                    </a:cubicBezTo>
                    <a:cubicBezTo>
                      <a:pt x="5180591" y="770129"/>
                      <a:pt x="5155445" y="762319"/>
                      <a:pt x="5129916" y="757554"/>
                    </a:cubicBezTo>
                    <a:cubicBezTo>
                      <a:pt x="5122867" y="756222"/>
                      <a:pt x="5115057" y="757936"/>
                      <a:pt x="5107627" y="758316"/>
                    </a:cubicBezTo>
                    <a:cubicBezTo>
                      <a:pt x="5099245" y="758699"/>
                      <a:pt x="5091052" y="759461"/>
                      <a:pt x="5082670" y="759651"/>
                    </a:cubicBezTo>
                    <a:cubicBezTo>
                      <a:pt x="5057141" y="760033"/>
                      <a:pt x="5031614" y="759461"/>
                      <a:pt x="5006086" y="760795"/>
                    </a:cubicBezTo>
                    <a:cubicBezTo>
                      <a:pt x="4990465" y="761557"/>
                      <a:pt x="4974082" y="769367"/>
                      <a:pt x="4959602" y="766509"/>
                    </a:cubicBezTo>
                    <a:cubicBezTo>
                      <a:pt x="4930075" y="760985"/>
                      <a:pt x="4900546" y="773367"/>
                      <a:pt x="4871019" y="763081"/>
                    </a:cubicBezTo>
                    <a:cubicBezTo>
                      <a:pt x="4861873" y="760033"/>
                      <a:pt x="4849300" y="767653"/>
                      <a:pt x="4838250" y="768033"/>
                    </a:cubicBezTo>
                    <a:cubicBezTo>
                      <a:pt x="4810627" y="768985"/>
                      <a:pt x="4783004" y="768795"/>
                      <a:pt x="4755381" y="768605"/>
                    </a:cubicBezTo>
                    <a:cubicBezTo>
                      <a:pt x="4730614" y="768415"/>
                      <a:pt x="4704895" y="771081"/>
                      <a:pt x="4681083" y="765747"/>
                    </a:cubicBezTo>
                    <a:cubicBezTo>
                      <a:pt x="4656126" y="760033"/>
                      <a:pt x="4633647" y="760795"/>
                      <a:pt x="4609452" y="767271"/>
                    </a:cubicBezTo>
                    <a:cubicBezTo>
                      <a:pt x="4592878" y="771653"/>
                      <a:pt x="4575351" y="772225"/>
                      <a:pt x="4558207" y="773557"/>
                    </a:cubicBezTo>
                    <a:cubicBezTo>
                      <a:pt x="4539728" y="775081"/>
                      <a:pt x="4519343" y="771081"/>
                      <a:pt x="4502579" y="777367"/>
                    </a:cubicBezTo>
                    <a:cubicBezTo>
                      <a:pt x="4452665" y="796038"/>
                      <a:pt x="4401419" y="800038"/>
                      <a:pt x="4349222" y="800038"/>
                    </a:cubicBezTo>
                    <a:cubicBezTo>
                      <a:pt x="4339695" y="800038"/>
                      <a:pt x="4329979" y="797372"/>
                      <a:pt x="4320837" y="794514"/>
                    </a:cubicBezTo>
                    <a:cubicBezTo>
                      <a:pt x="4267493" y="777367"/>
                      <a:pt x="4213961" y="778891"/>
                      <a:pt x="4159667" y="789370"/>
                    </a:cubicBezTo>
                    <a:cubicBezTo>
                      <a:pt x="4148427" y="791656"/>
                      <a:pt x="4135854" y="792038"/>
                      <a:pt x="4124614" y="789752"/>
                    </a:cubicBezTo>
                    <a:cubicBezTo>
                      <a:pt x="4092989" y="783083"/>
                      <a:pt x="4062318" y="772033"/>
                      <a:pt x="4030503" y="767271"/>
                    </a:cubicBezTo>
                    <a:cubicBezTo>
                      <a:pt x="3977925" y="759461"/>
                      <a:pt x="3932394" y="785749"/>
                      <a:pt x="3885338" y="802896"/>
                    </a:cubicBezTo>
                    <a:cubicBezTo>
                      <a:pt x="3840569" y="819089"/>
                      <a:pt x="3802467" y="855666"/>
                      <a:pt x="3749506" y="847473"/>
                    </a:cubicBezTo>
                    <a:cubicBezTo>
                      <a:pt x="3744173" y="846711"/>
                      <a:pt x="3738267" y="851856"/>
                      <a:pt x="3732361" y="853190"/>
                    </a:cubicBezTo>
                    <a:cubicBezTo>
                      <a:pt x="3716168" y="856810"/>
                      <a:pt x="3699976" y="861190"/>
                      <a:pt x="3683591" y="862906"/>
                    </a:cubicBezTo>
                    <a:cubicBezTo>
                      <a:pt x="3663589" y="865192"/>
                      <a:pt x="3643204" y="864430"/>
                      <a:pt x="3623201" y="866334"/>
                    </a:cubicBezTo>
                    <a:cubicBezTo>
                      <a:pt x="3597482" y="868620"/>
                      <a:pt x="3572146" y="874716"/>
                      <a:pt x="3546617" y="874716"/>
                    </a:cubicBezTo>
                    <a:cubicBezTo>
                      <a:pt x="3526042" y="874716"/>
                      <a:pt x="3505657" y="867668"/>
                      <a:pt x="3485275" y="864238"/>
                    </a:cubicBezTo>
                    <a:cubicBezTo>
                      <a:pt x="3456508" y="859476"/>
                      <a:pt x="3424883" y="860810"/>
                      <a:pt x="3399546" y="848618"/>
                    </a:cubicBezTo>
                    <a:cubicBezTo>
                      <a:pt x="3372495" y="835663"/>
                      <a:pt x="3346776" y="829757"/>
                      <a:pt x="3318771" y="833757"/>
                    </a:cubicBezTo>
                    <a:cubicBezTo>
                      <a:pt x="3309437" y="835091"/>
                      <a:pt x="3297434" y="843093"/>
                      <a:pt x="3293244" y="851284"/>
                    </a:cubicBezTo>
                    <a:cubicBezTo>
                      <a:pt x="3283908" y="869572"/>
                      <a:pt x="3271145" y="872812"/>
                      <a:pt x="3253809" y="866524"/>
                    </a:cubicBezTo>
                    <a:cubicBezTo>
                      <a:pt x="3238758" y="861190"/>
                      <a:pt x="3220280" y="858524"/>
                      <a:pt x="3209993" y="848235"/>
                    </a:cubicBezTo>
                    <a:cubicBezTo>
                      <a:pt x="3180844" y="819089"/>
                      <a:pt x="3143695" y="818136"/>
                      <a:pt x="3107500" y="810326"/>
                    </a:cubicBezTo>
                    <a:cubicBezTo>
                      <a:pt x="3085403" y="805562"/>
                      <a:pt x="3064827" y="805372"/>
                      <a:pt x="3042728" y="808610"/>
                    </a:cubicBezTo>
                    <a:cubicBezTo>
                      <a:pt x="2994722" y="815850"/>
                      <a:pt x="2948047" y="805562"/>
                      <a:pt x="2901943" y="792418"/>
                    </a:cubicBezTo>
                    <a:cubicBezTo>
                      <a:pt x="2871462" y="783655"/>
                      <a:pt x="2840219" y="778321"/>
                      <a:pt x="2809930" y="769367"/>
                    </a:cubicBezTo>
                    <a:cubicBezTo>
                      <a:pt x="2787259" y="762509"/>
                      <a:pt x="2764590" y="754316"/>
                      <a:pt x="2743826" y="743268"/>
                    </a:cubicBezTo>
                    <a:cubicBezTo>
                      <a:pt x="2713723" y="727073"/>
                      <a:pt x="2687436" y="702689"/>
                      <a:pt x="2649143" y="709167"/>
                    </a:cubicBezTo>
                    <a:cubicBezTo>
                      <a:pt x="2615421" y="714881"/>
                      <a:pt x="2584942" y="702881"/>
                      <a:pt x="2554079" y="691450"/>
                    </a:cubicBezTo>
                    <a:cubicBezTo>
                      <a:pt x="2531409" y="683068"/>
                      <a:pt x="2508742" y="674494"/>
                      <a:pt x="2485307" y="669160"/>
                    </a:cubicBezTo>
                    <a:cubicBezTo>
                      <a:pt x="2457492" y="662873"/>
                      <a:pt x="2426059" y="665541"/>
                      <a:pt x="2401292" y="653919"/>
                    </a:cubicBezTo>
                    <a:cubicBezTo>
                      <a:pt x="2375383" y="641727"/>
                      <a:pt x="2353859" y="649919"/>
                      <a:pt x="2330806" y="653349"/>
                    </a:cubicBezTo>
                    <a:cubicBezTo>
                      <a:pt x="2294039" y="658683"/>
                      <a:pt x="2257459" y="668590"/>
                      <a:pt x="2220312" y="656015"/>
                    </a:cubicBezTo>
                    <a:cubicBezTo>
                      <a:pt x="2175163" y="640775"/>
                      <a:pt x="2130393" y="624392"/>
                      <a:pt x="2085054" y="609914"/>
                    </a:cubicBezTo>
                    <a:cubicBezTo>
                      <a:pt x="2067525" y="604387"/>
                      <a:pt x="2048668" y="602101"/>
                      <a:pt x="2030378" y="599625"/>
                    </a:cubicBezTo>
                    <a:cubicBezTo>
                      <a:pt x="2013043" y="597529"/>
                      <a:pt x="1992279" y="602863"/>
                      <a:pt x="1978940" y="594863"/>
                    </a:cubicBezTo>
                    <a:cubicBezTo>
                      <a:pt x="1944649" y="574288"/>
                      <a:pt x="1909408" y="564192"/>
                      <a:pt x="1869780" y="564192"/>
                    </a:cubicBezTo>
                    <a:cubicBezTo>
                      <a:pt x="1854920" y="564192"/>
                      <a:pt x="1840441" y="555618"/>
                      <a:pt x="1825393" y="554094"/>
                    </a:cubicBezTo>
                    <a:cubicBezTo>
                      <a:pt x="1804816" y="552190"/>
                      <a:pt x="1781194" y="547045"/>
                      <a:pt x="1763287" y="554286"/>
                    </a:cubicBezTo>
                    <a:cubicBezTo>
                      <a:pt x="1721185" y="571430"/>
                      <a:pt x="1687086" y="557142"/>
                      <a:pt x="1650317" y="540187"/>
                    </a:cubicBezTo>
                    <a:cubicBezTo>
                      <a:pt x="1614120" y="523423"/>
                      <a:pt x="1576019" y="510088"/>
                      <a:pt x="1537537" y="499038"/>
                    </a:cubicBezTo>
                    <a:cubicBezTo>
                      <a:pt x="1523059" y="495038"/>
                      <a:pt x="1505724" y="501706"/>
                      <a:pt x="1489720" y="503038"/>
                    </a:cubicBezTo>
                    <a:cubicBezTo>
                      <a:pt x="1484004" y="503420"/>
                      <a:pt x="1477717" y="503992"/>
                      <a:pt x="1472575" y="502086"/>
                    </a:cubicBezTo>
                    <a:cubicBezTo>
                      <a:pt x="1422854" y="483797"/>
                      <a:pt x="1372368" y="469891"/>
                      <a:pt x="1318456" y="479415"/>
                    </a:cubicBezTo>
                    <a:cubicBezTo>
                      <a:pt x="1313504" y="480369"/>
                      <a:pt x="1307978" y="478273"/>
                      <a:pt x="1303024" y="476939"/>
                    </a:cubicBezTo>
                    <a:cubicBezTo>
                      <a:pt x="1278829" y="470081"/>
                      <a:pt x="1255206" y="459223"/>
                      <a:pt x="1230633" y="456746"/>
                    </a:cubicBezTo>
                    <a:cubicBezTo>
                      <a:pt x="1170051" y="450650"/>
                      <a:pt x="1109091" y="448172"/>
                      <a:pt x="1048125" y="444172"/>
                    </a:cubicBezTo>
                    <a:cubicBezTo>
                      <a:pt x="1044315" y="443982"/>
                      <a:pt x="1040315" y="443982"/>
                      <a:pt x="1036887" y="442648"/>
                    </a:cubicBezTo>
                    <a:cubicBezTo>
                      <a:pt x="1014406" y="434456"/>
                      <a:pt x="994785" y="437124"/>
                      <a:pt x="975733" y="452744"/>
                    </a:cubicBezTo>
                    <a:cubicBezTo>
                      <a:pt x="967350" y="459603"/>
                      <a:pt x="955920" y="463223"/>
                      <a:pt x="945444" y="467033"/>
                    </a:cubicBezTo>
                    <a:cubicBezTo>
                      <a:pt x="930011" y="472749"/>
                      <a:pt x="914200" y="478273"/>
                      <a:pt x="898198" y="481893"/>
                    </a:cubicBezTo>
                    <a:cubicBezTo>
                      <a:pt x="882384" y="485321"/>
                      <a:pt x="865430" y="490084"/>
                      <a:pt x="850189" y="487417"/>
                    </a:cubicBezTo>
                    <a:cubicBezTo>
                      <a:pt x="822756" y="482655"/>
                      <a:pt x="796655" y="471987"/>
                      <a:pt x="769605" y="464937"/>
                    </a:cubicBezTo>
                    <a:cubicBezTo>
                      <a:pt x="760270" y="462461"/>
                      <a:pt x="749982" y="462843"/>
                      <a:pt x="740268" y="462651"/>
                    </a:cubicBezTo>
                    <a:cubicBezTo>
                      <a:pt x="717977" y="462081"/>
                      <a:pt x="695116" y="467605"/>
                      <a:pt x="674923" y="451792"/>
                    </a:cubicBezTo>
                    <a:cubicBezTo>
                      <a:pt x="656255" y="436934"/>
                      <a:pt x="637392" y="441314"/>
                      <a:pt x="617772" y="452554"/>
                    </a:cubicBezTo>
                    <a:cubicBezTo>
                      <a:pt x="603673" y="460557"/>
                      <a:pt x="587672" y="466843"/>
                      <a:pt x="571860" y="469891"/>
                    </a:cubicBezTo>
                    <a:cubicBezTo>
                      <a:pt x="550141" y="474081"/>
                      <a:pt x="528615" y="475797"/>
                      <a:pt x="505182" y="473319"/>
                    </a:cubicBezTo>
                    <a:cubicBezTo>
                      <a:pt x="488607" y="471605"/>
                      <a:pt x="475081" y="470843"/>
                      <a:pt x="462126" y="460747"/>
                    </a:cubicBezTo>
                    <a:cubicBezTo>
                      <a:pt x="460032" y="459223"/>
                      <a:pt x="456222" y="458841"/>
                      <a:pt x="453364" y="459033"/>
                    </a:cubicBezTo>
                    <a:cubicBezTo>
                      <a:pt x="415835" y="462271"/>
                      <a:pt x="378686" y="460557"/>
                      <a:pt x="340774" y="458268"/>
                    </a:cubicBezTo>
                    <a:cubicBezTo>
                      <a:pt x="292579" y="455222"/>
                      <a:pt x="241901" y="464175"/>
                      <a:pt x="200182" y="496180"/>
                    </a:cubicBezTo>
                    <a:cubicBezTo>
                      <a:pt x="194085" y="500944"/>
                      <a:pt x="184941" y="503038"/>
                      <a:pt x="176939" y="504182"/>
                    </a:cubicBezTo>
                    <a:cubicBezTo>
                      <a:pt x="139219" y="509134"/>
                      <a:pt x="101308" y="512564"/>
                      <a:pt x="63587" y="518088"/>
                    </a:cubicBezTo>
                    <a:cubicBezTo>
                      <a:pt x="43012" y="521137"/>
                      <a:pt x="21486" y="523805"/>
                      <a:pt x="2817" y="532187"/>
                    </a:cubicBezTo>
                    <a:lnTo>
                      <a:pt x="0" y="5333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97" name="Freeform: Shape 196">
                <a:extLst>
                  <a:ext uri="{FF2B5EF4-FFF2-40B4-BE49-F238E27FC236}">
                    <a16:creationId xmlns:a16="http://schemas.microsoft.com/office/drawing/2014/main" id="{417E3CDF-0144-4FB2-A798-156EC31042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5400000">
                <a:off x="4628357" y="2991642"/>
                <a:ext cx="6858001" cy="874716"/>
              </a:xfrm>
              <a:custGeom>
                <a:avLst/>
                <a:gdLst>
                  <a:gd name="connsiteX0" fmla="*/ 0 w 6858001"/>
                  <a:gd name="connsiteY0" fmla="*/ 533314 h 874716"/>
                  <a:gd name="connsiteX1" fmla="*/ 0 w 6858001"/>
                  <a:gd name="connsiteY1" fmla="*/ 69206 h 874716"/>
                  <a:gd name="connsiteX2" fmla="*/ 21486 w 6858001"/>
                  <a:gd name="connsiteY2" fmla="*/ 71924 h 874716"/>
                  <a:gd name="connsiteX3" fmla="*/ 228948 w 6858001"/>
                  <a:gd name="connsiteY3" fmla="*/ 88116 h 874716"/>
                  <a:gd name="connsiteX4" fmla="*/ 313533 w 6858001"/>
                  <a:gd name="connsiteY4" fmla="*/ 62779 h 874716"/>
                  <a:gd name="connsiteX5" fmla="*/ 338870 w 6858001"/>
                  <a:gd name="connsiteY5" fmla="*/ 62207 h 874716"/>
                  <a:gd name="connsiteX6" fmla="*/ 395640 w 6858001"/>
                  <a:gd name="connsiteY6" fmla="*/ 72114 h 874716"/>
                  <a:gd name="connsiteX7" fmla="*/ 512802 w 6858001"/>
                  <a:gd name="connsiteY7" fmla="*/ 65446 h 874716"/>
                  <a:gd name="connsiteX8" fmla="*/ 556047 w 6858001"/>
                  <a:gd name="connsiteY8" fmla="*/ 55349 h 874716"/>
                  <a:gd name="connsiteX9" fmla="*/ 580050 w 6858001"/>
                  <a:gd name="connsiteY9" fmla="*/ 48871 h 874716"/>
                  <a:gd name="connsiteX10" fmla="*/ 703308 w 6858001"/>
                  <a:gd name="connsiteY10" fmla="*/ 30964 h 874716"/>
                  <a:gd name="connsiteX11" fmla="*/ 758174 w 6858001"/>
                  <a:gd name="connsiteY11" fmla="*/ 11724 h 874716"/>
                  <a:gd name="connsiteX12" fmla="*/ 773035 w 6858001"/>
                  <a:gd name="connsiteY12" fmla="*/ 8866 h 874716"/>
                  <a:gd name="connsiteX13" fmla="*/ 854379 w 6858001"/>
                  <a:gd name="connsiteY13" fmla="*/ 16866 h 874716"/>
                  <a:gd name="connsiteX14" fmla="*/ 915343 w 6858001"/>
                  <a:gd name="connsiteY14" fmla="*/ 47919 h 874716"/>
                  <a:gd name="connsiteX15" fmla="*/ 927155 w 6858001"/>
                  <a:gd name="connsiteY15" fmla="*/ 58397 h 874716"/>
                  <a:gd name="connsiteX16" fmla="*/ 1097087 w 6858001"/>
                  <a:gd name="connsiteY16" fmla="*/ 54777 h 874716"/>
                  <a:gd name="connsiteX17" fmla="*/ 1123185 w 6858001"/>
                  <a:gd name="connsiteY17" fmla="*/ 50395 h 874716"/>
                  <a:gd name="connsiteX18" fmla="*/ 1249302 w 6858001"/>
                  <a:gd name="connsiteY18" fmla="*/ 68684 h 874716"/>
                  <a:gd name="connsiteX19" fmla="*/ 1286069 w 6858001"/>
                  <a:gd name="connsiteY19" fmla="*/ 72304 h 874716"/>
                  <a:gd name="connsiteX20" fmla="*/ 1417899 w 6858001"/>
                  <a:gd name="connsiteY20" fmla="*/ 88688 h 874716"/>
                  <a:gd name="connsiteX21" fmla="*/ 1436568 w 6858001"/>
                  <a:gd name="connsiteY21" fmla="*/ 73448 h 874716"/>
                  <a:gd name="connsiteX22" fmla="*/ 1490292 w 6858001"/>
                  <a:gd name="connsiteY22" fmla="*/ 35154 h 874716"/>
                  <a:gd name="connsiteX23" fmla="*/ 1596213 w 6858001"/>
                  <a:gd name="connsiteY23" fmla="*/ 1245 h 874716"/>
                  <a:gd name="connsiteX24" fmla="*/ 1624980 w 6858001"/>
                  <a:gd name="connsiteY24" fmla="*/ 3150 h 874716"/>
                  <a:gd name="connsiteX25" fmla="*/ 1697753 w 6858001"/>
                  <a:gd name="connsiteY25" fmla="*/ 59731 h 874716"/>
                  <a:gd name="connsiteX26" fmla="*/ 1733188 w 6858001"/>
                  <a:gd name="connsiteY26" fmla="*/ 82400 h 874716"/>
                  <a:gd name="connsiteX27" fmla="*/ 1833775 w 6858001"/>
                  <a:gd name="connsiteY27" fmla="*/ 124121 h 874716"/>
                  <a:gd name="connsiteX28" fmla="*/ 1842158 w 6858001"/>
                  <a:gd name="connsiteY28" fmla="*/ 131742 h 874716"/>
                  <a:gd name="connsiteX29" fmla="*/ 1916454 w 6858001"/>
                  <a:gd name="connsiteY29" fmla="*/ 222233 h 874716"/>
                  <a:gd name="connsiteX30" fmla="*/ 1933219 w 6858001"/>
                  <a:gd name="connsiteY30" fmla="*/ 237663 h 874716"/>
                  <a:gd name="connsiteX31" fmla="*/ 1953413 w 6858001"/>
                  <a:gd name="connsiteY31" fmla="*/ 261668 h 874716"/>
                  <a:gd name="connsiteX32" fmla="*/ 2016469 w 6858001"/>
                  <a:gd name="connsiteY32" fmla="*/ 308151 h 874716"/>
                  <a:gd name="connsiteX33" fmla="*/ 2094578 w 6858001"/>
                  <a:gd name="connsiteY33" fmla="*/ 323010 h 874716"/>
                  <a:gd name="connsiteX34" fmla="*/ 2188879 w 6858001"/>
                  <a:gd name="connsiteY34" fmla="*/ 345681 h 874716"/>
                  <a:gd name="connsiteX35" fmla="*/ 2228314 w 6858001"/>
                  <a:gd name="connsiteY35" fmla="*/ 360921 h 874716"/>
                  <a:gd name="connsiteX36" fmla="*/ 2334044 w 6858001"/>
                  <a:gd name="connsiteY36" fmla="*/ 389878 h 874716"/>
                  <a:gd name="connsiteX37" fmla="*/ 2409485 w 6858001"/>
                  <a:gd name="connsiteY37" fmla="*/ 414263 h 874716"/>
                  <a:gd name="connsiteX38" fmla="*/ 2518264 w 6858001"/>
                  <a:gd name="connsiteY38" fmla="*/ 428552 h 874716"/>
                  <a:gd name="connsiteX39" fmla="*/ 2571034 w 6858001"/>
                  <a:gd name="connsiteY39" fmla="*/ 429122 h 874716"/>
                  <a:gd name="connsiteX40" fmla="*/ 2668001 w 6858001"/>
                  <a:gd name="connsiteY40" fmla="*/ 502276 h 874716"/>
                  <a:gd name="connsiteX41" fmla="*/ 2745348 w 6858001"/>
                  <a:gd name="connsiteY41" fmla="*/ 550666 h 874716"/>
                  <a:gd name="connsiteX42" fmla="*/ 2826694 w 6858001"/>
                  <a:gd name="connsiteY42" fmla="*/ 527233 h 874716"/>
                  <a:gd name="connsiteX43" fmla="*/ 2848793 w 6858001"/>
                  <a:gd name="connsiteY43" fmla="*/ 505134 h 874716"/>
                  <a:gd name="connsiteX44" fmla="*/ 2982148 w 6858001"/>
                  <a:gd name="connsiteY44" fmla="*/ 484179 h 874716"/>
                  <a:gd name="connsiteX45" fmla="*/ 3172654 w 6858001"/>
                  <a:gd name="connsiteY45" fmla="*/ 483417 h 874716"/>
                  <a:gd name="connsiteX46" fmla="*/ 3489467 w 6858001"/>
                  <a:gd name="connsiteY46" fmla="*/ 435790 h 874716"/>
                  <a:gd name="connsiteX47" fmla="*/ 3544713 w 6858001"/>
                  <a:gd name="connsiteY47" fmla="*/ 413691 h 874716"/>
                  <a:gd name="connsiteX48" fmla="*/ 3606817 w 6858001"/>
                  <a:gd name="connsiteY48" fmla="*/ 408167 h 874716"/>
                  <a:gd name="connsiteX49" fmla="*/ 3630632 w 6858001"/>
                  <a:gd name="connsiteY49" fmla="*/ 421693 h 874716"/>
                  <a:gd name="connsiteX50" fmla="*/ 3734837 w 6858001"/>
                  <a:gd name="connsiteY50" fmla="*/ 441886 h 874716"/>
                  <a:gd name="connsiteX51" fmla="*/ 3754652 w 6858001"/>
                  <a:gd name="connsiteY51" fmla="*/ 442268 h 874716"/>
                  <a:gd name="connsiteX52" fmla="*/ 3822472 w 6858001"/>
                  <a:gd name="connsiteY52" fmla="*/ 433694 h 874716"/>
                  <a:gd name="connsiteX53" fmla="*/ 3885338 w 6858001"/>
                  <a:gd name="connsiteY53" fmla="*/ 428742 h 874716"/>
                  <a:gd name="connsiteX54" fmla="*/ 4043839 w 6858001"/>
                  <a:gd name="connsiteY54" fmla="*/ 444934 h 874716"/>
                  <a:gd name="connsiteX55" fmla="*/ 4165383 w 6858001"/>
                  <a:gd name="connsiteY55" fmla="*/ 441124 h 874716"/>
                  <a:gd name="connsiteX56" fmla="*/ 4221391 w 6858001"/>
                  <a:gd name="connsiteY56" fmla="*/ 444934 h 874716"/>
                  <a:gd name="connsiteX57" fmla="*/ 4253014 w 6858001"/>
                  <a:gd name="connsiteY57" fmla="*/ 450650 h 874716"/>
                  <a:gd name="connsiteX58" fmla="*/ 4324645 w 6858001"/>
                  <a:gd name="connsiteY58" fmla="*/ 490466 h 874716"/>
                  <a:gd name="connsiteX59" fmla="*/ 4363890 w 6858001"/>
                  <a:gd name="connsiteY59" fmla="*/ 499420 h 874716"/>
                  <a:gd name="connsiteX60" fmla="*/ 4482004 w 6858001"/>
                  <a:gd name="connsiteY60" fmla="*/ 498658 h 874716"/>
                  <a:gd name="connsiteX61" fmla="*/ 4659174 w 6858001"/>
                  <a:gd name="connsiteY61" fmla="*/ 438648 h 874716"/>
                  <a:gd name="connsiteX62" fmla="*/ 4677655 w 6858001"/>
                  <a:gd name="connsiteY62" fmla="*/ 430646 h 874716"/>
                  <a:gd name="connsiteX63" fmla="*/ 4767764 w 6858001"/>
                  <a:gd name="connsiteY63" fmla="*/ 420739 h 874716"/>
                  <a:gd name="connsiteX64" fmla="*/ 4828916 w 6858001"/>
                  <a:gd name="connsiteY64" fmla="*/ 434266 h 874716"/>
                  <a:gd name="connsiteX65" fmla="*/ 4912168 w 6858001"/>
                  <a:gd name="connsiteY65" fmla="*/ 462271 h 874716"/>
                  <a:gd name="connsiteX66" fmla="*/ 4987037 w 6858001"/>
                  <a:gd name="connsiteY66" fmla="*/ 485703 h 874716"/>
                  <a:gd name="connsiteX67" fmla="*/ 5041521 w 6858001"/>
                  <a:gd name="connsiteY67" fmla="*/ 512182 h 874716"/>
                  <a:gd name="connsiteX68" fmla="*/ 5166113 w 6858001"/>
                  <a:gd name="connsiteY68" fmla="*/ 531615 h 874716"/>
                  <a:gd name="connsiteX69" fmla="*/ 5179067 w 6858001"/>
                  <a:gd name="connsiteY69" fmla="*/ 534853 h 874716"/>
                  <a:gd name="connsiteX70" fmla="*/ 5272796 w 6858001"/>
                  <a:gd name="connsiteY70" fmla="*/ 511230 h 874716"/>
                  <a:gd name="connsiteX71" fmla="*/ 5385384 w 6858001"/>
                  <a:gd name="connsiteY71" fmla="*/ 487227 h 874716"/>
                  <a:gd name="connsiteX72" fmla="*/ 5425582 w 6858001"/>
                  <a:gd name="connsiteY72" fmla="*/ 495418 h 874716"/>
                  <a:gd name="connsiteX73" fmla="*/ 5480637 w 6858001"/>
                  <a:gd name="connsiteY73" fmla="*/ 507040 h 874716"/>
                  <a:gd name="connsiteX74" fmla="*/ 5531693 w 6858001"/>
                  <a:gd name="connsiteY74" fmla="*/ 500944 h 874716"/>
                  <a:gd name="connsiteX75" fmla="*/ 5562746 w 6858001"/>
                  <a:gd name="connsiteY75" fmla="*/ 500372 h 874716"/>
                  <a:gd name="connsiteX76" fmla="*/ 5704483 w 6858001"/>
                  <a:gd name="connsiteY76" fmla="*/ 571620 h 874716"/>
                  <a:gd name="connsiteX77" fmla="*/ 5740488 w 6858001"/>
                  <a:gd name="connsiteY77" fmla="*/ 577526 h 874716"/>
                  <a:gd name="connsiteX78" fmla="*/ 5760873 w 6858001"/>
                  <a:gd name="connsiteY78" fmla="*/ 586291 h 874716"/>
                  <a:gd name="connsiteX79" fmla="*/ 5883751 w 6858001"/>
                  <a:gd name="connsiteY79" fmla="*/ 674686 h 874716"/>
                  <a:gd name="connsiteX80" fmla="*/ 5935949 w 6858001"/>
                  <a:gd name="connsiteY80" fmla="*/ 692592 h 874716"/>
                  <a:gd name="connsiteX81" fmla="*/ 5993291 w 6858001"/>
                  <a:gd name="connsiteY81" fmla="*/ 688972 h 874716"/>
                  <a:gd name="connsiteX82" fmla="*/ 6026440 w 6858001"/>
                  <a:gd name="connsiteY82" fmla="*/ 682496 h 874716"/>
                  <a:gd name="connsiteX83" fmla="*/ 6108738 w 6858001"/>
                  <a:gd name="connsiteY83" fmla="*/ 626296 h 874716"/>
                  <a:gd name="connsiteX84" fmla="*/ 6155602 w 6858001"/>
                  <a:gd name="connsiteY84" fmla="*/ 628202 h 874716"/>
                  <a:gd name="connsiteX85" fmla="*/ 6228756 w 6858001"/>
                  <a:gd name="connsiteY85" fmla="*/ 666873 h 874716"/>
                  <a:gd name="connsiteX86" fmla="*/ 6361539 w 6858001"/>
                  <a:gd name="connsiteY86" fmla="*/ 684210 h 874716"/>
                  <a:gd name="connsiteX87" fmla="*/ 6428979 w 6858001"/>
                  <a:gd name="connsiteY87" fmla="*/ 630106 h 874716"/>
                  <a:gd name="connsiteX88" fmla="*/ 6463840 w 6858001"/>
                  <a:gd name="connsiteY88" fmla="*/ 578098 h 874716"/>
                  <a:gd name="connsiteX89" fmla="*/ 6564620 w 6858001"/>
                  <a:gd name="connsiteY89" fmla="*/ 517708 h 874716"/>
                  <a:gd name="connsiteX90" fmla="*/ 6588625 w 6858001"/>
                  <a:gd name="connsiteY90" fmla="*/ 540187 h 874716"/>
                  <a:gd name="connsiteX91" fmla="*/ 6662541 w 6858001"/>
                  <a:gd name="connsiteY91" fmla="*/ 549714 h 874716"/>
                  <a:gd name="connsiteX92" fmla="*/ 6742552 w 6858001"/>
                  <a:gd name="connsiteY92" fmla="*/ 548952 h 874716"/>
                  <a:gd name="connsiteX93" fmla="*/ 6812063 w 6858001"/>
                  <a:gd name="connsiteY93" fmla="*/ 568430 h 874716"/>
                  <a:gd name="connsiteX94" fmla="*/ 6858001 w 6858001"/>
                  <a:gd name="connsiteY94" fmla="*/ 562267 h 874716"/>
                  <a:gd name="connsiteX95" fmla="*/ 6858001 w 6858001"/>
                  <a:gd name="connsiteY95" fmla="*/ 734520 h 874716"/>
                  <a:gd name="connsiteX96" fmla="*/ 6815516 w 6858001"/>
                  <a:gd name="connsiteY96" fmla="*/ 744220 h 874716"/>
                  <a:gd name="connsiteX97" fmla="*/ 6748458 w 6858001"/>
                  <a:gd name="connsiteY97" fmla="*/ 763271 h 874716"/>
                  <a:gd name="connsiteX98" fmla="*/ 6584812 w 6858001"/>
                  <a:gd name="connsiteY98" fmla="*/ 784797 h 874716"/>
                  <a:gd name="connsiteX99" fmla="*/ 6415833 w 6858001"/>
                  <a:gd name="connsiteY99" fmla="*/ 805562 h 874716"/>
                  <a:gd name="connsiteX100" fmla="*/ 6323058 w 6858001"/>
                  <a:gd name="connsiteY100" fmla="*/ 812420 h 874716"/>
                  <a:gd name="connsiteX101" fmla="*/ 6242093 w 6858001"/>
                  <a:gd name="connsiteY101" fmla="*/ 823281 h 874716"/>
                  <a:gd name="connsiteX102" fmla="*/ 6171605 w 6858001"/>
                  <a:gd name="connsiteY102" fmla="*/ 830139 h 874716"/>
                  <a:gd name="connsiteX103" fmla="*/ 6059397 w 6858001"/>
                  <a:gd name="connsiteY103" fmla="*/ 844045 h 874716"/>
                  <a:gd name="connsiteX104" fmla="*/ 6012723 w 6858001"/>
                  <a:gd name="connsiteY104" fmla="*/ 847665 h 874716"/>
                  <a:gd name="connsiteX105" fmla="*/ 5902610 w 6858001"/>
                  <a:gd name="connsiteY105" fmla="*/ 847473 h 874716"/>
                  <a:gd name="connsiteX106" fmla="*/ 5864318 w 6858001"/>
                  <a:gd name="connsiteY106" fmla="*/ 845569 h 874716"/>
                  <a:gd name="connsiteX107" fmla="*/ 5790592 w 6858001"/>
                  <a:gd name="connsiteY107" fmla="*/ 821947 h 874716"/>
                  <a:gd name="connsiteX108" fmla="*/ 5781830 w 6858001"/>
                  <a:gd name="connsiteY108" fmla="*/ 820233 h 874716"/>
                  <a:gd name="connsiteX109" fmla="*/ 5733440 w 6858001"/>
                  <a:gd name="connsiteY109" fmla="*/ 810896 h 874716"/>
                  <a:gd name="connsiteX110" fmla="*/ 5706959 w 6858001"/>
                  <a:gd name="connsiteY110" fmla="*/ 807848 h 874716"/>
                  <a:gd name="connsiteX111" fmla="*/ 5606372 w 6858001"/>
                  <a:gd name="connsiteY111" fmla="*/ 788417 h 874716"/>
                  <a:gd name="connsiteX112" fmla="*/ 5548460 w 6858001"/>
                  <a:gd name="connsiteY112" fmla="*/ 779273 h 874716"/>
                  <a:gd name="connsiteX113" fmla="*/ 5501594 w 6858001"/>
                  <a:gd name="connsiteY113" fmla="*/ 780607 h 874716"/>
                  <a:gd name="connsiteX114" fmla="*/ 5419295 w 6858001"/>
                  <a:gd name="connsiteY114" fmla="*/ 782321 h 874716"/>
                  <a:gd name="connsiteX115" fmla="*/ 5393005 w 6858001"/>
                  <a:gd name="connsiteY115" fmla="*/ 786703 h 874716"/>
                  <a:gd name="connsiteX116" fmla="*/ 5274129 w 6858001"/>
                  <a:gd name="connsiteY116" fmla="*/ 774129 h 874716"/>
                  <a:gd name="connsiteX117" fmla="*/ 5206308 w 6858001"/>
                  <a:gd name="connsiteY117" fmla="*/ 773177 h 874716"/>
                  <a:gd name="connsiteX118" fmla="*/ 5129916 w 6858001"/>
                  <a:gd name="connsiteY118" fmla="*/ 757554 h 874716"/>
                  <a:gd name="connsiteX119" fmla="*/ 5107627 w 6858001"/>
                  <a:gd name="connsiteY119" fmla="*/ 758316 h 874716"/>
                  <a:gd name="connsiteX120" fmla="*/ 5082670 w 6858001"/>
                  <a:gd name="connsiteY120" fmla="*/ 759651 h 874716"/>
                  <a:gd name="connsiteX121" fmla="*/ 5006086 w 6858001"/>
                  <a:gd name="connsiteY121" fmla="*/ 760795 h 874716"/>
                  <a:gd name="connsiteX122" fmla="*/ 4959602 w 6858001"/>
                  <a:gd name="connsiteY122" fmla="*/ 766509 h 874716"/>
                  <a:gd name="connsiteX123" fmla="*/ 4871019 w 6858001"/>
                  <a:gd name="connsiteY123" fmla="*/ 763081 h 874716"/>
                  <a:gd name="connsiteX124" fmla="*/ 4838250 w 6858001"/>
                  <a:gd name="connsiteY124" fmla="*/ 768033 h 874716"/>
                  <a:gd name="connsiteX125" fmla="*/ 4755381 w 6858001"/>
                  <a:gd name="connsiteY125" fmla="*/ 768605 h 874716"/>
                  <a:gd name="connsiteX126" fmla="*/ 4681083 w 6858001"/>
                  <a:gd name="connsiteY126" fmla="*/ 765747 h 874716"/>
                  <a:gd name="connsiteX127" fmla="*/ 4609452 w 6858001"/>
                  <a:gd name="connsiteY127" fmla="*/ 767271 h 874716"/>
                  <a:gd name="connsiteX128" fmla="*/ 4558207 w 6858001"/>
                  <a:gd name="connsiteY128" fmla="*/ 773557 h 874716"/>
                  <a:gd name="connsiteX129" fmla="*/ 4502579 w 6858001"/>
                  <a:gd name="connsiteY129" fmla="*/ 777367 h 874716"/>
                  <a:gd name="connsiteX130" fmla="*/ 4349222 w 6858001"/>
                  <a:gd name="connsiteY130" fmla="*/ 800038 h 874716"/>
                  <a:gd name="connsiteX131" fmla="*/ 4320837 w 6858001"/>
                  <a:gd name="connsiteY131" fmla="*/ 794514 h 874716"/>
                  <a:gd name="connsiteX132" fmla="*/ 4159667 w 6858001"/>
                  <a:gd name="connsiteY132" fmla="*/ 789370 h 874716"/>
                  <a:gd name="connsiteX133" fmla="*/ 4124614 w 6858001"/>
                  <a:gd name="connsiteY133" fmla="*/ 789752 h 874716"/>
                  <a:gd name="connsiteX134" fmla="*/ 4030503 w 6858001"/>
                  <a:gd name="connsiteY134" fmla="*/ 767271 h 874716"/>
                  <a:gd name="connsiteX135" fmla="*/ 3885338 w 6858001"/>
                  <a:gd name="connsiteY135" fmla="*/ 802896 h 874716"/>
                  <a:gd name="connsiteX136" fmla="*/ 3749506 w 6858001"/>
                  <a:gd name="connsiteY136" fmla="*/ 847473 h 874716"/>
                  <a:gd name="connsiteX137" fmla="*/ 3732361 w 6858001"/>
                  <a:gd name="connsiteY137" fmla="*/ 853190 h 874716"/>
                  <a:gd name="connsiteX138" fmla="*/ 3683591 w 6858001"/>
                  <a:gd name="connsiteY138" fmla="*/ 862906 h 874716"/>
                  <a:gd name="connsiteX139" fmla="*/ 3623201 w 6858001"/>
                  <a:gd name="connsiteY139" fmla="*/ 866334 h 874716"/>
                  <a:gd name="connsiteX140" fmla="*/ 3546617 w 6858001"/>
                  <a:gd name="connsiteY140" fmla="*/ 874716 h 874716"/>
                  <a:gd name="connsiteX141" fmla="*/ 3485275 w 6858001"/>
                  <a:gd name="connsiteY141" fmla="*/ 864238 h 874716"/>
                  <a:gd name="connsiteX142" fmla="*/ 3399546 w 6858001"/>
                  <a:gd name="connsiteY142" fmla="*/ 848618 h 874716"/>
                  <a:gd name="connsiteX143" fmla="*/ 3318771 w 6858001"/>
                  <a:gd name="connsiteY143" fmla="*/ 833757 h 874716"/>
                  <a:gd name="connsiteX144" fmla="*/ 3293244 w 6858001"/>
                  <a:gd name="connsiteY144" fmla="*/ 851284 h 874716"/>
                  <a:gd name="connsiteX145" fmla="*/ 3253809 w 6858001"/>
                  <a:gd name="connsiteY145" fmla="*/ 866524 h 874716"/>
                  <a:gd name="connsiteX146" fmla="*/ 3209993 w 6858001"/>
                  <a:gd name="connsiteY146" fmla="*/ 848235 h 874716"/>
                  <a:gd name="connsiteX147" fmla="*/ 3107500 w 6858001"/>
                  <a:gd name="connsiteY147" fmla="*/ 810326 h 874716"/>
                  <a:gd name="connsiteX148" fmla="*/ 3042728 w 6858001"/>
                  <a:gd name="connsiteY148" fmla="*/ 808610 h 874716"/>
                  <a:gd name="connsiteX149" fmla="*/ 2901943 w 6858001"/>
                  <a:gd name="connsiteY149" fmla="*/ 792418 h 874716"/>
                  <a:gd name="connsiteX150" fmla="*/ 2809930 w 6858001"/>
                  <a:gd name="connsiteY150" fmla="*/ 769367 h 874716"/>
                  <a:gd name="connsiteX151" fmla="*/ 2743826 w 6858001"/>
                  <a:gd name="connsiteY151" fmla="*/ 743268 h 874716"/>
                  <a:gd name="connsiteX152" fmla="*/ 2649143 w 6858001"/>
                  <a:gd name="connsiteY152" fmla="*/ 709167 h 874716"/>
                  <a:gd name="connsiteX153" fmla="*/ 2554079 w 6858001"/>
                  <a:gd name="connsiteY153" fmla="*/ 691450 h 874716"/>
                  <a:gd name="connsiteX154" fmla="*/ 2485307 w 6858001"/>
                  <a:gd name="connsiteY154" fmla="*/ 669160 h 874716"/>
                  <a:gd name="connsiteX155" fmla="*/ 2401292 w 6858001"/>
                  <a:gd name="connsiteY155" fmla="*/ 653919 h 874716"/>
                  <a:gd name="connsiteX156" fmla="*/ 2330806 w 6858001"/>
                  <a:gd name="connsiteY156" fmla="*/ 653349 h 874716"/>
                  <a:gd name="connsiteX157" fmla="*/ 2220312 w 6858001"/>
                  <a:gd name="connsiteY157" fmla="*/ 656015 h 874716"/>
                  <a:gd name="connsiteX158" fmla="*/ 2085054 w 6858001"/>
                  <a:gd name="connsiteY158" fmla="*/ 609914 h 874716"/>
                  <a:gd name="connsiteX159" fmla="*/ 2030378 w 6858001"/>
                  <a:gd name="connsiteY159" fmla="*/ 599625 h 874716"/>
                  <a:gd name="connsiteX160" fmla="*/ 1978940 w 6858001"/>
                  <a:gd name="connsiteY160" fmla="*/ 594863 h 874716"/>
                  <a:gd name="connsiteX161" fmla="*/ 1869780 w 6858001"/>
                  <a:gd name="connsiteY161" fmla="*/ 564192 h 874716"/>
                  <a:gd name="connsiteX162" fmla="*/ 1825393 w 6858001"/>
                  <a:gd name="connsiteY162" fmla="*/ 554094 h 874716"/>
                  <a:gd name="connsiteX163" fmla="*/ 1763287 w 6858001"/>
                  <a:gd name="connsiteY163" fmla="*/ 554286 h 874716"/>
                  <a:gd name="connsiteX164" fmla="*/ 1650317 w 6858001"/>
                  <a:gd name="connsiteY164" fmla="*/ 540187 h 874716"/>
                  <a:gd name="connsiteX165" fmla="*/ 1537537 w 6858001"/>
                  <a:gd name="connsiteY165" fmla="*/ 499038 h 874716"/>
                  <a:gd name="connsiteX166" fmla="*/ 1489720 w 6858001"/>
                  <a:gd name="connsiteY166" fmla="*/ 503038 h 874716"/>
                  <a:gd name="connsiteX167" fmla="*/ 1472575 w 6858001"/>
                  <a:gd name="connsiteY167" fmla="*/ 502086 h 874716"/>
                  <a:gd name="connsiteX168" fmla="*/ 1318456 w 6858001"/>
                  <a:gd name="connsiteY168" fmla="*/ 479415 h 874716"/>
                  <a:gd name="connsiteX169" fmla="*/ 1303024 w 6858001"/>
                  <a:gd name="connsiteY169" fmla="*/ 476939 h 874716"/>
                  <a:gd name="connsiteX170" fmla="*/ 1230633 w 6858001"/>
                  <a:gd name="connsiteY170" fmla="*/ 456746 h 874716"/>
                  <a:gd name="connsiteX171" fmla="*/ 1048125 w 6858001"/>
                  <a:gd name="connsiteY171" fmla="*/ 444172 h 874716"/>
                  <a:gd name="connsiteX172" fmla="*/ 1036887 w 6858001"/>
                  <a:gd name="connsiteY172" fmla="*/ 442648 h 874716"/>
                  <a:gd name="connsiteX173" fmla="*/ 975733 w 6858001"/>
                  <a:gd name="connsiteY173" fmla="*/ 452744 h 874716"/>
                  <a:gd name="connsiteX174" fmla="*/ 945444 w 6858001"/>
                  <a:gd name="connsiteY174" fmla="*/ 467033 h 874716"/>
                  <a:gd name="connsiteX175" fmla="*/ 898198 w 6858001"/>
                  <a:gd name="connsiteY175" fmla="*/ 481893 h 874716"/>
                  <a:gd name="connsiteX176" fmla="*/ 850189 w 6858001"/>
                  <a:gd name="connsiteY176" fmla="*/ 487417 h 874716"/>
                  <a:gd name="connsiteX177" fmla="*/ 769605 w 6858001"/>
                  <a:gd name="connsiteY177" fmla="*/ 464937 h 874716"/>
                  <a:gd name="connsiteX178" fmla="*/ 740268 w 6858001"/>
                  <a:gd name="connsiteY178" fmla="*/ 462651 h 874716"/>
                  <a:gd name="connsiteX179" fmla="*/ 674923 w 6858001"/>
                  <a:gd name="connsiteY179" fmla="*/ 451792 h 874716"/>
                  <a:gd name="connsiteX180" fmla="*/ 617772 w 6858001"/>
                  <a:gd name="connsiteY180" fmla="*/ 452554 h 874716"/>
                  <a:gd name="connsiteX181" fmla="*/ 571860 w 6858001"/>
                  <a:gd name="connsiteY181" fmla="*/ 469891 h 874716"/>
                  <a:gd name="connsiteX182" fmla="*/ 505182 w 6858001"/>
                  <a:gd name="connsiteY182" fmla="*/ 473319 h 874716"/>
                  <a:gd name="connsiteX183" fmla="*/ 462126 w 6858001"/>
                  <a:gd name="connsiteY183" fmla="*/ 460747 h 874716"/>
                  <a:gd name="connsiteX184" fmla="*/ 453364 w 6858001"/>
                  <a:gd name="connsiteY184" fmla="*/ 459033 h 874716"/>
                  <a:gd name="connsiteX185" fmla="*/ 340774 w 6858001"/>
                  <a:gd name="connsiteY185" fmla="*/ 458268 h 874716"/>
                  <a:gd name="connsiteX186" fmla="*/ 200182 w 6858001"/>
                  <a:gd name="connsiteY186" fmla="*/ 496180 h 874716"/>
                  <a:gd name="connsiteX187" fmla="*/ 176939 w 6858001"/>
                  <a:gd name="connsiteY187" fmla="*/ 504182 h 874716"/>
                  <a:gd name="connsiteX188" fmla="*/ 63587 w 6858001"/>
                  <a:gd name="connsiteY188" fmla="*/ 518088 h 874716"/>
                  <a:gd name="connsiteX189" fmla="*/ 2817 w 6858001"/>
                  <a:gd name="connsiteY189" fmla="*/ 532187 h 874716"/>
                  <a:gd name="connsiteX190" fmla="*/ 0 w 6858001"/>
                  <a:gd name="connsiteY190" fmla="*/ 533314 h 874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</a:cxnLst>
                <a:rect l="l" t="t" r="r" b="b"/>
                <a:pathLst>
                  <a:path w="6858001" h="874716">
                    <a:moveTo>
                      <a:pt x="0" y="533314"/>
                    </a:moveTo>
                    <a:lnTo>
                      <a:pt x="0" y="69206"/>
                    </a:lnTo>
                    <a:lnTo>
                      <a:pt x="21486" y="71924"/>
                    </a:lnTo>
                    <a:cubicBezTo>
                      <a:pt x="92546" y="60493"/>
                      <a:pt x="159604" y="87354"/>
                      <a:pt x="228948" y="88116"/>
                    </a:cubicBezTo>
                    <a:cubicBezTo>
                      <a:pt x="260382" y="88496"/>
                      <a:pt x="291435" y="94592"/>
                      <a:pt x="313533" y="62779"/>
                    </a:cubicBezTo>
                    <a:cubicBezTo>
                      <a:pt x="316389" y="58587"/>
                      <a:pt x="330298" y="60873"/>
                      <a:pt x="338870" y="62207"/>
                    </a:cubicBezTo>
                    <a:cubicBezTo>
                      <a:pt x="357921" y="65066"/>
                      <a:pt x="376781" y="72304"/>
                      <a:pt x="395640" y="72114"/>
                    </a:cubicBezTo>
                    <a:cubicBezTo>
                      <a:pt x="434695" y="71924"/>
                      <a:pt x="473939" y="68876"/>
                      <a:pt x="512802" y="65446"/>
                    </a:cubicBezTo>
                    <a:cubicBezTo>
                      <a:pt x="527470" y="64112"/>
                      <a:pt x="541569" y="58969"/>
                      <a:pt x="556047" y="55349"/>
                    </a:cubicBezTo>
                    <a:cubicBezTo>
                      <a:pt x="564048" y="53253"/>
                      <a:pt x="572622" y="47729"/>
                      <a:pt x="580050" y="48871"/>
                    </a:cubicBezTo>
                    <a:cubicBezTo>
                      <a:pt x="623106" y="55539"/>
                      <a:pt x="662541" y="39157"/>
                      <a:pt x="703308" y="30964"/>
                    </a:cubicBezTo>
                    <a:cubicBezTo>
                      <a:pt x="722169" y="27154"/>
                      <a:pt x="739886" y="18010"/>
                      <a:pt x="758174" y="11724"/>
                    </a:cubicBezTo>
                    <a:cubicBezTo>
                      <a:pt x="762936" y="10008"/>
                      <a:pt x="768271" y="8484"/>
                      <a:pt x="773035" y="8866"/>
                    </a:cubicBezTo>
                    <a:cubicBezTo>
                      <a:pt x="800276" y="11152"/>
                      <a:pt x="827329" y="14390"/>
                      <a:pt x="854379" y="16866"/>
                    </a:cubicBezTo>
                    <a:cubicBezTo>
                      <a:pt x="878956" y="19152"/>
                      <a:pt x="903722" y="19914"/>
                      <a:pt x="915343" y="47919"/>
                    </a:cubicBezTo>
                    <a:cubicBezTo>
                      <a:pt x="917059" y="52301"/>
                      <a:pt x="922773" y="55539"/>
                      <a:pt x="927155" y="58397"/>
                    </a:cubicBezTo>
                    <a:cubicBezTo>
                      <a:pt x="994785" y="102405"/>
                      <a:pt x="1030980" y="101261"/>
                      <a:pt x="1097087" y="54777"/>
                    </a:cubicBezTo>
                    <a:cubicBezTo>
                      <a:pt x="1103945" y="50015"/>
                      <a:pt x="1118613" y="46585"/>
                      <a:pt x="1123185" y="50395"/>
                    </a:cubicBezTo>
                    <a:cubicBezTo>
                      <a:pt x="1162049" y="82020"/>
                      <a:pt x="1204532" y="78590"/>
                      <a:pt x="1249302" y="68684"/>
                    </a:cubicBezTo>
                    <a:cubicBezTo>
                      <a:pt x="1260922" y="66018"/>
                      <a:pt x="1277307" y="66018"/>
                      <a:pt x="1286069" y="72304"/>
                    </a:cubicBezTo>
                    <a:cubicBezTo>
                      <a:pt x="1327790" y="101451"/>
                      <a:pt x="1372560" y="97261"/>
                      <a:pt x="1417899" y="88688"/>
                    </a:cubicBezTo>
                    <a:cubicBezTo>
                      <a:pt x="1424948" y="87354"/>
                      <a:pt x="1433522" y="80114"/>
                      <a:pt x="1436568" y="73448"/>
                    </a:cubicBezTo>
                    <a:cubicBezTo>
                      <a:pt x="1447428" y="49825"/>
                      <a:pt x="1467813" y="41823"/>
                      <a:pt x="1490292" y="35154"/>
                    </a:cubicBezTo>
                    <a:cubicBezTo>
                      <a:pt x="1525727" y="24296"/>
                      <a:pt x="1560588" y="11532"/>
                      <a:pt x="1596213" y="1245"/>
                    </a:cubicBezTo>
                    <a:cubicBezTo>
                      <a:pt x="1604978" y="-1231"/>
                      <a:pt x="1615836" y="293"/>
                      <a:pt x="1624980" y="3150"/>
                    </a:cubicBezTo>
                    <a:cubicBezTo>
                      <a:pt x="1656223" y="12866"/>
                      <a:pt x="1676036" y="37251"/>
                      <a:pt x="1697753" y="59731"/>
                    </a:cubicBezTo>
                    <a:cubicBezTo>
                      <a:pt x="1707279" y="69638"/>
                      <a:pt x="1720423" y="76686"/>
                      <a:pt x="1733188" y="82400"/>
                    </a:cubicBezTo>
                    <a:cubicBezTo>
                      <a:pt x="1766335" y="97071"/>
                      <a:pt x="1800246" y="110215"/>
                      <a:pt x="1833775" y="124121"/>
                    </a:cubicBezTo>
                    <a:cubicBezTo>
                      <a:pt x="1837013" y="125455"/>
                      <a:pt x="1839679" y="128884"/>
                      <a:pt x="1842158" y="131742"/>
                    </a:cubicBezTo>
                    <a:cubicBezTo>
                      <a:pt x="1866922" y="161843"/>
                      <a:pt x="1891497" y="192132"/>
                      <a:pt x="1916454" y="222233"/>
                    </a:cubicBezTo>
                    <a:cubicBezTo>
                      <a:pt x="1921216" y="227947"/>
                      <a:pt x="1928076" y="232139"/>
                      <a:pt x="1933219" y="237663"/>
                    </a:cubicBezTo>
                    <a:cubicBezTo>
                      <a:pt x="1940459" y="245283"/>
                      <a:pt x="1949603" y="252524"/>
                      <a:pt x="1953413" y="261668"/>
                    </a:cubicBezTo>
                    <a:cubicBezTo>
                      <a:pt x="1965224" y="290433"/>
                      <a:pt x="1987894" y="302817"/>
                      <a:pt x="2016469" y="308151"/>
                    </a:cubicBezTo>
                    <a:cubicBezTo>
                      <a:pt x="2042570" y="313104"/>
                      <a:pt x="2068669" y="317296"/>
                      <a:pt x="2094578" y="323010"/>
                    </a:cubicBezTo>
                    <a:cubicBezTo>
                      <a:pt x="2126201" y="329868"/>
                      <a:pt x="2157636" y="337298"/>
                      <a:pt x="2188879" y="345681"/>
                    </a:cubicBezTo>
                    <a:cubicBezTo>
                      <a:pt x="2202404" y="349301"/>
                      <a:pt x="2216692" y="353491"/>
                      <a:pt x="2228314" y="360921"/>
                    </a:cubicBezTo>
                    <a:cubicBezTo>
                      <a:pt x="2260890" y="381496"/>
                      <a:pt x="2295753" y="395402"/>
                      <a:pt x="2334044" y="389878"/>
                    </a:cubicBezTo>
                    <a:cubicBezTo>
                      <a:pt x="2364715" y="385496"/>
                      <a:pt x="2390434" y="396736"/>
                      <a:pt x="2409485" y="414263"/>
                    </a:cubicBezTo>
                    <a:cubicBezTo>
                      <a:pt x="2444158" y="446078"/>
                      <a:pt x="2481305" y="438838"/>
                      <a:pt x="2518264" y="428552"/>
                    </a:cubicBezTo>
                    <a:cubicBezTo>
                      <a:pt x="2537315" y="423217"/>
                      <a:pt x="2552935" y="423979"/>
                      <a:pt x="2571034" y="429122"/>
                    </a:cubicBezTo>
                    <a:cubicBezTo>
                      <a:pt x="2612945" y="441124"/>
                      <a:pt x="2640950" y="473701"/>
                      <a:pt x="2668001" y="502276"/>
                    </a:cubicBezTo>
                    <a:cubicBezTo>
                      <a:pt x="2691054" y="526661"/>
                      <a:pt x="2716963" y="540377"/>
                      <a:pt x="2745348" y="550666"/>
                    </a:cubicBezTo>
                    <a:cubicBezTo>
                      <a:pt x="2781163" y="563810"/>
                      <a:pt x="2809548" y="558858"/>
                      <a:pt x="2826694" y="527233"/>
                    </a:cubicBezTo>
                    <a:cubicBezTo>
                      <a:pt x="2831457" y="518278"/>
                      <a:pt x="2839839" y="507800"/>
                      <a:pt x="2848793" y="505134"/>
                    </a:cubicBezTo>
                    <a:cubicBezTo>
                      <a:pt x="2892037" y="491800"/>
                      <a:pt x="2935854" y="472367"/>
                      <a:pt x="2982148" y="484179"/>
                    </a:cubicBezTo>
                    <a:cubicBezTo>
                      <a:pt x="3046158" y="500372"/>
                      <a:pt x="3108644" y="499420"/>
                      <a:pt x="3172654" y="483417"/>
                    </a:cubicBezTo>
                    <a:cubicBezTo>
                      <a:pt x="3276480" y="457508"/>
                      <a:pt x="3380305" y="430076"/>
                      <a:pt x="3489467" y="435790"/>
                    </a:cubicBezTo>
                    <a:cubicBezTo>
                      <a:pt x="3507563" y="436742"/>
                      <a:pt x="3529090" y="425121"/>
                      <a:pt x="3544713" y="413691"/>
                    </a:cubicBezTo>
                    <a:cubicBezTo>
                      <a:pt x="3574622" y="391974"/>
                      <a:pt x="3573288" y="390258"/>
                      <a:pt x="3606817" y="408167"/>
                    </a:cubicBezTo>
                    <a:cubicBezTo>
                      <a:pt x="3614819" y="412549"/>
                      <a:pt x="3624725" y="415215"/>
                      <a:pt x="3630632" y="421693"/>
                    </a:cubicBezTo>
                    <a:cubicBezTo>
                      <a:pt x="3660731" y="454650"/>
                      <a:pt x="3697880" y="446648"/>
                      <a:pt x="3734837" y="441886"/>
                    </a:cubicBezTo>
                    <a:cubicBezTo>
                      <a:pt x="3741315" y="440934"/>
                      <a:pt x="3749125" y="439600"/>
                      <a:pt x="3754652" y="442268"/>
                    </a:cubicBezTo>
                    <a:cubicBezTo>
                      <a:pt x="3779607" y="454268"/>
                      <a:pt x="3800753" y="450078"/>
                      <a:pt x="3822472" y="433694"/>
                    </a:cubicBezTo>
                    <a:cubicBezTo>
                      <a:pt x="3841331" y="419597"/>
                      <a:pt x="3863049" y="411215"/>
                      <a:pt x="3885338" y="428742"/>
                    </a:cubicBezTo>
                    <a:cubicBezTo>
                      <a:pt x="3934870" y="467605"/>
                      <a:pt x="3987829" y="469509"/>
                      <a:pt x="4043839" y="444934"/>
                    </a:cubicBezTo>
                    <a:cubicBezTo>
                      <a:pt x="4083845" y="427407"/>
                      <a:pt x="4123280" y="423407"/>
                      <a:pt x="4165383" y="441124"/>
                    </a:cubicBezTo>
                    <a:cubicBezTo>
                      <a:pt x="4181576" y="447982"/>
                      <a:pt x="4202531" y="443410"/>
                      <a:pt x="4221391" y="444934"/>
                    </a:cubicBezTo>
                    <a:cubicBezTo>
                      <a:pt x="4232060" y="445696"/>
                      <a:pt x="4243872" y="445886"/>
                      <a:pt x="4253014" y="450650"/>
                    </a:cubicBezTo>
                    <a:cubicBezTo>
                      <a:pt x="4277401" y="462843"/>
                      <a:pt x="4300070" y="478463"/>
                      <a:pt x="4324645" y="490466"/>
                    </a:cubicBezTo>
                    <a:cubicBezTo>
                      <a:pt x="4336457" y="496180"/>
                      <a:pt x="4350554" y="499228"/>
                      <a:pt x="4363890" y="499420"/>
                    </a:cubicBezTo>
                    <a:cubicBezTo>
                      <a:pt x="4403325" y="500372"/>
                      <a:pt x="4442761" y="500372"/>
                      <a:pt x="4482004" y="498658"/>
                    </a:cubicBezTo>
                    <a:cubicBezTo>
                      <a:pt x="4546776" y="495990"/>
                      <a:pt x="4612500" y="495418"/>
                      <a:pt x="4659174" y="438648"/>
                    </a:cubicBezTo>
                    <a:cubicBezTo>
                      <a:pt x="4662986" y="434076"/>
                      <a:pt x="4671176" y="431408"/>
                      <a:pt x="4677655" y="430646"/>
                    </a:cubicBezTo>
                    <a:cubicBezTo>
                      <a:pt x="4707564" y="427027"/>
                      <a:pt x="4738235" y="426645"/>
                      <a:pt x="4767764" y="420739"/>
                    </a:cubicBezTo>
                    <a:cubicBezTo>
                      <a:pt x="4791386" y="415977"/>
                      <a:pt x="4811009" y="417501"/>
                      <a:pt x="4828916" y="434266"/>
                    </a:cubicBezTo>
                    <a:cubicBezTo>
                      <a:pt x="4852348" y="456364"/>
                      <a:pt x="4880925" y="469319"/>
                      <a:pt x="4912168" y="462271"/>
                    </a:cubicBezTo>
                    <a:cubicBezTo>
                      <a:pt x="4943409" y="455412"/>
                      <a:pt x="4963984" y="470271"/>
                      <a:pt x="4987037" y="485703"/>
                    </a:cubicBezTo>
                    <a:cubicBezTo>
                      <a:pt x="5003801" y="496942"/>
                      <a:pt x="5022852" y="511040"/>
                      <a:pt x="5041521" y="512182"/>
                    </a:cubicBezTo>
                    <a:cubicBezTo>
                      <a:pt x="5083814" y="514658"/>
                      <a:pt x="5120201" y="553904"/>
                      <a:pt x="5166113" y="531615"/>
                    </a:cubicBezTo>
                    <a:cubicBezTo>
                      <a:pt x="5169161" y="530091"/>
                      <a:pt x="5174685" y="533901"/>
                      <a:pt x="5179067" y="534853"/>
                    </a:cubicBezTo>
                    <a:cubicBezTo>
                      <a:pt x="5214121" y="542093"/>
                      <a:pt x="5247078" y="535043"/>
                      <a:pt x="5272796" y="511230"/>
                    </a:cubicBezTo>
                    <a:cubicBezTo>
                      <a:pt x="5306516" y="480177"/>
                      <a:pt x="5343855" y="477129"/>
                      <a:pt x="5385384" y="487227"/>
                    </a:cubicBezTo>
                    <a:cubicBezTo>
                      <a:pt x="5398721" y="490466"/>
                      <a:pt x="5412057" y="492752"/>
                      <a:pt x="5425582" y="495418"/>
                    </a:cubicBezTo>
                    <a:cubicBezTo>
                      <a:pt x="5443870" y="499228"/>
                      <a:pt x="5462351" y="503230"/>
                      <a:pt x="5480637" y="507040"/>
                    </a:cubicBezTo>
                    <a:cubicBezTo>
                      <a:pt x="5498356" y="510850"/>
                      <a:pt x="5517979" y="517326"/>
                      <a:pt x="5531693" y="500944"/>
                    </a:cubicBezTo>
                    <a:cubicBezTo>
                      <a:pt x="5543506" y="486845"/>
                      <a:pt x="5551888" y="488179"/>
                      <a:pt x="5562746" y="500372"/>
                    </a:cubicBezTo>
                    <a:cubicBezTo>
                      <a:pt x="5600467" y="543045"/>
                      <a:pt x="5646189" y="569716"/>
                      <a:pt x="5704483" y="571620"/>
                    </a:cubicBezTo>
                    <a:cubicBezTo>
                      <a:pt x="5716485" y="572002"/>
                      <a:pt x="5728678" y="574668"/>
                      <a:pt x="5740488" y="577526"/>
                    </a:cubicBezTo>
                    <a:cubicBezTo>
                      <a:pt x="5747728" y="579241"/>
                      <a:pt x="5756493" y="581147"/>
                      <a:pt x="5760873" y="586291"/>
                    </a:cubicBezTo>
                    <a:cubicBezTo>
                      <a:pt x="5794974" y="625534"/>
                      <a:pt x="5837457" y="652777"/>
                      <a:pt x="5883751" y="674686"/>
                    </a:cubicBezTo>
                    <a:cubicBezTo>
                      <a:pt x="5900323" y="682496"/>
                      <a:pt x="5918042" y="690306"/>
                      <a:pt x="5935949" y="692592"/>
                    </a:cubicBezTo>
                    <a:cubicBezTo>
                      <a:pt x="5954617" y="694878"/>
                      <a:pt x="5974240" y="691068"/>
                      <a:pt x="5993291" y="688972"/>
                    </a:cubicBezTo>
                    <a:cubicBezTo>
                      <a:pt x="6004531" y="687830"/>
                      <a:pt x="6017485" y="688020"/>
                      <a:pt x="6026440" y="682496"/>
                    </a:cubicBezTo>
                    <a:cubicBezTo>
                      <a:pt x="6054825" y="665159"/>
                      <a:pt x="6082258" y="646491"/>
                      <a:pt x="6108738" y="626296"/>
                    </a:cubicBezTo>
                    <a:cubicBezTo>
                      <a:pt x="6131409" y="608960"/>
                      <a:pt x="6135981" y="606483"/>
                      <a:pt x="6155602" y="628202"/>
                    </a:cubicBezTo>
                    <a:cubicBezTo>
                      <a:pt x="6175797" y="650491"/>
                      <a:pt x="6200944" y="662111"/>
                      <a:pt x="6228756" y="666873"/>
                    </a:cubicBezTo>
                    <a:cubicBezTo>
                      <a:pt x="6272764" y="674304"/>
                      <a:pt x="6317151" y="680590"/>
                      <a:pt x="6361539" y="684210"/>
                    </a:cubicBezTo>
                    <a:cubicBezTo>
                      <a:pt x="6401736" y="687448"/>
                      <a:pt x="6420977" y="669922"/>
                      <a:pt x="6428979" y="630106"/>
                    </a:cubicBezTo>
                    <a:cubicBezTo>
                      <a:pt x="6433551" y="608007"/>
                      <a:pt x="6439458" y="584003"/>
                      <a:pt x="6463840" y="578098"/>
                    </a:cubicBezTo>
                    <a:cubicBezTo>
                      <a:pt x="6503658" y="568572"/>
                      <a:pt x="6544997" y="564382"/>
                      <a:pt x="6564620" y="517708"/>
                    </a:cubicBezTo>
                    <a:cubicBezTo>
                      <a:pt x="6575478" y="527995"/>
                      <a:pt x="6582146" y="534091"/>
                      <a:pt x="6588625" y="540187"/>
                    </a:cubicBezTo>
                    <a:cubicBezTo>
                      <a:pt x="6606531" y="557142"/>
                      <a:pt x="6643678" y="564382"/>
                      <a:pt x="6662541" y="549714"/>
                    </a:cubicBezTo>
                    <a:cubicBezTo>
                      <a:pt x="6690354" y="528377"/>
                      <a:pt x="6715883" y="532377"/>
                      <a:pt x="6742552" y="548952"/>
                    </a:cubicBezTo>
                    <a:cubicBezTo>
                      <a:pt x="6764841" y="562668"/>
                      <a:pt x="6788417" y="567954"/>
                      <a:pt x="6812063" y="568430"/>
                    </a:cubicBezTo>
                    <a:lnTo>
                      <a:pt x="6858001" y="562267"/>
                    </a:lnTo>
                    <a:lnTo>
                      <a:pt x="6858001" y="734520"/>
                    </a:lnTo>
                    <a:lnTo>
                      <a:pt x="6815516" y="744220"/>
                    </a:lnTo>
                    <a:cubicBezTo>
                      <a:pt x="6793035" y="749744"/>
                      <a:pt x="6771319" y="759651"/>
                      <a:pt x="6748458" y="763271"/>
                    </a:cubicBezTo>
                    <a:cubicBezTo>
                      <a:pt x="6694164" y="771843"/>
                      <a:pt x="6639488" y="777939"/>
                      <a:pt x="6584812" y="784797"/>
                    </a:cubicBezTo>
                    <a:cubicBezTo>
                      <a:pt x="6528424" y="791846"/>
                      <a:pt x="6472225" y="799276"/>
                      <a:pt x="6415833" y="805562"/>
                    </a:cubicBezTo>
                    <a:cubicBezTo>
                      <a:pt x="6384972" y="808802"/>
                      <a:pt x="6353919" y="809372"/>
                      <a:pt x="6323058" y="812420"/>
                    </a:cubicBezTo>
                    <a:cubicBezTo>
                      <a:pt x="6296005" y="815088"/>
                      <a:pt x="6269144" y="820041"/>
                      <a:pt x="6242093" y="823281"/>
                    </a:cubicBezTo>
                    <a:cubicBezTo>
                      <a:pt x="6218660" y="825947"/>
                      <a:pt x="6195037" y="827471"/>
                      <a:pt x="6171605" y="830139"/>
                    </a:cubicBezTo>
                    <a:cubicBezTo>
                      <a:pt x="6134075" y="834519"/>
                      <a:pt x="6096736" y="839473"/>
                      <a:pt x="6059397" y="844045"/>
                    </a:cubicBezTo>
                    <a:cubicBezTo>
                      <a:pt x="6043776" y="845759"/>
                      <a:pt x="6027392" y="850522"/>
                      <a:pt x="6012723" y="847665"/>
                    </a:cubicBezTo>
                    <a:cubicBezTo>
                      <a:pt x="5975764" y="840425"/>
                      <a:pt x="5939377" y="842521"/>
                      <a:pt x="5902610" y="847473"/>
                    </a:cubicBezTo>
                    <a:cubicBezTo>
                      <a:pt x="5890037" y="849190"/>
                      <a:pt x="5876511" y="848808"/>
                      <a:pt x="5864318" y="845569"/>
                    </a:cubicBezTo>
                    <a:cubicBezTo>
                      <a:pt x="5839361" y="839091"/>
                      <a:pt x="5815169" y="829947"/>
                      <a:pt x="5790592" y="821947"/>
                    </a:cubicBezTo>
                    <a:cubicBezTo>
                      <a:pt x="5787924" y="820995"/>
                      <a:pt x="5784686" y="820803"/>
                      <a:pt x="5781830" y="820233"/>
                    </a:cubicBezTo>
                    <a:cubicBezTo>
                      <a:pt x="5765635" y="816992"/>
                      <a:pt x="5749634" y="813754"/>
                      <a:pt x="5733440" y="810896"/>
                    </a:cubicBezTo>
                    <a:cubicBezTo>
                      <a:pt x="5724678" y="809372"/>
                      <a:pt x="5715723" y="809182"/>
                      <a:pt x="5706959" y="807848"/>
                    </a:cubicBezTo>
                    <a:cubicBezTo>
                      <a:pt x="5673050" y="802514"/>
                      <a:pt x="5635711" y="811468"/>
                      <a:pt x="5606372" y="788417"/>
                    </a:cubicBezTo>
                    <a:cubicBezTo>
                      <a:pt x="5587321" y="773557"/>
                      <a:pt x="5568842" y="776987"/>
                      <a:pt x="5548460" y="779273"/>
                    </a:cubicBezTo>
                    <a:cubicBezTo>
                      <a:pt x="5533027" y="780987"/>
                      <a:pt x="5517215" y="780415"/>
                      <a:pt x="5501594" y="780607"/>
                    </a:cubicBezTo>
                    <a:cubicBezTo>
                      <a:pt x="5474161" y="781177"/>
                      <a:pt x="5446728" y="781369"/>
                      <a:pt x="5419295" y="782321"/>
                    </a:cubicBezTo>
                    <a:cubicBezTo>
                      <a:pt x="5410531" y="782701"/>
                      <a:pt x="5401579" y="787465"/>
                      <a:pt x="5393005" y="786703"/>
                    </a:cubicBezTo>
                    <a:cubicBezTo>
                      <a:pt x="5353379" y="783083"/>
                      <a:pt x="5313754" y="777367"/>
                      <a:pt x="5274129" y="774129"/>
                    </a:cubicBezTo>
                    <a:cubicBezTo>
                      <a:pt x="5251650" y="772225"/>
                      <a:pt x="5228597" y="775843"/>
                      <a:pt x="5206308" y="773177"/>
                    </a:cubicBezTo>
                    <a:cubicBezTo>
                      <a:pt x="5180591" y="770129"/>
                      <a:pt x="5155445" y="762319"/>
                      <a:pt x="5129916" y="757554"/>
                    </a:cubicBezTo>
                    <a:cubicBezTo>
                      <a:pt x="5122867" y="756222"/>
                      <a:pt x="5115057" y="757936"/>
                      <a:pt x="5107627" y="758316"/>
                    </a:cubicBezTo>
                    <a:cubicBezTo>
                      <a:pt x="5099245" y="758699"/>
                      <a:pt x="5091052" y="759461"/>
                      <a:pt x="5082670" y="759651"/>
                    </a:cubicBezTo>
                    <a:cubicBezTo>
                      <a:pt x="5057141" y="760033"/>
                      <a:pt x="5031614" y="759461"/>
                      <a:pt x="5006086" y="760795"/>
                    </a:cubicBezTo>
                    <a:cubicBezTo>
                      <a:pt x="4990465" y="761557"/>
                      <a:pt x="4974082" y="769367"/>
                      <a:pt x="4959602" y="766509"/>
                    </a:cubicBezTo>
                    <a:cubicBezTo>
                      <a:pt x="4930075" y="760985"/>
                      <a:pt x="4900546" y="773367"/>
                      <a:pt x="4871019" y="763081"/>
                    </a:cubicBezTo>
                    <a:cubicBezTo>
                      <a:pt x="4861873" y="760033"/>
                      <a:pt x="4849300" y="767653"/>
                      <a:pt x="4838250" y="768033"/>
                    </a:cubicBezTo>
                    <a:cubicBezTo>
                      <a:pt x="4810627" y="768985"/>
                      <a:pt x="4783004" y="768795"/>
                      <a:pt x="4755381" y="768605"/>
                    </a:cubicBezTo>
                    <a:cubicBezTo>
                      <a:pt x="4730614" y="768415"/>
                      <a:pt x="4704895" y="771081"/>
                      <a:pt x="4681083" y="765747"/>
                    </a:cubicBezTo>
                    <a:cubicBezTo>
                      <a:pt x="4656126" y="760033"/>
                      <a:pt x="4633647" y="760795"/>
                      <a:pt x="4609452" y="767271"/>
                    </a:cubicBezTo>
                    <a:cubicBezTo>
                      <a:pt x="4592878" y="771653"/>
                      <a:pt x="4575351" y="772225"/>
                      <a:pt x="4558207" y="773557"/>
                    </a:cubicBezTo>
                    <a:cubicBezTo>
                      <a:pt x="4539728" y="775081"/>
                      <a:pt x="4519343" y="771081"/>
                      <a:pt x="4502579" y="777367"/>
                    </a:cubicBezTo>
                    <a:cubicBezTo>
                      <a:pt x="4452665" y="796038"/>
                      <a:pt x="4401419" y="800038"/>
                      <a:pt x="4349222" y="800038"/>
                    </a:cubicBezTo>
                    <a:cubicBezTo>
                      <a:pt x="4339695" y="800038"/>
                      <a:pt x="4329979" y="797372"/>
                      <a:pt x="4320837" y="794514"/>
                    </a:cubicBezTo>
                    <a:cubicBezTo>
                      <a:pt x="4267493" y="777367"/>
                      <a:pt x="4213961" y="778891"/>
                      <a:pt x="4159667" y="789370"/>
                    </a:cubicBezTo>
                    <a:cubicBezTo>
                      <a:pt x="4148427" y="791656"/>
                      <a:pt x="4135854" y="792038"/>
                      <a:pt x="4124614" y="789752"/>
                    </a:cubicBezTo>
                    <a:cubicBezTo>
                      <a:pt x="4092989" y="783083"/>
                      <a:pt x="4062318" y="772033"/>
                      <a:pt x="4030503" y="767271"/>
                    </a:cubicBezTo>
                    <a:cubicBezTo>
                      <a:pt x="3977925" y="759461"/>
                      <a:pt x="3932394" y="785749"/>
                      <a:pt x="3885338" y="802896"/>
                    </a:cubicBezTo>
                    <a:cubicBezTo>
                      <a:pt x="3840569" y="819089"/>
                      <a:pt x="3802467" y="855666"/>
                      <a:pt x="3749506" y="847473"/>
                    </a:cubicBezTo>
                    <a:cubicBezTo>
                      <a:pt x="3744173" y="846711"/>
                      <a:pt x="3738267" y="851856"/>
                      <a:pt x="3732361" y="853190"/>
                    </a:cubicBezTo>
                    <a:cubicBezTo>
                      <a:pt x="3716168" y="856810"/>
                      <a:pt x="3699976" y="861190"/>
                      <a:pt x="3683591" y="862906"/>
                    </a:cubicBezTo>
                    <a:cubicBezTo>
                      <a:pt x="3663589" y="865192"/>
                      <a:pt x="3643204" y="864430"/>
                      <a:pt x="3623201" y="866334"/>
                    </a:cubicBezTo>
                    <a:cubicBezTo>
                      <a:pt x="3597482" y="868620"/>
                      <a:pt x="3572146" y="874716"/>
                      <a:pt x="3546617" y="874716"/>
                    </a:cubicBezTo>
                    <a:cubicBezTo>
                      <a:pt x="3526042" y="874716"/>
                      <a:pt x="3505657" y="867668"/>
                      <a:pt x="3485275" y="864238"/>
                    </a:cubicBezTo>
                    <a:cubicBezTo>
                      <a:pt x="3456508" y="859476"/>
                      <a:pt x="3424883" y="860810"/>
                      <a:pt x="3399546" y="848618"/>
                    </a:cubicBezTo>
                    <a:cubicBezTo>
                      <a:pt x="3372495" y="835663"/>
                      <a:pt x="3346776" y="829757"/>
                      <a:pt x="3318771" y="833757"/>
                    </a:cubicBezTo>
                    <a:cubicBezTo>
                      <a:pt x="3309437" y="835091"/>
                      <a:pt x="3297434" y="843093"/>
                      <a:pt x="3293244" y="851284"/>
                    </a:cubicBezTo>
                    <a:cubicBezTo>
                      <a:pt x="3283908" y="869572"/>
                      <a:pt x="3271145" y="872812"/>
                      <a:pt x="3253809" y="866524"/>
                    </a:cubicBezTo>
                    <a:cubicBezTo>
                      <a:pt x="3238758" y="861190"/>
                      <a:pt x="3220280" y="858524"/>
                      <a:pt x="3209993" y="848235"/>
                    </a:cubicBezTo>
                    <a:cubicBezTo>
                      <a:pt x="3180844" y="819089"/>
                      <a:pt x="3143695" y="818136"/>
                      <a:pt x="3107500" y="810326"/>
                    </a:cubicBezTo>
                    <a:cubicBezTo>
                      <a:pt x="3085403" y="805562"/>
                      <a:pt x="3064827" y="805372"/>
                      <a:pt x="3042728" y="808610"/>
                    </a:cubicBezTo>
                    <a:cubicBezTo>
                      <a:pt x="2994722" y="815850"/>
                      <a:pt x="2948047" y="805562"/>
                      <a:pt x="2901943" y="792418"/>
                    </a:cubicBezTo>
                    <a:cubicBezTo>
                      <a:pt x="2871462" y="783655"/>
                      <a:pt x="2840219" y="778321"/>
                      <a:pt x="2809930" y="769367"/>
                    </a:cubicBezTo>
                    <a:cubicBezTo>
                      <a:pt x="2787259" y="762509"/>
                      <a:pt x="2764590" y="754316"/>
                      <a:pt x="2743826" y="743268"/>
                    </a:cubicBezTo>
                    <a:cubicBezTo>
                      <a:pt x="2713723" y="727073"/>
                      <a:pt x="2687436" y="702689"/>
                      <a:pt x="2649143" y="709167"/>
                    </a:cubicBezTo>
                    <a:cubicBezTo>
                      <a:pt x="2615421" y="714881"/>
                      <a:pt x="2584942" y="702881"/>
                      <a:pt x="2554079" y="691450"/>
                    </a:cubicBezTo>
                    <a:cubicBezTo>
                      <a:pt x="2531409" y="683068"/>
                      <a:pt x="2508742" y="674494"/>
                      <a:pt x="2485307" y="669160"/>
                    </a:cubicBezTo>
                    <a:cubicBezTo>
                      <a:pt x="2457492" y="662873"/>
                      <a:pt x="2426059" y="665541"/>
                      <a:pt x="2401292" y="653919"/>
                    </a:cubicBezTo>
                    <a:cubicBezTo>
                      <a:pt x="2375383" y="641727"/>
                      <a:pt x="2353859" y="649919"/>
                      <a:pt x="2330806" y="653349"/>
                    </a:cubicBezTo>
                    <a:cubicBezTo>
                      <a:pt x="2294039" y="658683"/>
                      <a:pt x="2257459" y="668590"/>
                      <a:pt x="2220312" y="656015"/>
                    </a:cubicBezTo>
                    <a:cubicBezTo>
                      <a:pt x="2175163" y="640775"/>
                      <a:pt x="2130393" y="624392"/>
                      <a:pt x="2085054" y="609914"/>
                    </a:cubicBezTo>
                    <a:cubicBezTo>
                      <a:pt x="2067525" y="604387"/>
                      <a:pt x="2048668" y="602101"/>
                      <a:pt x="2030378" y="599625"/>
                    </a:cubicBezTo>
                    <a:cubicBezTo>
                      <a:pt x="2013043" y="597529"/>
                      <a:pt x="1992279" y="602863"/>
                      <a:pt x="1978940" y="594863"/>
                    </a:cubicBezTo>
                    <a:cubicBezTo>
                      <a:pt x="1944649" y="574288"/>
                      <a:pt x="1909408" y="564192"/>
                      <a:pt x="1869780" y="564192"/>
                    </a:cubicBezTo>
                    <a:cubicBezTo>
                      <a:pt x="1854920" y="564192"/>
                      <a:pt x="1840441" y="555618"/>
                      <a:pt x="1825393" y="554094"/>
                    </a:cubicBezTo>
                    <a:cubicBezTo>
                      <a:pt x="1804816" y="552190"/>
                      <a:pt x="1781194" y="547045"/>
                      <a:pt x="1763287" y="554286"/>
                    </a:cubicBezTo>
                    <a:cubicBezTo>
                      <a:pt x="1721185" y="571430"/>
                      <a:pt x="1687086" y="557142"/>
                      <a:pt x="1650317" y="540187"/>
                    </a:cubicBezTo>
                    <a:cubicBezTo>
                      <a:pt x="1614120" y="523423"/>
                      <a:pt x="1576019" y="510088"/>
                      <a:pt x="1537537" y="499038"/>
                    </a:cubicBezTo>
                    <a:cubicBezTo>
                      <a:pt x="1523059" y="495038"/>
                      <a:pt x="1505724" y="501706"/>
                      <a:pt x="1489720" y="503038"/>
                    </a:cubicBezTo>
                    <a:cubicBezTo>
                      <a:pt x="1484004" y="503420"/>
                      <a:pt x="1477717" y="503992"/>
                      <a:pt x="1472575" y="502086"/>
                    </a:cubicBezTo>
                    <a:cubicBezTo>
                      <a:pt x="1422854" y="483797"/>
                      <a:pt x="1372368" y="469891"/>
                      <a:pt x="1318456" y="479415"/>
                    </a:cubicBezTo>
                    <a:cubicBezTo>
                      <a:pt x="1313504" y="480369"/>
                      <a:pt x="1307978" y="478273"/>
                      <a:pt x="1303024" y="476939"/>
                    </a:cubicBezTo>
                    <a:cubicBezTo>
                      <a:pt x="1278829" y="470081"/>
                      <a:pt x="1255206" y="459223"/>
                      <a:pt x="1230633" y="456746"/>
                    </a:cubicBezTo>
                    <a:cubicBezTo>
                      <a:pt x="1170051" y="450650"/>
                      <a:pt x="1109091" y="448172"/>
                      <a:pt x="1048125" y="444172"/>
                    </a:cubicBezTo>
                    <a:cubicBezTo>
                      <a:pt x="1044315" y="443982"/>
                      <a:pt x="1040315" y="443982"/>
                      <a:pt x="1036887" y="442648"/>
                    </a:cubicBezTo>
                    <a:cubicBezTo>
                      <a:pt x="1014406" y="434456"/>
                      <a:pt x="994785" y="437124"/>
                      <a:pt x="975733" y="452744"/>
                    </a:cubicBezTo>
                    <a:cubicBezTo>
                      <a:pt x="967350" y="459603"/>
                      <a:pt x="955920" y="463223"/>
                      <a:pt x="945444" y="467033"/>
                    </a:cubicBezTo>
                    <a:cubicBezTo>
                      <a:pt x="930011" y="472749"/>
                      <a:pt x="914200" y="478273"/>
                      <a:pt x="898198" y="481893"/>
                    </a:cubicBezTo>
                    <a:cubicBezTo>
                      <a:pt x="882384" y="485321"/>
                      <a:pt x="865430" y="490084"/>
                      <a:pt x="850189" y="487417"/>
                    </a:cubicBezTo>
                    <a:cubicBezTo>
                      <a:pt x="822756" y="482655"/>
                      <a:pt x="796655" y="471987"/>
                      <a:pt x="769605" y="464937"/>
                    </a:cubicBezTo>
                    <a:cubicBezTo>
                      <a:pt x="760270" y="462461"/>
                      <a:pt x="749982" y="462843"/>
                      <a:pt x="740268" y="462651"/>
                    </a:cubicBezTo>
                    <a:cubicBezTo>
                      <a:pt x="717977" y="462081"/>
                      <a:pt x="695116" y="467605"/>
                      <a:pt x="674923" y="451792"/>
                    </a:cubicBezTo>
                    <a:cubicBezTo>
                      <a:pt x="656255" y="436934"/>
                      <a:pt x="637392" y="441314"/>
                      <a:pt x="617772" y="452554"/>
                    </a:cubicBezTo>
                    <a:cubicBezTo>
                      <a:pt x="603673" y="460557"/>
                      <a:pt x="587672" y="466843"/>
                      <a:pt x="571860" y="469891"/>
                    </a:cubicBezTo>
                    <a:cubicBezTo>
                      <a:pt x="550141" y="474081"/>
                      <a:pt x="528615" y="475797"/>
                      <a:pt x="505182" y="473319"/>
                    </a:cubicBezTo>
                    <a:cubicBezTo>
                      <a:pt x="488607" y="471605"/>
                      <a:pt x="475081" y="470843"/>
                      <a:pt x="462126" y="460747"/>
                    </a:cubicBezTo>
                    <a:cubicBezTo>
                      <a:pt x="460032" y="459223"/>
                      <a:pt x="456222" y="458841"/>
                      <a:pt x="453364" y="459033"/>
                    </a:cubicBezTo>
                    <a:cubicBezTo>
                      <a:pt x="415835" y="462271"/>
                      <a:pt x="378686" y="460557"/>
                      <a:pt x="340774" y="458268"/>
                    </a:cubicBezTo>
                    <a:cubicBezTo>
                      <a:pt x="292579" y="455222"/>
                      <a:pt x="241901" y="464175"/>
                      <a:pt x="200182" y="496180"/>
                    </a:cubicBezTo>
                    <a:cubicBezTo>
                      <a:pt x="194085" y="500944"/>
                      <a:pt x="184941" y="503038"/>
                      <a:pt x="176939" y="504182"/>
                    </a:cubicBezTo>
                    <a:cubicBezTo>
                      <a:pt x="139219" y="509134"/>
                      <a:pt x="101308" y="512564"/>
                      <a:pt x="63587" y="518088"/>
                    </a:cubicBezTo>
                    <a:cubicBezTo>
                      <a:pt x="43012" y="521137"/>
                      <a:pt x="21486" y="523805"/>
                      <a:pt x="2817" y="532187"/>
                    </a:cubicBezTo>
                    <a:lnTo>
                      <a:pt x="0" y="533314"/>
                    </a:lnTo>
                    <a:close/>
                  </a:path>
                </a:pathLst>
              </a:custGeom>
              <a:blipFill dpi="0" rotWithShape="1">
                <a:blip r:embed="rId2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</p:grpSp>
      <p:pic>
        <p:nvPicPr>
          <p:cNvPr id="8194" name="Picture 2" descr="Zjevení, Duch, Přízračný">
            <a:extLst>
              <a:ext uri="{FF2B5EF4-FFF2-40B4-BE49-F238E27FC236}">
                <a16:creationId xmlns:a16="http://schemas.microsoft.com/office/drawing/2014/main" id="{B266B7F4-0D56-47DB-AC8F-26374978D4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09025" y="1620718"/>
            <a:ext cx="2663825" cy="3681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1662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1EE70AE2-832E-4D1F-A983-946F2217D1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03A5D3A-4BAF-425C-ABEF-D7B16A56E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0" y="1641752"/>
            <a:ext cx="6140449" cy="1323439"/>
          </a:xfrm>
        </p:spPr>
        <p:txBody>
          <a:bodyPr anchor="t">
            <a:normAutofit/>
          </a:bodyPr>
          <a:lstStyle/>
          <a:p>
            <a:r>
              <a:rPr lang="cs-CZ" sz="4000">
                <a:solidFill>
                  <a:schemeClr val="bg1"/>
                </a:solidFill>
              </a:rPr>
              <a:t>3. Člověk po smrti, pohřeb</a:t>
            </a:r>
          </a:p>
        </p:txBody>
      </p:sp>
      <p:pic>
        <p:nvPicPr>
          <p:cNvPr id="5126" name="Picture 6" descr="Brána, Plot, Stromy, Straší, Opuštěný">
            <a:extLst>
              <a:ext uri="{FF2B5EF4-FFF2-40B4-BE49-F238E27FC236}">
                <a16:creationId xmlns:a16="http://schemas.microsoft.com/office/drawing/2014/main" id="{22448B94-8E20-4943-9167-A976677054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38" r="-1" b="23823"/>
          <a:stretch/>
        </p:blipFill>
        <p:spPr bwMode="auto">
          <a:xfrm>
            <a:off x="119427" y="456199"/>
            <a:ext cx="3577858" cy="2611855"/>
          </a:xfrm>
          <a:custGeom>
            <a:avLst/>
            <a:gdLst/>
            <a:ahLst/>
            <a:cxnLst/>
            <a:rect l="l" t="t" r="r" b="b"/>
            <a:pathLst>
              <a:path w="4566747" h="3333749">
                <a:moveTo>
                  <a:pt x="3726625" y="1508457"/>
                </a:moveTo>
                <a:lnTo>
                  <a:pt x="3698531" y="1596213"/>
                </a:lnTo>
                <a:cubicBezTo>
                  <a:pt x="3696054" y="1604978"/>
                  <a:pt x="3697579" y="1615836"/>
                  <a:pt x="3700436" y="1624980"/>
                </a:cubicBezTo>
                <a:cubicBezTo>
                  <a:pt x="3710152" y="1656223"/>
                  <a:pt x="3734537" y="1676036"/>
                  <a:pt x="3757017" y="1697753"/>
                </a:cubicBezTo>
                <a:cubicBezTo>
                  <a:pt x="3766924" y="1707279"/>
                  <a:pt x="3773972" y="1720423"/>
                  <a:pt x="3779686" y="1733188"/>
                </a:cubicBezTo>
                <a:cubicBezTo>
                  <a:pt x="3794357" y="1766335"/>
                  <a:pt x="3807501" y="1800246"/>
                  <a:pt x="3821407" y="1833775"/>
                </a:cubicBezTo>
                <a:cubicBezTo>
                  <a:pt x="3822741" y="1837013"/>
                  <a:pt x="3826170" y="1839679"/>
                  <a:pt x="3829028" y="1842158"/>
                </a:cubicBezTo>
                <a:cubicBezTo>
                  <a:pt x="3859129" y="1866922"/>
                  <a:pt x="3889418" y="1891497"/>
                  <a:pt x="3919519" y="1916454"/>
                </a:cubicBezTo>
                <a:cubicBezTo>
                  <a:pt x="3925233" y="1921216"/>
                  <a:pt x="3929425" y="1928076"/>
                  <a:pt x="3934949" y="1933219"/>
                </a:cubicBezTo>
                <a:cubicBezTo>
                  <a:pt x="3942569" y="1940459"/>
                  <a:pt x="3949810" y="1949603"/>
                  <a:pt x="3958954" y="1953413"/>
                </a:cubicBezTo>
                <a:cubicBezTo>
                  <a:pt x="3987719" y="1965224"/>
                  <a:pt x="4000103" y="1987894"/>
                  <a:pt x="4005437" y="2016469"/>
                </a:cubicBezTo>
                <a:cubicBezTo>
                  <a:pt x="4010390" y="2042570"/>
                  <a:pt x="4014582" y="2068669"/>
                  <a:pt x="4020296" y="2094578"/>
                </a:cubicBezTo>
                <a:cubicBezTo>
                  <a:pt x="4027154" y="2126201"/>
                  <a:pt x="4034584" y="2157636"/>
                  <a:pt x="4042967" y="2188879"/>
                </a:cubicBezTo>
                <a:cubicBezTo>
                  <a:pt x="4046587" y="2202404"/>
                  <a:pt x="4050777" y="2216692"/>
                  <a:pt x="4058207" y="2228314"/>
                </a:cubicBezTo>
                <a:cubicBezTo>
                  <a:pt x="4078782" y="2260890"/>
                  <a:pt x="4092688" y="2295753"/>
                  <a:pt x="4087164" y="2334044"/>
                </a:cubicBezTo>
                <a:cubicBezTo>
                  <a:pt x="4082782" y="2364715"/>
                  <a:pt x="4094022" y="2390434"/>
                  <a:pt x="4111549" y="2409485"/>
                </a:cubicBezTo>
                <a:cubicBezTo>
                  <a:pt x="4119503" y="2418154"/>
                  <a:pt x="4125016" y="2426976"/>
                  <a:pt x="4128650" y="2435912"/>
                </a:cubicBezTo>
                <a:lnTo>
                  <a:pt x="4134481" y="2463017"/>
                </a:lnTo>
                <a:lnTo>
                  <a:pt x="4134480" y="2463032"/>
                </a:lnTo>
                <a:lnTo>
                  <a:pt x="4125839" y="2518261"/>
                </a:lnTo>
                <a:lnTo>
                  <a:pt x="4125838" y="2518263"/>
                </a:lnTo>
                <a:cubicBezTo>
                  <a:pt x="4123171" y="2527789"/>
                  <a:pt x="4122027" y="2536457"/>
                  <a:pt x="4122194" y="2545005"/>
                </a:cubicBezTo>
                <a:lnTo>
                  <a:pt x="4122194" y="2545006"/>
                </a:lnTo>
                <a:cubicBezTo>
                  <a:pt x="4122360" y="2553555"/>
                  <a:pt x="4123837" y="2561985"/>
                  <a:pt x="4126408" y="2571034"/>
                </a:cubicBezTo>
                <a:cubicBezTo>
                  <a:pt x="4138410" y="2612945"/>
                  <a:pt x="4170987" y="2640950"/>
                  <a:pt x="4199562" y="2668001"/>
                </a:cubicBezTo>
                <a:cubicBezTo>
                  <a:pt x="4223947" y="2691054"/>
                  <a:pt x="4237663" y="2716963"/>
                  <a:pt x="4247952" y="2745348"/>
                </a:cubicBezTo>
                <a:lnTo>
                  <a:pt x="4247953" y="2745351"/>
                </a:lnTo>
                <a:lnTo>
                  <a:pt x="4253873" y="2778005"/>
                </a:lnTo>
                <a:lnTo>
                  <a:pt x="4253453" y="2785439"/>
                </a:lnTo>
                <a:lnTo>
                  <a:pt x="4243374" y="2811779"/>
                </a:lnTo>
                <a:lnTo>
                  <a:pt x="4243370" y="2811786"/>
                </a:lnTo>
                <a:lnTo>
                  <a:pt x="4243372" y="2811786"/>
                </a:lnTo>
                <a:lnTo>
                  <a:pt x="4243374" y="2811779"/>
                </a:lnTo>
                <a:lnTo>
                  <a:pt x="4253024" y="2793022"/>
                </a:lnTo>
                <a:lnTo>
                  <a:pt x="4253453" y="2785439"/>
                </a:lnTo>
                <a:lnTo>
                  <a:pt x="4254653" y="2782304"/>
                </a:lnTo>
                <a:lnTo>
                  <a:pt x="4253873" y="2778005"/>
                </a:lnTo>
                <a:lnTo>
                  <a:pt x="4254283" y="2770756"/>
                </a:lnTo>
                <a:lnTo>
                  <a:pt x="4247953" y="2745351"/>
                </a:lnTo>
                <a:lnTo>
                  <a:pt x="4247952" y="2745347"/>
                </a:lnTo>
                <a:cubicBezTo>
                  <a:pt x="4237663" y="2716962"/>
                  <a:pt x="4223947" y="2691053"/>
                  <a:pt x="4199562" y="2668000"/>
                </a:cubicBezTo>
                <a:cubicBezTo>
                  <a:pt x="4170987" y="2640949"/>
                  <a:pt x="4138410" y="2612944"/>
                  <a:pt x="4126408" y="2571033"/>
                </a:cubicBezTo>
                <a:lnTo>
                  <a:pt x="4122194" y="2545006"/>
                </a:lnTo>
                <a:lnTo>
                  <a:pt x="4125838" y="2518264"/>
                </a:lnTo>
                <a:lnTo>
                  <a:pt x="4125839" y="2518261"/>
                </a:lnTo>
                <a:lnTo>
                  <a:pt x="4132419" y="2490550"/>
                </a:lnTo>
                <a:lnTo>
                  <a:pt x="4134480" y="2463032"/>
                </a:lnTo>
                <a:lnTo>
                  <a:pt x="4134482" y="2463018"/>
                </a:lnTo>
                <a:lnTo>
                  <a:pt x="4134481" y="2463017"/>
                </a:lnTo>
                <a:lnTo>
                  <a:pt x="4134482" y="2463017"/>
                </a:lnTo>
                <a:cubicBezTo>
                  <a:pt x="4133600" y="2444776"/>
                  <a:pt x="4127457" y="2426821"/>
                  <a:pt x="4111549" y="2409484"/>
                </a:cubicBezTo>
                <a:cubicBezTo>
                  <a:pt x="4094022" y="2390433"/>
                  <a:pt x="4082782" y="2364714"/>
                  <a:pt x="4087164" y="2334043"/>
                </a:cubicBezTo>
                <a:cubicBezTo>
                  <a:pt x="4092688" y="2295752"/>
                  <a:pt x="4078782" y="2260889"/>
                  <a:pt x="4058207" y="2228313"/>
                </a:cubicBezTo>
                <a:cubicBezTo>
                  <a:pt x="4050777" y="2216691"/>
                  <a:pt x="4046587" y="2202403"/>
                  <a:pt x="4042967" y="2188878"/>
                </a:cubicBezTo>
                <a:cubicBezTo>
                  <a:pt x="4034584" y="2157635"/>
                  <a:pt x="4027154" y="2126200"/>
                  <a:pt x="4020296" y="2094577"/>
                </a:cubicBezTo>
                <a:cubicBezTo>
                  <a:pt x="4014582" y="2068668"/>
                  <a:pt x="4010390" y="2042569"/>
                  <a:pt x="4005437" y="2016468"/>
                </a:cubicBezTo>
                <a:cubicBezTo>
                  <a:pt x="4000103" y="1987893"/>
                  <a:pt x="3987719" y="1965223"/>
                  <a:pt x="3958954" y="1953412"/>
                </a:cubicBezTo>
                <a:cubicBezTo>
                  <a:pt x="3949810" y="1949602"/>
                  <a:pt x="3942569" y="1940458"/>
                  <a:pt x="3934949" y="1933218"/>
                </a:cubicBezTo>
                <a:cubicBezTo>
                  <a:pt x="3929425" y="1928075"/>
                  <a:pt x="3925233" y="1921215"/>
                  <a:pt x="3919519" y="1916453"/>
                </a:cubicBezTo>
                <a:cubicBezTo>
                  <a:pt x="3889418" y="1891496"/>
                  <a:pt x="3859129" y="1866921"/>
                  <a:pt x="3829028" y="1842157"/>
                </a:cubicBezTo>
                <a:cubicBezTo>
                  <a:pt x="3826170" y="1839678"/>
                  <a:pt x="3822741" y="1837012"/>
                  <a:pt x="3821407" y="1833774"/>
                </a:cubicBezTo>
                <a:cubicBezTo>
                  <a:pt x="3807501" y="1800245"/>
                  <a:pt x="3794358" y="1766334"/>
                  <a:pt x="3779686" y="1733187"/>
                </a:cubicBezTo>
                <a:cubicBezTo>
                  <a:pt x="3773972" y="1720422"/>
                  <a:pt x="3766924" y="1707278"/>
                  <a:pt x="3757018" y="1697752"/>
                </a:cubicBezTo>
                <a:cubicBezTo>
                  <a:pt x="3734538" y="1676035"/>
                  <a:pt x="3710152" y="1656222"/>
                  <a:pt x="3700436" y="1624979"/>
                </a:cubicBezTo>
                <a:cubicBezTo>
                  <a:pt x="3697580" y="1615835"/>
                  <a:pt x="3696055" y="1604977"/>
                  <a:pt x="3698532" y="1596212"/>
                </a:cubicBezTo>
                <a:close/>
                <a:moveTo>
                  <a:pt x="3745230" y="1459072"/>
                </a:moveTo>
                <a:lnTo>
                  <a:pt x="3745229" y="1459073"/>
                </a:lnTo>
                <a:lnTo>
                  <a:pt x="3736012" y="1481571"/>
                </a:lnTo>
                <a:close/>
                <a:moveTo>
                  <a:pt x="3764423" y="1268757"/>
                </a:moveTo>
                <a:cubicBezTo>
                  <a:pt x="3764875" y="1275401"/>
                  <a:pt x="3766447" y="1281688"/>
                  <a:pt x="3769590" y="1286069"/>
                </a:cubicBezTo>
                <a:cubicBezTo>
                  <a:pt x="3784163" y="1306929"/>
                  <a:pt x="3790403" y="1328552"/>
                  <a:pt x="3791927" y="1350627"/>
                </a:cubicBezTo>
                <a:lnTo>
                  <a:pt x="3786333" y="1413839"/>
                </a:lnTo>
                <a:lnTo>
                  <a:pt x="3791928" y="1350626"/>
                </a:lnTo>
                <a:cubicBezTo>
                  <a:pt x="3790403" y="1328551"/>
                  <a:pt x="3784164" y="1306929"/>
                  <a:pt x="3769590" y="1286068"/>
                </a:cubicBezTo>
                <a:close/>
                <a:moveTo>
                  <a:pt x="3706152" y="773034"/>
                </a:moveTo>
                <a:lnTo>
                  <a:pt x="3706152" y="773035"/>
                </a:lnTo>
                <a:cubicBezTo>
                  <a:pt x="3708438" y="800276"/>
                  <a:pt x="3711676" y="827329"/>
                  <a:pt x="3714152" y="854379"/>
                </a:cubicBezTo>
                <a:cubicBezTo>
                  <a:pt x="3716438" y="878956"/>
                  <a:pt x="3717200" y="903722"/>
                  <a:pt x="3745205" y="915343"/>
                </a:cubicBezTo>
                <a:cubicBezTo>
                  <a:pt x="3749587" y="917059"/>
                  <a:pt x="3752825" y="922773"/>
                  <a:pt x="3755683" y="927155"/>
                </a:cubicBezTo>
                <a:cubicBezTo>
                  <a:pt x="3799691" y="994785"/>
                  <a:pt x="3798547" y="1030980"/>
                  <a:pt x="3752063" y="1097087"/>
                </a:cubicBezTo>
                <a:cubicBezTo>
                  <a:pt x="3747301" y="1103945"/>
                  <a:pt x="3743871" y="1118613"/>
                  <a:pt x="3747681" y="1123185"/>
                </a:cubicBezTo>
                <a:cubicBezTo>
                  <a:pt x="3763493" y="1142617"/>
                  <a:pt x="3770542" y="1162953"/>
                  <a:pt x="3772400" y="1184028"/>
                </a:cubicBezTo>
                <a:cubicBezTo>
                  <a:pt x="3770542" y="1162953"/>
                  <a:pt x="3763494" y="1142616"/>
                  <a:pt x="3747682" y="1123184"/>
                </a:cubicBezTo>
                <a:cubicBezTo>
                  <a:pt x="3743872" y="1118612"/>
                  <a:pt x="3747302" y="1103944"/>
                  <a:pt x="3752064" y="1097086"/>
                </a:cubicBezTo>
                <a:cubicBezTo>
                  <a:pt x="3798548" y="1030979"/>
                  <a:pt x="3799692" y="994784"/>
                  <a:pt x="3755684" y="927154"/>
                </a:cubicBezTo>
                <a:cubicBezTo>
                  <a:pt x="3752826" y="922772"/>
                  <a:pt x="3749588" y="917058"/>
                  <a:pt x="3745206" y="915342"/>
                </a:cubicBezTo>
                <a:cubicBezTo>
                  <a:pt x="3717200" y="903721"/>
                  <a:pt x="3716438" y="878955"/>
                  <a:pt x="3714152" y="854378"/>
                </a:cubicBezTo>
                <a:close/>
                <a:moveTo>
                  <a:pt x="3761553" y="517850"/>
                </a:moveTo>
                <a:lnTo>
                  <a:pt x="3752635" y="556047"/>
                </a:lnTo>
                <a:cubicBezTo>
                  <a:pt x="3750539" y="564048"/>
                  <a:pt x="3745015" y="572622"/>
                  <a:pt x="3746157" y="580050"/>
                </a:cubicBezTo>
                <a:cubicBezTo>
                  <a:pt x="3749491" y="601578"/>
                  <a:pt x="3747062" y="622200"/>
                  <a:pt x="3742776" y="642537"/>
                </a:cubicBezTo>
                <a:lnTo>
                  <a:pt x="3730253" y="694927"/>
                </a:lnTo>
                <a:lnTo>
                  <a:pt x="3742777" y="642536"/>
                </a:lnTo>
                <a:cubicBezTo>
                  <a:pt x="3747063" y="622200"/>
                  <a:pt x="3749492" y="601577"/>
                  <a:pt x="3746158" y="580049"/>
                </a:cubicBezTo>
                <a:cubicBezTo>
                  <a:pt x="3745016" y="572621"/>
                  <a:pt x="3750540" y="564047"/>
                  <a:pt x="3752636" y="556046"/>
                </a:cubicBezTo>
                <a:close/>
                <a:moveTo>
                  <a:pt x="3760066" y="313532"/>
                </a:moveTo>
                <a:lnTo>
                  <a:pt x="3760065" y="313533"/>
                </a:lnTo>
                <a:cubicBezTo>
                  <a:pt x="3755873" y="316389"/>
                  <a:pt x="3758159" y="330298"/>
                  <a:pt x="3759493" y="338870"/>
                </a:cubicBezTo>
                <a:lnTo>
                  <a:pt x="3759499" y="338898"/>
                </a:lnTo>
                <a:lnTo>
                  <a:pt x="3769400" y="395639"/>
                </a:lnTo>
                <a:lnTo>
                  <a:pt x="3765590" y="367327"/>
                </a:lnTo>
                <a:lnTo>
                  <a:pt x="3759499" y="338898"/>
                </a:lnTo>
                <a:lnTo>
                  <a:pt x="3759494" y="338869"/>
                </a:lnTo>
                <a:cubicBezTo>
                  <a:pt x="3758827" y="334583"/>
                  <a:pt x="3757922" y="328963"/>
                  <a:pt x="3757708" y="324057"/>
                </a:cubicBezTo>
                <a:close/>
                <a:moveTo>
                  <a:pt x="3782393" y="281567"/>
                </a:moveTo>
                <a:lnTo>
                  <a:pt x="3777498" y="295414"/>
                </a:lnTo>
                <a:lnTo>
                  <a:pt x="3777499" y="295414"/>
                </a:lnTo>
                <a:close/>
                <a:moveTo>
                  <a:pt x="3769073" y="24485"/>
                </a:moveTo>
                <a:lnTo>
                  <a:pt x="3766810" y="74128"/>
                </a:lnTo>
                <a:cubicBezTo>
                  <a:pt x="3767733" y="91491"/>
                  <a:pt x="3770043" y="108702"/>
                  <a:pt x="3772734" y="125860"/>
                </a:cubicBezTo>
                <a:lnTo>
                  <a:pt x="3777129" y="153387"/>
                </a:lnTo>
                <a:lnTo>
                  <a:pt x="3785402" y="228943"/>
                </a:lnTo>
                <a:lnTo>
                  <a:pt x="3780943" y="177270"/>
                </a:lnTo>
                <a:lnTo>
                  <a:pt x="3777129" y="153387"/>
                </a:lnTo>
                <a:lnTo>
                  <a:pt x="3776930" y="151568"/>
                </a:lnTo>
                <a:cubicBezTo>
                  <a:pt x="3772700" y="125875"/>
                  <a:pt x="3768195" y="100173"/>
                  <a:pt x="3766811" y="74128"/>
                </a:cubicBezTo>
                <a:close/>
                <a:moveTo>
                  <a:pt x="3766492" y="0"/>
                </a:moveTo>
                <a:lnTo>
                  <a:pt x="3769210" y="21485"/>
                </a:lnTo>
                <a:lnTo>
                  <a:pt x="3766492" y="0"/>
                </a:lnTo>
                <a:lnTo>
                  <a:pt x="4230600" y="0"/>
                </a:lnTo>
                <a:lnTo>
                  <a:pt x="4229473" y="2816"/>
                </a:lnTo>
                <a:cubicBezTo>
                  <a:pt x="4221091" y="21485"/>
                  <a:pt x="4218423" y="43011"/>
                  <a:pt x="4215374" y="63586"/>
                </a:cubicBezTo>
                <a:cubicBezTo>
                  <a:pt x="4209850" y="101307"/>
                  <a:pt x="4206420" y="139218"/>
                  <a:pt x="4201468" y="176938"/>
                </a:cubicBezTo>
                <a:cubicBezTo>
                  <a:pt x="4200324" y="184940"/>
                  <a:pt x="4198230" y="194084"/>
                  <a:pt x="4193466" y="200181"/>
                </a:cubicBezTo>
                <a:cubicBezTo>
                  <a:pt x="4161461" y="241900"/>
                  <a:pt x="4152508" y="292578"/>
                  <a:pt x="4155554" y="340773"/>
                </a:cubicBezTo>
                <a:cubicBezTo>
                  <a:pt x="4157843" y="378685"/>
                  <a:pt x="4159557" y="415834"/>
                  <a:pt x="4156319" y="453363"/>
                </a:cubicBezTo>
                <a:cubicBezTo>
                  <a:pt x="4156127" y="456221"/>
                  <a:pt x="4156509" y="460031"/>
                  <a:pt x="4158033" y="462125"/>
                </a:cubicBezTo>
                <a:cubicBezTo>
                  <a:pt x="4168129" y="475080"/>
                  <a:pt x="4168891" y="488606"/>
                  <a:pt x="4170605" y="505181"/>
                </a:cubicBezTo>
                <a:cubicBezTo>
                  <a:pt x="4173083" y="528614"/>
                  <a:pt x="4171367" y="550140"/>
                  <a:pt x="4167177" y="571859"/>
                </a:cubicBezTo>
                <a:cubicBezTo>
                  <a:pt x="4164129" y="587671"/>
                  <a:pt x="4157843" y="603672"/>
                  <a:pt x="4149840" y="617771"/>
                </a:cubicBezTo>
                <a:cubicBezTo>
                  <a:pt x="4138600" y="637391"/>
                  <a:pt x="4134220" y="656254"/>
                  <a:pt x="4149078" y="674922"/>
                </a:cubicBezTo>
                <a:cubicBezTo>
                  <a:pt x="4164891" y="695115"/>
                  <a:pt x="4159367" y="717976"/>
                  <a:pt x="4159937" y="740267"/>
                </a:cubicBezTo>
                <a:cubicBezTo>
                  <a:pt x="4160129" y="749981"/>
                  <a:pt x="4159747" y="760269"/>
                  <a:pt x="4162223" y="769604"/>
                </a:cubicBezTo>
                <a:cubicBezTo>
                  <a:pt x="4169273" y="796654"/>
                  <a:pt x="4179941" y="822755"/>
                  <a:pt x="4184703" y="850188"/>
                </a:cubicBezTo>
                <a:cubicBezTo>
                  <a:pt x="4187370" y="865429"/>
                  <a:pt x="4182607" y="882383"/>
                  <a:pt x="4179179" y="898197"/>
                </a:cubicBezTo>
                <a:cubicBezTo>
                  <a:pt x="4175559" y="914199"/>
                  <a:pt x="4170035" y="930010"/>
                  <a:pt x="4164319" y="945443"/>
                </a:cubicBezTo>
                <a:cubicBezTo>
                  <a:pt x="4160509" y="955919"/>
                  <a:pt x="4156889" y="967349"/>
                  <a:pt x="4150030" y="975732"/>
                </a:cubicBezTo>
                <a:cubicBezTo>
                  <a:pt x="4134410" y="994784"/>
                  <a:pt x="4131742" y="1014405"/>
                  <a:pt x="4139934" y="1036886"/>
                </a:cubicBezTo>
                <a:cubicBezTo>
                  <a:pt x="4141268" y="1040314"/>
                  <a:pt x="4141268" y="1044314"/>
                  <a:pt x="4141458" y="1048124"/>
                </a:cubicBezTo>
                <a:cubicBezTo>
                  <a:pt x="4145458" y="1109090"/>
                  <a:pt x="4147936" y="1170050"/>
                  <a:pt x="4154032" y="1230632"/>
                </a:cubicBezTo>
                <a:cubicBezTo>
                  <a:pt x="4156509" y="1255205"/>
                  <a:pt x="4167367" y="1278828"/>
                  <a:pt x="4174225" y="1303023"/>
                </a:cubicBezTo>
                <a:cubicBezTo>
                  <a:pt x="4175559" y="1307977"/>
                  <a:pt x="4177655" y="1313503"/>
                  <a:pt x="4176701" y="1318455"/>
                </a:cubicBezTo>
                <a:cubicBezTo>
                  <a:pt x="4167177" y="1372367"/>
                  <a:pt x="4181083" y="1422853"/>
                  <a:pt x="4199372" y="1472574"/>
                </a:cubicBezTo>
                <a:cubicBezTo>
                  <a:pt x="4201279" y="1477716"/>
                  <a:pt x="4200706" y="1484003"/>
                  <a:pt x="4200324" y="1489719"/>
                </a:cubicBezTo>
                <a:cubicBezTo>
                  <a:pt x="4198992" y="1505723"/>
                  <a:pt x="4192324" y="1523058"/>
                  <a:pt x="4196324" y="1537536"/>
                </a:cubicBezTo>
                <a:cubicBezTo>
                  <a:pt x="4207374" y="1576018"/>
                  <a:pt x="4220709" y="1614119"/>
                  <a:pt x="4237473" y="1650316"/>
                </a:cubicBezTo>
                <a:cubicBezTo>
                  <a:pt x="4254428" y="1687085"/>
                  <a:pt x="4268716" y="1721184"/>
                  <a:pt x="4251572" y="1763286"/>
                </a:cubicBezTo>
                <a:cubicBezTo>
                  <a:pt x="4244331" y="1781193"/>
                  <a:pt x="4249477" y="1804815"/>
                  <a:pt x="4251380" y="1825392"/>
                </a:cubicBezTo>
                <a:cubicBezTo>
                  <a:pt x="4252904" y="1840440"/>
                  <a:pt x="4261479" y="1854919"/>
                  <a:pt x="4261479" y="1869779"/>
                </a:cubicBezTo>
                <a:cubicBezTo>
                  <a:pt x="4261479" y="1909407"/>
                  <a:pt x="4271574" y="1944648"/>
                  <a:pt x="4292149" y="1978939"/>
                </a:cubicBezTo>
                <a:cubicBezTo>
                  <a:pt x="4300149" y="1992278"/>
                  <a:pt x="4294815" y="2013042"/>
                  <a:pt x="4296911" y="2030377"/>
                </a:cubicBezTo>
                <a:cubicBezTo>
                  <a:pt x="4299387" y="2048667"/>
                  <a:pt x="4301673" y="2067524"/>
                  <a:pt x="4307200" y="2085053"/>
                </a:cubicBezTo>
                <a:cubicBezTo>
                  <a:pt x="4321679" y="2130392"/>
                  <a:pt x="4338061" y="2175162"/>
                  <a:pt x="4353301" y="2220311"/>
                </a:cubicBezTo>
                <a:cubicBezTo>
                  <a:pt x="4365876" y="2257458"/>
                  <a:pt x="4355969" y="2294038"/>
                  <a:pt x="4350635" y="2330805"/>
                </a:cubicBezTo>
                <a:cubicBezTo>
                  <a:pt x="4347205" y="2353858"/>
                  <a:pt x="4339013" y="2375382"/>
                  <a:pt x="4351205" y="2401291"/>
                </a:cubicBezTo>
                <a:cubicBezTo>
                  <a:pt x="4362828" y="2426058"/>
                  <a:pt x="4360159" y="2457491"/>
                  <a:pt x="4366446" y="2485306"/>
                </a:cubicBezTo>
                <a:cubicBezTo>
                  <a:pt x="4371780" y="2508741"/>
                  <a:pt x="4380354" y="2531408"/>
                  <a:pt x="4388736" y="2554078"/>
                </a:cubicBezTo>
                <a:cubicBezTo>
                  <a:pt x="4400167" y="2584941"/>
                  <a:pt x="4412167" y="2615420"/>
                  <a:pt x="4406453" y="2649142"/>
                </a:cubicBezTo>
                <a:cubicBezTo>
                  <a:pt x="4399976" y="2687435"/>
                  <a:pt x="4424359" y="2713722"/>
                  <a:pt x="4440554" y="2743825"/>
                </a:cubicBezTo>
                <a:cubicBezTo>
                  <a:pt x="4451602" y="2764589"/>
                  <a:pt x="4459795" y="2787258"/>
                  <a:pt x="4466653" y="2809929"/>
                </a:cubicBezTo>
                <a:cubicBezTo>
                  <a:pt x="4475608" y="2840218"/>
                  <a:pt x="4480941" y="2871461"/>
                  <a:pt x="4489704" y="2901942"/>
                </a:cubicBezTo>
                <a:cubicBezTo>
                  <a:pt x="4502848" y="2948046"/>
                  <a:pt x="4513136" y="2994721"/>
                  <a:pt x="4505896" y="3042727"/>
                </a:cubicBezTo>
                <a:cubicBezTo>
                  <a:pt x="4502658" y="3064826"/>
                  <a:pt x="4502848" y="3085402"/>
                  <a:pt x="4507612" y="3107499"/>
                </a:cubicBezTo>
                <a:cubicBezTo>
                  <a:pt x="4515422" y="3143694"/>
                  <a:pt x="4516375" y="3180843"/>
                  <a:pt x="4545521" y="3209992"/>
                </a:cubicBezTo>
                <a:cubicBezTo>
                  <a:pt x="4555810" y="3220279"/>
                  <a:pt x="4558476" y="3238757"/>
                  <a:pt x="4563810" y="3253808"/>
                </a:cubicBezTo>
                <a:cubicBezTo>
                  <a:pt x="4570098" y="3271144"/>
                  <a:pt x="4566858" y="3283907"/>
                  <a:pt x="4548570" y="3293243"/>
                </a:cubicBezTo>
                <a:cubicBezTo>
                  <a:pt x="4540379" y="3297433"/>
                  <a:pt x="4532377" y="3309436"/>
                  <a:pt x="4531043" y="3318770"/>
                </a:cubicBezTo>
                <a:lnTo>
                  <a:pt x="4531438" y="3333749"/>
                </a:lnTo>
                <a:lnTo>
                  <a:pt x="4144407" y="3333749"/>
                </a:lnTo>
                <a:lnTo>
                  <a:pt x="4145031" y="3329060"/>
                </a:lnTo>
                <a:cubicBezTo>
                  <a:pt x="4154413" y="3276480"/>
                  <a:pt x="4167749" y="3224567"/>
                  <a:pt x="4180703" y="3172654"/>
                </a:cubicBezTo>
                <a:cubicBezTo>
                  <a:pt x="4188705" y="3140649"/>
                  <a:pt x="4192943" y="3109025"/>
                  <a:pt x="4193158" y="3077401"/>
                </a:cubicBezTo>
                <a:lnTo>
                  <a:pt x="4193158" y="3077400"/>
                </a:lnTo>
                <a:cubicBezTo>
                  <a:pt x="4193372" y="3045776"/>
                  <a:pt x="4189562" y="3014152"/>
                  <a:pt x="4181465" y="2982147"/>
                </a:cubicBezTo>
                <a:lnTo>
                  <a:pt x="4177881" y="2947862"/>
                </a:lnTo>
                <a:lnTo>
                  <a:pt x="4177882" y="2947858"/>
                </a:lnTo>
                <a:lnTo>
                  <a:pt x="4185787" y="2903549"/>
                </a:lnTo>
                <a:lnTo>
                  <a:pt x="4202421" y="2848793"/>
                </a:lnTo>
                <a:cubicBezTo>
                  <a:pt x="4203753" y="2844316"/>
                  <a:pt x="4207039" y="2839982"/>
                  <a:pt x="4211111" y="2836172"/>
                </a:cubicBezTo>
                <a:lnTo>
                  <a:pt x="4211111" y="2836171"/>
                </a:lnTo>
                <a:lnTo>
                  <a:pt x="4202421" y="2848792"/>
                </a:lnTo>
                <a:cubicBezTo>
                  <a:pt x="4197420" y="2865009"/>
                  <a:pt x="4191562" y="2881306"/>
                  <a:pt x="4186816" y="2897784"/>
                </a:cubicBezTo>
                <a:lnTo>
                  <a:pt x="4185787" y="2903549"/>
                </a:lnTo>
                <a:lnTo>
                  <a:pt x="4182513" y="2914327"/>
                </a:lnTo>
                <a:lnTo>
                  <a:pt x="4177882" y="2947858"/>
                </a:lnTo>
                <a:lnTo>
                  <a:pt x="4177881" y="2947861"/>
                </a:lnTo>
                <a:lnTo>
                  <a:pt x="4177881" y="2947862"/>
                </a:lnTo>
                <a:cubicBezTo>
                  <a:pt x="4177512" y="2959156"/>
                  <a:pt x="4178512" y="2970575"/>
                  <a:pt x="4181465" y="2982148"/>
                </a:cubicBezTo>
                <a:lnTo>
                  <a:pt x="4193158" y="3077401"/>
                </a:lnTo>
                <a:lnTo>
                  <a:pt x="4180703" y="3172653"/>
                </a:lnTo>
                <a:cubicBezTo>
                  <a:pt x="4167749" y="3224566"/>
                  <a:pt x="4154413" y="3276479"/>
                  <a:pt x="4145031" y="3329059"/>
                </a:cubicBezTo>
                <a:lnTo>
                  <a:pt x="4144407" y="3333749"/>
                </a:lnTo>
                <a:lnTo>
                  <a:pt x="0" y="3333749"/>
                </a:lnTo>
                <a:lnTo>
                  <a:pt x="0" y="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Duch, Hřbitov, Kostel, Strašidelný">
            <a:extLst>
              <a:ext uri="{FF2B5EF4-FFF2-40B4-BE49-F238E27FC236}">
                <a16:creationId xmlns:a16="http://schemas.microsoft.com/office/drawing/2014/main" id="{75227DB1-01C8-479E-B6DE-B4AB22E678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43" b="19840"/>
          <a:stretch/>
        </p:blipFill>
        <p:spPr bwMode="auto">
          <a:xfrm>
            <a:off x="0" y="3146400"/>
            <a:ext cx="3993113" cy="2911642"/>
          </a:xfrm>
          <a:custGeom>
            <a:avLst/>
            <a:gdLst/>
            <a:ahLst/>
            <a:cxnLst/>
            <a:rect l="l" t="t" r="r" b="b"/>
            <a:pathLst>
              <a:path w="4572002" h="3333748">
                <a:moveTo>
                  <a:pt x="4246239" y="3218303"/>
                </a:moveTo>
                <a:lnTo>
                  <a:pt x="4265716" y="3287810"/>
                </a:lnTo>
                <a:lnTo>
                  <a:pt x="4260942" y="3252548"/>
                </a:lnTo>
                <a:close/>
                <a:moveTo>
                  <a:pt x="4247000" y="3138292"/>
                </a:moveTo>
                <a:lnTo>
                  <a:pt x="4235549" y="3158775"/>
                </a:lnTo>
                <a:lnTo>
                  <a:pt x="4232403" y="3178724"/>
                </a:lnTo>
                <a:lnTo>
                  <a:pt x="4232403" y="3178725"/>
                </a:lnTo>
                <a:cubicBezTo>
                  <a:pt x="4232807" y="3191917"/>
                  <a:pt x="4237951" y="3204967"/>
                  <a:pt x="4246239" y="3218301"/>
                </a:cubicBezTo>
                <a:lnTo>
                  <a:pt x="4246239" y="3218300"/>
                </a:lnTo>
                <a:lnTo>
                  <a:pt x="4232403" y="3178724"/>
                </a:lnTo>
                <a:close/>
                <a:moveTo>
                  <a:pt x="4214994" y="3040368"/>
                </a:moveTo>
                <a:lnTo>
                  <a:pt x="4214994" y="3040369"/>
                </a:lnTo>
                <a:cubicBezTo>
                  <a:pt x="4225281" y="3051227"/>
                  <a:pt x="4231378" y="3057895"/>
                  <a:pt x="4237473" y="3064374"/>
                </a:cubicBezTo>
                <a:lnTo>
                  <a:pt x="4254095" y="3100973"/>
                </a:lnTo>
                <a:lnTo>
                  <a:pt x="4247001" y="3138289"/>
                </a:lnTo>
                <a:lnTo>
                  <a:pt x="4247000" y="3138289"/>
                </a:lnTo>
                <a:lnTo>
                  <a:pt x="4247000" y="3138290"/>
                </a:lnTo>
                <a:lnTo>
                  <a:pt x="4247001" y="3138289"/>
                </a:lnTo>
                <a:lnTo>
                  <a:pt x="4254085" y="3121300"/>
                </a:lnTo>
                <a:lnTo>
                  <a:pt x="4254095" y="3100973"/>
                </a:lnTo>
                <a:lnTo>
                  <a:pt x="4254095" y="3100972"/>
                </a:lnTo>
                <a:cubicBezTo>
                  <a:pt x="4251999" y="3087090"/>
                  <a:pt x="4245951" y="3073326"/>
                  <a:pt x="4237473" y="3064373"/>
                </a:cubicBezTo>
                <a:close/>
                <a:moveTo>
                  <a:pt x="4295315" y="2914729"/>
                </a:moveTo>
                <a:lnTo>
                  <a:pt x="4275384" y="2939588"/>
                </a:lnTo>
                <a:lnTo>
                  <a:pt x="4275382" y="2939597"/>
                </a:lnTo>
                <a:lnTo>
                  <a:pt x="4261588" y="2988760"/>
                </a:lnTo>
                <a:lnTo>
                  <a:pt x="4242781" y="3021942"/>
                </a:lnTo>
                <a:lnTo>
                  <a:pt x="4242781" y="3021943"/>
                </a:lnTo>
                <a:lnTo>
                  <a:pt x="4259119" y="2997552"/>
                </a:lnTo>
                <a:lnTo>
                  <a:pt x="4261588" y="2988760"/>
                </a:lnTo>
                <a:lnTo>
                  <a:pt x="4264397" y="2983800"/>
                </a:lnTo>
                <a:lnTo>
                  <a:pt x="4275382" y="2939597"/>
                </a:lnTo>
                <a:lnTo>
                  <a:pt x="4275384" y="2939589"/>
                </a:lnTo>
                <a:cubicBezTo>
                  <a:pt x="4278336" y="2927398"/>
                  <a:pt x="4285814" y="2919825"/>
                  <a:pt x="4295315" y="2914729"/>
                </a:cubicBezTo>
                <a:close/>
                <a:moveTo>
                  <a:pt x="4381314" y="2840517"/>
                </a:moveTo>
                <a:lnTo>
                  <a:pt x="4380007" y="2863658"/>
                </a:lnTo>
                <a:lnTo>
                  <a:pt x="4377352" y="2869133"/>
                </a:lnTo>
                <a:lnTo>
                  <a:pt x="4370589" y="2883080"/>
                </a:lnTo>
                <a:lnTo>
                  <a:pt x="4370589" y="2883081"/>
                </a:lnTo>
                <a:lnTo>
                  <a:pt x="4377352" y="2869133"/>
                </a:lnTo>
                <a:lnTo>
                  <a:pt x="4380009" y="2863658"/>
                </a:lnTo>
                <a:close/>
                <a:moveTo>
                  <a:pt x="4142220" y="697139"/>
                </a:moveTo>
                <a:lnTo>
                  <a:pt x="4142220" y="697140"/>
                </a:lnTo>
                <a:cubicBezTo>
                  <a:pt x="4142982" y="707809"/>
                  <a:pt x="4143172" y="719621"/>
                  <a:pt x="4147936" y="728763"/>
                </a:cubicBezTo>
                <a:cubicBezTo>
                  <a:pt x="4160129" y="753150"/>
                  <a:pt x="4175749" y="775819"/>
                  <a:pt x="4187752" y="800394"/>
                </a:cubicBezTo>
                <a:lnTo>
                  <a:pt x="4196706" y="839639"/>
                </a:lnTo>
                <a:lnTo>
                  <a:pt x="4195944" y="957752"/>
                </a:lnTo>
                <a:cubicBezTo>
                  <a:pt x="4193276" y="1022524"/>
                  <a:pt x="4192704" y="1088248"/>
                  <a:pt x="4135934" y="1134922"/>
                </a:cubicBezTo>
                <a:cubicBezTo>
                  <a:pt x="4131362" y="1138734"/>
                  <a:pt x="4128694" y="1146924"/>
                  <a:pt x="4127932" y="1153403"/>
                </a:cubicBezTo>
                <a:cubicBezTo>
                  <a:pt x="4124313" y="1183312"/>
                  <a:pt x="4123931" y="1213983"/>
                  <a:pt x="4118025" y="1243512"/>
                </a:cubicBezTo>
                <a:cubicBezTo>
                  <a:pt x="4115644" y="1255323"/>
                  <a:pt x="4114835" y="1266134"/>
                  <a:pt x="4116716" y="1276231"/>
                </a:cubicBezTo>
                <a:lnTo>
                  <a:pt x="4116716" y="1276232"/>
                </a:lnTo>
                <a:cubicBezTo>
                  <a:pt x="4118597" y="1286329"/>
                  <a:pt x="4123170" y="1295712"/>
                  <a:pt x="4131552" y="1304665"/>
                </a:cubicBezTo>
                <a:lnTo>
                  <a:pt x="4153733" y="1339092"/>
                </a:lnTo>
                <a:lnTo>
                  <a:pt x="4161262" y="1365023"/>
                </a:lnTo>
                <a:lnTo>
                  <a:pt x="4159557" y="1387916"/>
                </a:lnTo>
                <a:cubicBezTo>
                  <a:pt x="4157842" y="1395726"/>
                  <a:pt x="4157485" y="1402870"/>
                  <a:pt x="4158155" y="1409553"/>
                </a:cubicBezTo>
                <a:lnTo>
                  <a:pt x="4158155" y="1409554"/>
                </a:lnTo>
                <a:lnTo>
                  <a:pt x="4158157" y="1409558"/>
                </a:lnTo>
                <a:lnTo>
                  <a:pt x="4162914" y="1428421"/>
                </a:lnTo>
                <a:lnTo>
                  <a:pt x="4165707" y="1433202"/>
                </a:lnTo>
                <a:lnTo>
                  <a:pt x="4166985" y="1437204"/>
                </a:lnTo>
                <a:cubicBezTo>
                  <a:pt x="4171496" y="1445845"/>
                  <a:pt x="4177202" y="1454141"/>
                  <a:pt x="4182989" y="1462786"/>
                </a:cubicBezTo>
                <a:cubicBezTo>
                  <a:pt x="4194228" y="1479550"/>
                  <a:pt x="4208326" y="1498601"/>
                  <a:pt x="4209468" y="1517270"/>
                </a:cubicBezTo>
                <a:lnTo>
                  <a:pt x="4209470" y="1517276"/>
                </a:lnTo>
                <a:lnTo>
                  <a:pt x="4214091" y="1540538"/>
                </a:lnTo>
                <a:lnTo>
                  <a:pt x="4216265" y="1546333"/>
                </a:lnTo>
                <a:lnTo>
                  <a:pt x="4216684" y="1548124"/>
                </a:lnTo>
                <a:lnTo>
                  <a:pt x="4222588" y="1563192"/>
                </a:lnTo>
                <a:lnTo>
                  <a:pt x="4235615" y="1608968"/>
                </a:lnTo>
                <a:lnTo>
                  <a:pt x="4235616" y="1608973"/>
                </a:lnTo>
                <a:lnTo>
                  <a:pt x="4228901" y="1641861"/>
                </a:lnTo>
                <a:lnTo>
                  <a:pt x="4228901" y="1641862"/>
                </a:lnTo>
                <a:cubicBezTo>
                  <a:pt x="4228140" y="1643386"/>
                  <a:pt x="4228711" y="1645529"/>
                  <a:pt x="4229592" y="1647839"/>
                </a:cubicBezTo>
                <a:lnTo>
                  <a:pt x="4232139" y="1654816"/>
                </a:lnTo>
                <a:lnTo>
                  <a:pt x="4231973" y="1705181"/>
                </a:lnTo>
                <a:lnTo>
                  <a:pt x="4224302" y="1719363"/>
                </a:lnTo>
                <a:lnTo>
                  <a:pt x="4208516" y="1748544"/>
                </a:lnTo>
                <a:cubicBezTo>
                  <a:pt x="4196871" y="1761189"/>
                  <a:pt x="4189165" y="1774343"/>
                  <a:pt x="4184613" y="1788036"/>
                </a:cubicBezTo>
                <a:lnTo>
                  <a:pt x="4183557" y="1797099"/>
                </a:lnTo>
                <a:lnTo>
                  <a:pt x="4181083" y="1801911"/>
                </a:lnTo>
                <a:lnTo>
                  <a:pt x="4179637" y="1830762"/>
                </a:lnTo>
                <a:lnTo>
                  <a:pt x="4179637" y="1830763"/>
                </a:lnTo>
                <a:cubicBezTo>
                  <a:pt x="4180286" y="1840631"/>
                  <a:pt x="4181989" y="1850751"/>
                  <a:pt x="4184513" y="1861133"/>
                </a:cubicBezTo>
                <a:cubicBezTo>
                  <a:pt x="4187752" y="1874470"/>
                  <a:pt x="4190038" y="1887806"/>
                  <a:pt x="4192704" y="1901331"/>
                </a:cubicBezTo>
                <a:cubicBezTo>
                  <a:pt x="4196514" y="1919619"/>
                  <a:pt x="4200516" y="1938100"/>
                  <a:pt x="4204326" y="1956386"/>
                </a:cubicBezTo>
                <a:lnTo>
                  <a:pt x="4208850" y="1983416"/>
                </a:lnTo>
                <a:lnTo>
                  <a:pt x="4198231" y="2007440"/>
                </a:lnTo>
                <a:lnTo>
                  <a:pt x="4198230" y="2007441"/>
                </a:lnTo>
                <a:cubicBezTo>
                  <a:pt x="4191181" y="2013348"/>
                  <a:pt x="4187989" y="2018397"/>
                  <a:pt x="4188085" y="2023326"/>
                </a:cubicBezTo>
                <a:lnTo>
                  <a:pt x="4188085" y="2023327"/>
                </a:lnTo>
                <a:cubicBezTo>
                  <a:pt x="4188180" y="2028256"/>
                  <a:pt x="4191562" y="2033066"/>
                  <a:pt x="4197658" y="2038495"/>
                </a:cubicBezTo>
                <a:cubicBezTo>
                  <a:pt x="4240331" y="2076216"/>
                  <a:pt x="4267003" y="2121938"/>
                  <a:pt x="4268906" y="2180232"/>
                </a:cubicBezTo>
                <a:cubicBezTo>
                  <a:pt x="4269288" y="2192234"/>
                  <a:pt x="4271954" y="2204427"/>
                  <a:pt x="4274812" y="2216237"/>
                </a:cubicBezTo>
                <a:cubicBezTo>
                  <a:pt x="4276527" y="2223477"/>
                  <a:pt x="4278434" y="2232242"/>
                  <a:pt x="4283577" y="2236622"/>
                </a:cubicBezTo>
                <a:cubicBezTo>
                  <a:pt x="4322821" y="2270723"/>
                  <a:pt x="4350063" y="2313206"/>
                  <a:pt x="4371972" y="2359500"/>
                </a:cubicBezTo>
                <a:lnTo>
                  <a:pt x="4371974" y="2359504"/>
                </a:lnTo>
                <a:lnTo>
                  <a:pt x="4389877" y="2411694"/>
                </a:lnTo>
                <a:lnTo>
                  <a:pt x="4389878" y="2411698"/>
                </a:lnTo>
                <a:lnTo>
                  <a:pt x="4386259" y="2469038"/>
                </a:lnTo>
                <a:lnTo>
                  <a:pt x="4386258" y="2469039"/>
                </a:lnTo>
                <a:cubicBezTo>
                  <a:pt x="4385116" y="2480279"/>
                  <a:pt x="4385307" y="2493233"/>
                  <a:pt x="4379783" y="2502188"/>
                </a:cubicBezTo>
                <a:cubicBezTo>
                  <a:pt x="4362445" y="2530573"/>
                  <a:pt x="4343777" y="2558006"/>
                  <a:pt x="4323582" y="2584486"/>
                </a:cubicBezTo>
                <a:cubicBezTo>
                  <a:pt x="4314914" y="2595822"/>
                  <a:pt x="4309961" y="2602632"/>
                  <a:pt x="4309891" y="2609062"/>
                </a:cubicBezTo>
                <a:lnTo>
                  <a:pt x="4309891" y="2609063"/>
                </a:lnTo>
                <a:lnTo>
                  <a:pt x="4313591" y="2618938"/>
                </a:lnTo>
                <a:lnTo>
                  <a:pt x="4325486" y="2631348"/>
                </a:lnTo>
                <a:lnTo>
                  <a:pt x="4325488" y="2631351"/>
                </a:lnTo>
                <a:cubicBezTo>
                  <a:pt x="4347777" y="2651546"/>
                  <a:pt x="4359397" y="2676693"/>
                  <a:pt x="4364159" y="2704505"/>
                </a:cubicBezTo>
                <a:lnTo>
                  <a:pt x="4381496" y="2837288"/>
                </a:lnTo>
                <a:lnTo>
                  <a:pt x="4381496" y="2837287"/>
                </a:lnTo>
                <a:cubicBezTo>
                  <a:pt x="4377876" y="2792899"/>
                  <a:pt x="4371590" y="2748512"/>
                  <a:pt x="4364159" y="2704504"/>
                </a:cubicBezTo>
                <a:cubicBezTo>
                  <a:pt x="4359397" y="2676692"/>
                  <a:pt x="4347777" y="2651545"/>
                  <a:pt x="4325488" y="2631350"/>
                </a:cubicBezTo>
                <a:lnTo>
                  <a:pt x="4325486" y="2631348"/>
                </a:lnTo>
                <a:lnTo>
                  <a:pt x="4309891" y="2609063"/>
                </a:lnTo>
                <a:lnTo>
                  <a:pt x="4323582" y="2584487"/>
                </a:lnTo>
                <a:cubicBezTo>
                  <a:pt x="4343777" y="2558007"/>
                  <a:pt x="4362445" y="2530574"/>
                  <a:pt x="4379783" y="2502189"/>
                </a:cubicBezTo>
                <a:cubicBezTo>
                  <a:pt x="4385307" y="2493234"/>
                  <a:pt x="4385116" y="2480280"/>
                  <a:pt x="4386258" y="2469040"/>
                </a:cubicBezTo>
                <a:lnTo>
                  <a:pt x="4386259" y="2469038"/>
                </a:lnTo>
                <a:lnTo>
                  <a:pt x="4389711" y="2440225"/>
                </a:lnTo>
                <a:lnTo>
                  <a:pt x="4389878" y="2411698"/>
                </a:lnTo>
                <a:lnTo>
                  <a:pt x="4389878" y="2411697"/>
                </a:lnTo>
                <a:lnTo>
                  <a:pt x="4389877" y="2411694"/>
                </a:lnTo>
                <a:lnTo>
                  <a:pt x="4382997" y="2385099"/>
                </a:lnTo>
                <a:lnTo>
                  <a:pt x="4371974" y="2359504"/>
                </a:lnTo>
                <a:lnTo>
                  <a:pt x="4371972" y="2359499"/>
                </a:lnTo>
                <a:cubicBezTo>
                  <a:pt x="4350063" y="2313205"/>
                  <a:pt x="4322821" y="2270722"/>
                  <a:pt x="4283577" y="2236621"/>
                </a:cubicBezTo>
                <a:cubicBezTo>
                  <a:pt x="4278434" y="2232241"/>
                  <a:pt x="4276527" y="2223476"/>
                  <a:pt x="4274812" y="2216236"/>
                </a:cubicBezTo>
                <a:cubicBezTo>
                  <a:pt x="4271954" y="2204426"/>
                  <a:pt x="4269288" y="2192233"/>
                  <a:pt x="4268906" y="2180231"/>
                </a:cubicBezTo>
                <a:cubicBezTo>
                  <a:pt x="4267003" y="2121937"/>
                  <a:pt x="4240331" y="2076215"/>
                  <a:pt x="4197658" y="2038494"/>
                </a:cubicBezTo>
                <a:lnTo>
                  <a:pt x="4188085" y="2023326"/>
                </a:lnTo>
                <a:lnTo>
                  <a:pt x="4198230" y="2007442"/>
                </a:lnTo>
                <a:lnTo>
                  <a:pt x="4198231" y="2007440"/>
                </a:lnTo>
                <a:lnTo>
                  <a:pt x="4206630" y="1996170"/>
                </a:lnTo>
                <a:lnTo>
                  <a:pt x="4208850" y="1983416"/>
                </a:lnTo>
                <a:lnTo>
                  <a:pt x="4208850" y="1983415"/>
                </a:lnTo>
                <a:cubicBezTo>
                  <a:pt x="4208803" y="1974580"/>
                  <a:pt x="4206232" y="1965245"/>
                  <a:pt x="4204326" y="1956385"/>
                </a:cubicBezTo>
                <a:cubicBezTo>
                  <a:pt x="4200516" y="1938099"/>
                  <a:pt x="4196514" y="1919618"/>
                  <a:pt x="4192704" y="1901330"/>
                </a:cubicBezTo>
                <a:cubicBezTo>
                  <a:pt x="4190038" y="1887805"/>
                  <a:pt x="4187752" y="1874469"/>
                  <a:pt x="4184513" y="1861132"/>
                </a:cubicBezTo>
                <a:lnTo>
                  <a:pt x="4179637" y="1830762"/>
                </a:lnTo>
                <a:lnTo>
                  <a:pt x="4183557" y="1797099"/>
                </a:lnTo>
                <a:lnTo>
                  <a:pt x="4208516" y="1748545"/>
                </a:lnTo>
                <a:lnTo>
                  <a:pt x="4224302" y="1719363"/>
                </a:lnTo>
                <a:lnTo>
                  <a:pt x="4231973" y="1705182"/>
                </a:lnTo>
                <a:cubicBezTo>
                  <a:pt x="4235807" y="1689346"/>
                  <a:pt x="4235759" y="1672343"/>
                  <a:pt x="4232139" y="1654816"/>
                </a:cubicBezTo>
                <a:lnTo>
                  <a:pt x="4232139" y="1654815"/>
                </a:lnTo>
                <a:cubicBezTo>
                  <a:pt x="4231663" y="1652624"/>
                  <a:pt x="4230473" y="1650148"/>
                  <a:pt x="4229592" y="1647838"/>
                </a:cubicBezTo>
                <a:lnTo>
                  <a:pt x="4228901" y="1641862"/>
                </a:lnTo>
                <a:lnTo>
                  <a:pt x="4235616" y="1608973"/>
                </a:lnTo>
                <a:lnTo>
                  <a:pt x="4235616" y="1608972"/>
                </a:lnTo>
                <a:lnTo>
                  <a:pt x="4235615" y="1608968"/>
                </a:lnTo>
                <a:lnTo>
                  <a:pt x="4228472" y="1578209"/>
                </a:lnTo>
                <a:lnTo>
                  <a:pt x="4222588" y="1563192"/>
                </a:lnTo>
                <a:lnTo>
                  <a:pt x="4222582" y="1563171"/>
                </a:lnTo>
                <a:lnTo>
                  <a:pt x="4216265" y="1546333"/>
                </a:lnTo>
                <a:lnTo>
                  <a:pt x="4209470" y="1517276"/>
                </a:lnTo>
                <a:lnTo>
                  <a:pt x="4209468" y="1517269"/>
                </a:lnTo>
                <a:cubicBezTo>
                  <a:pt x="4208326" y="1498600"/>
                  <a:pt x="4194228" y="1479549"/>
                  <a:pt x="4182989" y="1462785"/>
                </a:cubicBezTo>
                <a:lnTo>
                  <a:pt x="4165707" y="1433202"/>
                </a:lnTo>
                <a:lnTo>
                  <a:pt x="4158157" y="1409558"/>
                </a:lnTo>
                <a:lnTo>
                  <a:pt x="4158155" y="1409553"/>
                </a:lnTo>
                <a:lnTo>
                  <a:pt x="4159557" y="1387917"/>
                </a:lnTo>
                <a:cubicBezTo>
                  <a:pt x="4161319" y="1380107"/>
                  <a:pt x="4161831" y="1372462"/>
                  <a:pt x="4161262" y="1365024"/>
                </a:cubicBezTo>
                <a:lnTo>
                  <a:pt x="4161262" y="1365023"/>
                </a:lnTo>
                <a:lnTo>
                  <a:pt x="4156484" y="1343362"/>
                </a:lnTo>
                <a:lnTo>
                  <a:pt x="4153733" y="1339092"/>
                </a:lnTo>
                <a:lnTo>
                  <a:pt x="4151983" y="1333065"/>
                </a:lnTo>
                <a:cubicBezTo>
                  <a:pt x="4146840" y="1322962"/>
                  <a:pt x="4139839" y="1313451"/>
                  <a:pt x="4131552" y="1304664"/>
                </a:cubicBezTo>
                <a:lnTo>
                  <a:pt x="4116716" y="1276231"/>
                </a:lnTo>
                <a:lnTo>
                  <a:pt x="4118025" y="1243513"/>
                </a:lnTo>
                <a:cubicBezTo>
                  <a:pt x="4123931" y="1213984"/>
                  <a:pt x="4124313" y="1183313"/>
                  <a:pt x="4127932" y="1153404"/>
                </a:cubicBezTo>
                <a:cubicBezTo>
                  <a:pt x="4128694" y="1146925"/>
                  <a:pt x="4131362" y="1138735"/>
                  <a:pt x="4135934" y="1134923"/>
                </a:cubicBezTo>
                <a:cubicBezTo>
                  <a:pt x="4192704" y="1088249"/>
                  <a:pt x="4193276" y="1022525"/>
                  <a:pt x="4195944" y="957753"/>
                </a:cubicBezTo>
                <a:cubicBezTo>
                  <a:pt x="4197658" y="918510"/>
                  <a:pt x="4197658" y="879074"/>
                  <a:pt x="4196706" y="839639"/>
                </a:cubicBezTo>
                <a:lnTo>
                  <a:pt x="4196706" y="839638"/>
                </a:lnTo>
                <a:cubicBezTo>
                  <a:pt x="4196514" y="826302"/>
                  <a:pt x="4193466" y="812205"/>
                  <a:pt x="4187752" y="800393"/>
                </a:cubicBezTo>
                <a:cubicBezTo>
                  <a:pt x="4175749" y="775818"/>
                  <a:pt x="4160129" y="753149"/>
                  <a:pt x="4147936" y="728762"/>
                </a:cubicBezTo>
                <a:close/>
                <a:moveTo>
                  <a:pt x="4138410" y="641131"/>
                </a:moveTo>
                <a:lnTo>
                  <a:pt x="4138410" y="641132"/>
                </a:lnTo>
                <a:lnTo>
                  <a:pt x="4142315" y="668136"/>
                </a:lnTo>
                <a:lnTo>
                  <a:pt x="4142315" y="668135"/>
                </a:lnTo>
                <a:cubicBezTo>
                  <a:pt x="4142411" y="658515"/>
                  <a:pt x="4141839" y="649228"/>
                  <a:pt x="4138410" y="641131"/>
                </a:cubicBezTo>
                <a:close/>
                <a:moveTo>
                  <a:pt x="4126028" y="361086"/>
                </a:moveTo>
                <a:lnTo>
                  <a:pt x="4126028" y="361087"/>
                </a:lnTo>
                <a:cubicBezTo>
                  <a:pt x="4135744" y="373470"/>
                  <a:pt x="4143150" y="386067"/>
                  <a:pt x="4148409" y="398873"/>
                </a:cubicBezTo>
                <a:lnTo>
                  <a:pt x="4157913" y="437908"/>
                </a:lnTo>
                <a:lnTo>
                  <a:pt x="4142221" y="519586"/>
                </a:lnTo>
                <a:lnTo>
                  <a:pt x="4142220" y="519587"/>
                </a:lnTo>
                <a:cubicBezTo>
                  <a:pt x="4133457" y="539590"/>
                  <a:pt x="4128075" y="559450"/>
                  <a:pt x="4127099" y="579573"/>
                </a:cubicBezTo>
                <a:lnTo>
                  <a:pt x="4127099" y="579574"/>
                </a:lnTo>
                <a:lnTo>
                  <a:pt x="4129066" y="610003"/>
                </a:lnTo>
                <a:lnTo>
                  <a:pt x="4138410" y="641130"/>
                </a:lnTo>
                <a:lnTo>
                  <a:pt x="4127099" y="579574"/>
                </a:lnTo>
                <a:lnTo>
                  <a:pt x="4142220" y="519588"/>
                </a:lnTo>
                <a:lnTo>
                  <a:pt x="4142221" y="519586"/>
                </a:lnTo>
                <a:lnTo>
                  <a:pt x="4155523" y="478158"/>
                </a:lnTo>
                <a:lnTo>
                  <a:pt x="4157913" y="437908"/>
                </a:lnTo>
                <a:lnTo>
                  <a:pt x="4157913" y="437907"/>
                </a:lnTo>
                <a:cubicBezTo>
                  <a:pt x="4155651" y="411475"/>
                  <a:pt x="4145460" y="385852"/>
                  <a:pt x="4126028" y="361086"/>
                </a:cubicBezTo>
                <a:close/>
                <a:moveTo>
                  <a:pt x="4140787" y="146291"/>
                </a:moveTo>
                <a:lnTo>
                  <a:pt x="4143220" y="155912"/>
                </a:lnTo>
                <a:lnTo>
                  <a:pt x="4139172" y="210585"/>
                </a:lnTo>
                <a:lnTo>
                  <a:pt x="4139172" y="210586"/>
                </a:lnTo>
                <a:cubicBezTo>
                  <a:pt x="4138220" y="217064"/>
                  <a:pt x="4136886" y="224874"/>
                  <a:pt x="4139554" y="230401"/>
                </a:cubicBezTo>
                <a:lnTo>
                  <a:pt x="4145911" y="265524"/>
                </a:lnTo>
                <a:lnTo>
                  <a:pt x="4130980" y="298220"/>
                </a:lnTo>
                <a:cubicBezTo>
                  <a:pt x="4123932" y="307650"/>
                  <a:pt x="4118312" y="317794"/>
                  <a:pt x="4116645" y="328367"/>
                </a:cubicBezTo>
                <a:lnTo>
                  <a:pt x="4116645" y="328368"/>
                </a:lnTo>
                <a:lnTo>
                  <a:pt x="4117425" y="344512"/>
                </a:lnTo>
                <a:lnTo>
                  <a:pt x="4126028" y="361085"/>
                </a:lnTo>
                <a:lnTo>
                  <a:pt x="4116645" y="328368"/>
                </a:lnTo>
                <a:lnTo>
                  <a:pt x="4130980" y="298221"/>
                </a:lnTo>
                <a:cubicBezTo>
                  <a:pt x="4139172" y="287362"/>
                  <a:pt x="4144316" y="276645"/>
                  <a:pt x="4145911" y="265525"/>
                </a:cubicBezTo>
                <a:lnTo>
                  <a:pt x="4145911" y="265524"/>
                </a:lnTo>
                <a:cubicBezTo>
                  <a:pt x="4147507" y="254403"/>
                  <a:pt x="4145554" y="242878"/>
                  <a:pt x="4139554" y="230400"/>
                </a:cubicBezTo>
                <a:lnTo>
                  <a:pt x="4139172" y="210586"/>
                </a:lnTo>
                <a:lnTo>
                  <a:pt x="4143220" y="155912"/>
                </a:lnTo>
                <a:lnTo>
                  <a:pt x="4143220" y="155911"/>
                </a:lnTo>
                <a:close/>
                <a:moveTo>
                  <a:pt x="0" y="0"/>
                </a:moveTo>
                <a:lnTo>
                  <a:pt x="4123005" y="0"/>
                </a:lnTo>
                <a:lnTo>
                  <a:pt x="4110977" y="20461"/>
                </a:lnTo>
                <a:cubicBezTo>
                  <a:pt x="4100119" y="35416"/>
                  <a:pt x="4094260" y="42559"/>
                  <a:pt x="4093355" y="50156"/>
                </a:cubicBezTo>
                <a:lnTo>
                  <a:pt x="4093356" y="50156"/>
                </a:lnTo>
                <a:lnTo>
                  <a:pt x="4093355" y="50157"/>
                </a:lnTo>
                <a:cubicBezTo>
                  <a:pt x="4092450" y="57753"/>
                  <a:pt x="4096499" y="65802"/>
                  <a:pt x="4105453" y="82566"/>
                </a:cubicBezTo>
                <a:cubicBezTo>
                  <a:pt x="4109835" y="90568"/>
                  <a:pt x="4112501" y="100474"/>
                  <a:pt x="4118979" y="106381"/>
                </a:cubicBezTo>
                <a:lnTo>
                  <a:pt x="4134873" y="127702"/>
                </a:lnTo>
                <a:lnTo>
                  <a:pt x="4118979" y="106380"/>
                </a:lnTo>
                <a:cubicBezTo>
                  <a:pt x="4112501" y="100473"/>
                  <a:pt x="4109835" y="90567"/>
                  <a:pt x="4105453" y="82565"/>
                </a:cubicBezTo>
                <a:cubicBezTo>
                  <a:pt x="4100976" y="74183"/>
                  <a:pt x="4097725" y="67980"/>
                  <a:pt x="4095707" y="62922"/>
                </a:cubicBezTo>
                <a:lnTo>
                  <a:pt x="4093356" y="50156"/>
                </a:lnTo>
                <a:lnTo>
                  <a:pt x="4098434" y="38069"/>
                </a:lnTo>
                <a:cubicBezTo>
                  <a:pt x="4101369" y="33464"/>
                  <a:pt x="4105548" y="27939"/>
                  <a:pt x="4110977" y="20462"/>
                </a:cubicBezTo>
                <a:lnTo>
                  <a:pt x="4123006" y="0"/>
                </a:lnTo>
                <a:lnTo>
                  <a:pt x="4569127" y="0"/>
                </a:lnTo>
                <a:lnTo>
                  <a:pt x="4572002" y="22365"/>
                </a:lnTo>
                <a:cubicBezTo>
                  <a:pt x="4572002" y="47894"/>
                  <a:pt x="4565907" y="73230"/>
                  <a:pt x="4563620" y="98949"/>
                </a:cubicBezTo>
                <a:cubicBezTo>
                  <a:pt x="4561716" y="118952"/>
                  <a:pt x="4562478" y="139337"/>
                  <a:pt x="4560192" y="159339"/>
                </a:cubicBezTo>
                <a:cubicBezTo>
                  <a:pt x="4558476" y="175724"/>
                  <a:pt x="4554096" y="191916"/>
                  <a:pt x="4550476" y="208109"/>
                </a:cubicBezTo>
                <a:cubicBezTo>
                  <a:pt x="4549142" y="214015"/>
                  <a:pt x="4543997" y="219921"/>
                  <a:pt x="4544759" y="225254"/>
                </a:cubicBezTo>
                <a:cubicBezTo>
                  <a:pt x="4552952" y="278215"/>
                  <a:pt x="4516375" y="316317"/>
                  <a:pt x="4500183" y="361086"/>
                </a:cubicBezTo>
                <a:cubicBezTo>
                  <a:pt x="4483035" y="408142"/>
                  <a:pt x="4456747" y="453673"/>
                  <a:pt x="4464557" y="506251"/>
                </a:cubicBezTo>
                <a:cubicBezTo>
                  <a:pt x="4469319" y="538066"/>
                  <a:pt x="4480369" y="568737"/>
                  <a:pt x="4487039" y="600362"/>
                </a:cubicBezTo>
                <a:cubicBezTo>
                  <a:pt x="4489325" y="611602"/>
                  <a:pt x="4488942" y="624175"/>
                  <a:pt x="4486656" y="635415"/>
                </a:cubicBezTo>
                <a:cubicBezTo>
                  <a:pt x="4476177" y="689709"/>
                  <a:pt x="4474653" y="743241"/>
                  <a:pt x="4491800" y="796585"/>
                </a:cubicBezTo>
                <a:cubicBezTo>
                  <a:pt x="4494658" y="805727"/>
                  <a:pt x="4497324" y="815443"/>
                  <a:pt x="4497324" y="824970"/>
                </a:cubicBezTo>
                <a:cubicBezTo>
                  <a:pt x="4497324" y="877167"/>
                  <a:pt x="4493324" y="928413"/>
                  <a:pt x="4474653" y="978327"/>
                </a:cubicBezTo>
                <a:cubicBezTo>
                  <a:pt x="4468367" y="995091"/>
                  <a:pt x="4472367" y="1015476"/>
                  <a:pt x="4470843" y="1033955"/>
                </a:cubicBezTo>
                <a:cubicBezTo>
                  <a:pt x="4469511" y="1051099"/>
                  <a:pt x="4468939" y="1068626"/>
                  <a:pt x="4464557" y="1085200"/>
                </a:cubicBezTo>
                <a:cubicBezTo>
                  <a:pt x="4458082" y="1109395"/>
                  <a:pt x="4457319" y="1131874"/>
                  <a:pt x="4463033" y="1156831"/>
                </a:cubicBezTo>
                <a:cubicBezTo>
                  <a:pt x="4468367" y="1180643"/>
                  <a:pt x="4465702" y="1206362"/>
                  <a:pt x="4465891" y="1231129"/>
                </a:cubicBezTo>
                <a:cubicBezTo>
                  <a:pt x="4466081" y="1258752"/>
                  <a:pt x="4466271" y="1286375"/>
                  <a:pt x="4465319" y="1313998"/>
                </a:cubicBezTo>
                <a:cubicBezTo>
                  <a:pt x="4464939" y="1325048"/>
                  <a:pt x="4457319" y="1337621"/>
                  <a:pt x="4460367" y="1346767"/>
                </a:cubicBezTo>
                <a:cubicBezTo>
                  <a:pt x="4470653" y="1376294"/>
                  <a:pt x="4458271" y="1405823"/>
                  <a:pt x="4463795" y="1435350"/>
                </a:cubicBezTo>
                <a:cubicBezTo>
                  <a:pt x="4466653" y="1449830"/>
                  <a:pt x="4458843" y="1466213"/>
                  <a:pt x="4458082" y="1481834"/>
                </a:cubicBezTo>
                <a:cubicBezTo>
                  <a:pt x="4456747" y="1507362"/>
                  <a:pt x="4457319" y="1532889"/>
                  <a:pt x="4456938" y="1558418"/>
                </a:cubicBezTo>
                <a:cubicBezTo>
                  <a:pt x="4456747" y="1566800"/>
                  <a:pt x="4455985" y="1574993"/>
                  <a:pt x="4455602" y="1583375"/>
                </a:cubicBezTo>
                <a:cubicBezTo>
                  <a:pt x="4455222" y="1590805"/>
                  <a:pt x="4453508" y="1598615"/>
                  <a:pt x="4454840" y="1605664"/>
                </a:cubicBezTo>
                <a:cubicBezTo>
                  <a:pt x="4459605" y="1631193"/>
                  <a:pt x="4467415" y="1656339"/>
                  <a:pt x="4470463" y="1682056"/>
                </a:cubicBezTo>
                <a:cubicBezTo>
                  <a:pt x="4473129" y="1704345"/>
                  <a:pt x="4469511" y="1727398"/>
                  <a:pt x="4471415" y="1749877"/>
                </a:cubicBezTo>
                <a:cubicBezTo>
                  <a:pt x="4474653" y="1789502"/>
                  <a:pt x="4480369" y="1829127"/>
                  <a:pt x="4483989" y="1868753"/>
                </a:cubicBezTo>
                <a:cubicBezTo>
                  <a:pt x="4484751" y="1877327"/>
                  <a:pt x="4479988" y="1886279"/>
                  <a:pt x="4479607" y="1895043"/>
                </a:cubicBezTo>
                <a:cubicBezTo>
                  <a:pt x="4478655" y="1922476"/>
                  <a:pt x="4478463" y="1949909"/>
                  <a:pt x="4477893" y="1977342"/>
                </a:cubicBezTo>
                <a:cubicBezTo>
                  <a:pt x="4477702" y="1992963"/>
                  <a:pt x="4478273" y="2008775"/>
                  <a:pt x="4476559" y="2024208"/>
                </a:cubicBezTo>
                <a:cubicBezTo>
                  <a:pt x="4474273" y="2044590"/>
                  <a:pt x="4470843" y="2063069"/>
                  <a:pt x="4485703" y="2082120"/>
                </a:cubicBezTo>
                <a:cubicBezTo>
                  <a:pt x="4508754" y="2111459"/>
                  <a:pt x="4499800" y="2148798"/>
                  <a:pt x="4505134" y="2182707"/>
                </a:cubicBezTo>
                <a:cubicBezTo>
                  <a:pt x="4506468" y="2191471"/>
                  <a:pt x="4506658" y="2200426"/>
                  <a:pt x="4508182" y="2209188"/>
                </a:cubicBezTo>
                <a:cubicBezTo>
                  <a:pt x="4511040" y="2225382"/>
                  <a:pt x="4514278" y="2241383"/>
                  <a:pt x="4517519" y="2257578"/>
                </a:cubicBezTo>
                <a:cubicBezTo>
                  <a:pt x="4518089" y="2260434"/>
                  <a:pt x="4518282" y="2263672"/>
                  <a:pt x="4519233" y="2266340"/>
                </a:cubicBezTo>
                <a:cubicBezTo>
                  <a:pt x="4527233" y="2290917"/>
                  <a:pt x="4536377" y="2315109"/>
                  <a:pt x="4542855" y="2340066"/>
                </a:cubicBezTo>
                <a:cubicBezTo>
                  <a:pt x="4546094" y="2352259"/>
                  <a:pt x="4546476" y="2365785"/>
                  <a:pt x="4544759" y="2378358"/>
                </a:cubicBezTo>
                <a:cubicBezTo>
                  <a:pt x="4539807" y="2415125"/>
                  <a:pt x="4537711" y="2451512"/>
                  <a:pt x="4544951" y="2488471"/>
                </a:cubicBezTo>
                <a:cubicBezTo>
                  <a:pt x="4547808" y="2503140"/>
                  <a:pt x="4543045" y="2519524"/>
                  <a:pt x="4541332" y="2535145"/>
                </a:cubicBezTo>
                <a:cubicBezTo>
                  <a:pt x="4536759" y="2572484"/>
                  <a:pt x="4531805" y="2609823"/>
                  <a:pt x="4527425" y="2647353"/>
                </a:cubicBezTo>
                <a:cubicBezTo>
                  <a:pt x="4524757" y="2670785"/>
                  <a:pt x="4523233" y="2694408"/>
                  <a:pt x="4520567" y="2717841"/>
                </a:cubicBezTo>
                <a:cubicBezTo>
                  <a:pt x="4517327" y="2744892"/>
                  <a:pt x="4512374" y="2771753"/>
                  <a:pt x="4509706" y="2798806"/>
                </a:cubicBezTo>
                <a:cubicBezTo>
                  <a:pt x="4506658" y="2829667"/>
                  <a:pt x="4506088" y="2860720"/>
                  <a:pt x="4502848" y="2891581"/>
                </a:cubicBezTo>
                <a:cubicBezTo>
                  <a:pt x="4496562" y="2947973"/>
                  <a:pt x="4489132" y="3004172"/>
                  <a:pt x="4482084" y="3060560"/>
                </a:cubicBezTo>
                <a:cubicBezTo>
                  <a:pt x="4475225" y="3115236"/>
                  <a:pt x="4469129" y="3169912"/>
                  <a:pt x="4460557" y="3224206"/>
                </a:cubicBezTo>
                <a:cubicBezTo>
                  <a:pt x="4456938" y="3247067"/>
                  <a:pt x="4447030" y="3268783"/>
                  <a:pt x="4441506" y="3291264"/>
                </a:cubicBezTo>
                <a:lnTo>
                  <a:pt x="4431807" y="3333748"/>
                </a:lnTo>
                <a:lnTo>
                  <a:pt x="4259554" y="3333748"/>
                </a:lnTo>
                <a:lnTo>
                  <a:pt x="0" y="333374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1" name="Group 140">
            <a:extLst>
              <a:ext uri="{FF2B5EF4-FFF2-40B4-BE49-F238E27FC236}">
                <a16:creationId xmlns:a16="http://schemas.microsoft.com/office/drawing/2014/main" id="{7594B485-3656-43C7-AB7B-F237101E3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97286" y="-1"/>
            <a:ext cx="874716" cy="6858001"/>
            <a:chOff x="3697286" y="0"/>
            <a:chExt cx="874716" cy="6858001"/>
          </a:xfrm>
        </p:grpSpPr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340822D1-9EEA-4ECF-9360-D9AF87950D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05643" y="2991643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381000" dist="152400" algn="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DC292A62-7F34-4E30-BE04-48164A1DA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05643" y="2991643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4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F40E2-5497-4E03-AB04-69F7DDE86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9775" y="2817096"/>
            <a:ext cx="6140449" cy="268200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bg1">
                    <a:alpha val="80000"/>
                  </a:schemeClr>
                </a:solidFill>
              </a:rPr>
              <a:t>3.A </a:t>
            </a:r>
            <a:r>
              <a:rPr lang="cs-CZ" sz="2400" dirty="0" err="1">
                <a:solidFill>
                  <a:schemeClr val="bg1">
                    <a:alpha val="80000"/>
                  </a:schemeClr>
                </a:solidFill>
              </a:rPr>
              <a:t>Revenanti</a:t>
            </a:r>
            <a:r>
              <a:rPr lang="cs-CZ" sz="2400" dirty="0">
                <a:solidFill>
                  <a:schemeClr val="bg1">
                    <a:alpha val="80000"/>
                  </a:schemeClr>
                </a:solidFill>
              </a:rPr>
              <a:t> s určenou příčinou návratu</a:t>
            </a:r>
          </a:p>
          <a:p>
            <a:pPr lvl="1"/>
            <a:r>
              <a:rPr lang="cs-CZ" dirty="0">
                <a:solidFill>
                  <a:schemeClr val="bg1">
                    <a:alpha val="80000"/>
                  </a:schemeClr>
                </a:solidFill>
              </a:rPr>
              <a:t>MRTVÝ SE ÁVAZKY VE SVĚTĚ ŽIVÝCH</a:t>
            </a:r>
          </a:p>
          <a:p>
            <a:pPr lvl="2"/>
            <a:r>
              <a:rPr lang="cs-CZ" sz="2400" dirty="0">
                <a:solidFill>
                  <a:schemeClr val="bg1">
                    <a:alpha val="80000"/>
                  </a:schemeClr>
                </a:solidFill>
              </a:rPr>
              <a:t>3.A 230 Mrtvá šestinedělka se stará o své dítě: mrtvá se vrací k novorozenci, potkává manžela. M. jí místo ruky podá vařečku na které zůstane vypálený otisk</a:t>
            </a:r>
          </a:p>
        </p:txBody>
      </p:sp>
    </p:spTree>
    <p:extLst>
      <p:ext uri="{BB962C8B-B14F-4D97-AF65-F5344CB8AC3E}">
        <p14:creationId xmlns:p14="http://schemas.microsoft.com/office/powerpoint/2010/main" val="33373635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7983</TotalTime>
  <Words>923</Words>
  <Application>Microsoft Office PowerPoint</Application>
  <PresentationFormat>Širokoúhlá obrazovka</PresentationFormat>
  <Paragraphs>88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Katalog českých démonologických pověstí</vt:lpstr>
      <vt:lpstr>Katalogy</vt:lpstr>
      <vt:lpstr>POVĚST x pohádka</vt:lpstr>
      <vt:lpstr>Typy pověstí (737)</vt:lpstr>
      <vt:lpstr>1.Člověk a magie. Čarodějnice, laik používá magii…</vt:lpstr>
      <vt:lpstr>1.Člověk a magie. Čarodějnice, laik používá magii…</vt:lpstr>
      <vt:lpstr>2. Člověk a osud – proroctví, převtělená duše, tabu, Ďábel</vt:lpstr>
      <vt:lpstr>2. Člověk a osud – proroctví, převtělená duše, tabu, Ďábel</vt:lpstr>
      <vt:lpstr>3. Člověk po smrti, pohřeb</vt:lpstr>
      <vt:lpstr>4. Numinózní jevy, duchové přízraky a strašení</vt:lpstr>
      <vt:lpstr>5.Přírodní démoni, domácí duch, démonická zvířata a byliny</vt:lpstr>
      <vt:lpstr>5.Přírodní démoni, domácí duch, démonická zvířata a byliny</vt:lpstr>
      <vt:lpstr>7. Parodické pověsti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Katalog českých démonologických pověstí</dc:title>
  <dc:creator>Veronika Ficková</dc:creator>
  <cp:lastModifiedBy>Lenovo Allinone</cp:lastModifiedBy>
  <cp:revision>16</cp:revision>
  <dcterms:created xsi:type="dcterms:W3CDTF">2021-03-23T17:13:48Z</dcterms:created>
  <dcterms:modified xsi:type="dcterms:W3CDTF">2021-03-29T14:50:54Z</dcterms:modified>
</cp:coreProperties>
</file>