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Základy výstupů po laně a improvizované výstupy po laně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výstupu po laně s komplikací a </a:t>
            </a:r>
            <a:r>
              <a:rPr lang="cs-CZ" smtClean="0"/>
              <a:t>improvizované výstupy.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Základy výstupů po laně </a:t>
            </a:r>
            <a:r>
              <a:rPr lang="cs-CZ" dirty="0" smtClean="0"/>
              <a:t>s komplikací (překonání uzlu směrem nahoru/dolů).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</a:t>
            </a:r>
            <a:r>
              <a:rPr lang="cs-CZ" dirty="0" smtClean="0"/>
              <a:t>mprovizované </a:t>
            </a:r>
            <a:r>
              <a:rPr lang="cs-CZ" dirty="0"/>
              <a:t>výstupy po </a:t>
            </a:r>
            <a:r>
              <a:rPr lang="cs-CZ" dirty="0" smtClean="0"/>
              <a:t>laně (sebezáchrana z trhliny, výstupy s omezeným materiálem </a:t>
            </a:r>
            <a:r>
              <a:rPr lang="cs-CZ" smtClean="0"/>
              <a:t>s komplikací).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D6FE1D-7066-412A-AF4A-C6D3BEE6E85D}"/>
</file>

<file path=customXml/itemProps2.xml><?xml version="1.0" encoding="utf-8"?>
<ds:datastoreItem xmlns:ds="http://schemas.openxmlformats.org/officeDocument/2006/customXml" ds:itemID="{35FD9EE2-AF2C-48F3-9D47-62DCB7FF8F9D}"/>
</file>

<file path=customXml/itemProps3.xml><?xml version="1.0" encoding="utf-8"?>
<ds:datastoreItem xmlns:ds="http://schemas.openxmlformats.org/officeDocument/2006/customXml" ds:itemID="{64744BB1-E9E0-4843-81A5-D3FB78E8EB5C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247</Words>
  <Application>Microsoft Office PowerPoint</Application>
  <PresentationFormat>Předvádění na obrazovce (4:3)</PresentationFormat>
  <Paragraphs>26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32</cp:revision>
  <dcterms:modified xsi:type="dcterms:W3CDTF">2021-12-13T20:35:51Z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