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20"/>
  </p:handoutMasterIdLst>
  <p:sldIdLst>
    <p:sldId id="265" r:id="rId2"/>
    <p:sldId id="420" r:id="rId3"/>
    <p:sldId id="428" r:id="rId4"/>
    <p:sldId id="409" r:id="rId5"/>
    <p:sldId id="434" r:id="rId6"/>
    <p:sldId id="432" r:id="rId7"/>
    <p:sldId id="423" r:id="rId8"/>
    <p:sldId id="433" r:id="rId9"/>
    <p:sldId id="435" r:id="rId10"/>
    <p:sldId id="426" r:id="rId11"/>
    <p:sldId id="437" r:id="rId12"/>
    <p:sldId id="427" r:id="rId13"/>
    <p:sldId id="429" r:id="rId14"/>
    <p:sldId id="410" r:id="rId15"/>
    <p:sldId id="436" r:id="rId16"/>
    <p:sldId id="319" r:id="rId17"/>
    <p:sldId id="430" r:id="rId18"/>
    <p:sldId id="431" r:id="rId19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F000C-EF45-45F5-BE4D-E74D73200378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0EF10-A849-4F43-BFA4-5FC22B5F2B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173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debriefing</a:t>
            </a:r>
            <a:r>
              <a:rPr lang="cs-CZ" dirty="0" smtClean="0"/>
              <a:t> – 2. část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024128" y="2084832"/>
            <a:ext cx="10191740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024128" y="2170253"/>
            <a:ext cx="10191740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Lišila se něčím 2. část originálu od 1.?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Jakou roli hrálo mít/nemít video?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Co se vám podařilo od minule zlepšit? Díky čemu?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Objevil se naopak nějaký nový problém?</a:t>
            </a:r>
          </a:p>
          <a:p>
            <a:pPr marL="541655" lvl="2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926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267" y="2036235"/>
            <a:ext cx="8128381" cy="2883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75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společný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>
            <a:normAutofit/>
          </a:bodyPr>
          <a:lstStyle/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055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feedback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>
            <a:normAutofit/>
          </a:bodyPr>
          <a:lstStyle/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09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 – vstupní proměnné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024128" y="2084832"/>
            <a:ext cx="10191740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Co dalšího kromě řečníka ovlivňuje tlumočnický výkon?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Jaké vstupní proměnné se váží k osobě tlumočníka?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Jaké k tlumočnické situaci jako takové?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73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 – vstupní proměnné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024128" y="2084832"/>
            <a:ext cx="10191740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Jak se vám tlumočilo přes KUDO?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2800" dirty="0" smtClean="0"/>
              <a:t>Jak vychází KUDO ze srovnání s tlumočením v reálné fyzické kabině a se </a:t>
            </a:r>
            <a:r>
              <a:rPr lang="cs-CZ" sz="2800" dirty="0" err="1" smtClean="0"/>
              <a:t>ZOOMem</a:t>
            </a:r>
            <a:r>
              <a:rPr lang="cs-CZ" sz="2800" dirty="0" smtClean="0"/>
              <a:t>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617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samostudium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024128" y="2084832"/>
            <a:ext cx="10191740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Je něco, na co byste se v samostudiu chtěli zvlášť zaměřit?</a:t>
            </a: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765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hodina + zkouška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024128" y="2084832"/>
            <a:ext cx="10191740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KDY?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podoba zkoušky</a:t>
            </a: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364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vás dnes čeká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/>
          <a:lstStyle/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seznámení s platformou KUDO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tlumočení Billa Gatese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diskuse o vstupních proměnných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62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267" y="2036235"/>
            <a:ext cx="8128381" cy="2883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26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Bill </a:t>
            </a:r>
            <a:r>
              <a:rPr lang="cs-CZ" dirty="0" err="1" smtClean="0"/>
              <a:t>gates</a:t>
            </a:r>
            <a:r>
              <a:rPr lang="cs-CZ" dirty="0" smtClean="0"/>
              <a:t> v EP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3316147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indent="0">
              <a:buNone/>
            </a:pPr>
            <a:endParaRPr lang="cs-CZ" sz="3600" b="1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024128" y="2170253"/>
            <a:ext cx="10191740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2012 = dozvuky ekonomické krize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Výbor pro rozvoj EP</a:t>
            </a:r>
          </a:p>
          <a:p>
            <a:pPr marL="541655" lvl="2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víceletý finanční rámec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odkazy na grafy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0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Bill </a:t>
            </a:r>
            <a:r>
              <a:rPr lang="cs-CZ" dirty="0" err="1" smtClean="0"/>
              <a:t>gates</a:t>
            </a:r>
            <a:r>
              <a:rPr lang="cs-CZ" dirty="0" smtClean="0"/>
              <a:t> v EP – 1.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3316147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indent="0">
              <a:buNone/>
            </a:pPr>
            <a:endParaRPr lang="cs-CZ" sz="3600" b="1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024128" y="2170253"/>
            <a:ext cx="10191740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err="1" smtClean="0"/>
              <a:t>GDP</a:t>
            </a:r>
            <a:r>
              <a:rPr lang="cs-CZ" sz="3600" dirty="0" smtClean="0"/>
              <a:t> = HDP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err="1" smtClean="0"/>
              <a:t>GNI</a:t>
            </a:r>
            <a:r>
              <a:rPr lang="cs-CZ" sz="3600" dirty="0" smtClean="0"/>
              <a:t> = hrubý národní důchod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err="1" smtClean="0"/>
              <a:t>millenium</a:t>
            </a:r>
            <a:r>
              <a:rPr lang="cs-CZ" sz="3600" dirty="0" smtClean="0"/>
              <a:t> </a:t>
            </a:r>
            <a:r>
              <a:rPr lang="cs-CZ" sz="3600" dirty="0" err="1" smtClean="0"/>
              <a:t>development</a:t>
            </a:r>
            <a:r>
              <a:rPr lang="cs-CZ" sz="3600" dirty="0" smtClean="0"/>
              <a:t> </a:t>
            </a:r>
            <a:r>
              <a:rPr lang="cs-CZ" sz="3600" dirty="0" err="1" smtClean="0"/>
              <a:t>goals</a:t>
            </a:r>
            <a:r>
              <a:rPr lang="cs-CZ" sz="3600" dirty="0" smtClean="0"/>
              <a:t> = rozvojové cíle tisíciletí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EU 15 + EU 12 = staré + nové členské země</a:t>
            </a: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8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Bill </a:t>
            </a:r>
            <a:r>
              <a:rPr lang="cs-CZ" dirty="0" err="1" smtClean="0"/>
              <a:t>gates</a:t>
            </a:r>
            <a:r>
              <a:rPr lang="cs-CZ" dirty="0" smtClean="0"/>
              <a:t> v EP – 1.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3316147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indent="0">
              <a:buNone/>
            </a:pPr>
            <a:endParaRPr lang="cs-CZ" sz="3600" b="1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024128" y="2170253"/>
            <a:ext cx="10191740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analýza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anticipace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čísla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bez videa, pouze audio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3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debriefing</a:t>
            </a:r>
            <a:r>
              <a:rPr lang="cs-CZ" dirty="0" smtClean="0"/>
              <a:t> – 1.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>
            <a:normAutofit/>
          </a:bodyPr>
          <a:lstStyle/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024128" y="2084832"/>
            <a:ext cx="10191740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176528" y="2255674"/>
            <a:ext cx="10191740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Co bylo tlumočnicky těžké?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Co bylo tlumočnicky příjemné?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Co se dařilo?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Co drhlo?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Co udělat příště jinak, aby to bylo lepší?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00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Bill </a:t>
            </a:r>
            <a:r>
              <a:rPr lang="cs-CZ" dirty="0" err="1" smtClean="0"/>
              <a:t>gates</a:t>
            </a:r>
            <a:r>
              <a:rPr lang="cs-CZ" dirty="0" smtClean="0"/>
              <a:t> v EP – 2.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3316147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indent="0">
              <a:buNone/>
            </a:pPr>
            <a:endParaRPr lang="cs-CZ" sz="3600" b="1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024128" y="2170253"/>
            <a:ext cx="10191740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zdravotnictví</a:t>
            </a:r>
          </a:p>
          <a:p>
            <a:pPr marL="541655" lvl="2" indent="-358775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err="1" smtClean="0"/>
              <a:t>measles</a:t>
            </a:r>
            <a:r>
              <a:rPr lang="cs-CZ" sz="3200" dirty="0" smtClean="0"/>
              <a:t> = spalničky</a:t>
            </a:r>
          </a:p>
          <a:p>
            <a:pPr marL="541655" lvl="2" indent="-358775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err="1" smtClean="0"/>
              <a:t>polio</a:t>
            </a:r>
            <a:r>
              <a:rPr lang="cs-CZ" sz="3200" dirty="0" smtClean="0"/>
              <a:t> = obrna</a:t>
            </a:r>
          </a:p>
          <a:p>
            <a:pPr marL="687959" lvl="3" indent="-358775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oral </a:t>
            </a:r>
            <a:r>
              <a:rPr lang="cs-CZ" sz="2800" dirty="0" err="1" smtClean="0"/>
              <a:t>polio</a:t>
            </a:r>
            <a:r>
              <a:rPr lang="cs-CZ" sz="2800" dirty="0" smtClean="0"/>
              <a:t> </a:t>
            </a:r>
            <a:r>
              <a:rPr lang="cs-CZ" sz="2800" dirty="0" err="1" smtClean="0"/>
              <a:t>vaccine</a:t>
            </a:r>
            <a:r>
              <a:rPr lang="cs-CZ" sz="2800" dirty="0" smtClean="0"/>
              <a:t> (</a:t>
            </a:r>
            <a:r>
              <a:rPr lang="cs-CZ" sz="2800" dirty="0" err="1" smtClean="0"/>
              <a:t>OPV</a:t>
            </a:r>
            <a:r>
              <a:rPr lang="cs-CZ" sz="2800" dirty="0" smtClean="0"/>
              <a:t>) = perorální vakcína</a:t>
            </a:r>
          </a:p>
          <a:p>
            <a:pPr marL="541655" lvl="2" indent="-358775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err="1" smtClean="0"/>
              <a:t>smallpox</a:t>
            </a:r>
            <a:r>
              <a:rPr lang="cs-CZ" sz="3200" dirty="0" smtClean="0"/>
              <a:t> = neštovice</a:t>
            </a:r>
          </a:p>
          <a:p>
            <a:pPr marL="541655" lvl="2" indent="-358775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err="1" smtClean="0"/>
              <a:t>diphteria</a:t>
            </a:r>
            <a:r>
              <a:rPr lang="cs-CZ" sz="3200" dirty="0" smtClean="0"/>
              <a:t> = záškrt</a:t>
            </a:r>
          </a:p>
          <a:p>
            <a:pPr marL="541655" lvl="2" indent="-358775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tetanus</a:t>
            </a:r>
          </a:p>
          <a:p>
            <a:pPr marL="541655" lvl="2" indent="-358775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err="1" smtClean="0"/>
              <a:t>pneumonia</a:t>
            </a:r>
            <a:r>
              <a:rPr lang="cs-CZ" sz="3200" dirty="0" smtClean="0"/>
              <a:t> = zápal plic</a:t>
            </a:r>
          </a:p>
          <a:p>
            <a:pPr marL="358775" lvl="1" indent="-358775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err="1" smtClean="0"/>
              <a:t>pledging</a:t>
            </a:r>
            <a:r>
              <a:rPr lang="cs-CZ" sz="3600" dirty="0" smtClean="0"/>
              <a:t> </a:t>
            </a:r>
            <a:r>
              <a:rPr lang="cs-CZ" sz="3600" dirty="0" err="1" smtClean="0"/>
              <a:t>conference</a:t>
            </a:r>
            <a:r>
              <a:rPr lang="cs-CZ" sz="3600" dirty="0" smtClean="0"/>
              <a:t> </a:t>
            </a:r>
            <a:r>
              <a:rPr lang="cs-CZ" sz="3600" dirty="0" smtClean="0"/>
              <a:t>= dárcovská konference</a:t>
            </a:r>
          </a:p>
          <a:p>
            <a:pPr marL="541655" lvl="2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360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Bill </a:t>
            </a:r>
            <a:r>
              <a:rPr lang="cs-CZ" dirty="0" err="1" smtClean="0"/>
              <a:t>gates</a:t>
            </a:r>
            <a:r>
              <a:rPr lang="cs-CZ" dirty="0" smtClean="0"/>
              <a:t> v EP – 2.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3316147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indent="0">
              <a:buNone/>
            </a:pPr>
            <a:endParaRPr lang="cs-CZ" sz="3600" b="1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024128" y="2170253"/>
            <a:ext cx="10191740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vyjděte z analýzy a hodnocení 1. části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tentokrát s videem</a:t>
            </a:r>
          </a:p>
          <a:p>
            <a:pPr marL="541655" lvl="2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562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2622</TotalTime>
  <Words>300</Words>
  <Application>Microsoft Office PowerPoint</Application>
  <PresentationFormat>Širokoúhlá obrazovka</PresentationFormat>
  <Paragraphs>78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Tw Cen MT</vt:lpstr>
      <vt:lpstr>Tw Cen MT Condensed</vt:lpstr>
      <vt:lpstr>Wingdings 3</vt:lpstr>
      <vt:lpstr>Integrál</vt:lpstr>
      <vt:lpstr>STI</vt:lpstr>
      <vt:lpstr>co vás dnes čeká</vt:lpstr>
      <vt:lpstr>Prezentace aplikace PowerPoint</vt:lpstr>
      <vt:lpstr>Bill gates v EP</vt:lpstr>
      <vt:lpstr>Bill gates v EP – 1. část</vt:lpstr>
      <vt:lpstr>Bill gates v EP – 1. část</vt:lpstr>
      <vt:lpstr>debriefing – 1. část</vt:lpstr>
      <vt:lpstr>Bill gates v EP – 2. část</vt:lpstr>
      <vt:lpstr>Bill gates v EP – 2. část</vt:lpstr>
      <vt:lpstr>debriefing – 2. část</vt:lpstr>
      <vt:lpstr>Prezentace aplikace PowerPoint</vt:lpstr>
      <vt:lpstr>společný debriefing</vt:lpstr>
      <vt:lpstr>feedback</vt:lpstr>
      <vt:lpstr>diskuse – vstupní proměnné</vt:lpstr>
      <vt:lpstr>diskuse – vstupní proměnné</vt:lpstr>
      <vt:lpstr>wrap-up</vt:lpstr>
      <vt:lpstr>samostudium</vt:lpstr>
      <vt:lpstr>osobní hodina + zkouška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175</cp:revision>
  <cp:lastPrinted>2020-02-24T11:22:20Z</cp:lastPrinted>
  <dcterms:created xsi:type="dcterms:W3CDTF">2019-03-09T16:29:07Z</dcterms:created>
  <dcterms:modified xsi:type="dcterms:W3CDTF">2020-05-18T13:12:54Z</dcterms:modified>
</cp:coreProperties>
</file>