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5"/>
  </p:notesMasterIdLst>
  <p:handoutMasterIdLst>
    <p:handoutMasterId r:id="rId26"/>
  </p:handoutMasterIdLst>
  <p:sldIdLst>
    <p:sldId id="256" r:id="rId5"/>
    <p:sldId id="371" r:id="rId6"/>
    <p:sldId id="366" r:id="rId7"/>
    <p:sldId id="364" r:id="rId8"/>
    <p:sldId id="365" r:id="rId9"/>
    <p:sldId id="362" r:id="rId10"/>
    <p:sldId id="361" r:id="rId11"/>
    <p:sldId id="357" r:id="rId12"/>
    <p:sldId id="367" r:id="rId13"/>
    <p:sldId id="363" r:id="rId14"/>
    <p:sldId id="265" r:id="rId15"/>
    <p:sldId id="281" r:id="rId16"/>
    <p:sldId id="368" r:id="rId17"/>
    <p:sldId id="354" r:id="rId18"/>
    <p:sldId id="355" r:id="rId19"/>
    <p:sldId id="369" r:id="rId20"/>
    <p:sldId id="372" r:id="rId21"/>
    <p:sldId id="358" r:id="rId22"/>
    <p:sldId id="370" r:id="rId23"/>
    <p:sldId id="359" r:id="rId24"/>
  </p:sldIdLst>
  <p:sldSz cx="9144000" cy="6858000" type="screen4x3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F3300"/>
    <a:srgbClr val="CC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A30D43-3FAB-4431-9213-8CFCC0E5143C}" v="70" dt="2021-12-22T09:18:32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2028" autoAdjust="0"/>
  </p:normalViewPr>
  <p:slideViewPr>
    <p:cSldViewPr>
      <p:cViewPr varScale="1">
        <p:scale>
          <a:sx n="64" d="100"/>
          <a:sy n="64" d="100"/>
        </p:scale>
        <p:origin x="21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14" y="-78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ágner" userId="S::vagner@vojenskyobor.cz::8f38ecf4-166a-48cb-9f9e-f1a40236ef56" providerId="AD" clId="Web-{F2A30D43-3FAB-4431-9213-8CFCC0E5143C}"/>
    <pc:docChg chg="modSld">
      <pc:chgData name="Michal Vágner" userId="S::vagner@vojenskyobor.cz::8f38ecf4-166a-48cb-9f9e-f1a40236ef56" providerId="AD" clId="Web-{F2A30D43-3FAB-4431-9213-8CFCC0E5143C}" dt="2021-12-22T09:18:32.184" v="67" actId="20577"/>
      <pc:docMkLst>
        <pc:docMk/>
      </pc:docMkLst>
      <pc:sldChg chg="modSp">
        <pc:chgData name="Michal Vágner" userId="S::vagner@vojenskyobor.cz::8f38ecf4-166a-48cb-9f9e-f1a40236ef56" providerId="AD" clId="Web-{F2A30D43-3FAB-4431-9213-8CFCC0E5143C}" dt="2021-12-22T09:17:57.871" v="42" actId="20577"/>
        <pc:sldMkLst>
          <pc:docMk/>
          <pc:sldMk cId="0" sldId="358"/>
        </pc:sldMkLst>
        <pc:spChg chg="mod">
          <ac:chgData name="Michal Vágner" userId="S::vagner@vojenskyobor.cz::8f38ecf4-166a-48cb-9f9e-f1a40236ef56" providerId="AD" clId="Web-{F2A30D43-3FAB-4431-9213-8CFCC0E5143C}" dt="2021-12-22T09:17:57.871" v="42" actId="20577"/>
          <ac:spMkLst>
            <pc:docMk/>
            <pc:sldMk cId="0" sldId="358"/>
            <ac:spMk id="30723" creationId="{2F50E04A-5413-41AE-8960-4B33BB9DAF7D}"/>
          </ac:spMkLst>
        </pc:spChg>
      </pc:sldChg>
      <pc:sldChg chg="modSp">
        <pc:chgData name="Michal Vágner" userId="S::vagner@vojenskyobor.cz::8f38ecf4-166a-48cb-9f9e-f1a40236ef56" providerId="AD" clId="Web-{F2A30D43-3FAB-4431-9213-8CFCC0E5143C}" dt="2021-12-22T09:18:32.184" v="67" actId="20577"/>
        <pc:sldMkLst>
          <pc:docMk/>
          <pc:sldMk cId="0" sldId="370"/>
        </pc:sldMkLst>
        <pc:spChg chg="mod">
          <ac:chgData name="Michal Vágner" userId="S::vagner@vojenskyobor.cz::8f38ecf4-166a-48cb-9f9e-f1a40236ef56" providerId="AD" clId="Web-{F2A30D43-3FAB-4431-9213-8CFCC0E5143C}" dt="2021-12-22T09:18:32.184" v="67" actId="20577"/>
          <ac:spMkLst>
            <pc:docMk/>
            <pc:sldMk cId="0" sldId="370"/>
            <ac:spMk id="31747" creationId="{06D87B7F-D5BF-4265-8F24-6CD1FA2E1047}"/>
          </ac:spMkLst>
        </pc:spChg>
      </pc:sldChg>
      <pc:sldChg chg="modSp">
        <pc:chgData name="Michal Vágner" userId="S::vagner@vojenskyobor.cz::8f38ecf4-166a-48cb-9f9e-f1a40236ef56" providerId="AD" clId="Web-{F2A30D43-3FAB-4431-9213-8CFCC0E5143C}" dt="2021-12-22T09:16:15.119" v="1" actId="14100"/>
        <pc:sldMkLst>
          <pc:docMk/>
          <pc:sldMk cId="0" sldId="372"/>
        </pc:sldMkLst>
        <pc:spChg chg="mod">
          <ac:chgData name="Michal Vágner" userId="S::vagner@vojenskyobor.cz::8f38ecf4-166a-48cb-9f9e-f1a40236ef56" providerId="AD" clId="Web-{F2A30D43-3FAB-4431-9213-8CFCC0E5143C}" dt="2021-12-22T09:16:15.119" v="1" actId="14100"/>
          <ac:spMkLst>
            <pc:docMk/>
            <pc:sldMk cId="0" sldId="372"/>
            <ac:spMk id="6" creationId="{43EF3FD3-EF90-466C-97B0-7BE433CD913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0B097-BAC9-4FA6-BF45-CA56AC5C21EA}" type="doc">
      <dgm:prSet loTypeId="urn:microsoft.com/office/officeart/2005/8/layout/gear1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cs-CZ"/>
        </a:p>
      </dgm:t>
    </dgm:pt>
    <dgm:pt modelId="{4E7FE097-6434-4983-BE17-B761429D93C8}">
      <dgm:prSet phldrT="[Text]" custT="1"/>
      <dgm:spPr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</dgm:spPr>
      <dgm:t>
        <a:bodyPr/>
        <a:lstStyle/>
        <a:p>
          <a:r>
            <a:rPr lang="cs-CZ" sz="2000" dirty="0">
              <a:solidFill>
                <a:schemeClr val="tx1"/>
              </a:solidFill>
            </a:rPr>
            <a:t>Vševojskový výcvik</a:t>
          </a:r>
        </a:p>
      </dgm:t>
    </dgm:pt>
    <dgm:pt modelId="{9934DF56-7C92-4C1A-888E-ACE6C99D0226}" type="parTrans" cxnId="{10463E8F-6302-462D-A1F4-EA4BFD818C5B}">
      <dgm:prSet/>
      <dgm:spPr/>
      <dgm:t>
        <a:bodyPr/>
        <a:lstStyle/>
        <a:p>
          <a:endParaRPr lang="cs-CZ"/>
        </a:p>
      </dgm:t>
    </dgm:pt>
    <dgm:pt modelId="{AEAB3FDD-4060-48D6-993C-9C5DA9DA261A}" type="sibTrans" cxnId="{10463E8F-6302-462D-A1F4-EA4BFD818C5B}">
      <dgm:prSet/>
      <dgm:spPr/>
      <dgm:t>
        <a:bodyPr/>
        <a:lstStyle/>
        <a:p>
          <a:endParaRPr lang="cs-CZ"/>
        </a:p>
      </dgm:t>
    </dgm:pt>
    <dgm:pt modelId="{1D34F803-1464-43E4-9B22-E9D8CE8EDA58}">
      <dgm:prSet phldrT="[Text]" custT="1"/>
      <dgm:spPr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Služební tělesná výchova</a:t>
          </a:r>
        </a:p>
      </dgm:t>
    </dgm:pt>
    <dgm:pt modelId="{6ED9EF58-1DAA-4AF5-AB04-637BB05E746E}" type="parTrans" cxnId="{A11526DB-F155-45E5-8210-8109973655E1}">
      <dgm:prSet/>
      <dgm:spPr/>
      <dgm:t>
        <a:bodyPr/>
        <a:lstStyle/>
        <a:p>
          <a:endParaRPr lang="cs-CZ"/>
        </a:p>
      </dgm:t>
    </dgm:pt>
    <dgm:pt modelId="{4142918C-F543-4C2E-96E1-CF7DD8566DDA}" type="sibTrans" cxnId="{A11526DB-F155-45E5-8210-8109973655E1}">
      <dgm:prSet/>
      <dgm:spPr/>
      <dgm:t>
        <a:bodyPr/>
        <a:lstStyle/>
        <a:p>
          <a:endParaRPr lang="cs-CZ"/>
        </a:p>
      </dgm:t>
    </dgm:pt>
    <dgm:pt modelId="{C6585AC9-3BB7-4FB0-87AF-D935466400CD}">
      <dgm:prSet phldrT="[Text]" custT="1"/>
      <dgm:spPr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Služební tělesná příprava</a:t>
          </a:r>
        </a:p>
      </dgm:t>
    </dgm:pt>
    <dgm:pt modelId="{4DA9FEA8-8FBF-4FA0-BF30-8728F3C21F1C}" type="parTrans" cxnId="{2564E51E-ACC8-460E-89ED-1B6D2C655C0C}">
      <dgm:prSet/>
      <dgm:spPr/>
      <dgm:t>
        <a:bodyPr/>
        <a:lstStyle/>
        <a:p>
          <a:endParaRPr lang="cs-CZ"/>
        </a:p>
      </dgm:t>
    </dgm:pt>
    <dgm:pt modelId="{80854CF3-5FC4-4C5C-9ED4-0F425C957F20}" type="sibTrans" cxnId="{2564E51E-ACC8-460E-89ED-1B6D2C655C0C}">
      <dgm:prSet/>
      <dgm:spPr/>
      <dgm:t>
        <a:bodyPr/>
        <a:lstStyle/>
        <a:p>
          <a:endParaRPr lang="cs-CZ"/>
        </a:p>
      </dgm:t>
    </dgm:pt>
    <dgm:pt modelId="{A97052F3-E6E4-43B2-8AC4-D86F8F8F4C29}">
      <dgm:prSet custT="1"/>
      <dgm:spPr/>
      <dgm:t>
        <a:bodyPr/>
        <a:lstStyle/>
        <a:p>
          <a:r>
            <a:rPr lang="cs-CZ" sz="1200" dirty="0"/>
            <a:t>Další přípravy</a:t>
          </a:r>
        </a:p>
      </dgm:t>
    </dgm:pt>
    <dgm:pt modelId="{C0D2F471-996C-4AC2-8401-67660F59038D}" type="parTrans" cxnId="{07B211E1-7A0E-4D25-A5BC-3D35B0B702FC}">
      <dgm:prSet/>
      <dgm:spPr/>
      <dgm:t>
        <a:bodyPr/>
        <a:lstStyle/>
        <a:p>
          <a:endParaRPr lang="cs-CZ"/>
        </a:p>
      </dgm:t>
    </dgm:pt>
    <dgm:pt modelId="{9ACD98E7-9481-4234-AA3A-9E809BE5D4C0}" type="sibTrans" cxnId="{07B211E1-7A0E-4D25-A5BC-3D35B0B702FC}">
      <dgm:prSet/>
      <dgm:spPr/>
      <dgm:t>
        <a:bodyPr/>
        <a:lstStyle/>
        <a:p>
          <a:endParaRPr lang="cs-CZ"/>
        </a:p>
      </dgm:t>
    </dgm:pt>
    <dgm:pt modelId="{43FB6413-714D-4BDC-9C98-6883FDABDC26}">
      <dgm:prSet phldrT="[Text]"/>
      <dgm:spPr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</dgm:spPr>
      <dgm:t>
        <a:bodyPr/>
        <a:lstStyle/>
        <a:p>
          <a:endParaRPr lang="cs-CZ" dirty="0"/>
        </a:p>
      </dgm:t>
    </dgm:pt>
    <dgm:pt modelId="{9AB03E99-6034-4B31-A905-F0CE55A9E563}" type="parTrans" cxnId="{2D73170C-CECE-4553-85EF-9102A14D1120}">
      <dgm:prSet/>
      <dgm:spPr/>
      <dgm:t>
        <a:bodyPr/>
        <a:lstStyle/>
        <a:p>
          <a:endParaRPr lang="cs-CZ"/>
        </a:p>
      </dgm:t>
    </dgm:pt>
    <dgm:pt modelId="{EB8E3021-CF1C-499F-8134-E68BD8A0EC39}" type="sibTrans" cxnId="{2D73170C-CECE-4553-85EF-9102A14D1120}">
      <dgm:prSet/>
      <dgm:spPr/>
      <dgm:t>
        <a:bodyPr/>
        <a:lstStyle/>
        <a:p>
          <a:endParaRPr lang="cs-CZ"/>
        </a:p>
      </dgm:t>
    </dgm:pt>
    <dgm:pt modelId="{6BC8D4DC-5031-4287-99C9-D0C7E4E54A51}" type="pres">
      <dgm:prSet presAssocID="{0D90B097-BAC9-4FA6-BF45-CA56AC5C21E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65C72E-E72E-4AB7-835B-5D8D93EBC5A1}" type="pres">
      <dgm:prSet presAssocID="{4E7FE097-6434-4983-BE17-B761429D93C8}" presName="gear1" presStyleLbl="node1" presStyleIdx="0" presStyleCnt="3">
        <dgm:presLayoutVars>
          <dgm:chMax val="1"/>
          <dgm:bulletEnabled val="1"/>
        </dgm:presLayoutVars>
      </dgm:prSet>
      <dgm:spPr/>
    </dgm:pt>
    <dgm:pt modelId="{CC893C38-515E-4CA8-86C1-B2A3E8A08FB6}" type="pres">
      <dgm:prSet presAssocID="{4E7FE097-6434-4983-BE17-B761429D93C8}" presName="gear1srcNode" presStyleLbl="node1" presStyleIdx="0" presStyleCnt="3"/>
      <dgm:spPr/>
    </dgm:pt>
    <dgm:pt modelId="{4BFF4D16-1C45-4BF7-A2F8-F62FD28EE578}" type="pres">
      <dgm:prSet presAssocID="{4E7FE097-6434-4983-BE17-B761429D93C8}" presName="gear1dstNode" presStyleLbl="node1" presStyleIdx="0" presStyleCnt="3"/>
      <dgm:spPr/>
    </dgm:pt>
    <dgm:pt modelId="{BB5FFF7A-A8D4-4AAF-B950-8B8E7CBD6F90}" type="pres">
      <dgm:prSet presAssocID="{4E7FE097-6434-4983-BE17-B761429D93C8}" presName="gear1ch" presStyleLbl="fgAcc1" presStyleIdx="0" presStyleCnt="1" custLinFactNeighborX="-80402" custLinFactNeighborY="-7311">
        <dgm:presLayoutVars>
          <dgm:chMax val="0"/>
          <dgm:bulletEnabled val="1"/>
        </dgm:presLayoutVars>
      </dgm:prSet>
      <dgm:spPr>
        <a:prstGeom prst="irregularSeal2">
          <a:avLst/>
        </a:prstGeom>
      </dgm:spPr>
    </dgm:pt>
    <dgm:pt modelId="{770DC2F1-510D-4335-857D-358383009A35}" type="pres">
      <dgm:prSet presAssocID="{1D34F803-1464-43E4-9B22-E9D8CE8EDA58}" presName="gear2" presStyleLbl="node1" presStyleIdx="1" presStyleCnt="3">
        <dgm:presLayoutVars>
          <dgm:chMax val="1"/>
          <dgm:bulletEnabled val="1"/>
        </dgm:presLayoutVars>
      </dgm:prSet>
      <dgm:spPr/>
    </dgm:pt>
    <dgm:pt modelId="{CD084698-C567-4810-8F4E-365B51EA4AFA}" type="pres">
      <dgm:prSet presAssocID="{1D34F803-1464-43E4-9B22-E9D8CE8EDA58}" presName="gear2srcNode" presStyleLbl="node1" presStyleIdx="1" presStyleCnt="3"/>
      <dgm:spPr/>
    </dgm:pt>
    <dgm:pt modelId="{72B0C45A-BDFE-4556-97C3-6BDFD6488796}" type="pres">
      <dgm:prSet presAssocID="{1D34F803-1464-43E4-9B22-E9D8CE8EDA58}" presName="gear2dstNode" presStyleLbl="node1" presStyleIdx="1" presStyleCnt="3"/>
      <dgm:spPr/>
    </dgm:pt>
    <dgm:pt modelId="{A8EB9B9C-7DA3-4B06-9BA0-6122955BF890}" type="pres">
      <dgm:prSet presAssocID="{C6585AC9-3BB7-4FB0-87AF-D935466400CD}" presName="gear3" presStyleLbl="node1" presStyleIdx="2" presStyleCnt="3"/>
      <dgm:spPr/>
    </dgm:pt>
    <dgm:pt modelId="{CB39120E-7BAE-450D-95D5-F09CCAB9CAA3}" type="pres">
      <dgm:prSet presAssocID="{C6585AC9-3BB7-4FB0-87AF-D935466400C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E7DB035-42F9-443A-A070-F5403BA5A0BD}" type="pres">
      <dgm:prSet presAssocID="{C6585AC9-3BB7-4FB0-87AF-D935466400CD}" presName="gear3srcNode" presStyleLbl="node1" presStyleIdx="2" presStyleCnt="3"/>
      <dgm:spPr/>
    </dgm:pt>
    <dgm:pt modelId="{1A015B9D-A627-4A16-881D-1FB6C68E51EF}" type="pres">
      <dgm:prSet presAssocID="{C6585AC9-3BB7-4FB0-87AF-D935466400CD}" presName="gear3dstNode" presStyleLbl="node1" presStyleIdx="2" presStyleCnt="3"/>
      <dgm:spPr/>
    </dgm:pt>
    <dgm:pt modelId="{3A235CA6-3C68-4ABA-8616-1259E6A2862B}" type="pres">
      <dgm:prSet presAssocID="{AEAB3FDD-4060-48D6-993C-9C5DA9DA261A}" presName="connector1" presStyleLbl="sibTrans2D1" presStyleIdx="0" presStyleCnt="3"/>
      <dgm:spPr/>
    </dgm:pt>
    <dgm:pt modelId="{ABA0B341-3D2F-4D58-8287-834ACFDAC462}" type="pres">
      <dgm:prSet presAssocID="{4142918C-F543-4C2E-96E1-CF7DD8566DDA}" presName="connector2" presStyleLbl="sibTrans2D1" presStyleIdx="1" presStyleCnt="3"/>
      <dgm:spPr/>
    </dgm:pt>
    <dgm:pt modelId="{37C514E5-EF1A-46BF-AF5C-B19E17BAC9C6}" type="pres">
      <dgm:prSet presAssocID="{80854CF3-5FC4-4C5C-9ED4-0F425C957F20}" presName="connector3" presStyleLbl="sibTrans2D1" presStyleIdx="2" presStyleCnt="3"/>
      <dgm:spPr/>
    </dgm:pt>
  </dgm:ptLst>
  <dgm:cxnLst>
    <dgm:cxn modelId="{CFA0EB03-8E3F-4C49-AE78-56285BA24A69}" type="presOf" srcId="{4142918C-F543-4C2E-96E1-CF7DD8566DDA}" destId="{ABA0B341-3D2F-4D58-8287-834ACFDAC462}" srcOrd="0" destOrd="0" presId="urn:microsoft.com/office/officeart/2005/8/layout/gear1"/>
    <dgm:cxn modelId="{5E6E0209-54CB-42E6-BB2A-0D2E90822DF7}" type="presOf" srcId="{C6585AC9-3BB7-4FB0-87AF-D935466400CD}" destId="{A8EB9B9C-7DA3-4B06-9BA0-6122955BF890}" srcOrd="0" destOrd="0" presId="urn:microsoft.com/office/officeart/2005/8/layout/gear1"/>
    <dgm:cxn modelId="{2D73170C-CECE-4553-85EF-9102A14D1120}" srcId="{0D90B097-BAC9-4FA6-BF45-CA56AC5C21EA}" destId="{43FB6413-714D-4BDC-9C98-6883FDABDC26}" srcOrd="3" destOrd="0" parTransId="{9AB03E99-6034-4B31-A905-F0CE55A9E563}" sibTransId="{EB8E3021-CF1C-499F-8134-E68BD8A0EC39}"/>
    <dgm:cxn modelId="{5B56FF0C-6CD2-4226-8674-F7A821606532}" type="presOf" srcId="{AEAB3FDD-4060-48D6-993C-9C5DA9DA261A}" destId="{3A235CA6-3C68-4ABA-8616-1259E6A2862B}" srcOrd="0" destOrd="0" presId="urn:microsoft.com/office/officeart/2005/8/layout/gear1"/>
    <dgm:cxn modelId="{DB535317-A96E-4AF7-B57E-20F3E34E042F}" type="presOf" srcId="{A97052F3-E6E4-43B2-8AC4-D86F8F8F4C29}" destId="{BB5FFF7A-A8D4-4AAF-B950-8B8E7CBD6F90}" srcOrd="0" destOrd="0" presId="urn:microsoft.com/office/officeart/2005/8/layout/gear1"/>
    <dgm:cxn modelId="{2564E51E-ACC8-460E-89ED-1B6D2C655C0C}" srcId="{0D90B097-BAC9-4FA6-BF45-CA56AC5C21EA}" destId="{C6585AC9-3BB7-4FB0-87AF-D935466400CD}" srcOrd="2" destOrd="0" parTransId="{4DA9FEA8-8FBF-4FA0-BF30-8728F3C21F1C}" sibTransId="{80854CF3-5FC4-4C5C-9ED4-0F425C957F20}"/>
    <dgm:cxn modelId="{7ACED023-7E3A-415C-BA20-6B70B6A6F511}" type="presOf" srcId="{1D34F803-1464-43E4-9B22-E9D8CE8EDA58}" destId="{72B0C45A-BDFE-4556-97C3-6BDFD6488796}" srcOrd="2" destOrd="0" presId="urn:microsoft.com/office/officeart/2005/8/layout/gear1"/>
    <dgm:cxn modelId="{DF216E3B-23C6-475C-B113-A7A543E9BDCF}" type="presOf" srcId="{4E7FE097-6434-4983-BE17-B761429D93C8}" destId="{9165C72E-E72E-4AB7-835B-5D8D93EBC5A1}" srcOrd="0" destOrd="0" presId="urn:microsoft.com/office/officeart/2005/8/layout/gear1"/>
    <dgm:cxn modelId="{6ADD9A5D-0867-4A02-90BD-8DF57D969135}" type="presOf" srcId="{4E7FE097-6434-4983-BE17-B761429D93C8}" destId="{CC893C38-515E-4CA8-86C1-B2A3E8A08FB6}" srcOrd="1" destOrd="0" presId="urn:microsoft.com/office/officeart/2005/8/layout/gear1"/>
    <dgm:cxn modelId="{9E475A61-F242-4B79-A820-E51C0D6BF3A5}" type="presOf" srcId="{1D34F803-1464-43E4-9B22-E9D8CE8EDA58}" destId="{770DC2F1-510D-4335-857D-358383009A35}" srcOrd="0" destOrd="0" presId="urn:microsoft.com/office/officeart/2005/8/layout/gear1"/>
    <dgm:cxn modelId="{D7788253-6EBF-4DCF-A6D5-6748F8AAD8E0}" type="presOf" srcId="{C6585AC9-3BB7-4FB0-87AF-D935466400CD}" destId="{7E7DB035-42F9-443A-A070-F5403BA5A0BD}" srcOrd="2" destOrd="0" presId="urn:microsoft.com/office/officeart/2005/8/layout/gear1"/>
    <dgm:cxn modelId="{8BF0DD56-0E39-45F6-98E1-13FDD3BEB020}" type="presOf" srcId="{1D34F803-1464-43E4-9B22-E9D8CE8EDA58}" destId="{CD084698-C567-4810-8F4E-365B51EA4AFA}" srcOrd="1" destOrd="0" presId="urn:microsoft.com/office/officeart/2005/8/layout/gear1"/>
    <dgm:cxn modelId="{10463E8F-6302-462D-A1F4-EA4BFD818C5B}" srcId="{0D90B097-BAC9-4FA6-BF45-CA56AC5C21EA}" destId="{4E7FE097-6434-4983-BE17-B761429D93C8}" srcOrd="0" destOrd="0" parTransId="{9934DF56-7C92-4C1A-888E-ACE6C99D0226}" sibTransId="{AEAB3FDD-4060-48D6-993C-9C5DA9DA261A}"/>
    <dgm:cxn modelId="{07715594-A50A-4CD0-BCC7-83C1C801B52E}" type="presOf" srcId="{0D90B097-BAC9-4FA6-BF45-CA56AC5C21EA}" destId="{6BC8D4DC-5031-4287-99C9-D0C7E4E54A51}" srcOrd="0" destOrd="0" presId="urn:microsoft.com/office/officeart/2005/8/layout/gear1"/>
    <dgm:cxn modelId="{2D017198-E871-46BB-AF84-34B95C753E8A}" type="presOf" srcId="{C6585AC9-3BB7-4FB0-87AF-D935466400CD}" destId="{CB39120E-7BAE-450D-95D5-F09CCAB9CAA3}" srcOrd="1" destOrd="0" presId="urn:microsoft.com/office/officeart/2005/8/layout/gear1"/>
    <dgm:cxn modelId="{7E01FCB3-FDE3-462A-9467-7CEB7C57B4B3}" type="presOf" srcId="{80854CF3-5FC4-4C5C-9ED4-0F425C957F20}" destId="{37C514E5-EF1A-46BF-AF5C-B19E17BAC9C6}" srcOrd="0" destOrd="0" presId="urn:microsoft.com/office/officeart/2005/8/layout/gear1"/>
    <dgm:cxn modelId="{2C30B3B8-80F3-4A18-A327-E2818F211803}" type="presOf" srcId="{4E7FE097-6434-4983-BE17-B761429D93C8}" destId="{4BFF4D16-1C45-4BF7-A2F8-F62FD28EE578}" srcOrd="2" destOrd="0" presId="urn:microsoft.com/office/officeart/2005/8/layout/gear1"/>
    <dgm:cxn modelId="{158A2CCD-89AB-4371-8DB8-044D4F5DD36B}" type="presOf" srcId="{C6585AC9-3BB7-4FB0-87AF-D935466400CD}" destId="{1A015B9D-A627-4A16-881D-1FB6C68E51EF}" srcOrd="3" destOrd="0" presId="urn:microsoft.com/office/officeart/2005/8/layout/gear1"/>
    <dgm:cxn modelId="{A11526DB-F155-45E5-8210-8109973655E1}" srcId="{0D90B097-BAC9-4FA6-BF45-CA56AC5C21EA}" destId="{1D34F803-1464-43E4-9B22-E9D8CE8EDA58}" srcOrd="1" destOrd="0" parTransId="{6ED9EF58-1DAA-4AF5-AB04-637BB05E746E}" sibTransId="{4142918C-F543-4C2E-96E1-CF7DD8566DDA}"/>
    <dgm:cxn modelId="{07B211E1-7A0E-4D25-A5BC-3D35B0B702FC}" srcId="{4E7FE097-6434-4983-BE17-B761429D93C8}" destId="{A97052F3-E6E4-43B2-8AC4-D86F8F8F4C29}" srcOrd="0" destOrd="0" parTransId="{C0D2F471-996C-4AC2-8401-67660F59038D}" sibTransId="{9ACD98E7-9481-4234-AA3A-9E809BE5D4C0}"/>
    <dgm:cxn modelId="{4E840BEA-9000-46E0-8A2F-E56486D73C48}" type="presParOf" srcId="{6BC8D4DC-5031-4287-99C9-D0C7E4E54A51}" destId="{9165C72E-E72E-4AB7-835B-5D8D93EBC5A1}" srcOrd="0" destOrd="0" presId="urn:microsoft.com/office/officeart/2005/8/layout/gear1"/>
    <dgm:cxn modelId="{5158E936-9EF5-4D26-A928-D4E74F669FB8}" type="presParOf" srcId="{6BC8D4DC-5031-4287-99C9-D0C7E4E54A51}" destId="{CC893C38-515E-4CA8-86C1-B2A3E8A08FB6}" srcOrd="1" destOrd="0" presId="urn:microsoft.com/office/officeart/2005/8/layout/gear1"/>
    <dgm:cxn modelId="{8E83CDF8-A6A8-477F-9925-BDD948F0FEF4}" type="presParOf" srcId="{6BC8D4DC-5031-4287-99C9-D0C7E4E54A51}" destId="{4BFF4D16-1C45-4BF7-A2F8-F62FD28EE578}" srcOrd="2" destOrd="0" presId="urn:microsoft.com/office/officeart/2005/8/layout/gear1"/>
    <dgm:cxn modelId="{4E1A3CFB-7FDD-4BB1-A5E2-3C49DA18E191}" type="presParOf" srcId="{6BC8D4DC-5031-4287-99C9-D0C7E4E54A51}" destId="{BB5FFF7A-A8D4-4AAF-B950-8B8E7CBD6F90}" srcOrd="3" destOrd="0" presId="urn:microsoft.com/office/officeart/2005/8/layout/gear1"/>
    <dgm:cxn modelId="{D4B46AC5-3FDC-4AD3-99DF-F6A1ABA90F4B}" type="presParOf" srcId="{6BC8D4DC-5031-4287-99C9-D0C7E4E54A51}" destId="{770DC2F1-510D-4335-857D-358383009A35}" srcOrd="4" destOrd="0" presId="urn:microsoft.com/office/officeart/2005/8/layout/gear1"/>
    <dgm:cxn modelId="{9FDCAB8C-0862-462C-B7B1-E6CC053B8E6D}" type="presParOf" srcId="{6BC8D4DC-5031-4287-99C9-D0C7E4E54A51}" destId="{CD084698-C567-4810-8F4E-365B51EA4AFA}" srcOrd="5" destOrd="0" presId="urn:microsoft.com/office/officeart/2005/8/layout/gear1"/>
    <dgm:cxn modelId="{43F077B3-DC18-4061-A06C-3BE8C834138F}" type="presParOf" srcId="{6BC8D4DC-5031-4287-99C9-D0C7E4E54A51}" destId="{72B0C45A-BDFE-4556-97C3-6BDFD6488796}" srcOrd="6" destOrd="0" presId="urn:microsoft.com/office/officeart/2005/8/layout/gear1"/>
    <dgm:cxn modelId="{90CD2881-89B5-4770-968E-7379CB5B7E5A}" type="presParOf" srcId="{6BC8D4DC-5031-4287-99C9-D0C7E4E54A51}" destId="{A8EB9B9C-7DA3-4B06-9BA0-6122955BF890}" srcOrd="7" destOrd="0" presId="urn:microsoft.com/office/officeart/2005/8/layout/gear1"/>
    <dgm:cxn modelId="{36283447-C2C1-42B5-9DE1-2E73DA7712F1}" type="presParOf" srcId="{6BC8D4DC-5031-4287-99C9-D0C7E4E54A51}" destId="{CB39120E-7BAE-450D-95D5-F09CCAB9CAA3}" srcOrd="8" destOrd="0" presId="urn:microsoft.com/office/officeart/2005/8/layout/gear1"/>
    <dgm:cxn modelId="{2F2FDF2B-415E-4E92-9403-5038E66D1553}" type="presParOf" srcId="{6BC8D4DC-5031-4287-99C9-D0C7E4E54A51}" destId="{7E7DB035-42F9-443A-A070-F5403BA5A0BD}" srcOrd="9" destOrd="0" presId="urn:microsoft.com/office/officeart/2005/8/layout/gear1"/>
    <dgm:cxn modelId="{05E5FE6C-97E4-4F9B-944F-2C5028A5CFAC}" type="presParOf" srcId="{6BC8D4DC-5031-4287-99C9-D0C7E4E54A51}" destId="{1A015B9D-A627-4A16-881D-1FB6C68E51EF}" srcOrd="10" destOrd="0" presId="urn:microsoft.com/office/officeart/2005/8/layout/gear1"/>
    <dgm:cxn modelId="{8B49BDA6-B20C-4685-94A4-C0261B1FD607}" type="presParOf" srcId="{6BC8D4DC-5031-4287-99C9-D0C7E4E54A51}" destId="{3A235CA6-3C68-4ABA-8616-1259E6A2862B}" srcOrd="11" destOrd="0" presId="urn:microsoft.com/office/officeart/2005/8/layout/gear1"/>
    <dgm:cxn modelId="{5DBB0740-42A1-452E-A670-8C2063519AC4}" type="presParOf" srcId="{6BC8D4DC-5031-4287-99C9-D0C7E4E54A51}" destId="{ABA0B341-3D2F-4D58-8287-834ACFDAC462}" srcOrd="12" destOrd="0" presId="urn:microsoft.com/office/officeart/2005/8/layout/gear1"/>
    <dgm:cxn modelId="{81F724AD-EC56-4A7E-A4FB-41E9E74106F9}" type="presParOf" srcId="{6BC8D4DC-5031-4287-99C9-D0C7E4E54A51}" destId="{37C514E5-EF1A-46BF-AF5C-B19E17BAC9C6}" srcOrd="13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90B097-BAC9-4FA6-BF45-CA56AC5C21EA}" type="doc">
      <dgm:prSet loTypeId="urn:microsoft.com/office/officeart/2005/8/layout/gear1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cs-CZ"/>
        </a:p>
      </dgm:t>
    </dgm:pt>
    <dgm:pt modelId="{4E7FE097-6434-4983-BE17-B761429D93C8}">
      <dgm:prSet phldrT="[Text]"/>
      <dgm:spPr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Speciální tělesná příprava</a:t>
          </a:r>
        </a:p>
      </dgm:t>
    </dgm:pt>
    <dgm:pt modelId="{9934DF56-7C92-4C1A-888E-ACE6C99D0226}" type="parTrans" cxnId="{10463E8F-6302-462D-A1F4-EA4BFD818C5B}">
      <dgm:prSet/>
      <dgm:spPr/>
      <dgm:t>
        <a:bodyPr/>
        <a:lstStyle/>
        <a:p>
          <a:endParaRPr lang="cs-CZ"/>
        </a:p>
      </dgm:t>
    </dgm:pt>
    <dgm:pt modelId="{AEAB3FDD-4060-48D6-993C-9C5DA9DA261A}" type="sibTrans" cxnId="{10463E8F-6302-462D-A1F4-EA4BFD818C5B}">
      <dgm:prSet/>
      <dgm:spPr/>
      <dgm:t>
        <a:bodyPr/>
        <a:lstStyle/>
        <a:p>
          <a:endParaRPr lang="cs-CZ"/>
        </a:p>
      </dgm:t>
    </dgm:pt>
    <dgm:pt modelId="{1D34F803-1464-43E4-9B22-E9D8CE8EDA58}">
      <dgm:prSet phldrT="[Text]" custT="1"/>
      <dgm:spPr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Lezení</a:t>
          </a:r>
        </a:p>
      </dgm:t>
    </dgm:pt>
    <dgm:pt modelId="{6ED9EF58-1DAA-4AF5-AB04-637BB05E746E}" type="parTrans" cxnId="{A11526DB-F155-45E5-8210-8109973655E1}">
      <dgm:prSet/>
      <dgm:spPr/>
      <dgm:t>
        <a:bodyPr/>
        <a:lstStyle/>
        <a:p>
          <a:endParaRPr lang="cs-CZ"/>
        </a:p>
      </dgm:t>
    </dgm:pt>
    <dgm:pt modelId="{4142918C-F543-4C2E-96E1-CF7DD8566DDA}" type="sibTrans" cxnId="{A11526DB-F155-45E5-8210-8109973655E1}">
      <dgm:prSet/>
      <dgm:spPr/>
      <dgm:t>
        <a:bodyPr/>
        <a:lstStyle/>
        <a:p>
          <a:endParaRPr lang="cs-CZ"/>
        </a:p>
      </dgm:t>
    </dgm:pt>
    <dgm:pt modelId="{C6585AC9-3BB7-4FB0-87AF-D935466400CD}">
      <dgm:prSet phldrT="[Text]" custT="1"/>
      <dgm:spPr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Přežití</a:t>
          </a:r>
        </a:p>
      </dgm:t>
    </dgm:pt>
    <dgm:pt modelId="{4DA9FEA8-8FBF-4FA0-BF30-8728F3C21F1C}" type="parTrans" cxnId="{2564E51E-ACC8-460E-89ED-1B6D2C655C0C}">
      <dgm:prSet/>
      <dgm:spPr/>
      <dgm:t>
        <a:bodyPr/>
        <a:lstStyle/>
        <a:p>
          <a:endParaRPr lang="cs-CZ"/>
        </a:p>
      </dgm:t>
    </dgm:pt>
    <dgm:pt modelId="{80854CF3-5FC4-4C5C-9ED4-0F425C957F20}" type="sibTrans" cxnId="{2564E51E-ACC8-460E-89ED-1B6D2C655C0C}">
      <dgm:prSet/>
      <dgm:spPr/>
      <dgm:t>
        <a:bodyPr/>
        <a:lstStyle/>
        <a:p>
          <a:endParaRPr lang="cs-CZ"/>
        </a:p>
      </dgm:t>
    </dgm:pt>
    <dgm:pt modelId="{8254409D-9987-484C-A358-BFA95B739EE8}">
      <dgm:prSet/>
      <dgm:spPr/>
      <dgm:t>
        <a:bodyPr/>
        <a:lstStyle/>
        <a:p>
          <a:endParaRPr lang="cs-CZ"/>
        </a:p>
      </dgm:t>
    </dgm:pt>
    <dgm:pt modelId="{7FA80BEF-2B1C-4EB0-B604-A4965A6A28DD}" type="parTrans" cxnId="{B561D7CD-B547-4B71-BD7C-417A31628F4D}">
      <dgm:prSet/>
      <dgm:spPr/>
      <dgm:t>
        <a:bodyPr/>
        <a:lstStyle/>
        <a:p>
          <a:endParaRPr lang="cs-CZ"/>
        </a:p>
      </dgm:t>
    </dgm:pt>
    <dgm:pt modelId="{5F1AB51A-21A6-4364-B7B7-88886985AA0E}" type="sibTrans" cxnId="{B561D7CD-B547-4B71-BD7C-417A31628F4D}">
      <dgm:prSet/>
      <dgm:spPr/>
      <dgm:t>
        <a:bodyPr/>
        <a:lstStyle/>
        <a:p>
          <a:endParaRPr lang="cs-CZ"/>
        </a:p>
      </dgm:t>
    </dgm:pt>
    <dgm:pt modelId="{A01605A1-D7EC-4CA8-8451-FD683990814D}">
      <dgm:prSet phldrT="[Text]"/>
      <dgm:spPr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</dgm:spPr>
      <dgm:t>
        <a:bodyPr/>
        <a:lstStyle/>
        <a:p>
          <a:endParaRPr lang="cs-CZ"/>
        </a:p>
      </dgm:t>
    </dgm:pt>
    <dgm:pt modelId="{9B7F4BF8-3968-4EBD-88A2-824527010924}" type="parTrans" cxnId="{DBAE4056-DAE9-4DA3-8547-31A045EF0A82}">
      <dgm:prSet/>
      <dgm:spPr/>
      <dgm:t>
        <a:bodyPr/>
        <a:lstStyle/>
        <a:p>
          <a:endParaRPr lang="cs-CZ"/>
        </a:p>
      </dgm:t>
    </dgm:pt>
    <dgm:pt modelId="{E81D4471-16E2-49B5-9195-57C8C801FE28}" type="sibTrans" cxnId="{DBAE4056-DAE9-4DA3-8547-31A045EF0A82}">
      <dgm:prSet/>
      <dgm:spPr/>
      <dgm:t>
        <a:bodyPr/>
        <a:lstStyle/>
        <a:p>
          <a:endParaRPr lang="cs-CZ"/>
        </a:p>
      </dgm:t>
    </dgm:pt>
    <dgm:pt modelId="{6BC8D4DC-5031-4287-99C9-D0C7E4E54A51}" type="pres">
      <dgm:prSet presAssocID="{0D90B097-BAC9-4FA6-BF45-CA56AC5C21E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65C72E-E72E-4AB7-835B-5D8D93EBC5A1}" type="pres">
      <dgm:prSet presAssocID="{4E7FE097-6434-4983-BE17-B761429D93C8}" presName="gear1" presStyleLbl="node1" presStyleIdx="0" presStyleCnt="3" custScaleX="86912" custScaleY="82949" custLinFactNeighborX="-13397" custLinFactNeighborY="-24550">
        <dgm:presLayoutVars>
          <dgm:chMax val="1"/>
          <dgm:bulletEnabled val="1"/>
        </dgm:presLayoutVars>
      </dgm:prSet>
      <dgm:spPr/>
    </dgm:pt>
    <dgm:pt modelId="{CC893C38-515E-4CA8-86C1-B2A3E8A08FB6}" type="pres">
      <dgm:prSet presAssocID="{4E7FE097-6434-4983-BE17-B761429D93C8}" presName="gear1srcNode" presStyleLbl="node1" presStyleIdx="0" presStyleCnt="3"/>
      <dgm:spPr/>
    </dgm:pt>
    <dgm:pt modelId="{4BFF4D16-1C45-4BF7-A2F8-F62FD28EE578}" type="pres">
      <dgm:prSet presAssocID="{4E7FE097-6434-4983-BE17-B761429D93C8}" presName="gear1dstNode" presStyleLbl="node1" presStyleIdx="0" presStyleCnt="3"/>
      <dgm:spPr/>
    </dgm:pt>
    <dgm:pt modelId="{770DC2F1-510D-4335-857D-358383009A35}" type="pres">
      <dgm:prSet presAssocID="{1D34F803-1464-43E4-9B22-E9D8CE8EDA58}" presName="gear2" presStyleLbl="node1" presStyleIdx="1" presStyleCnt="3" custAng="778162" custScaleX="96828" custScaleY="88879" custLinFactNeighborX="-15968" custLinFactNeighborY="-7047">
        <dgm:presLayoutVars>
          <dgm:chMax val="1"/>
          <dgm:bulletEnabled val="1"/>
        </dgm:presLayoutVars>
      </dgm:prSet>
      <dgm:spPr/>
    </dgm:pt>
    <dgm:pt modelId="{CD084698-C567-4810-8F4E-365B51EA4AFA}" type="pres">
      <dgm:prSet presAssocID="{1D34F803-1464-43E4-9B22-E9D8CE8EDA58}" presName="gear2srcNode" presStyleLbl="node1" presStyleIdx="1" presStyleCnt="3"/>
      <dgm:spPr/>
    </dgm:pt>
    <dgm:pt modelId="{72B0C45A-BDFE-4556-97C3-6BDFD6488796}" type="pres">
      <dgm:prSet presAssocID="{1D34F803-1464-43E4-9B22-E9D8CE8EDA58}" presName="gear2dstNode" presStyleLbl="node1" presStyleIdx="1" presStyleCnt="3"/>
      <dgm:spPr/>
    </dgm:pt>
    <dgm:pt modelId="{A8EB9B9C-7DA3-4B06-9BA0-6122955BF890}" type="pres">
      <dgm:prSet presAssocID="{C6585AC9-3BB7-4FB0-87AF-D935466400CD}" presName="gear3" presStyleLbl="node1" presStyleIdx="2" presStyleCnt="3" custScaleX="102393" custScaleY="96744" custLinFactNeighborX="-3899" custLinFactNeighborY="-2436"/>
      <dgm:spPr/>
    </dgm:pt>
    <dgm:pt modelId="{CB39120E-7BAE-450D-95D5-F09CCAB9CAA3}" type="pres">
      <dgm:prSet presAssocID="{C6585AC9-3BB7-4FB0-87AF-D935466400C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E7DB035-42F9-443A-A070-F5403BA5A0BD}" type="pres">
      <dgm:prSet presAssocID="{C6585AC9-3BB7-4FB0-87AF-D935466400CD}" presName="gear3srcNode" presStyleLbl="node1" presStyleIdx="2" presStyleCnt="3"/>
      <dgm:spPr/>
    </dgm:pt>
    <dgm:pt modelId="{1A015B9D-A627-4A16-881D-1FB6C68E51EF}" type="pres">
      <dgm:prSet presAssocID="{C6585AC9-3BB7-4FB0-87AF-D935466400CD}" presName="gear3dstNode" presStyleLbl="node1" presStyleIdx="2" presStyleCnt="3"/>
      <dgm:spPr/>
    </dgm:pt>
    <dgm:pt modelId="{3A235CA6-3C68-4ABA-8616-1259E6A2862B}" type="pres">
      <dgm:prSet presAssocID="{AEAB3FDD-4060-48D6-993C-9C5DA9DA261A}" presName="connector1" presStyleLbl="sibTrans2D1" presStyleIdx="0" presStyleCnt="3" custScaleX="1280" custScaleY="43536" custLinFactNeighborX="49733" custLinFactNeighborY="5476"/>
      <dgm:spPr/>
    </dgm:pt>
    <dgm:pt modelId="{ABA0B341-3D2F-4D58-8287-834ACFDAC462}" type="pres">
      <dgm:prSet presAssocID="{4142918C-F543-4C2E-96E1-CF7DD8566DDA}" presName="connector2" presStyleLbl="sibTrans2D1" presStyleIdx="1" presStyleCnt="3" custScaleX="1762" custScaleY="92943" custLinFactNeighborX="6705" custLinFactNeighborY="19329"/>
      <dgm:spPr/>
    </dgm:pt>
    <dgm:pt modelId="{37C514E5-EF1A-46BF-AF5C-B19E17BAC9C6}" type="pres">
      <dgm:prSet presAssocID="{80854CF3-5FC4-4C5C-9ED4-0F425C957F20}" presName="connector3" presStyleLbl="sibTrans2D1" presStyleIdx="2" presStyleCnt="3" custFlipHor="1" custScaleX="22773" custScaleY="94852" custLinFactNeighborX="41320" custLinFactNeighborY="21845"/>
      <dgm:spPr/>
    </dgm:pt>
  </dgm:ptLst>
  <dgm:cxnLst>
    <dgm:cxn modelId="{1BD7530A-D08A-4270-AC5A-91A957231444}" type="presOf" srcId="{C6585AC9-3BB7-4FB0-87AF-D935466400CD}" destId="{A8EB9B9C-7DA3-4B06-9BA0-6122955BF890}" srcOrd="0" destOrd="0" presId="urn:microsoft.com/office/officeart/2005/8/layout/gear1"/>
    <dgm:cxn modelId="{2564E51E-ACC8-460E-89ED-1B6D2C655C0C}" srcId="{0D90B097-BAC9-4FA6-BF45-CA56AC5C21EA}" destId="{C6585AC9-3BB7-4FB0-87AF-D935466400CD}" srcOrd="2" destOrd="0" parTransId="{4DA9FEA8-8FBF-4FA0-BF30-8728F3C21F1C}" sibTransId="{80854CF3-5FC4-4C5C-9ED4-0F425C957F20}"/>
    <dgm:cxn modelId="{8AB9222A-74C5-4ECD-B437-982EC3ADB5FC}" type="presOf" srcId="{C6585AC9-3BB7-4FB0-87AF-D935466400CD}" destId="{CB39120E-7BAE-450D-95D5-F09CCAB9CAA3}" srcOrd="1" destOrd="0" presId="urn:microsoft.com/office/officeart/2005/8/layout/gear1"/>
    <dgm:cxn modelId="{1A34D92C-6CE1-43C7-8718-C6A737D3DCD2}" type="presOf" srcId="{4E7FE097-6434-4983-BE17-B761429D93C8}" destId="{9165C72E-E72E-4AB7-835B-5D8D93EBC5A1}" srcOrd="0" destOrd="0" presId="urn:microsoft.com/office/officeart/2005/8/layout/gear1"/>
    <dgm:cxn modelId="{D98B033E-C681-4B18-8906-E82AF4D0E011}" type="presOf" srcId="{1D34F803-1464-43E4-9B22-E9D8CE8EDA58}" destId="{72B0C45A-BDFE-4556-97C3-6BDFD6488796}" srcOrd="2" destOrd="0" presId="urn:microsoft.com/office/officeart/2005/8/layout/gear1"/>
    <dgm:cxn modelId="{44B1F960-1D29-4FB3-88CB-F900A463B16A}" type="presOf" srcId="{4E7FE097-6434-4983-BE17-B761429D93C8}" destId="{4BFF4D16-1C45-4BF7-A2F8-F62FD28EE578}" srcOrd="2" destOrd="0" presId="urn:microsoft.com/office/officeart/2005/8/layout/gear1"/>
    <dgm:cxn modelId="{28930867-0492-429A-AAD6-E15B5EC1C26E}" type="presOf" srcId="{0D90B097-BAC9-4FA6-BF45-CA56AC5C21EA}" destId="{6BC8D4DC-5031-4287-99C9-D0C7E4E54A51}" srcOrd="0" destOrd="0" presId="urn:microsoft.com/office/officeart/2005/8/layout/gear1"/>
    <dgm:cxn modelId="{E43E0671-391D-4E3E-93D8-8A69CD7ACE03}" type="presOf" srcId="{80854CF3-5FC4-4C5C-9ED4-0F425C957F20}" destId="{37C514E5-EF1A-46BF-AF5C-B19E17BAC9C6}" srcOrd="0" destOrd="0" presId="urn:microsoft.com/office/officeart/2005/8/layout/gear1"/>
    <dgm:cxn modelId="{FB86AE72-19CB-4A1A-9A11-094DF02E8BF8}" type="presOf" srcId="{1D34F803-1464-43E4-9B22-E9D8CE8EDA58}" destId="{770DC2F1-510D-4335-857D-358383009A35}" srcOrd="0" destOrd="0" presId="urn:microsoft.com/office/officeart/2005/8/layout/gear1"/>
    <dgm:cxn modelId="{DBAE4056-DAE9-4DA3-8547-31A045EF0A82}" srcId="{0D90B097-BAC9-4FA6-BF45-CA56AC5C21EA}" destId="{A01605A1-D7EC-4CA8-8451-FD683990814D}" srcOrd="4" destOrd="0" parTransId="{9B7F4BF8-3968-4EBD-88A2-824527010924}" sibTransId="{E81D4471-16E2-49B5-9195-57C8C801FE28}"/>
    <dgm:cxn modelId="{10463E8F-6302-462D-A1F4-EA4BFD818C5B}" srcId="{0D90B097-BAC9-4FA6-BF45-CA56AC5C21EA}" destId="{4E7FE097-6434-4983-BE17-B761429D93C8}" srcOrd="0" destOrd="0" parTransId="{9934DF56-7C92-4C1A-888E-ACE6C99D0226}" sibTransId="{AEAB3FDD-4060-48D6-993C-9C5DA9DA261A}"/>
    <dgm:cxn modelId="{343ECB9D-41B0-4CF5-8EE4-B220ADA154EE}" type="presOf" srcId="{C6585AC9-3BB7-4FB0-87AF-D935466400CD}" destId="{1A015B9D-A627-4A16-881D-1FB6C68E51EF}" srcOrd="3" destOrd="0" presId="urn:microsoft.com/office/officeart/2005/8/layout/gear1"/>
    <dgm:cxn modelId="{27CB179E-C971-48BD-BA0E-2B21B31673EA}" type="presOf" srcId="{C6585AC9-3BB7-4FB0-87AF-D935466400CD}" destId="{7E7DB035-42F9-443A-A070-F5403BA5A0BD}" srcOrd="2" destOrd="0" presId="urn:microsoft.com/office/officeart/2005/8/layout/gear1"/>
    <dgm:cxn modelId="{E878B5A3-1582-4B5A-9450-306814DF356D}" type="presOf" srcId="{4E7FE097-6434-4983-BE17-B761429D93C8}" destId="{CC893C38-515E-4CA8-86C1-B2A3E8A08FB6}" srcOrd="1" destOrd="0" presId="urn:microsoft.com/office/officeart/2005/8/layout/gear1"/>
    <dgm:cxn modelId="{23E0A7A5-17C9-4A41-B1A2-6D60E3E7CFBB}" type="presOf" srcId="{AEAB3FDD-4060-48D6-993C-9C5DA9DA261A}" destId="{3A235CA6-3C68-4ABA-8616-1259E6A2862B}" srcOrd="0" destOrd="0" presId="urn:microsoft.com/office/officeart/2005/8/layout/gear1"/>
    <dgm:cxn modelId="{33AA54B7-1047-475D-918E-DD8655E444C6}" type="presOf" srcId="{1D34F803-1464-43E4-9B22-E9D8CE8EDA58}" destId="{CD084698-C567-4810-8F4E-365B51EA4AFA}" srcOrd="1" destOrd="0" presId="urn:microsoft.com/office/officeart/2005/8/layout/gear1"/>
    <dgm:cxn modelId="{B561D7CD-B547-4B71-BD7C-417A31628F4D}" srcId="{0D90B097-BAC9-4FA6-BF45-CA56AC5C21EA}" destId="{8254409D-9987-484C-A358-BFA95B739EE8}" srcOrd="3" destOrd="0" parTransId="{7FA80BEF-2B1C-4EB0-B604-A4965A6A28DD}" sibTransId="{5F1AB51A-21A6-4364-B7B7-88886985AA0E}"/>
    <dgm:cxn modelId="{A11526DB-F155-45E5-8210-8109973655E1}" srcId="{0D90B097-BAC9-4FA6-BF45-CA56AC5C21EA}" destId="{1D34F803-1464-43E4-9B22-E9D8CE8EDA58}" srcOrd="1" destOrd="0" parTransId="{6ED9EF58-1DAA-4AF5-AB04-637BB05E746E}" sibTransId="{4142918C-F543-4C2E-96E1-CF7DD8566DDA}"/>
    <dgm:cxn modelId="{E31862E2-AE7A-4796-ACB9-427A48BD7171}" type="presOf" srcId="{4142918C-F543-4C2E-96E1-CF7DD8566DDA}" destId="{ABA0B341-3D2F-4D58-8287-834ACFDAC462}" srcOrd="0" destOrd="0" presId="urn:microsoft.com/office/officeart/2005/8/layout/gear1"/>
    <dgm:cxn modelId="{2D405F1E-C627-480B-9DD6-55D359228E0E}" type="presParOf" srcId="{6BC8D4DC-5031-4287-99C9-D0C7E4E54A51}" destId="{9165C72E-E72E-4AB7-835B-5D8D93EBC5A1}" srcOrd="0" destOrd="0" presId="urn:microsoft.com/office/officeart/2005/8/layout/gear1"/>
    <dgm:cxn modelId="{71B788A9-A130-4040-B536-6383B65C739E}" type="presParOf" srcId="{6BC8D4DC-5031-4287-99C9-D0C7E4E54A51}" destId="{CC893C38-515E-4CA8-86C1-B2A3E8A08FB6}" srcOrd="1" destOrd="0" presId="urn:microsoft.com/office/officeart/2005/8/layout/gear1"/>
    <dgm:cxn modelId="{370DC1D2-0EBC-4EC6-9C70-223EB4139A4B}" type="presParOf" srcId="{6BC8D4DC-5031-4287-99C9-D0C7E4E54A51}" destId="{4BFF4D16-1C45-4BF7-A2F8-F62FD28EE578}" srcOrd="2" destOrd="0" presId="urn:microsoft.com/office/officeart/2005/8/layout/gear1"/>
    <dgm:cxn modelId="{D1F28B08-6A19-4BD6-A3BA-DEC56FE4C92A}" type="presParOf" srcId="{6BC8D4DC-5031-4287-99C9-D0C7E4E54A51}" destId="{770DC2F1-510D-4335-857D-358383009A35}" srcOrd="3" destOrd="0" presId="urn:microsoft.com/office/officeart/2005/8/layout/gear1"/>
    <dgm:cxn modelId="{7CF19498-7873-48A9-8C26-9BE27463103E}" type="presParOf" srcId="{6BC8D4DC-5031-4287-99C9-D0C7E4E54A51}" destId="{CD084698-C567-4810-8F4E-365B51EA4AFA}" srcOrd="4" destOrd="0" presId="urn:microsoft.com/office/officeart/2005/8/layout/gear1"/>
    <dgm:cxn modelId="{A89FCEA5-FC8F-41E2-AEF9-8644C5871D5F}" type="presParOf" srcId="{6BC8D4DC-5031-4287-99C9-D0C7E4E54A51}" destId="{72B0C45A-BDFE-4556-97C3-6BDFD6488796}" srcOrd="5" destOrd="0" presId="urn:microsoft.com/office/officeart/2005/8/layout/gear1"/>
    <dgm:cxn modelId="{DA30701D-36E9-4745-A91A-5A9726CC1FEC}" type="presParOf" srcId="{6BC8D4DC-5031-4287-99C9-D0C7E4E54A51}" destId="{A8EB9B9C-7DA3-4B06-9BA0-6122955BF890}" srcOrd="6" destOrd="0" presId="urn:microsoft.com/office/officeart/2005/8/layout/gear1"/>
    <dgm:cxn modelId="{0C1F2858-8744-4E0F-8DA5-77CDF3C919DD}" type="presParOf" srcId="{6BC8D4DC-5031-4287-99C9-D0C7E4E54A51}" destId="{CB39120E-7BAE-450D-95D5-F09CCAB9CAA3}" srcOrd="7" destOrd="0" presId="urn:microsoft.com/office/officeart/2005/8/layout/gear1"/>
    <dgm:cxn modelId="{D67F66D3-F5D3-4F29-B771-8C00435B1141}" type="presParOf" srcId="{6BC8D4DC-5031-4287-99C9-D0C7E4E54A51}" destId="{7E7DB035-42F9-443A-A070-F5403BA5A0BD}" srcOrd="8" destOrd="0" presId="urn:microsoft.com/office/officeart/2005/8/layout/gear1"/>
    <dgm:cxn modelId="{4B081A1E-48D4-4038-897C-FE42FC67420C}" type="presParOf" srcId="{6BC8D4DC-5031-4287-99C9-D0C7E4E54A51}" destId="{1A015B9D-A627-4A16-881D-1FB6C68E51EF}" srcOrd="9" destOrd="0" presId="urn:microsoft.com/office/officeart/2005/8/layout/gear1"/>
    <dgm:cxn modelId="{9E731265-7635-4ECB-BE2A-F8B772F81097}" type="presParOf" srcId="{6BC8D4DC-5031-4287-99C9-D0C7E4E54A51}" destId="{3A235CA6-3C68-4ABA-8616-1259E6A2862B}" srcOrd="10" destOrd="0" presId="urn:microsoft.com/office/officeart/2005/8/layout/gear1"/>
    <dgm:cxn modelId="{1358A0FB-41E5-42DD-9F7C-BD4B4F4FC4C6}" type="presParOf" srcId="{6BC8D4DC-5031-4287-99C9-D0C7E4E54A51}" destId="{ABA0B341-3D2F-4D58-8287-834ACFDAC462}" srcOrd="11" destOrd="0" presId="urn:microsoft.com/office/officeart/2005/8/layout/gear1"/>
    <dgm:cxn modelId="{C0A70328-E813-442D-A1AE-0CBCC69FCD45}" type="presParOf" srcId="{6BC8D4DC-5031-4287-99C9-D0C7E4E54A51}" destId="{37C514E5-EF1A-46BF-AF5C-B19E17BAC9C6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5C72E-E72E-4AB7-835B-5D8D93EBC5A1}">
      <dsp:nvSpPr>
        <dsp:cNvPr id="0" name=""/>
        <dsp:cNvSpPr/>
      </dsp:nvSpPr>
      <dsp:spPr>
        <a:xfrm>
          <a:off x="3354014" y="2282444"/>
          <a:ext cx="2789653" cy="2789653"/>
        </a:xfrm>
        <a:prstGeom prst="gear9">
          <a:avLst/>
        </a:prstGeom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Vševojskový výcvik</a:t>
          </a:r>
        </a:p>
      </dsp:txBody>
      <dsp:txXfrm>
        <a:off x="3914858" y="2935907"/>
        <a:ext cx="1667965" cy="1433939"/>
      </dsp:txXfrm>
    </dsp:sp>
    <dsp:sp modelId="{BB5FFF7A-A8D4-4AAF-B950-8B8E7CBD6F90}">
      <dsp:nvSpPr>
        <dsp:cNvPr id="0" name=""/>
        <dsp:cNvSpPr/>
      </dsp:nvSpPr>
      <dsp:spPr>
        <a:xfrm>
          <a:off x="1571643" y="3929084"/>
          <a:ext cx="1775234" cy="1065140"/>
        </a:xfrm>
        <a:prstGeom prst="irregularSeal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Další přípravy</a:t>
          </a:r>
        </a:p>
      </dsp:txBody>
      <dsp:txXfrm>
        <a:off x="2013150" y="4243793"/>
        <a:ext cx="761707" cy="471078"/>
      </dsp:txXfrm>
    </dsp:sp>
    <dsp:sp modelId="{770DC2F1-510D-4335-857D-358383009A35}">
      <dsp:nvSpPr>
        <dsp:cNvPr id="0" name=""/>
        <dsp:cNvSpPr/>
      </dsp:nvSpPr>
      <dsp:spPr>
        <a:xfrm>
          <a:off x="1730942" y="1623071"/>
          <a:ext cx="2028839" cy="2028839"/>
        </a:xfrm>
        <a:prstGeom prst="gear6">
          <a:avLst/>
        </a:prstGeom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Služební tělesná výchova</a:t>
          </a:r>
        </a:p>
      </dsp:txBody>
      <dsp:txXfrm>
        <a:off x="2241708" y="2136924"/>
        <a:ext cx="1007307" cy="1001133"/>
      </dsp:txXfrm>
    </dsp:sp>
    <dsp:sp modelId="{A8EB9B9C-7DA3-4B06-9BA0-6122955BF890}">
      <dsp:nvSpPr>
        <dsp:cNvPr id="0" name=""/>
        <dsp:cNvSpPr/>
      </dsp:nvSpPr>
      <dsp:spPr>
        <a:xfrm rot="20700000">
          <a:off x="2867299" y="223379"/>
          <a:ext cx="1987848" cy="1987848"/>
        </a:xfrm>
        <a:prstGeom prst="gear6">
          <a:avLst/>
        </a:prstGeom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Služební tělesná příprava</a:t>
          </a:r>
        </a:p>
      </dsp:txBody>
      <dsp:txXfrm rot="-20700000">
        <a:off x="3303293" y="659372"/>
        <a:ext cx="1115861" cy="1115861"/>
      </dsp:txXfrm>
    </dsp:sp>
    <dsp:sp modelId="{3A235CA6-3C68-4ABA-8616-1259E6A2862B}">
      <dsp:nvSpPr>
        <dsp:cNvPr id="0" name=""/>
        <dsp:cNvSpPr/>
      </dsp:nvSpPr>
      <dsp:spPr>
        <a:xfrm>
          <a:off x="3149264" y="1855919"/>
          <a:ext cx="3570756" cy="3570756"/>
        </a:xfrm>
        <a:prstGeom prst="circularArrow">
          <a:avLst>
            <a:gd name="adj1" fmla="val 4687"/>
            <a:gd name="adj2" fmla="val 299029"/>
            <a:gd name="adj3" fmla="val 2533777"/>
            <a:gd name="adj4" fmla="val 1582384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0B341-3D2F-4D58-8287-834ACFDAC462}">
      <dsp:nvSpPr>
        <dsp:cNvPr id="0" name=""/>
        <dsp:cNvSpPr/>
      </dsp:nvSpPr>
      <dsp:spPr>
        <a:xfrm>
          <a:off x="1371639" y="1170398"/>
          <a:ext cx="2594378" cy="25943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514E5-EF1A-46BF-AF5C-B19E17BAC9C6}">
      <dsp:nvSpPr>
        <dsp:cNvPr id="0" name=""/>
        <dsp:cNvSpPr/>
      </dsp:nvSpPr>
      <dsp:spPr>
        <a:xfrm>
          <a:off x="2407489" y="-215801"/>
          <a:ext cx="2797262" cy="27972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5C72E-E72E-4AB7-835B-5D8D93EBC5A1}">
      <dsp:nvSpPr>
        <dsp:cNvPr id="0" name=""/>
        <dsp:cNvSpPr/>
      </dsp:nvSpPr>
      <dsp:spPr>
        <a:xfrm>
          <a:off x="3213560" y="1944218"/>
          <a:ext cx="2424543" cy="2313990"/>
        </a:xfrm>
        <a:prstGeom prst="gear9">
          <a:avLst/>
        </a:prstGeom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solidFill>
                <a:schemeClr val="tx1"/>
              </a:solidFill>
            </a:rPr>
            <a:t>Speciální tělesná příprava</a:t>
          </a:r>
        </a:p>
      </dsp:txBody>
      <dsp:txXfrm>
        <a:off x="3692738" y="2486259"/>
        <a:ext cx="1466187" cy="1189439"/>
      </dsp:txXfrm>
    </dsp:sp>
    <dsp:sp modelId="{770DC2F1-510D-4335-857D-358383009A35}">
      <dsp:nvSpPr>
        <dsp:cNvPr id="0" name=""/>
        <dsp:cNvSpPr/>
      </dsp:nvSpPr>
      <dsp:spPr>
        <a:xfrm rot="778162">
          <a:off x="1489876" y="1701715"/>
          <a:ext cx="1964484" cy="1803211"/>
        </a:xfrm>
        <a:prstGeom prst="gear6">
          <a:avLst/>
        </a:prstGeom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Lezení</a:t>
          </a:r>
        </a:p>
      </dsp:txBody>
      <dsp:txXfrm>
        <a:off x="1967283" y="2158423"/>
        <a:ext cx="1009670" cy="889795"/>
      </dsp:txXfrm>
    </dsp:sp>
    <dsp:sp modelId="{A8EB9B9C-7DA3-4B06-9BA0-6122955BF890}">
      <dsp:nvSpPr>
        <dsp:cNvPr id="0" name=""/>
        <dsp:cNvSpPr/>
      </dsp:nvSpPr>
      <dsp:spPr>
        <a:xfrm rot="20700000">
          <a:off x="2778759" y="325788"/>
          <a:ext cx="2076519" cy="1882021"/>
        </a:xfrm>
        <a:prstGeom prst="gear6">
          <a:avLst/>
        </a:prstGeom>
        <a:gradFill rotWithShape="0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Přežití</a:t>
          </a:r>
        </a:p>
      </dsp:txBody>
      <dsp:txXfrm rot="-20700000">
        <a:off x="3245737" y="727034"/>
        <a:ext cx="1142564" cy="1079529"/>
      </dsp:txXfrm>
    </dsp:sp>
    <dsp:sp modelId="{3A235CA6-3C68-4ABA-8616-1259E6A2862B}">
      <dsp:nvSpPr>
        <dsp:cNvPr id="0" name=""/>
        <dsp:cNvSpPr/>
      </dsp:nvSpPr>
      <dsp:spPr>
        <a:xfrm>
          <a:off x="6738356" y="3168352"/>
          <a:ext cx="45705" cy="1554564"/>
        </a:xfrm>
        <a:prstGeom prst="circularArrow">
          <a:avLst>
            <a:gd name="adj1" fmla="val 4687"/>
            <a:gd name="adj2" fmla="val 299029"/>
            <a:gd name="adj3" fmla="val 2533777"/>
            <a:gd name="adj4" fmla="val 1582384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0B341-3D2F-4D58-8287-834ACFDAC462}">
      <dsp:nvSpPr>
        <dsp:cNvPr id="0" name=""/>
        <dsp:cNvSpPr/>
      </dsp:nvSpPr>
      <dsp:spPr>
        <a:xfrm>
          <a:off x="2870645" y="1872211"/>
          <a:ext cx="45712" cy="2411292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514E5-EF1A-46BF-AF5C-B19E17BAC9C6}">
      <dsp:nvSpPr>
        <dsp:cNvPr id="0" name=""/>
        <dsp:cNvSpPr/>
      </dsp:nvSpPr>
      <dsp:spPr>
        <a:xfrm flipH="1">
          <a:off x="4694160" y="576064"/>
          <a:ext cx="637020" cy="26532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D2B87CC8-9CDE-4B57-8CC6-BB06465E40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E5C7CAA-A6EB-4577-8FC3-452E804D31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80D03829-EEFE-451A-B8FA-6B2E3DA39A2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688F0EB5-111F-427A-ACC7-7903B19D7FE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CF175C1-6878-476B-8D62-D62FB5054D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93AC33D-0602-4EAA-9E99-251659E3F9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9AC2F099-02AC-49A1-92EA-425787FD0A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1653A491-8A03-4D07-8A6C-8204CB17FC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A15B1B88-2186-48B1-96A9-146337DDA42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402D82F0-0B62-4511-A0A6-BC36DA8846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23D46BB6-87BC-46E0-B413-C5B441C4B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5ABF07-32E6-4D29-B4CA-67CCB47DAE4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470FFE0F-A6E3-4D03-9ED1-EFB8CF80A2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E3FA9C74-E354-45DE-8391-F87E9DCC2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96AAF36E-4809-4C26-A2C7-4ACB077F4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A6AE36-BE93-4CCF-AB40-337F2E38A2AD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24E4B5D-9434-44A5-B461-2A92A41757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E2BD8A-1ECE-498E-8058-74AF354F6F9A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6A539D4-73C9-4BE4-BAE7-1E74C5970C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6B515D9-677B-4241-B849-E33D8615E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 eaLnBrk="1" hangingPunct="1"/>
            <a:r>
              <a:rPr lang="cs-CZ" altLang="cs-CZ">
                <a:latin typeface="Arial" panose="020B0604020202020204" pitchFamily="34" charset="0"/>
              </a:rPr>
              <a:t>(viz. obrázek v časopise Vojenský profesionál č. 1/1994, str. 17)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</a:rPr>
              <a:t>(viz. obrázek „Systém služební TV v rezortu MO“)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419F62C-234F-4FF6-A030-CF1483057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1DAA05-B427-46BE-9E5C-629125312F62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0DCB870-AC48-433A-B3AC-72997E005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58FA286-1BB2-412F-8C22-C8A575511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Speciální složka tělesné připravenosti se utváří ve služební tělesné přípravě a v jednotlivých druzích vojensko-odborné přípravy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01C273A-7FC6-463F-A6CB-375DC1FB3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76389C-27C2-412B-A5BB-FE8C71A69DDD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EC4AEA4-1BED-47B1-9030-BDCABE6DDD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013FC4B-50A9-4FA5-BF94-5CAEA033E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Speciální složka tělesné připravenosti se utváří ve služební tělesné přípravě a v jednotlivých druzích vojensko-odborné přípravy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24E851D-3762-44B5-AD58-EA8E86188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AB9F4D-27A4-4258-B39A-EA45D3E14485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EB52C8A-0BA0-41CB-910B-8D630AFD4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E6FD338-A8A1-49AA-A768-B0EAB19A9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Tělesná odolnost</a:t>
            </a:r>
            <a:r>
              <a:rPr lang="cs-CZ" altLang="cs-CZ">
                <a:latin typeface="Arial" panose="020B0604020202020204" pitchFamily="34" charset="0"/>
              </a:rPr>
              <a:t> umožňuje vojákům optimálně snášet 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náročné klimatické podmínky (chlad, teplo, vlhko, …)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negativní vlivy vojenské činnosti (únava, přepětí, pohybová monotonie, …)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strádání při nedostatku základních životních potřeb (hlad, žízeň, nevyspání, …)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A4E3FE5-FA96-42D1-AD67-95C31E4EC2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1DBAF7-0CC4-4CAD-B306-FBA0035CE3EA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78E8D35-C3EA-411F-976E-B2E632FC5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68EC42C-00F1-49E6-9D97-60C58BEA1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Psychické regulační mechanismy</a:t>
            </a:r>
            <a:r>
              <a:rPr lang="cs-CZ" altLang="cs-CZ">
                <a:latin typeface="Arial" panose="020B0604020202020204" pitchFamily="34" charset="0"/>
              </a:rPr>
              <a:t> aktivují a regulují chování a jednání v zátěžových situacích s velkými nároky zejména na výdej volního úsilí, sebeovládání, odvahu, …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F5B33D7C-D3B8-4FFB-AECC-428216FFCA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E234D397-0916-4EF1-A046-B7D6CBA9C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955D6CF4-02FF-4090-84FA-9160FBFBB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B2C50-B65C-4AF4-8491-FA1CEC765E51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44F8B87-0854-4E3F-AD13-B4798FCF0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E0E049-3B7A-4D5D-B2E3-ADE63FE1CBE2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2F5A396-794A-4AD7-83F8-B91D617D4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2A05FB9-5B22-46EC-BA69-88E618B2B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5769907-F4EA-4682-9914-93C57DE6D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F58034-0894-484E-97CF-9880DEB22448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46C2923-A895-4EFC-949B-A74A4F5B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B1917E7-DABB-4406-9BC0-FC4E2BE79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1988751-59C5-4F7F-875E-F14F526661E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E3F25075-3164-41E5-9A6F-8743ABCA8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9B171190-8A5D-4BFC-A775-072A652C0AB2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cs-CZ" altLang="cs-CZ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37A18AE8-5E26-40CB-B8F7-068C64AA1FB1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66CE32AD-5CC9-4E4B-B3F9-FE8FDEB637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30B62665-B376-4428-9E70-B304B345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sp>
        <p:nvSpPr>
          <p:cNvPr id="1013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013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75C79CF9-EEC2-483B-A52C-BB58C09FD33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EEFB29C-B8D6-46AC-877F-CB35CCB63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CA33EA46-CEF6-4195-B915-0658DBBC5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F6AD8F49-B3AA-42D2-9B6C-9B1E3F3AD1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444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04515EB-A1BE-4925-9545-CC9B2AB66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9CE55B8-451D-44D9-8E19-B532770CF7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293F049-F905-432E-8DFD-190D36523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477C2-76E6-461F-B5C5-6274523378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071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0F86D3D-05E4-4D65-A6A6-513BCED56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A6A02B6-3068-42D5-B6AE-CE625D341A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CE0218C-BA45-4CB1-B65A-F21BD1221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1D438-32C0-4E5B-8D9E-4D8ADF7A1A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879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FF7D3A2-54BF-4A36-B4E8-11935A6D0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4B9DA77-BAF9-43B3-A9DF-7B7300077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8B0FB31-92A3-4CA8-8C5A-204BCA88E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D91D3-4E38-47D3-B322-1A882A57A4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345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AE9CE3C-D4A4-40F0-9CA6-99144EC61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9CE6FE8-8422-4D3B-B7D6-48CC1B776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946A36D-19A2-48E6-8205-D5DB6D46A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5D71F-120A-4DA9-A219-2FE6A5F176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550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C039943-D43E-4C52-B04F-9A4294463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09A8833-0183-4525-B52C-B5AF7C6D4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B8A0DC2-902F-4037-8AD2-F25CE936D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3898A-344B-4065-969D-8AA2C124B2B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688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2AD6ACA-214A-47DC-8318-E500B4209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AD02030-7149-4A04-9842-DB4527A12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0DEE3E7-217E-4234-A33C-328359CBB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3EAE7-EFA9-4B30-BFE3-27A182382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7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8B94DDA-B8FF-4EE5-ADC7-77670215A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7F270DC-85AD-4C42-A7CD-CA71BD83A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2D8813C-B043-45AC-829B-B16ED44E7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169DA-2A8F-4D90-BBAD-8D5268D23E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429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41CE3C5E-0075-4F10-BE65-AB5CD3A4C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4A98A64-2309-4A96-A383-1457EAB7A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0DB126B-2C50-4833-82CE-11C07F822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3D8DF-97C3-4C3E-A3CA-E034E9B05A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433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B9A93BB-4C3B-4BD2-AB89-1AAF05EB5B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972FE77-725B-4E00-99BC-4AAD9F112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3CF8E37-CF34-4F4A-9A57-E7A7721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CCEEB-3A75-4B9D-A1E4-75E11E8365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026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902CC28-0A37-4B57-A7D8-3413BF274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3F2BD47-848B-43A8-A891-124A7AD7C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7AB95E2-B1F4-4BFB-9718-2ADA5A7A4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EA77D-7277-481A-A1FB-E6412E72E2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097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3809122-6B68-4564-8253-1AD62B4E1E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C9FCD276-6C7B-4088-8508-B74D18B3E67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>
                <a:extLst>
                  <a:ext uri="{FF2B5EF4-FFF2-40B4-BE49-F238E27FC236}">
                    <a16:creationId xmlns:a16="http://schemas.microsoft.com/office/drawing/2014/main" id="{7FA0DB61-362A-4779-A89D-B50765467B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id="{C82CF58C-878B-49C6-A0E6-D7E27C3B80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27937664-6035-4199-952D-3E232ECDE6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>
                <a:extLst>
                  <a:ext uri="{FF2B5EF4-FFF2-40B4-BE49-F238E27FC236}">
                    <a16:creationId xmlns:a16="http://schemas.microsoft.com/office/drawing/2014/main" id="{36497EE9-E799-4AB0-81AD-5407B08E8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5" name="AutoShape 8">
                <a:extLst>
                  <a:ext uri="{FF2B5EF4-FFF2-40B4-BE49-F238E27FC236}">
                    <a16:creationId xmlns:a16="http://schemas.microsoft.com/office/drawing/2014/main" id="{136F9C49-0963-4404-A93C-635D2E4D7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2B333FB3-59BF-4DD8-A82C-BE261DCCC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18E3926A-03C3-4D2B-9AB8-A4A838DE5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0363" name="Rectangle 11">
            <a:extLst>
              <a:ext uri="{FF2B5EF4-FFF2-40B4-BE49-F238E27FC236}">
                <a16:creationId xmlns:a16="http://schemas.microsoft.com/office/drawing/2014/main" id="{C4E3D6CB-A957-43A6-B805-672FFC7EC0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64" name="Rectangle 12">
            <a:extLst>
              <a:ext uri="{FF2B5EF4-FFF2-40B4-BE49-F238E27FC236}">
                <a16:creationId xmlns:a16="http://schemas.microsoft.com/office/drawing/2014/main" id="{0226CA3D-B01F-46C7-A1DA-0D1F4963D6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65" name="Rectangle 13">
            <a:extLst>
              <a:ext uri="{FF2B5EF4-FFF2-40B4-BE49-F238E27FC236}">
                <a16:creationId xmlns:a16="http://schemas.microsoft.com/office/drawing/2014/main" id="{186B9856-9A62-4EFE-9952-735D9D1630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746E87EE-64EF-4C8B-9733-261C02E7674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:a16="http://schemas.microsoft.com/office/drawing/2014/main" id="{CA5657E9-A326-4404-9FEF-77E07FF764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-53975"/>
            <a:ext cx="8229600" cy="1276350"/>
          </a:xfrm>
        </p:spPr>
        <p:txBody>
          <a:bodyPr/>
          <a:lstStyle/>
          <a:p>
            <a:pPr eaLnBrk="1" hangingPunct="1"/>
            <a:r>
              <a:rPr lang="cs-CZ" altLang="cs-CZ" u="sng">
                <a:solidFill>
                  <a:srgbClr val="FFFF00"/>
                </a:solidFill>
              </a:rPr>
              <a:t>SPECIÁLNÍ TĚLESNÁ PŘÍPRAVA</a:t>
            </a:r>
          </a:p>
        </p:txBody>
      </p:sp>
      <p:sp>
        <p:nvSpPr>
          <p:cNvPr id="13315" name="WordArt 6">
            <a:extLst>
              <a:ext uri="{FF2B5EF4-FFF2-40B4-BE49-F238E27FC236}">
                <a16:creationId xmlns:a16="http://schemas.microsoft.com/office/drawing/2014/main" id="{8D87ABEB-2F45-48AF-B3CC-98C8125A67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cs-CZ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316" name="Picture 5" descr="I:\Foto\Foto boj zblízka\22.jpg">
            <a:extLst>
              <a:ext uri="{FF2B5EF4-FFF2-40B4-BE49-F238E27FC236}">
                <a16:creationId xmlns:a16="http://schemas.microsoft.com/office/drawing/2014/main" id="{C31EEA61-7FA6-47E0-AA56-63C41A43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116013"/>
            <a:ext cx="277336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I:\Foto\foto Multimed\10.Foto\Propagace\PROPAGAČNÍ MAT\DSC_0011.jpg">
            <a:extLst>
              <a:ext uri="{FF2B5EF4-FFF2-40B4-BE49-F238E27FC236}">
                <a16:creationId xmlns:a16="http://schemas.microsoft.com/office/drawing/2014/main" id="{8DEAF7DC-EE58-4342-A68C-CAD7C67F5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116013"/>
            <a:ext cx="208915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I:\Foto\foto Multimed\10.Foto\Propagace\PROPAGAČNÍ MAT\P7100180.JPG">
            <a:extLst>
              <a:ext uri="{FF2B5EF4-FFF2-40B4-BE49-F238E27FC236}">
                <a16:creationId xmlns:a16="http://schemas.microsoft.com/office/drawing/2014/main" id="{9F7FBC09-6F0A-439D-95BA-A542A31D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321175"/>
            <a:ext cx="30607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I:\Foto\foto Multimed\10.Foto\Propagace\PROPAGAČNÍ MAT\CRO_CZE_08.JPG">
            <a:extLst>
              <a:ext uri="{FF2B5EF4-FFF2-40B4-BE49-F238E27FC236}">
                <a16:creationId xmlns:a16="http://schemas.microsoft.com/office/drawing/2014/main" id="{1A22B696-8524-4B23-814F-EE88C10C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776788"/>
            <a:ext cx="2773362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I:\Foto\foto Multimed\10.Foto\Propagace\PROPAGAČNÍ MAT\Lyzovani -presuny.jpg">
            <a:extLst>
              <a:ext uri="{FF2B5EF4-FFF2-40B4-BE49-F238E27FC236}">
                <a16:creationId xmlns:a16="http://schemas.microsoft.com/office/drawing/2014/main" id="{67632A22-BC00-42D1-98ED-486B0E5E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116013"/>
            <a:ext cx="2274888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I:\Foto\foto Multimed\60. let výročí VO - podklad pro Poster STP\Komplexní zaměstnání\P7290008.JPG">
            <a:extLst>
              <a:ext uri="{FF2B5EF4-FFF2-40B4-BE49-F238E27FC236}">
                <a16:creationId xmlns:a16="http://schemas.microsoft.com/office/drawing/2014/main" id="{B874B3E0-3E29-4A50-B0C9-9FF0239D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4321175"/>
            <a:ext cx="1735138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 descr="G:\Výuka\Kurzy\Školní\ZP\2016\Výběr foto ZP I\20150715_081537.jpg">
            <a:extLst>
              <a:ext uri="{FF2B5EF4-FFF2-40B4-BE49-F238E27FC236}">
                <a16:creationId xmlns:a16="http://schemas.microsoft.com/office/drawing/2014/main" id="{6CF81A3D-1B3C-4108-BE42-0624601A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457575"/>
            <a:ext cx="277336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 descr="G:\Výuka\Kurzy\Školní\ZP\2016\Výběr foto ZP I\20150715_081607.jpg">
            <a:extLst>
              <a:ext uri="{FF2B5EF4-FFF2-40B4-BE49-F238E27FC236}">
                <a16:creationId xmlns:a16="http://schemas.microsoft.com/office/drawing/2014/main" id="{E9CCD502-4E6A-4B65-9C15-7DF59617A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1116013"/>
            <a:ext cx="17907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19911A-60A9-49CF-84BB-1E9F67AF7D69}"/>
              </a:ext>
            </a:extLst>
          </p:cNvPr>
          <p:cNvSpPr/>
          <p:nvPr/>
        </p:nvSpPr>
        <p:spPr>
          <a:xfrm rot="3689481">
            <a:off x="7576223" y="5015545"/>
            <a:ext cx="16850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AČR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:a16="http://schemas.microsoft.com/office/drawing/2014/main" id="{EAA7051F-B731-4880-AD3E-856E42956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412875"/>
            <a:ext cx="4210050" cy="785813"/>
          </a:xfrm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FFFF00"/>
                </a:solidFill>
              </a:rPr>
              <a:t>Kurzy STP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C019D80-4326-4F75-9E1E-A69823B7F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565400"/>
            <a:ext cx="7693025" cy="3724275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STP – I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Základy přežití – I, II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Boj zblízka – I, II, III, IV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Vojenské plavání – I, II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Vojenské lezení – I, II, III, IV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Přesuny na sněhu a ledu – I, II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STP – II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7944E29-A386-4F79-89AE-20647DE9E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067C4BAD-01E2-4D58-8271-6D1AC9AA9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268413"/>
            <a:ext cx="6453187" cy="90487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FF00"/>
                </a:solidFill>
              </a:rPr>
              <a:t>Profesionální připravenost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9CF625-A005-4C8A-8DCC-D8E1F52F3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636838"/>
            <a:ext cx="769302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i="1">
                <a:solidFill>
                  <a:srgbClr val="FFFF00"/>
                </a:solidFill>
              </a:rPr>
              <a:t>vojensko-odborná připravenost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i="1">
                <a:solidFill>
                  <a:srgbClr val="FFFF00"/>
                </a:solidFill>
              </a:rPr>
              <a:t>psychická připravenost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i="1">
                <a:solidFill>
                  <a:srgbClr val="FFFF00"/>
                </a:solidFill>
              </a:rPr>
              <a:t>tělesná připravenost a odolnost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i="1">
                <a:solidFill>
                  <a:srgbClr val="FFFF00"/>
                </a:solidFill>
              </a:rPr>
              <a:t>sociální a morální úroveň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solidFill>
                  <a:srgbClr val="FFFF00"/>
                </a:solidFill>
              </a:rPr>
              <a:t>	Snížená úroveň kterékoliv uvedené komponenty pod optimální úroveň se vždy nepříznivě promítá do celkové úrovně profesionální připravenosti vojáka.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DEF11D3-29DF-48C7-BF63-15CE2B26A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extLst>
              <a:ext uri="{FF2B5EF4-FFF2-40B4-BE49-F238E27FC236}">
                <a16:creationId xmlns:a16="http://schemas.microsoft.com/office/drawing/2014/main" id="{445A8851-9AEE-48AF-8771-71AA4E6D4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412875"/>
            <a:ext cx="79248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FF00"/>
                </a:solidFill>
              </a:rPr>
              <a:t>Tělesná připravenost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44ECFB8-9D0F-4229-BA93-418A96744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3098800"/>
            <a:ext cx="7693025" cy="3759200"/>
          </a:xfrm>
        </p:spPr>
        <p:txBody>
          <a:bodyPr/>
          <a:lstStyle/>
          <a:p>
            <a:pPr lvl="1" eaLnBrk="1" hangingPunct="1"/>
            <a:r>
              <a:rPr lang="cs-CZ" altLang="cs-CZ" sz="3200">
                <a:solidFill>
                  <a:srgbClr val="FFFF00"/>
                </a:solidFill>
              </a:rPr>
              <a:t>pohybové schopnosti a dovednosti</a:t>
            </a:r>
          </a:p>
          <a:p>
            <a:pPr lvl="1" eaLnBrk="1" hangingPunct="1"/>
            <a:r>
              <a:rPr lang="cs-CZ" altLang="cs-CZ" sz="3200">
                <a:solidFill>
                  <a:srgbClr val="FFFF00"/>
                </a:solidFill>
              </a:rPr>
              <a:t>tělesná odolnost</a:t>
            </a:r>
          </a:p>
          <a:p>
            <a:pPr lvl="1" eaLnBrk="1" hangingPunct="1"/>
            <a:r>
              <a:rPr lang="cs-CZ" altLang="cs-CZ" sz="3200">
                <a:solidFill>
                  <a:srgbClr val="FFFF00"/>
                </a:solidFill>
              </a:rPr>
              <a:t>psychické regulační mechanismy</a:t>
            </a:r>
          </a:p>
          <a:p>
            <a:pPr lvl="1" eaLnBrk="1" hangingPunct="1"/>
            <a:endParaRPr lang="cs-CZ" altLang="cs-CZ" sz="3200">
              <a:solidFill>
                <a:srgbClr val="FFFF00"/>
              </a:solidFill>
            </a:endParaRPr>
          </a:p>
          <a:p>
            <a:pPr lvl="1" eaLnBrk="1" hangingPunct="1"/>
            <a:r>
              <a:rPr lang="cs-CZ" altLang="cs-CZ" sz="3200">
                <a:solidFill>
                  <a:srgbClr val="FFFF00"/>
                </a:solidFill>
              </a:rPr>
              <a:t>speciální pohybové dovednosti</a:t>
            </a:r>
          </a:p>
          <a:p>
            <a:pPr lvl="1" eaLnBrk="1" hangingPunct="1"/>
            <a:endParaRPr lang="cs-CZ" altLang="cs-CZ" sz="3200">
              <a:solidFill>
                <a:srgbClr val="FFFF00"/>
              </a:solidFill>
            </a:endParaRPr>
          </a:p>
          <a:p>
            <a:pPr lvl="1" eaLnBrk="1" hangingPunct="1"/>
            <a:endParaRPr lang="cs-CZ" altLang="cs-CZ" sz="320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r>
              <a:rPr lang="cs-CZ" altLang="cs-CZ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7FC6007-4537-42D4-B46E-44336593A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extLst>
              <a:ext uri="{FF2B5EF4-FFF2-40B4-BE49-F238E27FC236}">
                <a16:creationId xmlns:a16="http://schemas.microsoft.com/office/drawing/2014/main" id="{68A2D5F7-6640-4A2D-B894-E2EAFA5E5B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12875"/>
            <a:ext cx="79248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FF00"/>
                </a:solidFill>
              </a:rPr>
              <a:t>Pohybové schopnosti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E2AFE57-ECCB-431F-9E9F-E709BB0B6F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27063" y="2781300"/>
            <a:ext cx="7693025" cy="1409700"/>
          </a:xfrm>
        </p:spPr>
        <p:txBody>
          <a:bodyPr/>
          <a:lstStyle/>
          <a:p>
            <a:pPr lvl="1" eaLnBrk="1" hangingPunct="1"/>
            <a:r>
              <a:rPr lang="cs-CZ" altLang="cs-CZ" sz="3200">
                <a:solidFill>
                  <a:srgbClr val="FFFF00"/>
                </a:solidFill>
              </a:rPr>
              <a:t>Soubor předpokladů pro pohybové projevy</a:t>
            </a:r>
          </a:p>
          <a:p>
            <a:pPr lvl="1" eaLnBrk="1" hangingPunct="1"/>
            <a:endParaRPr lang="cs-CZ" altLang="cs-CZ" sz="320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endParaRPr lang="cs-CZ" altLang="cs-CZ" sz="3200">
              <a:solidFill>
                <a:srgbClr val="FFFF00"/>
              </a:solidFill>
            </a:endParaRPr>
          </a:p>
          <a:p>
            <a:pPr lvl="1" eaLnBrk="1" hangingPunct="1"/>
            <a:endParaRPr lang="cs-CZ" altLang="cs-CZ" sz="320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r>
              <a:rPr lang="cs-CZ" altLang="cs-CZ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25604" name="AutoShape 2">
            <a:extLst>
              <a:ext uri="{FF2B5EF4-FFF2-40B4-BE49-F238E27FC236}">
                <a16:creationId xmlns:a16="http://schemas.microsoft.com/office/drawing/2014/main" id="{37D342D7-0BAC-463C-9A76-865E172A84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3844925"/>
            <a:ext cx="79248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FF00"/>
                </a:solidFill>
              </a:rPr>
              <a:t>Pohybové dovednosti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88A795-66EE-4017-9D87-CE3CEBEC4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7693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cs-CZ" altLang="cs-CZ" sz="3200" kern="0" dirty="0">
                <a:solidFill>
                  <a:srgbClr val="FFFF00"/>
                </a:solidFill>
              </a:rPr>
              <a:t>Učením získané a osvojené pohyby a pohybové vzorce</a:t>
            </a:r>
          </a:p>
          <a:p>
            <a:pPr lvl="1" eaLnBrk="1" hangingPunct="1">
              <a:defRPr/>
            </a:pPr>
            <a:endParaRPr lang="cs-CZ" altLang="cs-CZ" sz="3200" kern="0" dirty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  <a:defRPr/>
            </a:pPr>
            <a:endParaRPr lang="cs-CZ" altLang="cs-CZ" sz="3200" kern="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cs-CZ" altLang="cs-CZ" sz="3200" kern="0" dirty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cs-CZ" altLang="cs-CZ" kern="0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246D9139-8A8C-4412-A60E-F25574CCE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id="{9384D855-744A-413B-B99B-65913B113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628775"/>
            <a:ext cx="4381500" cy="976313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FF00"/>
                </a:solidFill>
              </a:rPr>
              <a:t>Tělesná odolnost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8198587-A1BF-44A9-B48D-9BCB8660A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708275"/>
            <a:ext cx="7693025" cy="37242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>
              <a:solidFill>
                <a:srgbClr val="FFFF00"/>
              </a:solidFill>
            </a:endParaRPr>
          </a:p>
          <a:p>
            <a:pPr eaLnBrk="1" hangingPunct="1"/>
            <a:r>
              <a:rPr lang="cs-CZ" altLang="cs-CZ">
                <a:solidFill>
                  <a:srgbClr val="FFFF00"/>
                </a:solidFill>
              </a:rPr>
              <a:t>náročné klimatické podmínky (chlad, teplo, vlhko, …)</a:t>
            </a:r>
          </a:p>
          <a:p>
            <a:pPr eaLnBrk="1" hangingPunct="1"/>
            <a:r>
              <a:rPr lang="cs-CZ" altLang="cs-CZ">
                <a:solidFill>
                  <a:srgbClr val="FFFF00"/>
                </a:solidFill>
              </a:rPr>
              <a:t>negativní vlivy vojenské činnosti (únava, přepětí, pohybová monotonie, …)</a:t>
            </a:r>
          </a:p>
          <a:p>
            <a:pPr eaLnBrk="1" hangingPunct="1"/>
            <a:r>
              <a:rPr lang="cs-CZ" altLang="cs-CZ">
                <a:solidFill>
                  <a:srgbClr val="FFFF00"/>
                </a:solidFill>
              </a:rPr>
              <a:t>strádání při nedostatku základních životních potřeb (hlad, žízeň, spánek, …)</a:t>
            </a:r>
          </a:p>
          <a:p>
            <a:pPr eaLnBrk="1" hangingPunct="1"/>
            <a:endParaRPr lang="cs-CZ" altLang="cs-CZ">
              <a:solidFill>
                <a:srgbClr val="FFFF00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41BA34E4-AB89-4B90-A4D2-74D2CBCC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extLst>
              <a:ext uri="{FF2B5EF4-FFF2-40B4-BE49-F238E27FC236}">
                <a16:creationId xmlns:a16="http://schemas.microsoft.com/office/drawing/2014/main" id="{9239949E-A44C-4AA4-923A-7F46E2D42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700213"/>
            <a:ext cx="7924800" cy="833437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FF00"/>
                </a:solidFill>
              </a:rPr>
              <a:t>Psychické regulační mechanismy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3F37DA3-5520-4ECC-A162-B59123206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2924175"/>
            <a:ext cx="8172450" cy="23034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3200">
              <a:solidFill>
                <a:srgbClr val="FFFF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3200">
                <a:solidFill>
                  <a:srgbClr val="FFFF00"/>
                </a:solidFill>
              </a:rPr>
              <a:t>aktivace a regulace rozhodování pro vyprodukování určitého projevu v souvislosti s aktuálním jednáním a chováním</a:t>
            </a:r>
          </a:p>
          <a:p>
            <a:pPr marL="0" indent="0" eaLnBrk="1" hangingPunct="1"/>
            <a:endParaRPr lang="cs-CZ" altLang="cs-CZ" sz="3200">
              <a:solidFill>
                <a:srgbClr val="FFFF00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8C6B3E1-EF8A-440C-9F32-CC859E3D3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extLst>
              <a:ext uri="{FF2B5EF4-FFF2-40B4-BE49-F238E27FC236}">
                <a16:creationId xmlns:a16="http://schemas.microsoft.com/office/drawing/2014/main" id="{10387FBB-A256-4C5B-B2C7-0607BAE49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Historie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257C205-3AB6-4914-9B19-FE236CBCE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693025" cy="4608512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cs-CZ" altLang="cs-CZ" sz="2400">
                <a:solidFill>
                  <a:srgbClr val="FFFF00"/>
                </a:solidFill>
              </a:rPr>
              <a:t>1920 Vojenská škola </a:t>
            </a:r>
          </a:p>
          <a:p>
            <a:pPr>
              <a:spcAft>
                <a:spcPct val="20000"/>
              </a:spcAft>
            </a:pPr>
            <a:r>
              <a:rPr lang="cs-CZ" altLang="cs-CZ" sz="2400">
                <a:solidFill>
                  <a:srgbClr val="FFFF00"/>
                </a:solidFill>
              </a:rPr>
              <a:t>1945 Učiliště vojenské tělovýchovy</a:t>
            </a:r>
          </a:p>
          <a:p>
            <a:pPr>
              <a:spcAft>
                <a:spcPct val="20000"/>
              </a:spcAft>
            </a:pPr>
            <a:r>
              <a:rPr lang="cs-CZ" altLang="cs-CZ" sz="2400">
                <a:solidFill>
                  <a:srgbClr val="FFFF00"/>
                </a:solidFill>
              </a:rPr>
              <a:t>1950 - 67 vycházejí předpisy pro tělesnou přípravu </a:t>
            </a:r>
          </a:p>
          <a:p>
            <a:pPr>
              <a:spcAft>
                <a:spcPct val="20000"/>
              </a:spcAft>
            </a:pPr>
            <a:r>
              <a:rPr lang="cs-CZ" altLang="cs-CZ" sz="2400">
                <a:solidFill>
                  <a:srgbClr val="FFFF00"/>
                </a:solidFill>
              </a:rPr>
              <a:t>1989 Těl 1-1 předpis pro tělesnou přípravu</a:t>
            </a:r>
          </a:p>
          <a:p>
            <a:pPr>
              <a:spcAft>
                <a:spcPct val="20000"/>
              </a:spcAft>
            </a:pPr>
            <a:r>
              <a:rPr lang="cs-CZ" altLang="cs-CZ" sz="2400">
                <a:solidFill>
                  <a:srgbClr val="FFFF00"/>
                </a:solidFill>
              </a:rPr>
              <a:t>1993 nová koncepce tělesné přípravy</a:t>
            </a:r>
          </a:p>
          <a:p>
            <a:pPr>
              <a:spcAft>
                <a:spcPct val="20000"/>
              </a:spcAft>
            </a:pPr>
            <a:r>
              <a:rPr lang="cs-CZ" altLang="cs-CZ" sz="2400">
                <a:solidFill>
                  <a:srgbClr val="FFFF00"/>
                </a:solidFill>
              </a:rPr>
              <a:t>1994 rozdělení na základní a speciální TP</a:t>
            </a:r>
          </a:p>
          <a:p>
            <a:pPr>
              <a:spcAft>
                <a:spcPct val="20000"/>
              </a:spcAft>
            </a:pPr>
            <a:r>
              <a:rPr lang="cs-CZ" altLang="cs-CZ" sz="2400">
                <a:solidFill>
                  <a:srgbClr val="FFFF00"/>
                </a:solidFill>
              </a:rPr>
              <a:t>1999 rozkaz č. 14 vydaný a podepsaný MO </a:t>
            </a:r>
          </a:p>
          <a:p>
            <a:pPr>
              <a:spcAft>
                <a:spcPct val="20000"/>
              </a:spcAft>
            </a:pPr>
            <a:r>
              <a:rPr lang="cs-CZ" altLang="cs-CZ" sz="2400">
                <a:solidFill>
                  <a:srgbClr val="FFFF00"/>
                </a:solidFill>
              </a:rPr>
              <a:t>2010 programy instruktorských kurzů</a:t>
            </a:r>
          </a:p>
          <a:p>
            <a:pPr>
              <a:spcAft>
                <a:spcPct val="20000"/>
              </a:spcAft>
            </a:pPr>
            <a:r>
              <a:rPr lang="cs-CZ" altLang="cs-CZ" sz="2400">
                <a:solidFill>
                  <a:srgbClr val="FFFF00"/>
                </a:solidFill>
              </a:rPr>
              <a:t>2011 Nový předpis pro TV v AČR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99D8D5E9-69AE-499A-8576-7D302E571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zápatí 4">
            <a:extLst>
              <a:ext uri="{FF2B5EF4-FFF2-40B4-BE49-F238E27FC236}">
                <a16:creationId xmlns:a16="http://schemas.microsoft.com/office/drawing/2014/main" id="{D1E50BAE-74B5-4451-BF15-8FD671E0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3EF3FD3-EF90-466C-97B0-7BE433CD9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2119313"/>
            <a:ext cx="8496300" cy="413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  <a:defRPr/>
            </a:pPr>
            <a:endParaRPr lang="cs-CZ" sz="2000" kern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sz="2800" dirty="0">
                <a:solidFill>
                  <a:schemeClr val="bg1"/>
                </a:solidFill>
              </a:rPr>
              <a:t>V rámci jekého výcviku se v AČR cvičí STP?</a:t>
            </a:r>
            <a:endParaRPr lang="cs-CZ" sz="280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cs-CZ" sz="2800" dirty="0">
                <a:solidFill>
                  <a:schemeClr val="bg1"/>
                </a:solidFill>
              </a:rPr>
              <a:t>Vyjmenujte témata STP a označte riziková témata?</a:t>
            </a:r>
            <a:endParaRPr lang="cs-CZ" sz="280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cs-CZ" sz="2800" dirty="0">
                <a:solidFill>
                  <a:schemeClr val="bg1"/>
                </a:solidFill>
              </a:rPr>
              <a:t>Vyjmenujte složky profesionální připravenosti vojáka</a:t>
            </a:r>
            <a:endParaRPr lang="cs-CZ" sz="280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cs-CZ" sz="2800" dirty="0">
                <a:solidFill>
                  <a:schemeClr val="bg1"/>
                </a:solidFill>
              </a:rPr>
              <a:t>Popište co obsahuje tělesná připravenost a odolnost vojáka</a:t>
            </a:r>
            <a:endParaRPr lang="cs-CZ" sz="280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endParaRPr lang="cs-CZ" dirty="0">
              <a:solidFill>
                <a:schemeClr val="bg1"/>
              </a:solidFill>
            </a:endParaRPr>
          </a:p>
          <a:p>
            <a:pPr>
              <a:defRPr/>
            </a:pPr>
            <a:endParaRPr lang="cs-CZ" sz="2800" dirty="0">
              <a:solidFill>
                <a:schemeClr val="bg1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0F91B8-945B-40FA-A5BD-D70CD10A1BD6}"/>
              </a:ext>
            </a:extLst>
          </p:cNvPr>
          <p:cNvSpPr/>
          <p:nvPr/>
        </p:nvSpPr>
        <p:spPr>
          <a:xfrm>
            <a:off x="1323657" y="1196752"/>
            <a:ext cx="59554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Prověření - Otázky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AB7BDFC9-F18B-4913-B3DB-5CAC4708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extLst>
              <a:ext uri="{FF2B5EF4-FFF2-40B4-BE49-F238E27FC236}">
                <a16:creationId xmlns:a16="http://schemas.microsoft.com/office/drawing/2014/main" id="{59C1DC8A-1A49-45AB-8B70-0812F0137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3" y="214313"/>
            <a:ext cx="6048375" cy="833437"/>
          </a:xfrm>
        </p:spPr>
        <p:txBody>
          <a:bodyPr/>
          <a:lstStyle/>
          <a:p>
            <a:pPr eaLnBrk="1" hangingPunct="1"/>
            <a:r>
              <a:rPr lang="cs-CZ" altLang="cs-CZ" u="sng">
                <a:solidFill>
                  <a:srgbClr val="FFFF00"/>
                </a:solidFill>
              </a:rPr>
              <a:t>Literatura: vojenská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F50E04A-5413-41AE-8960-4B33BB9DA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693025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</a:rPr>
              <a:t>Pub-70-01-01 Příprava příslušníků AČR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</a:rPr>
              <a:t>Pub-71-84-01 Speciální tělesná příprava</a:t>
            </a:r>
            <a:endParaRPr lang="cs-CZ" altLang="cs-CZ" sz="2400" dirty="0">
              <a:solidFill>
                <a:schemeClr val="bg1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</a:rPr>
              <a:t>Pub-71-84-04 Vojenské lezení</a:t>
            </a:r>
            <a:endParaRPr lang="cs-CZ" altLang="cs-CZ" sz="2400" dirty="0">
              <a:solidFill>
                <a:schemeClr val="bg1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</a:rPr>
              <a:t>Těl 51-2 Překonávání překážek a házení</a:t>
            </a:r>
            <a:endParaRPr lang="cs-CZ" altLang="cs-CZ" sz="2400" dirty="0">
              <a:solidFill>
                <a:schemeClr val="bg1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</a:rPr>
              <a:t>Pub-71-84-02 Boj zblízka</a:t>
            </a:r>
            <a:endParaRPr lang="cs-CZ" altLang="cs-CZ" sz="2400" dirty="0">
              <a:solidFill>
                <a:schemeClr val="bg1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</a:rPr>
              <a:t>Pub-71-84-03 Základy přežití</a:t>
            </a:r>
            <a:endParaRPr lang="cs-CZ" altLang="cs-CZ" sz="2400" dirty="0">
              <a:solidFill>
                <a:schemeClr val="bg1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</a:rPr>
              <a:t>Pub-75-85-01 Vojenský pětiboj</a:t>
            </a:r>
            <a:endParaRPr lang="cs-CZ" altLang="cs-CZ" sz="2400" dirty="0">
              <a:solidFill>
                <a:schemeClr val="bg1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</a:rPr>
              <a:t>Pub-75-85-02 Vojenské plavání</a:t>
            </a:r>
            <a:endParaRPr lang="cs-CZ" altLang="cs-CZ" sz="2400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  <a:cs typeface="Arial"/>
              </a:rPr>
              <a:t>Pub-71-84-05 Přesuny na sněhu a ledu (vyjde 2022)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cs-CZ" altLang="cs-CZ" sz="2400">
              <a:solidFill>
                <a:schemeClr val="bg1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extLst>
              <a:ext uri="{FF2B5EF4-FFF2-40B4-BE49-F238E27FC236}">
                <a16:creationId xmlns:a16="http://schemas.microsoft.com/office/drawing/2014/main" id="{6C288C09-76F4-49D0-BF8C-812157D7C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214313"/>
            <a:ext cx="5472112" cy="833437"/>
          </a:xfrm>
        </p:spPr>
        <p:txBody>
          <a:bodyPr/>
          <a:lstStyle/>
          <a:p>
            <a:pPr eaLnBrk="1" hangingPunct="1"/>
            <a:r>
              <a:rPr lang="cs-CZ" altLang="cs-CZ" u="sng">
                <a:solidFill>
                  <a:srgbClr val="FFFF00"/>
                </a:solidFill>
              </a:rPr>
              <a:t>Literatura: FTVS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6D87B7F-D5BF-4265-8F24-6CD1FA2E1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69302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</a:rPr>
              <a:t>Přívětivý, L. Vojenská tělovýchova (2004)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</a:rPr>
              <a:t>Přívětivý, L. Vojenské víceboje</a:t>
            </a:r>
            <a:endParaRPr lang="cs-CZ" altLang="cs-CZ" sz="2400" dirty="0">
              <a:solidFill>
                <a:schemeClr val="bg1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</a:rPr>
              <a:t>Vágner, M. K teorii boje zblízka (2008)</a:t>
            </a:r>
            <a:endParaRPr lang="cs-CZ" altLang="cs-CZ" sz="2400" dirty="0">
              <a:solidFill>
                <a:schemeClr val="bg1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</a:rPr>
              <a:t>Sýkora a kol., K teorii vojenského plavání (2016)</a:t>
            </a:r>
            <a:endParaRPr lang="cs-CZ" altLang="cs-CZ" sz="2400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  <a:cs typeface="Arial"/>
              </a:rPr>
              <a:t>Sýkora a kol., Přesuny na sněhu a ledu (v tisku)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cs-CZ" altLang="cs-CZ" sz="2400">
              <a:solidFill>
                <a:schemeClr val="bg1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zápatí 4">
            <a:extLst>
              <a:ext uri="{FF2B5EF4-FFF2-40B4-BE49-F238E27FC236}">
                <a16:creationId xmlns:a16="http://schemas.microsoft.com/office/drawing/2014/main" id="{D5A7D6B9-6CA3-4237-9CAC-CA41CF15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2293" name="TextovéPole 5">
            <a:extLst>
              <a:ext uri="{FF2B5EF4-FFF2-40B4-BE49-F238E27FC236}">
                <a16:creationId xmlns:a16="http://schemas.microsoft.com/office/drawing/2014/main" id="{5C13BB51-06AC-4ED4-8FED-FF843CEA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89063"/>
            <a:ext cx="86407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FFFF00"/>
                </a:solidFill>
                <a:latin typeface="Arial" charset="0"/>
              </a:rPr>
              <a:t>Cíl: 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zařazení a vymezení výcviku STP v rámci AČR, výcvik STP v rámci studia vojenské tělovýchovy, témata STP,  profesionální připravenost vojáka v souvislosti s STP, historie výcviku STP</a:t>
            </a:r>
          </a:p>
          <a:p>
            <a:pPr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cs-CZ" sz="2400" dirty="0">
                <a:solidFill>
                  <a:srgbClr val="FFFF00"/>
                </a:solidFill>
                <a:latin typeface="Arial" charset="0"/>
              </a:rPr>
              <a:t>Průběh: 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zařazení STP do vševojskového výcviku, popis jednotlivých témat STP, riziková témata STP, kurzy STP, souhrn prvků profesionální připravenosti vojáka, vymezení důležitých období v souvislosti s výcvikem STP</a:t>
            </a:r>
          </a:p>
          <a:p>
            <a:pPr>
              <a:defRPr/>
            </a:pPr>
            <a:endParaRPr lang="cs-CZ" sz="2400" dirty="0">
              <a:solidFill>
                <a:srgbClr val="FFFF00"/>
              </a:solidFill>
              <a:latin typeface="Arial" charset="0"/>
            </a:endParaRPr>
          </a:p>
          <a:p>
            <a:pPr>
              <a:defRPr/>
            </a:pPr>
            <a:r>
              <a:rPr lang="cs-CZ" sz="2400" dirty="0">
                <a:solidFill>
                  <a:srgbClr val="FFFF00"/>
                </a:solidFill>
                <a:latin typeface="Arial" charset="0"/>
              </a:rPr>
              <a:t>Prověření: </a:t>
            </a:r>
            <a:r>
              <a:rPr lang="cs-CZ" sz="2400" dirty="0">
                <a:solidFill>
                  <a:schemeClr val="bg1"/>
                </a:solidFill>
                <a:latin typeface="Arial" charset="0"/>
              </a:rPr>
              <a:t>otázky směřující k prověření ke znalosti zařazení a témat STP, rozdělení prvků působících na připravenost vojáka pomocí STP, významné datumy v souvislosti se STP </a:t>
            </a:r>
          </a:p>
          <a:p>
            <a:pPr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DA3B9A7C-5740-4B64-A99E-93BE9DFD9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extLst>
              <a:ext uri="{FF2B5EF4-FFF2-40B4-BE49-F238E27FC236}">
                <a16:creationId xmlns:a16="http://schemas.microsoft.com/office/drawing/2014/main" id="{4CB5B943-24AD-4CC4-BBF6-116AC3CD5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0" y="214313"/>
            <a:ext cx="5524500" cy="833437"/>
          </a:xfrm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Multimediální podpora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D481DB8-3C02-434A-AABF-A6A845F59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5000"/>
              </a:spcAft>
            </a:pPr>
            <a:r>
              <a:rPr lang="cs-CZ" altLang="cs-CZ">
                <a:solidFill>
                  <a:schemeClr val="bg1"/>
                </a:solidFill>
              </a:rPr>
              <a:t>Boj zblízka (1. a 2. stupeň výcviku)</a:t>
            </a:r>
          </a:p>
          <a:p>
            <a:pPr>
              <a:spcAft>
                <a:spcPct val="25000"/>
              </a:spcAft>
            </a:pPr>
            <a:r>
              <a:rPr lang="cs-CZ" altLang="cs-CZ">
                <a:solidFill>
                  <a:schemeClr val="bg1"/>
                </a:solidFill>
              </a:rPr>
              <a:t>Vojenské lezení </a:t>
            </a:r>
          </a:p>
          <a:p>
            <a:pPr>
              <a:spcAft>
                <a:spcPct val="25000"/>
              </a:spcAft>
            </a:pPr>
            <a:r>
              <a:rPr lang="cs-CZ" altLang="cs-CZ">
                <a:solidFill>
                  <a:schemeClr val="bg1"/>
                </a:solidFill>
              </a:rPr>
              <a:t>Vojenské plavání</a:t>
            </a:r>
          </a:p>
          <a:p>
            <a:pPr>
              <a:spcAft>
                <a:spcPct val="25000"/>
              </a:spcAft>
            </a:pPr>
            <a:r>
              <a:rPr lang="cs-CZ" altLang="cs-CZ">
                <a:solidFill>
                  <a:schemeClr val="bg1"/>
                </a:solidFill>
              </a:rPr>
              <a:t>Boj zblízka – boj na zemi</a:t>
            </a:r>
          </a:p>
          <a:p>
            <a:pPr>
              <a:spcAft>
                <a:spcPct val="25000"/>
              </a:spcAft>
            </a:pPr>
            <a:r>
              <a:rPr lang="cs-CZ" altLang="cs-CZ">
                <a:solidFill>
                  <a:schemeClr val="bg1"/>
                </a:solidFill>
              </a:rPr>
              <a:t>Boj zblízka – kontaktní boj</a:t>
            </a:r>
          </a:p>
          <a:p>
            <a:pPr>
              <a:spcAft>
                <a:spcPct val="25000"/>
              </a:spcAft>
            </a:pPr>
            <a:r>
              <a:rPr lang="cs-CZ" altLang="cs-CZ">
                <a:solidFill>
                  <a:schemeClr val="bg1"/>
                </a:solidFill>
              </a:rPr>
              <a:t>Boj zblízka – boj nožem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AD6CC2E9-53D7-4DAE-8BC6-7FB986F27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4214812" cy="914400"/>
          </a:xfrm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ZAKOTVENÍ STP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2878A73-4D10-460A-8D7F-1C8BDF7130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2205038"/>
            <a:ext cx="7693025" cy="32861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cs-CZ" altLang="cs-CZ" sz="3200">
                <a:solidFill>
                  <a:srgbClr val="FFFF00"/>
                </a:solidFill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cs-CZ" altLang="cs-CZ" sz="3200">
                <a:solidFill>
                  <a:srgbClr val="FFFF00"/>
                </a:solidFill>
              </a:rPr>
              <a:t>STP jako </a:t>
            </a:r>
            <a:r>
              <a:rPr lang="cs-CZ" altLang="cs-CZ" sz="3200" b="1">
                <a:solidFill>
                  <a:schemeClr val="bg1"/>
                </a:solidFill>
              </a:rPr>
              <a:t>součást (složka) </a:t>
            </a:r>
            <a:r>
              <a:rPr lang="cs-CZ" altLang="cs-CZ" sz="3200">
                <a:solidFill>
                  <a:srgbClr val="FFFF00"/>
                </a:solidFill>
              </a:rPr>
              <a:t>služební tělesné výchovy v AČR </a:t>
            </a:r>
          </a:p>
          <a:p>
            <a:pPr lvl="1">
              <a:lnSpc>
                <a:spcPct val="90000"/>
              </a:lnSpc>
            </a:pPr>
            <a:endParaRPr lang="cs-CZ" altLang="cs-CZ" sz="320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3200">
                <a:solidFill>
                  <a:srgbClr val="FFFF00"/>
                </a:solidFill>
              </a:rPr>
              <a:t>STP jako </a:t>
            </a:r>
            <a:r>
              <a:rPr lang="cs-CZ" altLang="cs-CZ" sz="3200" b="1">
                <a:solidFill>
                  <a:schemeClr val="bg1"/>
                </a:solidFill>
              </a:rPr>
              <a:t>proces</a:t>
            </a:r>
            <a:r>
              <a:rPr lang="cs-CZ" altLang="cs-CZ" sz="3200">
                <a:solidFill>
                  <a:srgbClr val="FFFF00"/>
                </a:solidFill>
              </a:rPr>
              <a:t>, ve kterém se utváří a rozvíjí speciální složka tělesné připravenosti</a:t>
            </a:r>
          </a:p>
          <a:p>
            <a:pPr lvl="1">
              <a:lnSpc>
                <a:spcPct val="90000"/>
              </a:lnSpc>
            </a:pPr>
            <a:endParaRPr lang="cs-CZ" altLang="cs-CZ" sz="3200">
              <a:solidFill>
                <a:srgbClr val="FFFF00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B78A4A6-2DD0-4B58-BD4B-13FF1042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ABB95D-DDEE-4CBC-A1A5-FE775D930C53}"/>
              </a:ext>
            </a:extLst>
          </p:cNvPr>
          <p:cNvGraphicFramePr/>
          <p:nvPr/>
        </p:nvGraphicFramePr>
        <p:xfrm>
          <a:off x="-828600" y="1628800"/>
          <a:ext cx="721523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AutoShape 2">
            <a:extLst>
              <a:ext uri="{FF2B5EF4-FFF2-40B4-BE49-F238E27FC236}">
                <a16:creationId xmlns:a16="http://schemas.microsoft.com/office/drawing/2014/main" id="{17E48184-54FA-4663-AEDB-0C856CA55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2524125"/>
            <a:ext cx="316865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</a:rPr>
              <a:t>Součást</a:t>
            </a:r>
            <a:r>
              <a:rPr lang="cs-CZ" altLang="cs-CZ" sz="3600" b="1">
                <a:solidFill>
                  <a:srgbClr val="FFFF00"/>
                </a:solidFill>
              </a:rPr>
              <a:t> výcviku vojáka</a:t>
            </a:r>
          </a:p>
        </p:txBody>
      </p:sp>
      <p:grpSp>
        <p:nvGrpSpPr>
          <p:cNvPr id="16388" name="Skupina 4">
            <a:extLst>
              <a:ext uri="{FF2B5EF4-FFF2-40B4-BE49-F238E27FC236}">
                <a16:creationId xmlns:a16="http://schemas.microsoft.com/office/drawing/2014/main" id="{2F3FD8FD-6ECF-4730-B1C4-598ED1CCBC78}"/>
              </a:ext>
            </a:extLst>
          </p:cNvPr>
          <p:cNvGrpSpPr>
            <a:grpSpLocks/>
          </p:cNvGrpSpPr>
          <p:nvPr/>
        </p:nvGrpSpPr>
        <p:grpSpPr bwMode="auto">
          <a:xfrm rot="-335867">
            <a:off x="3779838" y="1854200"/>
            <a:ext cx="1800225" cy="1700213"/>
            <a:chOff x="2867299" y="223379"/>
            <a:chExt cx="1987848" cy="1987848"/>
          </a:xfrm>
        </p:grpSpPr>
        <p:sp>
          <p:nvSpPr>
            <p:cNvPr id="6" name="Obrazec 5">
              <a:extLst>
                <a:ext uri="{FF2B5EF4-FFF2-40B4-BE49-F238E27FC236}">
                  <a16:creationId xmlns:a16="http://schemas.microsoft.com/office/drawing/2014/main" id="{71C5C0A7-88B6-4030-92E6-26BEB1803C8B}"/>
                </a:ext>
              </a:extLst>
            </p:cNvPr>
            <p:cNvSpPr/>
            <p:nvPr/>
          </p:nvSpPr>
          <p:spPr>
            <a:xfrm rot="20700000">
              <a:off x="2867299" y="223379"/>
              <a:ext cx="1987848" cy="1987848"/>
            </a:xfrm>
            <a:prstGeom prst="gear6">
              <a:avLst/>
            </a:prstGeom>
            <a:gradFill rotWithShape="0">
              <a:gsLst>
                <a:gs pos="0">
                  <a:schemeClr val="bg1">
                    <a:shade val="100000"/>
                    <a:satMod val="150000"/>
                  </a:schemeClr>
                </a:gs>
                <a:gs pos="65000">
                  <a:schemeClr val="bg1">
                    <a:shade val="90000"/>
                    <a:satMod val="375000"/>
                  </a:schemeClr>
                </a:gs>
                <a:gs pos="100000">
                  <a:schemeClr val="bg2">
                    <a:tint val="88000"/>
                    <a:satMod val="40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razec 4">
              <a:extLst>
                <a:ext uri="{FF2B5EF4-FFF2-40B4-BE49-F238E27FC236}">
                  <a16:creationId xmlns:a16="http://schemas.microsoft.com/office/drawing/2014/main" id="{D8445490-46DC-41E3-8469-3C7C9B5AD5D1}"/>
                </a:ext>
              </a:extLst>
            </p:cNvPr>
            <p:cNvSpPr txBox="1"/>
            <p:nvPr/>
          </p:nvSpPr>
          <p:spPr>
            <a:xfrm>
              <a:off x="3303784" y="659555"/>
              <a:ext cx="1114878" cy="111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dirty="0">
                  <a:solidFill>
                    <a:schemeClr val="tx1"/>
                  </a:solidFill>
                </a:rPr>
                <a:t>Speciální tělesná příprava</a:t>
              </a:r>
            </a:p>
          </p:txBody>
        </p:sp>
      </p:grpSp>
      <p:grpSp>
        <p:nvGrpSpPr>
          <p:cNvPr id="16389" name="Skupina 7">
            <a:extLst>
              <a:ext uri="{FF2B5EF4-FFF2-40B4-BE49-F238E27FC236}">
                <a16:creationId xmlns:a16="http://schemas.microsoft.com/office/drawing/2014/main" id="{1669F86C-216E-4BFD-9C49-1BDA6671FFEB}"/>
              </a:ext>
            </a:extLst>
          </p:cNvPr>
          <p:cNvGrpSpPr>
            <a:grpSpLocks/>
          </p:cNvGrpSpPr>
          <p:nvPr/>
        </p:nvGrpSpPr>
        <p:grpSpPr bwMode="auto">
          <a:xfrm rot="-335867">
            <a:off x="2849563" y="561975"/>
            <a:ext cx="1800225" cy="1700213"/>
            <a:chOff x="2867299" y="223379"/>
            <a:chExt cx="1987848" cy="1987848"/>
          </a:xfrm>
        </p:grpSpPr>
        <p:sp>
          <p:nvSpPr>
            <p:cNvPr id="9" name="Obrazec 8">
              <a:extLst>
                <a:ext uri="{FF2B5EF4-FFF2-40B4-BE49-F238E27FC236}">
                  <a16:creationId xmlns:a16="http://schemas.microsoft.com/office/drawing/2014/main" id="{1874F58B-F689-497A-BD93-D3AAFCA265C2}"/>
                </a:ext>
              </a:extLst>
            </p:cNvPr>
            <p:cNvSpPr/>
            <p:nvPr/>
          </p:nvSpPr>
          <p:spPr>
            <a:xfrm rot="20700000">
              <a:off x="2867299" y="223379"/>
              <a:ext cx="1987848" cy="1987848"/>
            </a:xfrm>
            <a:prstGeom prst="gear6">
              <a:avLst/>
            </a:prstGeom>
            <a:gradFill rotWithShape="0">
              <a:gsLst>
                <a:gs pos="0">
                  <a:schemeClr val="bg1">
                    <a:shade val="100000"/>
                    <a:satMod val="150000"/>
                  </a:schemeClr>
                </a:gs>
                <a:gs pos="65000">
                  <a:schemeClr val="bg1">
                    <a:shade val="90000"/>
                    <a:satMod val="375000"/>
                  </a:schemeClr>
                </a:gs>
                <a:gs pos="100000">
                  <a:schemeClr val="bg2">
                    <a:tint val="88000"/>
                    <a:satMod val="40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brazec 4">
              <a:extLst>
                <a:ext uri="{FF2B5EF4-FFF2-40B4-BE49-F238E27FC236}">
                  <a16:creationId xmlns:a16="http://schemas.microsoft.com/office/drawing/2014/main" id="{E8C1B860-6830-4FCF-A3EE-DE7F0B204CED}"/>
                </a:ext>
              </a:extLst>
            </p:cNvPr>
            <p:cNvSpPr txBox="1"/>
            <p:nvPr/>
          </p:nvSpPr>
          <p:spPr>
            <a:xfrm>
              <a:off x="3303784" y="659555"/>
              <a:ext cx="1114878" cy="111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dirty="0">
                  <a:solidFill>
                    <a:schemeClr val="tx1"/>
                  </a:solidFill>
                </a:rPr>
                <a:t>Základní tělesná příprava</a:t>
              </a:r>
            </a:p>
          </p:txBody>
        </p:sp>
      </p:grpSp>
      <p:sp>
        <p:nvSpPr>
          <p:cNvPr id="11" name="AutoShape 2">
            <a:extLst>
              <a:ext uri="{FF2B5EF4-FFF2-40B4-BE49-F238E27FC236}">
                <a16:creationId xmlns:a16="http://schemas.microsoft.com/office/drawing/2014/main" id="{BCFF4E82-4613-49DD-AA29-7E05B93D3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44450"/>
            <a:ext cx="8229600" cy="842963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184FD2-21DC-48EF-924A-E1987EC8CA5F}"/>
              </a:ext>
            </a:extLst>
          </p:cNvPr>
          <p:cNvGraphicFramePr/>
          <p:nvPr/>
        </p:nvGraphicFramePr>
        <p:xfrm>
          <a:off x="-338188" y="1196752"/>
          <a:ext cx="721523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1" name="Obdélník 2">
            <a:extLst>
              <a:ext uri="{FF2B5EF4-FFF2-40B4-BE49-F238E27FC236}">
                <a16:creationId xmlns:a16="http://schemas.microsoft.com/office/drawing/2014/main" id="{779B3A23-F602-46D2-B9F4-BE157B1ED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285875"/>
            <a:ext cx="36718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000" b="1">
                <a:solidFill>
                  <a:schemeClr val="bg1"/>
                </a:solidFill>
              </a:rPr>
              <a:t>Proces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000" b="1">
                <a:solidFill>
                  <a:srgbClr val="FFFF00"/>
                </a:solidFill>
              </a:rPr>
              <a:t>výcviku vojáka</a:t>
            </a:r>
          </a:p>
        </p:txBody>
      </p:sp>
      <p:grpSp>
        <p:nvGrpSpPr>
          <p:cNvPr id="17412" name="Skupina 16">
            <a:extLst>
              <a:ext uri="{FF2B5EF4-FFF2-40B4-BE49-F238E27FC236}">
                <a16:creationId xmlns:a16="http://schemas.microsoft.com/office/drawing/2014/main" id="{8B81FAD9-99D3-4ED8-90C7-C3670B8D62C3}"/>
              </a:ext>
            </a:extLst>
          </p:cNvPr>
          <p:cNvGrpSpPr>
            <a:grpSpLocks/>
          </p:cNvGrpSpPr>
          <p:nvPr/>
        </p:nvGrpSpPr>
        <p:grpSpPr bwMode="auto">
          <a:xfrm>
            <a:off x="4295775" y="1638300"/>
            <a:ext cx="2076450" cy="1882775"/>
            <a:chOff x="4008650" y="871651"/>
            <a:chExt cx="2076519" cy="1882021"/>
          </a:xfrm>
        </p:grpSpPr>
        <p:sp>
          <p:nvSpPr>
            <p:cNvPr id="18" name="Obrazec 17">
              <a:extLst>
                <a:ext uri="{FF2B5EF4-FFF2-40B4-BE49-F238E27FC236}">
                  <a16:creationId xmlns:a16="http://schemas.microsoft.com/office/drawing/2014/main" id="{0E341C55-A2C3-4392-8146-25F774944926}"/>
                </a:ext>
              </a:extLst>
            </p:cNvPr>
            <p:cNvSpPr/>
            <p:nvPr/>
          </p:nvSpPr>
          <p:spPr>
            <a:xfrm rot="20700000">
              <a:off x="4008650" y="871651"/>
              <a:ext cx="2076519" cy="1882021"/>
            </a:xfrm>
            <a:prstGeom prst="gear6">
              <a:avLst/>
            </a:prstGeom>
            <a:gradFill rotWithShape="0">
              <a:gsLst>
                <a:gs pos="0">
                  <a:schemeClr val="bg1">
                    <a:shade val="100000"/>
                    <a:satMod val="150000"/>
                  </a:schemeClr>
                </a:gs>
                <a:gs pos="65000">
                  <a:schemeClr val="bg1">
                    <a:shade val="90000"/>
                    <a:satMod val="375000"/>
                  </a:schemeClr>
                </a:gs>
                <a:gs pos="100000">
                  <a:schemeClr val="bg2">
                    <a:tint val="88000"/>
                    <a:satMod val="40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brazec 4">
              <a:extLst>
                <a:ext uri="{FF2B5EF4-FFF2-40B4-BE49-F238E27FC236}">
                  <a16:creationId xmlns:a16="http://schemas.microsoft.com/office/drawing/2014/main" id="{6C4D9AE1-43A2-43C9-9272-F5BF6783DC47}"/>
                </a:ext>
              </a:extLst>
            </p:cNvPr>
            <p:cNvSpPr txBox="1"/>
            <p:nvPr/>
          </p:nvSpPr>
          <p:spPr>
            <a:xfrm>
              <a:off x="4475391" y="1273128"/>
              <a:ext cx="1143038" cy="1079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dirty="0">
                  <a:solidFill>
                    <a:schemeClr val="tx1"/>
                  </a:solidFill>
                </a:rPr>
                <a:t>Boj zblízka</a:t>
              </a:r>
            </a:p>
          </p:txBody>
        </p:sp>
      </p:grpSp>
      <p:grpSp>
        <p:nvGrpSpPr>
          <p:cNvPr id="17413" name="Skupina 19">
            <a:extLst>
              <a:ext uri="{FF2B5EF4-FFF2-40B4-BE49-F238E27FC236}">
                <a16:creationId xmlns:a16="http://schemas.microsoft.com/office/drawing/2014/main" id="{54142B18-C780-4830-B648-4E3191FF037D}"/>
              </a:ext>
            </a:extLst>
          </p:cNvPr>
          <p:cNvGrpSpPr>
            <a:grpSpLocks/>
          </p:cNvGrpSpPr>
          <p:nvPr/>
        </p:nvGrpSpPr>
        <p:grpSpPr bwMode="auto">
          <a:xfrm>
            <a:off x="4110038" y="5005388"/>
            <a:ext cx="2076450" cy="1881187"/>
            <a:chOff x="4008650" y="871651"/>
            <a:chExt cx="2076519" cy="1882021"/>
          </a:xfrm>
        </p:grpSpPr>
        <p:sp>
          <p:nvSpPr>
            <p:cNvPr id="21" name="Obrazec 20">
              <a:extLst>
                <a:ext uri="{FF2B5EF4-FFF2-40B4-BE49-F238E27FC236}">
                  <a16:creationId xmlns:a16="http://schemas.microsoft.com/office/drawing/2014/main" id="{3B0AE425-A0C7-49F7-B951-B2EC7956DE4F}"/>
                </a:ext>
              </a:extLst>
            </p:cNvPr>
            <p:cNvSpPr/>
            <p:nvPr/>
          </p:nvSpPr>
          <p:spPr>
            <a:xfrm rot="20700000">
              <a:off x="4008650" y="871651"/>
              <a:ext cx="2076519" cy="1882021"/>
            </a:xfrm>
            <a:prstGeom prst="gear6">
              <a:avLst/>
            </a:prstGeom>
            <a:gradFill rotWithShape="0">
              <a:gsLst>
                <a:gs pos="0">
                  <a:schemeClr val="bg1">
                    <a:shade val="100000"/>
                    <a:satMod val="150000"/>
                  </a:schemeClr>
                </a:gs>
                <a:gs pos="65000">
                  <a:schemeClr val="bg1">
                    <a:shade val="90000"/>
                    <a:satMod val="375000"/>
                  </a:schemeClr>
                </a:gs>
                <a:gs pos="100000">
                  <a:schemeClr val="bg2">
                    <a:tint val="88000"/>
                    <a:satMod val="40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brazec 4">
              <a:extLst>
                <a:ext uri="{FF2B5EF4-FFF2-40B4-BE49-F238E27FC236}">
                  <a16:creationId xmlns:a16="http://schemas.microsoft.com/office/drawing/2014/main" id="{375A4FF3-7C2C-4448-8840-D45C7662BDF9}"/>
                </a:ext>
              </a:extLst>
            </p:cNvPr>
            <p:cNvSpPr txBox="1"/>
            <p:nvPr/>
          </p:nvSpPr>
          <p:spPr>
            <a:xfrm>
              <a:off x="4475391" y="1273466"/>
              <a:ext cx="1143038" cy="1078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dirty="0">
                  <a:solidFill>
                    <a:schemeClr val="tx1"/>
                  </a:solidFill>
                </a:rPr>
                <a:t>Přesuny</a:t>
              </a:r>
            </a:p>
          </p:txBody>
        </p:sp>
      </p:grpSp>
      <p:grpSp>
        <p:nvGrpSpPr>
          <p:cNvPr id="17414" name="Skupina 22">
            <a:extLst>
              <a:ext uri="{FF2B5EF4-FFF2-40B4-BE49-F238E27FC236}">
                <a16:creationId xmlns:a16="http://schemas.microsoft.com/office/drawing/2014/main" id="{09A63EC3-7ADA-4A31-9A6C-5DFF65034592}"/>
              </a:ext>
            </a:extLst>
          </p:cNvPr>
          <p:cNvGrpSpPr>
            <a:grpSpLocks/>
          </p:cNvGrpSpPr>
          <p:nvPr/>
        </p:nvGrpSpPr>
        <p:grpSpPr bwMode="auto">
          <a:xfrm>
            <a:off x="1566863" y="4835525"/>
            <a:ext cx="2076450" cy="1881188"/>
            <a:chOff x="4008650" y="871651"/>
            <a:chExt cx="2076519" cy="1882021"/>
          </a:xfrm>
        </p:grpSpPr>
        <p:sp>
          <p:nvSpPr>
            <p:cNvPr id="24" name="Obrazec 23">
              <a:extLst>
                <a:ext uri="{FF2B5EF4-FFF2-40B4-BE49-F238E27FC236}">
                  <a16:creationId xmlns:a16="http://schemas.microsoft.com/office/drawing/2014/main" id="{CC79205E-0288-473B-95DA-FB935B812989}"/>
                </a:ext>
              </a:extLst>
            </p:cNvPr>
            <p:cNvSpPr/>
            <p:nvPr/>
          </p:nvSpPr>
          <p:spPr>
            <a:xfrm rot="20700000">
              <a:off x="4008650" y="871651"/>
              <a:ext cx="2076519" cy="1882021"/>
            </a:xfrm>
            <a:prstGeom prst="gear6">
              <a:avLst/>
            </a:prstGeom>
            <a:gradFill rotWithShape="0">
              <a:gsLst>
                <a:gs pos="0">
                  <a:schemeClr val="bg1">
                    <a:shade val="100000"/>
                    <a:satMod val="150000"/>
                  </a:schemeClr>
                </a:gs>
                <a:gs pos="65000">
                  <a:schemeClr val="bg1">
                    <a:shade val="90000"/>
                    <a:satMod val="375000"/>
                  </a:schemeClr>
                </a:gs>
                <a:gs pos="100000">
                  <a:schemeClr val="bg2">
                    <a:tint val="88000"/>
                    <a:satMod val="40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brazec 4">
              <a:extLst>
                <a:ext uri="{FF2B5EF4-FFF2-40B4-BE49-F238E27FC236}">
                  <a16:creationId xmlns:a16="http://schemas.microsoft.com/office/drawing/2014/main" id="{DEEBB3DD-878C-4335-8522-C037BD46F51D}"/>
                </a:ext>
              </a:extLst>
            </p:cNvPr>
            <p:cNvSpPr txBox="1"/>
            <p:nvPr/>
          </p:nvSpPr>
          <p:spPr>
            <a:xfrm>
              <a:off x="4475391" y="1273467"/>
              <a:ext cx="1143038" cy="1078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dirty="0">
                  <a:solidFill>
                    <a:schemeClr val="tx1"/>
                  </a:solidFill>
                </a:rPr>
                <a:t>Plavání</a:t>
              </a:r>
            </a:p>
          </p:txBody>
        </p:sp>
      </p:grpSp>
      <p:grpSp>
        <p:nvGrpSpPr>
          <p:cNvPr id="17415" name="Skupina 16">
            <a:extLst>
              <a:ext uri="{FF2B5EF4-FFF2-40B4-BE49-F238E27FC236}">
                <a16:creationId xmlns:a16="http://schemas.microsoft.com/office/drawing/2014/main" id="{DDF4CEC3-9CC7-478B-9621-4405A52E59C7}"/>
              </a:ext>
            </a:extLst>
          </p:cNvPr>
          <p:cNvGrpSpPr>
            <a:grpSpLocks/>
          </p:cNvGrpSpPr>
          <p:nvPr/>
        </p:nvGrpSpPr>
        <p:grpSpPr bwMode="auto">
          <a:xfrm>
            <a:off x="5084763" y="3051175"/>
            <a:ext cx="2076450" cy="1882775"/>
            <a:chOff x="4008650" y="871651"/>
            <a:chExt cx="2076519" cy="1882021"/>
          </a:xfrm>
        </p:grpSpPr>
        <p:sp>
          <p:nvSpPr>
            <p:cNvPr id="15" name="Obrazec 14">
              <a:extLst>
                <a:ext uri="{FF2B5EF4-FFF2-40B4-BE49-F238E27FC236}">
                  <a16:creationId xmlns:a16="http://schemas.microsoft.com/office/drawing/2014/main" id="{E534E39D-49DD-4342-92E8-46A67699F0FF}"/>
                </a:ext>
              </a:extLst>
            </p:cNvPr>
            <p:cNvSpPr/>
            <p:nvPr/>
          </p:nvSpPr>
          <p:spPr>
            <a:xfrm rot="20700000">
              <a:off x="4008650" y="871651"/>
              <a:ext cx="2076519" cy="1882021"/>
            </a:xfrm>
            <a:prstGeom prst="gear6">
              <a:avLst/>
            </a:prstGeom>
            <a:gradFill rotWithShape="0">
              <a:gsLst>
                <a:gs pos="0">
                  <a:schemeClr val="bg1">
                    <a:shade val="100000"/>
                    <a:satMod val="150000"/>
                  </a:schemeClr>
                </a:gs>
                <a:gs pos="65000">
                  <a:schemeClr val="bg1">
                    <a:shade val="90000"/>
                    <a:satMod val="375000"/>
                  </a:schemeClr>
                </a:gs>
                <a:gs pos="100000">
                  <a:schemeClr val="bg2">
                    <a:tint val="88000"/>
                    <a:satMod val="40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brazec 4">
              <a:extLst>
                <a:ext uri="{FF2B5EF4-FFF2-40B4-BE49-F238E27FC236}">
                  <a16:creationId xmlns:a16="http://schemas.microsoft.com/office/drawing/2014/main" id="{E1BDAC14-D5FF-4C1E-9D39-D6CF70CC3722}"/>
                </a:ext>
              </a:extLst>
            </p:cNvPr>
            <p:cNvSpPr txBox="1"/>
            <p:nvPr/>
          </p:nvSpPr>
          <p:spPr>
            <a:xfrm>
              <a:off x="4475391" y="1273128"/>
              <a:ext cx="1143038" cy="1079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dirty="0">
                  <a:solidFill>
                    <a:schemeClr val="tx1"/>
                  </a:solidFill>
                </a:rPr>
                <a:t>Házení a překážky</a:t>
              </a:r>
            </a:p>
          </p:txBody>
        </p:sp>
      </p:grpSp>
      <p:sp>
        <p:nvSpPr>
          <p:cNvPr id="17" name="AutoShape 2">
            <a:extLst>
              <a:ext uri="{FF2B5EF4-FFF2-40B4-BE49-F238E27FC236}">
                <a16:creationId xmlns:a16="http://schemas.microsoft.com/office/drawing/2014/main" id="{597B4AC9-91B2-480C-8724-2869EC76D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5D6AAB41-28C0-4BEC-BEF3-1668C771C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052513"/>
            <a:ext cx="79248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FF00"/>
                </a:solidFill>
              </a:rPr>
              <a:t>Témata (oblasti)  STP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FB84DD7-06F2-43F4-92B0-C611FDB1F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7693025" cy="3724275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Přesuny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Překonávání překážek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Házení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Základy přežití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Boj zblízka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Vojenské plavání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Vojenské lezení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Vojenské víceboje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5741BA8-7733-4C48-83F8-638ACA16F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3F69A50A-E387-44EC-A4C2-32E107F8C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79248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FF00"/>
                </a:solidFill>
              </a:rPr>
              <a:t>Rizikové oblasti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7F9AC6D-8FD5-42A2-9B92-EE2B5D2E7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852738"/>
            <a:ext cx="7693025" cy="2867025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Základy přežití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Boj zblízka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Vojenské plavání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Vojenské lezení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cs-CZ" altLang="cs-CZ">
                <a:solidFill>
                  <a:srgbClr val="FFFF00"/>
                </a:solidFill>
              </a:rPr>
              <a:t>Přesuny na sněhu a ledu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DE304EB-6A4F-4296-9643-AE5D09681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025BD42D-5B2C-4AFB-A7BD-84D95A89E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693025" cy="2808287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FFFF00"/>
                </a:solidFill>
              </a:rPr>
              <a:t>Základy speciální tělesné přípravy</a:t>
            </a:r>
            <a:r>
              <a:rPr lang="cs-CZ" altLang="cs-CZ">
                <a:solidFill>
                  <a:srgbClr val="FFFF00"/>
                </a:solidFill>
              </a:rPr>
              <a:t>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FFFF00"/>
                </a:solidFill>
              </a:rPr>
              <a:t>I		         (2. semestr)</a:t>
            </a:r>
          </a:p>
          <a:p>
            <a:pPr marL="533400" indent="-533400" eaLnBrk="1" hangingPunct="1">
              <a:buFontTx/>
              <a:buNone/>
            </a:pPr>
            <a:r>
              <a:rPr lang="cs-CZ" altLang="cs-CZ">
                <a:solidFill>
                  <a:srgbClr val="FFFF00"/>
                </a:solidFill>
              </a:rPr>
              <a:t>II		 	(3. semestr)</a:t>
            </a:r>
          </a:p>
          <a:p>
            <a:pPr marL="533400" indent="-533400" eaLnBrk="1" hangingPunct="1">
              <a:buFontTx/>
              <a:buNone/>
            </a:pPr>
            <a:r>
              <a:rPr lang="cs-CZ" altLang="cs-CZ">
                <a:solidFill>
                  <a:srgbClr val="FFFF00"/>
                </a:solidFill>
              </a:rPr>
              <a:t>III 			(6. semestr)</a:t>
            </a:r>
          </a:p>
          <a:p>
            <a:pPr marL="533400" indent="-533400" eaLnBrk="1" hangingPunct="1">
              <a:buFontTx/>
              <a:buNone/>
            </a:pPr>
            <a:endParaRPr lang="cs-CZ" altLang="cs-CZ">
              <a:solidFill>
                <a:srgbClr val="FFFF00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FFFF00"/>
                </a:solidFill>
              </a:rPr>
              <a:t>Speciální tělesná příprava (kurzy)</a:t>
            </a:r>
          </a:p>
          <a:p>
            <a:pPr marL="533400" indent="-533400" eaLnBrk="1" hangingPunct="1">
              <a:buFontTx/>
              <a:buNone/>
            </a:pPr>
            <a:r>
              <a:rPr lang="cs-CZ" altLang="cs-CZ">
                <a:solidFill>
                  <a:srgbClr val="FFFF00"/>
                </a:solidFill>
              </a:rPr>
              <a:t>I 			(1. ročník, letní semestr)</a:t>
            </a:r>
          </a:p>
          <a:p>
            <a:pPr marL="533400" indent="-533400" eaLnBrk="1" hangingPunct="1">
              <a:buFontTx/>
              <a:buNone/>
            </a:pPr>
            <a:r>
              <a:rPr lang="cs-CZ" altLang="cs-CZ">
                <a:solidFill>
                  <a:srgbClr val="FFFF00"/>
                </a:solidFill>
              </a:rPr>
              <a:t>II 			(2. ročník, letní semestr)</a:t>
            </a:r>
          </a:p>
          <a:p>
            <a:pPr marL="533400" indent="-533400" eaLnBrk="1" hangingPunct="1">
              <a:buFontTx/>
              <a:buNone/>
            </a:pPr>
            <a:r>
              <a:rPr lang="cs-CZ" altLang="cs-CZ">
                <a:solidFill>
                  <a:srgbClr val="FFFF00"/>
                </a:solidFill>
              </a:rPr>
              <a:t>III 			(3. ročník, zimní semestr)</a:t>
            </a:r>
          </a:p>
          <a:p>
            <a:pPr marL="533400" indent="-533400" eaLnBrk="1" hangingPunct="1">
              <a:buFontTx/>
              <a:buAutoNum type="arabicPeriod"/>
            </a:pPr>
            <a:endParaRPr lang="cs-CZ" altLang="cs-CZ">
              <a:solidFill>
                <a:srgbClr val="FFFF00"/>
              </a:solidFill>
            </a:endParaRPr>
          </a:p>
        </p:txBody>
      </p:sp>
      <p:sp>
        <p:nvSpPr>
          <p:cNvPr id="20483" name="AutoShape 2">
            <a:extLst>
              <a:ext uri="{FF2B5EF4-FFF2-40B4-BE49-F238E27FC236}">
                <a16:creationId xmlns:a16="http://schemas.microsoft.com/office/drawing/2014/main" id="{BFBD0EC6-7323-4E25-999C-D49CC269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7924800" cy="738188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>
                <a:solidFill>
                  <a:schemeClr val="bg1"/>
                </a:solidFill>
              </a:rPr>
              <a:t>Bakalářský program VO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AEACFAB-44DD-4528-B299-2B6DB9229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A49616CC-AE34-43C3-9AB0-D9F10BE15E1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205038"/>
            <a:ext cx="7693025" cy="421005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FFFF00"/>
                </a:solidFill>
              </a:rPr>
              <a:t>Základy speciální tělesné přípravy</a:t>
            </a:r>
            <a:r>
              <a:rPr lang="cs-CZ" altLang="cs-CZ">
                <a:solidFill>
                  <a:srgbClr val="FFFF00"/>
                </a:solidFill>
              </a:rPr>
              <a:t>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FFFF00"/>
                </a:solidFill>
              </a:rPr>
              <a:t>1 			(4. ročník, letní semestr)</a:t>
            </a:r>
          </a:p>
          <a:p>
            <a:pPr marL="533400" indent="-533400" eaLnBrk="1" hangingPunct="1">
              <a:buFontTx/>
              <a:buNone/>
            </a:pPr>
            <a:r>
              <a:rPr lang="cs-CZ" altLang="cs-CZ">
                <a:solidFill>
                  <a:srgbClr val="FFFF00"/>
                </a:solidFill>
              </a:rPr>
              <a:t>2 			(4. ročník, zimní semestr)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cs-CZ" altLang="cs-CZ">
              <a:solidFill>
                <a:srgbClr val="FFFF00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FFFF00"/>
                </a:solidFill>
              </a:rPr>
              <a:t>Speciální tělesná příprava (kurzy)</a:t>
            </a:r>
          </a:p>
          <a:p>
            <a:pPr marL="533400" indent="-533400" eaLnBrk="1" hangingPunct="1">
              <a:buFontTx/>
              <a:buNone/>
            </a:pPr>
            <a:r>
              <a:rPr lang="cs-CZ" altLang="cs-CZ">
                <a:solidFill>
                  <a:srgbClr val="FFFF00"/>
                </a:solidFill>
              </a:rPr>
              <a:t>1 			(4. ročník, letní semestr)</a:t>
            </a:r>
          </a:p>
          <a:p>
            <a:pPr marL="533400" indent="-533400" eaLnBrk="1" hangingPunct="1">
              <a:buFontTx/>
              <a:buNone/>
            </a:pPr>
            <a:r>
              <a:rPr lang="cs-CZ" altLang="cs-CZ">
                <a:solidFill>
                  <a:srgbClr val="FFFF00"/>
                </a:solidFill>
              </a:rPr>
              <a:t>2 			(5. ročník, zimní semestr)</a:t>
            </a:r>
          </a:p>
          <a:p>
            <a:pPr marL="533400" indent="-533400" eaLnBrk="1" hangingPunct="1">
              <a:buFontTx/>
              <a:buAutoNum type="arabicPeriod"/>
            </a:pPr>
            <a:endParaRPr lang="cs-CZ" altLang="cs-CZ">
              <a:solidFill>
                <a:srgbClr val="FFFF00"/>
              </a:solidFill>
            </a:endParaRPr>
          </a:p>
        </p:txBody>
      </p:sp>
      <p:sp>
        <p:nvSpPr>
          <p:cNvPr id="21507" name="AutoShape 2">
            <a:extLst>
              <a:ext uri="{FF2B5EF4-FFF2-40B4-BE49-F238E27FC236}">
                <a16:creationId xmlns:a16="http://schemas.microsoft.com/office/drawing/2014/main" id="{C1D7DDCF-CD06-489C-B56F-B0E3DC9D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7924800" cy="738188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>
                <a:solidFill>
                  <a:schemeClr val="bg1"/>
                </a:solidFill>
              </a:rPr>
              <a:t>Magisterský program VO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4A978091-8DB6-4A0A-80D7-2420542EA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4613"/>
            <a:ext cx="8229600" cy="84455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u="sng" kern="0">
                <a:solidFill>
                  <a:srgbClr val="FFFF00"/>
                </a:solidFill>
              </a:rPr>
              <a:t>SPECIÁLNÍ TĚLESNÁ PŘÍPRAVA</a:t>
            </a:r>
            <a:endParaRPr lang="cs-CZ" altLang="cs-CZ" u="sng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psle">
  <a:themeElements>
    <a:clrScheme name="Kaps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4" ma:contentTypeDescription="Vytvoří nový dokument" ma:contentTypeScope="" ma:versionID="2182ec3ddecf41b0afdc471c58791184">
  <xsd:schema xmlns:xsd="http://www.w3.org/2001/XMLSchema" xmlns:xs="http://www.w3.org/2001/XMLSchema" xmlns:p="http://schemas.microsoft.com/office/2006/metadata/properties" xmlns:ns2="e2285f5f-a0f1-4742-bd8a-8c092caa1a6e" xmlns:ns3="786dd7ff-425c-4d0d-8299-61bc4fece3fc" targetNamespace="http://schemas.microsoft.com/office/2006/metadata/properties" ma:root="true" ma:fieldsID="cf2bf133cf7a19d2b5a69bd4a55658b9" ns2:_="" ns3:_="">
    <xsd:import namespace="e2285f5f-a0f1-4742-bd8a-8c092caa1a6e"/>
    <xsd:import namespace="786dd7ff-425c-4d0d-8299-61bc4fece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dd7ff-425c-4d0d-8299-61bc4fece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B11C56-5C22-4275-A639-B74A53E3942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A3E8DD-F7D9-4C56-AF3E-C7A41C8B8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786dd7ff-425c-4d0d-8299-61bc4fece3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3BBC8C-55AF-4957-8711-9F1007B4AF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930</Words>
  <Application>Microsoft Office PowerPoint</Application>
  <PresentationFormat>Předvádění na obrazovce (4:3)</PresentationFormat>
  <Paragraphs>194</Paragraphs>
  <Slides>20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Times New Roman</vt:lpstr>
      <vt:lpstr>Wingdings</vt:lpstr>
      <vt:lpstr>Kapsle</vt:lpstr>
      <vt:lpstr>SPECIÁLNÍ TĚLESNÁ PŘÍPRAVA</vt:lpstr>
      <vt:lpstr>Prezentace aplikace PowerPoint</vt:lpstr>
      <vt:lpstr>ZAKOTVENÍ STP</vt:lpstr>
      <vt:lpstr>Prezentace aplikace PowerPoint</vt:lpstr>
      <vt:lpstr>Prezentace aplikace PowerPoint</vt:lpstr>
      <vt:lpstr>Témata (oblasti)  STP</vt:lpstr>
      <vt:lpstr>Rizikové oblasti</vt:lpstr>
      <vt:lpstr>Prezentace aplikace PowerPoint</vt:lpstr>
      <vt:lpstr>Prezentace aplikace PowerPoint</vt:lpstr>
      <vt:lpstr>Kurzy STP</vt:lpstr>
      <vt:lpstr>Profesionální připravenost</vt:lpstr>
      <vt:lpstr>Tělesná připravenost</vt:lpstr>
      <vt:lpstr>Pohybové schopnosti</vt:lpstr>
      <vt:lpstr>Tělesná odolnost</vt:lpstr>
      <vt:lpstr>Psychické regulační mechanismy</vt:lpstr>
      <vt:lpstr>Historie</vt:lpstr>
      <vt:lpstr>Prezentace aplikace PowerPoint</vt:lpstr>
      <vt:lpstr>Literatura: vojenská</vt:lpstr>
      <vt:lpstr>Literatura: FTVS</vt:lpstr>
      <vt:lpstr>Multimediální podpora</vt:lpstr>
    </vt:vector>
  </TitlesOfParts>
  <Company>VÚ 8297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tělesná příprava</dc:title>
  <dc:creator>dolezel</dc:creator>
  <cp:lastModifiedBy>Michal Vágner</cp:lastModifiedBy>
  <cp:revision>53</cp:revision>
  <dcterms:created xsi:type="dcterms:W3CDTF">2007-05-28T18:49:48Z</dcterms:created>
  <dcterms:modified xsi:type="dcterms:W3CDTF">2021-12-22T09:40:11Z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