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FFFFFF"/>
                </a:solidFill>
              </a:rPr>
              <a:t>úDERY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údery -  účel je zasažení protivníka s cílem jeho dočasné či trvalé neschopnosti pokračovat v útoku (přímé údery, přímý vpich, vnější sek, vnější úder, úder loktem, údery tyčovitým předmětem, bodnutí nožem)</a:t>
            </a:r>
          </a:p>
          <a:p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průpravné cvičení, přímé údery (dotočenou pěstí – pouze nácvik úderu, patkou dlaně, blánou mezi placem a ukazováčkem) přímý vpich do očí (pouze jako nácvik úderu), vnější sek malíkovou hranou, vnější úder miskou dlaně, vnitřní sek, úder loktem (vnější), údery tyčovitým předmětem, bodnutí nožem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Údery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úderů v BZ je zasažení protivníka s cílem jeho dočasné či trvalé neschopnosti pokračovat v útoku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 Zásady provádění úderů: využívat rotace boků a zásady s tím spojené, využívat přirozeně odolných úderových ploch, nepoužívat údery pěstí na tvrdší kostí pokud cílová plocha nemá možnost ústupu, účelně a přesně vést údery na vitální a zranitelné body.</a:t>
            </a:r>
            <a:endParaRPr lang="cs-CZ" sz="1300" dirty="0"/>
          </a:p>
          <a:p>
            <a:pPr>
              <a:buFont typeface="Wingdings" pitchFamily="2" charset="2"/>
              <a:buChar char="Ø"/>
            </a:pPr>
            <a:r>
              <a:rPr lang="cs-CZ" sz="1400" b="1" i="1" dirty="0"/>
              <a:t> </a:t>
            </a:r>
            <a:r>
              <a:rPr lang="cs-CZ" sz="1300" i="1" dirty="0"/>
              <a:t>Úderové plochy: loket, malíková strana předloktí, patka dlaně ruky, malíková strana ruky, palcová strana ruky, klouby prstů, prsty.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40D8DA-7607-48C0-A51A-04918287BB01}"/>
</file>

<file path=customXml/itemProps2.xml><?xml version="1.0" encoding="utf-8"?>
<ds:datastoreItem xmlns:ds="http://schemas.openxmlformats.org/officeDocument/2006/customXml" ds:itemID="{F1606AF8-0B0F-430E-83E4-B7077AEF1BB8}"/>
</file>

<file path=customXml/itemProps3.xml><?xml version="1.0" encoding="utf-8"?>
<ds:datastoreItem xmlns:ds="http://schemas.openxmlformats.org/officeDocument/2006/customXml" ds:itemID="{18A3B58E-097E-4F3B-B2EE-FAB9D56E8B4E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473</TotalTime>
  <Words>232</Words>
  <Application>Microsoft Macintosh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Údery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6</cp:revision>
  <dcterms:created xsi:type="dcterms:W3CDTF">2021-12-01T12:47:50Z</dcterms:created>
  <dcterms:modified xsi:type="dcterms:W3CDTF">2021-12-02T15:11:36Z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