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2178053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2178053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2da080f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2da080f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2238771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2238771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1.four males - four sons of horus, four evangelists - all refers to four functions of an individuals mind - belief that each person has superior - trained exercised parts(main function) and inferior parts- if you are good at something you do that, you do not focus at the other thing and it is more and more less and inferior.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-------------------------------------------------------------------------------------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2.hero -saviour, slayer of dragons, brakers/renewer of the cycles, reconection with the gods - also hero which does bad and is punished - also hero trickster which does bad and good. -hero is usualy someone who you look up to - fulfilling the part of an ego - ego needs plasticity - unlike this case with missing queen - too much stifness - example with resisting the natural urges to escape the predator.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3-</a:t>
            </a:r>
            <a:r>
              <a:rPr lang="cs">
                <a:solidFill>
                  <a:schemeClr val="dk1"/>
                </a:solidFill>
              </a:rPr>
              <a:t>all collectives can fall in to such disbalance - collective neuroses and psychoses(state in which the ego does not correspond with the self and the rest of the personality)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thats why fairy tales are tales about disasters(monsters, drought, death etc.) - the hero is here to save the day.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4. dummling is here to restore the balance - “hero is an archetypal figure which presents a model of an ego functioning in accor with the self”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5. he represents ego but fulfills the needs of self which in a way makes him a self?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6. point of heroes is to infect people with the right mindset - tales are told in the context that requires them, which strenghtens the people who listens - puts their ego in right positions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 why is he a hero in this story - he brings the irrational to the world of rational and creates a balance- brings anima in the msculine world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2238771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2238771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giving a chance to the irrational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soul of a dead leaves the body as a bird (soul window)- but also as a cat, rabbit and many others…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47751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674533" y="-82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tale interpreted: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602575" y="1326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“The three feathers”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546225" y="18465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rgbClr val="B7B7B7"/>
                </a:solidFill>
                <a:highlight>
                  <a:srgbClr val="FFFFFF"/>
                </a:highlight>
              </a:rPr>
              <a:t>by </a:t>
            </a:r>
            <a:r>
              <a:rPr lang="cs" sz="1000">
                <a:solidFill>
                  <a:srgbClr val="B7B7B7"/>
                </a:solidFill>
                <a:highlight>
                  <a:srgbClr val="FFFFFF"/>
                </a:highlight>
              </a:rPr>
              <a:t>Marie-Louise von Franz</a:t>
            </a:r>
            <a:endParaRPr sz="1500">
              <a:solidFill>
                <a:srgbClr val="B7B7B7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309350" y="2255800"/>
            <a:ext cx="32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999999"/>
                </a:solidFill>
              </a:rPr>
              <a:t>chapter four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025525" y="4312200"/>
            <a:ext cx="245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Maria Vitanova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Kateřina Kučerová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Hugo Chmelař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Symbolism of the Old King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Embodiment of the divine spirit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Symbol of the 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Need of renewal: death and rebirth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Represents the collective consciousness, underlies all doctrines of the social group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75" y="2637925"/>
            <a:ext cx="2987525" cy="22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575" y="2637925"/>
            <a:ext cx="2987525" cy="22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100" y="2637925"/>
            <a:ext cx="2632076" cy="22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Symbolism of the Missing Queen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The family lacks feminine element (no mother nor sister)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sz="700">
                <a:solidFill>
                  <a:srgbClr val="2D3B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/>
              <a:t>If present the queen would represent the irrational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(logos x eros = animus x anima)</a:t>
            </a:r>
            <a:endParaRPr sz="11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sz="1100">
                <a:solidFill>
                  <a:srgbClr val="2D3B45"/>
                </a:solidFill>
                <a:highlight>
                  <a:srgbClr val="FFFFFF"/>
                </a:highlight>
              </a:rPr>
              <a:t>·</a:t>
            </a:r>
            <a:r>
              <a:rPr lang="cs" sz="700">
                <a:solidFill>
                  <a:srgbClr val="2D3B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/>
              <a:t>The story’s main concern is the restoration of the feminine element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521" y="2418325"/>
            <a:ext cx="1944825" cy="25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500">
                <a:solidFill>
                  <a:srgbClr val="2D3B45"/>
                </a:solidFill>
                <a:highlight>
                  <a:schemeClr val="lt1"/>
                </a:highlight>
              </a:rPr>
              <a:t>Dummling as a hero</a:t>
            </a:r>
            <a:endParaRPr sz="40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12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Dummling is the hero/Dummling is ego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collective psychose as the default situation for plots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“hero is an archetypal figure which presents a model of an ego functioning in accord with the Self”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duality of hero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Infectious heroes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Dummling is the anima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090" y="2499650"/>
            <a:ext cx="2258185" cy="27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500">
                <a:solidFill>
                  <a:srgbClr val="000000"/>
                </a:solidFill>
                <a:highlight>
                  <a:schemeClr val="lt1"/>
                </a:highlight>
              </a:rPr>
              <a:t>Symbolism of the feathers motif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feathers are divine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cs">
                <a:solidFill>
                  <a:srgbClr val="000000"/>
                </a:solidFill>
              </a:rPr>
              <a:t>custom of the time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44386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