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B30042-EC46-4157-98BC-40D62CEBB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E626E34-2EA1-4E39-84D4-0EE659FEF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3C3444-8A3D-41B2-9EF3-E61C3E213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FF0FD7-F418-4FFB-A7C0-44651ED76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F8A9C4-B240-42E7-8558-EC6952FC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8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1BFF0B-EAEB-441C-9AE6-C9F74FB21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2B77F3D-5A04-42D8-91C8-3B4357AC2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7E3ECD-8025-46AA-9018-8B1A163E2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5EBCD7-8711-4B6D-BD4F-2574D541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0013EF-C8B2-4B28-92BA-482A7F987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66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9113869-18AD-41D0-ADB1-AC004E3D6A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42574A-C9A9-4218-A2F7-C95F5687D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72116-318F-4D61-BAA2-16D604F3B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E98F6D-CA1E-47B0-A9C8-46F98F68B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6D652D-AA91-45B1-82EE-8902BD02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40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BF930E-545F-4AAF-AAAC-672F8716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0E2CCD-3512-49F9-8B1B-6857C4444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235145-906E-41ED-91C4-F9BF33DA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1D05F7-6367-4AA6-82D2-65599D53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C04617-984E-4DE5-BFB2-A7DDE9DB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467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D9226E-2294-4AD5-A85C-30824A4A0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E1FF375-FBEB-432A-926E-04854BC50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C6C464-D518-4112-A37D-12E9000D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21ED05-D06C-4172-9C88-22CB55410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BE90E4-83DD-4A72-843C-0A252BE4D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73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FCD651-7C54-4F02-AB0D-06714DE1E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6BDF61-CF1C-4987-A2E7-5BFC4C6501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70686FE-14FF-412A-B0C8-333F33310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48C47F-1CFA-4918-B1B9-53126234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FFF249-C3FE-40F2-A707-F445D58B1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EB76E7-9867-4114-895C-190C5A00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553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CEB2D-583E-4FBC-A3EA-42247773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25D027A-9530-4756-8118-825E2F1C9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7838692-1E1F-4065-BE6A-919BEA285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C8E45B4-605A-47EE-9F28-D80563B2B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0D6CD5C-E9C9-4473-8721-837F05CF7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3C77F9E-A634-40BA-BAE9-5A4754B45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18A732F-460D-4A32-810A-4CCD9A02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EC72727-0AEE-40BC-9D16-F0298858A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13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3996B8-EFE1-457C-B7BD-6DE3CC83C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02FB3A-808A-4F01-BE55-F3062A3C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6D9D87B-D202-4254-BC79-CE557BDB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DDC267-96C0-4A8E-9144-D9B94927E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46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6E5A3C3-74CA-409F-8302-D9001868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7584A90-BFD6-45D5-B7B0-72EB162F1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330E4D-0830-4B89-8AEF-040EF01D4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11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36519-6747-489A-B9FE-9CC7C950D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3CDBBE-8E7E-4CA9-8590-BF3969E09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3EFB088-FFC2-484A-AF54-BC32245FD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597F23-9A70-4429-B97A-CD4B2B686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73C14F-4DE0-45A5-BABF-9B56612DE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F044AD0-CFE4-4B81-B23D-B50CC3F4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13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34BB85-E03F-42AF-97EA-F25DFD4D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AFADF79-2B93-45BF-A2AF-EC3CE9503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96AF0A7-BD43-4950-A6E1-FDD740EDE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1580E9-AC84-4FC5-B100-E7B116B6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D0C90C-811C-45AA-8162-D0E2CE16D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2D80AF5-4AE8-4135-90B7-936302C4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072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95ABAED-078A-4485-A823-917DABA2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AD0AE89-29BB-4683-B91A-F25D4DFEF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0185D2-252B-4156-84B2-76DD1ED357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0264-B1D5-4F67-8ACA-D06974708C4B}" type="datetimeFigureOut">
              <a:rPr lang="cs-CZ" smtClean="0"/>
              <a:t>15.10.2020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7D45BD-5A92-4092-8DD5-119313F9A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29514F-2BCB-4CA9-BD0D-5B265BED1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87199-969F-4CC8-924B-35B2BC2C1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60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C9A77E-862A-43A1-A350-1CC5416C5E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4240616-C7A8-435F-BA87-6FA08A5B6C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F91714A-D26C-4049-9936-7528DA827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0" y="485775"/>
            <a:ext cx="12026468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4704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Olga Plíčková</dc:creator>
  <cp:lastModifiedBy>Olga Plíčková</cp:lastModifiedBy>
  <cp:revision>1</cp:revision>
  <dcterms:created xsi:type="dcterms:W3CDTF">2020-10-15T07:52:24Z</dcterms:created>
  <dcterms:modified xsi:type="dcterms:W3CDTF">2020-10-15T07:53:42Z</dcterms:modified>
</cp:coreProperties>
</file>