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64" r:id="rId3"/>
    <p:sldId id="266" r:id="rId4"/>
    <p:sldId id="262" r:id="rId5"/>
    <p:sldId id="263" r:id="rId6"/>
    <p:sldId id="329" r:id="rId7"/>
    <p:sldId id="265" r:id="rId8"/>
    <p:sldId id="293" r:id="rId9"/>
    <p:sldId id="294" r:id="rId10"/>
    <p:sldId id="295" r:id="rId11"/>
    <p:sldId id="296" r:id="rId12"/>
    <p:sldId id="297" r:id="rId13"/>
    <p:sldId id="302" r:id="rId14"/>
    <p:sldId id="319" r:id="rId15"/>
    <p:sldId id="257" r:id="rId16"/>
    <p:sldId id="258" r:id="rId17"/>
    <p:sldId id="331" r:id="rId18"/>
    <p:sldId id="259" r:id="rId19"/>
    <p:sldId id="261" r:id="rId20"/>
    <p:sldId id="267" r:id="rId21"/>
    <p:sldId id="268" r:id="rId22"/>
    <p:sldId id="298" r:id="rId23"/>
    <p:sldId id="300" r:id="rId24"/>
    <p:sldId id="299" r:id="rId25"/>
    <p:sldId id="301" r:id="rId26"/>
    <p:sldId id="303" r:id="rId27"/>
    <p:sldId id="314" r:id="rId28"/>
    <p:sldId id="315" r:id="rId29"/>
    <p:sldId id="316" r:id="rId30"/>
    <p:sldId id="320" r:id="rId31"/>
    <p:sldId id="317" r:id="rId32"/>
    <p:sldId id="269" r:id="rId33"/>
    <p:sldId id="321" r:id="rId34"/>
    <p:sldId id="322" r:id="rId35"/>
    <p:sldId id="323" r:id="rId36"/>
    <p:sldId id="270" r:id="rId37"/>
    <p:sldId id="280" r:id="rId38"/>
    <p:sldId id="328" r:id="rId39"/>
    <p:sldId id="282" r:id="rId40"/>
    <p:sldId id="332" r:id="rId41"/>
    <p:sldId id="281" r:id="rId42"/>
    <p:sldId id="325" r:id="rId43"/>
    <p:sldId id="324" r:id="rId44"/>
    <p:sldId id="283" r:id="rId45"/>
    <p:sldId id="284" r:id="rId46"/>
    <p:sldId id="285" r:id="rId47"/>
    <p:sldId id="286" r:id="rId48"/>
    <p:sldId id="333" r:id="rId49"/>
    <p:sldId id="287" r:id="rId50"/>
    <p:sldId id="326" r:id="rId51"/>
    <p:sldId id="327" r:id="rId52"/>
    <p:sldId id="307" r:id="rId53"/>
    <p:sldId id="304" r:id="rId54"/>
    <p:sldId id="305" r:id="rId55"/>
    <p:sldId id="278" r:id="rId56"/>
    <p:sldId id="274" r:id="rId57"/>
    <p:sldId id="272" r:id="rId58"/>
    <p:sldId id="275" r:id="rId59"/>
    <p:sldId id="276" r:id="rId60"/>
    <p:sldId id="277" r:id="rId61"/>
    <p:sldId id="310" r:id="rId62"/>
    <p:sldId id="311" r:id="rId63"/>
    <p:sldId id="312" r:id="rId64"/>
    <p:sldId id="273" r:id="rId65"/>
    <p:sldId id="279" r:id="rId66"/>
    <p:sldId id="288" r:id="rId67"/>
    <p:sldId id="289" r:id="rId68"/>
    <p:sldId id="290" r:id="rId69"/>
    <p:sldId id="291" r:id="rId70"/>
    <p:sldId id="334" r:id="rId71"/>
    <p:sldId id="292" r:id="rId72"/>
    <p:sldId id="330" r:id="rId7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53" autoAdjust="0"/>
  </p:normalViewPr>
  <p:slideViewPr>
    <p:cSldViewPr snapToGrid="0">
      <p:cViewPr varScale="1">
        <p:scale>
          <a:sx n="89" d="100"/>
          <a:sy n="89" d="100"/>
        </p:scale>
        <p:origin x="437" y="4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a Vaněčková" userId="4662492886d6fe58" providerId="LiveId" clId="{CAD2BE33-9451-49FE-A860-10F37641C2F6}"/>
    <pc:docChg chg="undo custSel addSld delSld modSld sldOrd">
      <pc:chgData name="Jana Vaněčková" userId="4662492886d6fe58" providerId="LiveId" clId="{CAD2BE33-9451-49FE-A860-10F37641C2F6}" dt="2019-11-19T18:42:26.440" v="195" actId="1076"/>
      <pc:docMkLst>
        <pc:docMk/>
      </pc:docMkLst>
      <pc:sldChg chg="modSp">
        <pc:chgData name="Jana Vaněčková" userId="4662492886d6fe58" providerId="LiveId" clId="{CAD2BE33-9451-49FE-A860-10F37641C2F6}" dt="2019-10-22T19:39:00.179" v="76" actId="20577"/>
        <pc:sldMkLst>
          <pc:docMk/>
          <pc:sldMk cId="3782471600" sldId="257"/>
        </pc:sldMkLst>
        <pc:graphicFrameChg chg="modGraphic">
          <ac:chgData name="Jana Vaněčková" userId="4662492886d6fe58" providerId="LiveId" clId="{CAD2BE33-9451-49FE-A860-10F37641C2F6}" dt="2019-10-22T19:39:00.179" v="76" actId="20577"/>
          <ac:graphicFrameMkLst>
            <pc:docMk/>
            <pc:sldMk cId="3782471600" sldId="257"/>
            <ac:graphicFrameMk id="7" creationId="{BCD10DB4-4EC9-4F91-AB2C-A8B73CF88720}"/>
          </ac:graphicFrameMkLst>
        </pc:graphicFrameChg>
      </pc:sldChg>
      <pc:sldChg chg="addSp delSp modSp">
        <pc:chgData name="Jana Vaněčková" userId="4662492886d6fe58" providerId="LiveId" clId="{CAD2BE33-9451-49FE-A860-10F37641C2F6}" dt="2019-10-22T19:37:31.440" v="55"/>
        <pc:sldMkLst>
          <pc:docMk/>
          <pc:sldMk cId="2559639588" sldId="258"/>
        </pc:sldMkLst>
        <pc:spChg chg="del">
          <ac:chgData name="Jana Vaněčková" userId="4662492886d6fe58" providerId="LiveId" clId="{CAD2BE33-9451-49FE-A860-10F37641C2F6}" dt="2019-10-22T19:37:31.440" v="55"/>
          <ac:spMkLst>
            <pc:docMk/>
            <pc:sldMk cId="2559639588" sldId="258"/>
            <ac:spMk id="2" creationId="{4E657DA2-71D3-4E11-9F9F-FEB9D1A8EA56}"/>
          </ac:spMkLst>
        </pc:spChg>
        <pc:spChg chg="del">
          <ac:chgData name="Jana Vaněčková" userId="4662492886d6fe58" providerId="LiveId" clId="{CAD2BE33-9451-49FE-A860-10F37641C2F6}" dt="2019-10-22T19:37:23.017" v="54" actId="478"/>
          <ac:spMkLst>
            <pc:docMk/>
            <pc:sldMk cId="2559639588" sldId="258"/>
            <ac:spMk id="3" creationId="{08558491-3495-4D48-87B8-2E4AC389B667}"/>
          </ac:spMkLst>
        </pc:spChg>
        <pc:spChg chg="add del mod">
          <ac:chgData name="Jana Vaněčková" userId="4662492886d6fe58" providerId="LiveId" clId="{CAD2BE33-9451-49FE-A860-10F37641C2F6}" dt="2019-10-22T19:37:31.440" v="55"/>
          <ac:spMkLst>
            <pc:docMk/>
            <pc:sldMk cId="2559639588" sldId="258"/>
            <ac:spMk id="5" creationId="{D98F9584-8E87-428F-9EBE-8D56F57DBB80}"/>
          </ac:spMkLst>
        </pc:spChg>
      </pc:sldChg>
      <pc:sldChg chg="addSp delSp modSp modNotesTx">
        <pc:chgData name="Jana Vaněčková" userId="4662492886d6fe58" providerId="LiveId" clId="{CAD2BE33-9451-49FE-A860-10F37641C2F6}" dt="2019-10-31T16:04:09.157" v="88" actId="1076"/>
        <pc:sldMkLst>
          <pc:docMk/>
          <pc:sldMk cId="2309338688" sldId="259"/>
        </pc:sldMkLst>
        <pc:spChg chg="add del mod">
          <ac:chgData name="Jana Vaněčková" userId="4662492886d6fe58" providerId="LiveId" clId="{CAD2BE33-9451-49FE-A860-10F37641C2F6}" dt="2019-10-31T16:03:57.387" v="82" actId="478"/>
          <ac:spMkLst>
            <pc:docMk/>
            <pc:sldMk cId="2309338688" sldId="259"/>
            <ac:spMk id="2" creationId="{502606B5-453B-4895-A794-A0D09E0CE6CC}"/>
          </ac:spMkLst>
        </pc:spChg>
        <pc:spChg chg="add del mod">
          <ac:chgData name="Jana Vaněčková" userId="4662492886d6fe58" providerId="LiveId" clId="{CAD2BE33-9451-49FE-A860-10F37641C2F6}" dt="2019-10-31T16:03:58.893" v="83" actId="478"/>
          <ac:spMkLst>
            <pc:docMk/>
            <pc:sldMk cId="2309338688" sldId="259"/>
            <ac:spMk id="3" creationId="{52938B33-B6E7-43CF-89BF-8067009E8748}"/>
          </ac:spMkLst>
        </pc:spChg>
        <pc:spChg chg="del mod">
          <ac:chgData name="Jana Vaněčková" userId="4662492886d6fe58" providerId="LiveId" clId="{CAD2BE33-9451-49FE-A860-10F37641C2F6}" dt="2019-10-22T15:46:17.245" v="3" actId="478"/>
          <ac:spMkLst>
            <pc:docMk/>
            <pc:sldMk cId="2309338688" sldId="259"/>
            <ac:spMk id="6" creationId="{64C0EFE6-40D5-4BC6-95C2-C7F4A0BB7CA0}"/>
          </ac:spMkLst>
        </pc:spChg>
        <pc:picChg chg="add mod">
          <ac:chgData name="Jana Vaněčková" userId="4662492886d6fe58" providerId="LiveId" clId="{CAD2BE33-9451-49FE-A860-10F37641C2F6}" dt="2019-10-31T16:04:09.157" v="88" actId="1076"/>
          <ac:picMkLst>
            <pc:docMk/>
            <pc:sldMk cId="2309338688" sldId="259"/>
            <ac:picMk id="1026" creationId="{4C7E24CD-B0F5-4A91-94BC-0D731B0F2127}"/>
          </ac:picMkLst>
        </pc:picChg>
        <pc:picChg chg="del">
          <ac:chgData name="Jana Vaněčková" userId="4662492886d6fe58" providerId="LiveId" clId="{CAD2BE33-9451-49FE-A860-10F37641C2F6}" dt="2019-10-31T16:03:54.662" v="80" actId="478"/>
          <ac:picMkLst>
            <pc:docMk/>
            <pc:sldMk cId="2309338688" sldId="259"/>
            <ac:picMk id="3076" creationId="{210BA649-FFAB-4946-8D16-AAE0482BF579}"/>
          </ac:picMkLst>
        </pc:picChg>
        <pc:picChg chg="del">
          <ac:chgData name="Jana Vaněčková" userId="4662492886d6fe58" providerId="LiveId" clId="{CAD2BE33-9451-49FE-A860-10F37641C2F6}" dt="2019-10-31T16:03:55.802" v="81" actId="478"/>
          <ac:picMkLst>
            <pc:docMk/>
            <pc:sldMk cId="2309338688" sldId="259"/>
            <ac:picMk id="3078" creationId="{112BDB99-EE15-4C75-8997-7146558BC10C}"/>
          </ac:picMkLst>
        </pc:picChg>
      </pc:sldChg>
      <pc:sldChg chg="delSp del">
        <pc:chgData name="Jana Vaněčková" userId="4662492886d6fe58" providerId="LiveId" clId="{CAD2BE33-9451-49FE-A860-10F37641C2F6}" dt="2019-10-31T16:05:45.272" v="89" actId="2696"/>
        <pc:sldMkLst>
          <pc:docMk/>
          <pc:sldMk cId="4116924180" sldId="260"/>
        </pc:sldMkLst>
        <pc:spChg chg="del">
          <ac:chgData name="Jana Vaněčková" userId="4662492886d6fe58" providerId="LiveId" clId="{CAD2BE33-9451-49FE-A860-10F37641C2F6}" dt="2019-10-22T15:46:23.455" v="4" actId="478"/>
          <ac:spMkLst>
            <pc:docMk/>
            <pc:sldMk cId="4116924180" sldId="260"/>
            <ac:spMk id="4" creationId="{F74AF3E6-2F6E-4175-968D-AC07BB87C013}"/>
          </ac:spMkLst>
        </pc:spChg>
      </pc:sldChg>
      <pc:sldChg chg="addSp delSp modSp">
        <pc:chgData name="Jana Vaněčková" userId="4662492886d6fe58" providerId="LiveId" clId="{CAD2BE33-9451-49FE-A860-10F37641C2F6}" dt="2019-10-22T19:42:01.416" v="79" actId="1076"/>
        <pc:sldMkLst>
          <pc:docMk/>
          <pc:sldMk cId="3209105349" sldId="261"/>
        </pc:sldMkLst>
        <pc:picChg chg="add mod">
          <ac:chgData name="Jana Vaněčková" userId="4662492886d6fe58" providerId="LiveId" clId="{CAD2BE33-9451-49FE-A860-10F37641C2F6}" dt="2019-10-22T19:42:01.416" v="79" actId="1076"/>
          <ac:picMkLst>
            <pc:docMk/>
            <pc:sldMk cId="3209105349" sldId="261"/>
            <ac:picMk id="2050" creationId="{B4F9ECE7-470C-478D-95EB-B2045E0FD382}"/>
          </ac:picMkLst>
        </pc:picChg>
        <pc:picChg chg="del">
          <ac:chgData name="Jana Vaněčková" userId="4662492886d6fe58" providerId="LiveId" clId="{CAD2BE33-9451-49FE-A860-10F37641C2F6}" dt="2019-10-22T19:41:54.752" v="77" actId="478"/>
          <ac:picMkLst>
            <pc:docMk/>
            <pc:sldMk cId="3209105349" sldId="261"/>
            <ac:picMk id="5124" creationId="{BAB0CBFC-7D6D-4BBC-8D8A-B638F38FC219}"/>
          </ac:picMkLst>
        </pc:picChg>
      </pc:sldChg>
      <pc:sldChg chg="modSp">
        <pc:chgData name="Jana Vaněčková" userId="4662492886d6fe58" providerId="LiveId" clId="{CAD2BE33-9451-49FE-A860-10F37641C2F6}" dt="2019-11-05T19:37:48.275" v="177" actId="14100"/>
        <pc:sldMkLst>
          <pc:docMk/>
          <pc:sldMk cId="561311948" sldId="273"/>
        </pc:sldMkLst>
        <pc:spChg chg="mod">
          <ac:chgData name="Jana Vaněčková" userId="4662492886d6fe58" providerId="LiveId" clId="{CAD2BE33-9451-49FE-A860-10F37641C2F6}" dt="2019-11-05T19:37:48.275" v="177" actId="14100"/>
          <ac:spMkLst>
            <pc:docMk/>
            <pc:sldMk cId="561311948" sldId="273"/>
            <ac:spMk id="3" creationId="{1AA44BD0-843D-4880-8C0D-DCE32D66E4C2}"/>
          </ac:spMkLst>
        </pc:spChg>
      </pc:sldChg>
      <pc:sldChg chg="modSp">
        <pc:chgData name="Jana Vaněčková" userId="4662492886d6fe58" providerId="LiveId" clId="{CAD2BE33-9451-49FE-A860-10F37641C2F6}" dt="2019-11-05T19:05:03.193" v="169" actId="1076"/>
        <pc:sldMkLst>
          <pc:docMk/>
          <pc:sldMk cId="3640734311" sldId="278"/>
        </pc:sldMkLst>
        <pc:picChg chg="mod">
          <ac:chgData name="Jana Vaněčková" userId="4662492886d6fe58" providerId="LiveId" clId="{CAD2BE33-9451-49FE-A860-10F37641C2F6}" dt="2019-11-05T19:05:03.193" v="169" actId="1076"/>
          <ac:picMkLst>
            <pc:docMk/>
            <pc:sldMk cId="3640734311" sldId="278"/>
            <ac:picMk id="6146" creationId="{0FC9BC82-ECB5-4F8B-BDF4-BD0B40BADC81}"/>
          </ac:picMkLst>
        </pc:picChg>
      </pc:sldChg>
      <pc:sldChg chg="addSp modSp">
        <pc:chgData name="Jana Vaněčková" userId="4662492886d6fe58" providerId="LiveId" clId="{CAD2BE33-9451-49FE-A860-10F37641C2F6}" dt="2019-10-31T16:11:22.295" v="101" actId="1076"/>
        <pc:sldMkLst>
          <pc:docMk/>
          <pc:sldMk cId="2497797895" sldId="280"/>
        </pc:sldMkLst>
        <pc:picChg chg="add mod">
          <ac:chgData name="Jana Vaněčková" userId="4662492886d6fe58" providerId="LiveId" clId="{CAD2BE33-9451-49FE-A860-10F37641C2F6}" dt="2019-10-31T16:11:22.295" v="101" actId="1076"/>
          <ac:picMkLst>
            <pc:docMk/>
            <pc:sldMk cId="2497797895" sldId="280"/>
            <ac:picMk id="3" creationId="{B58886F0-AC27-4C1E-B9A4-81E140AB8BFF}"/>
          </ac:picMkLst>
        </pc:picChg>
        <pc:picChg chg="mod">
          <ac:chgData name="Jana Vaněčková" userId="4662492886d6fe58" providerId="LiveId" clId="{CAD2BE33-9451-49FE-A860-10F37641C2F6}" dt="2019-10-31T16:11:14.709" v="99" actId="1076"/>
          <ac:picMkLst>
            <pc:docMk/>
            <pc:sldMk cId="2497797895" sldId="280"/>
            <ac:picMk id="7172" creationId="{4DF9132E-3D68-4820-B18A-AAC9831814B0}"/>
          </ac:picMkLst>
        </pc:picChg>
      </pc:sldChg>
      <pc:sldChg chg="addSp delSp modSp ord">
        <pc:chgData name="Jana Vaněčková" userId="4662492886d6fe58" providerId="LiveId" clId="{CAD2BE33-9451-49FE-A860-10F37641C2F6}" dt="2019-10-31T16:12:41.759" v="102"/>
        <pc:sldMkLst>
          <pc:docMk/>
          <pc:sldMk cId="3866039538" sldId="282"/>
        </pc:sldMkLst>
        <pc:picChg chg="add mod">
          <ac:chgData name="Jana Vaněčková" userId="4662492886d6fe58" providerId="LiveId" clId="{CAD2BE33-9451-49FE-A860-10F37641C2F6}" dt="2019-10-31T16:09:22.168" v="97" actId="1076"/>
          <ac:picMkLst>
            <pc:docMk/>
            <pc:sldMk cId="3866039538" sldId="282"/>
            <ac:picMk id="2" creationId="{B8193578-B9C4-4A64-8143-A488D26736DF}"/>
          </ac:picMkLst>
        </pc:picChg>
        <pc:picChg chg="del">
          <ac:chgData name="Jana Vaněčková" userId="4662492886d6fe58" providerId="LiveId" clId="{CAD2BE33-9451-49FE-A860-10F37641C2F6}" dt="2019-10-31T16:09:09.966" v="90" actId="478"/>
          <ac:picMkLst>
            <pc:docMk/>
            <pc:sldMk cId="3866039538" sldId="282"/>
            <ac:picMk id="9218" creationId="{FCEEF2F8-BF42-4124-8F1B-DCDCEE92684F}"/>
          </ac:picMkLst>
        </pc:picChg>
      </pc:sldChg>
      <pc:sldChg chg="addSp delSp modSp">
        <pc:chgData name="Jana Vaněčková" userId="4662492886d6fe58" providerId="LiveId" clId="{CAD2BE33-9451-49FE-A860-10F37641C2F6}" dt="2019-11-19T18:42:26.440" v="195" actId="1076"/>
        <pc:sldMkLst>
          <pc:docMk/>
          <pc:sldMk cId="1239621063" sldId="286"/>
        </pc:sldMkLst>
        <pc:spChg chg="add del mod">
          <ac:chgData name="Jana Vaněčková" userId="4662492886d6fe58" providerId="LiveId" clId="{CAD2BE33-9451-49FE-A860-10F37641C2F6}" dt="2019-10-31T16:15:10.470" v="111"/>
          <ac:spMkLst>
            <pc:docMk/>
            <pc:sldMk cId="1239621063" sldId="286"/>
            <ac:spMk id="2" creationId="{2612D0C8-DF12-43F5-B689-048C29751A0E}"/>
          </ac:spMkLst>
        </pc:spChg>
        <pc:spChg chg="add del mod">
          <ac:chgData name="Jana Vaněčková" userId="4662492886d6fe58" providerId="LiveId" clId="{CAD2BE33-9451-49FE-A860-10F37641C2F6}" dt="2019-10-31T16:15:10.470" v="111"/>
          <ac:spMkLst>
            <pc:docMk/>
            <pc:sldMk cId="1239621063" sldId="286"/>
            <ac:spMk id="3" creationId="{C3B1E080-EC1B-482D-B4CD-03403487A809}"/>
          </ac:spMkLst>
        </pc:spChg>
        <pc:picChg chg="add del mod">
          <ac:chgData name="Jana Vaněčková" userId="4662492886d6fe58" providerId="LiveId" clId="{CAD2BE33-9451-49FE-A860-10F37641C2F6}" dt="2019-10-31T16:15:35.515" v="115" actId="478"/>
          <ac:picMkLst>
            <pc:docMk/>
            <pc:sldMk cId="1239621063" sldId="286"/>
            <ac:picMk id="4" creationId="{949E94F5-63EF-4375-AA61-200EF1690986}"/>
          </ac:picMkLst>
        </pc:picChg>
        <pc:picChg chg="add mod">
          <ac:chgData name="Jana Vaněčková" userId="4662492886d6fe58" providerId="LiveId" clId="{CAD2BE33-9451-49FE-A860-10F37641C2F6}" dt="2019-11-19T18:42:26.440" v="195" actId="1076"/>
          <ac:picMkLst>
            <pc:docMk/>
            <pc:sldMk cId="1239621063" sldId="286"/>
            <ac:picMk id="5" creationId="{29EF5093-69FF-453D-B1BB-389A0BD3558C}"/>
          </ac:picMkLst>
        </pc:picChg>
        <pc:picChg chg="add mod">
          <ac:chgData name="Jana Vaněčková" userId="4662492886d6fe58" providerId="LiveId" clId="{CAD2BE33-9451-49FE-A860-10F37641C2F6}" dt="2019-10-31T16:16:30.491" v="124" actId="1076"/>
          <ac:picMkLst>
            <pc:docMk/>
            <pc:sldMk cId="1239621063" sldId="286"/>
            <ac:picMk id="6" creationId="{8B3272DC-448D-4C02-B42C-45C4A5BA4C4A}"/>
          </ac:picMkLst>
        </pc:picChg>
        <pc:picChg chg="del">
          <ac:chgData name="Jana Vaněčková" userId="4662492886d6fe58" providerId="LiveId" clId="{CAD2BE33-9451-49FE-A860-10F37641C2F6}" dt="2019-10-31T16:15:04.326" v="109" actId="478"/>
          <ac:picMkLst>
            <pc:docMk/>
            <pc:sldMk cId="1239621063" sldId="286"/>
            <ac:picMk id="12290" creationId="{A1AAB878-D3EC-4992-B541-460E0BBD9B84}"/>
          </ac:picMkLst>
        </pc:picChg>
        <pc:picChg chg="del">
          <ac:chgData name="Jana Vaněčková" userId="4662492886d6fe58" providerId="LiveId" clId="{CAD2BE33-9451-49FE-A860-10F37641C2F6}" dt="2019-10-31T16:15:05.536" v="110" actId="478"/>
          <ac:picMkLst>
            <pc:docMk/>
            <pc:sldMk cId="1239621063" sldId="286"/>
            <ac:picMk id="12292" creationId="{1B601DF7-5485-475B-8172-EA8DBDAB0164}"/>
          </ac:picMkLst>
        </pc:picChg>
      </pc:sldChg>
      <pc:sldChg chg="addSp delSp modSp">
        <pc:chgData name="Jana Vaněčková" userId="4662492886d6fe58" providerId="LiveId" clId="{CAD2BE33-9451-49FE-A860-10F37641C2F6}" dt="2019-11-12T17:35:35.877" v="191" actId="1076"/>
        <pc:sldMkLst>
          <pc:docMk/>
          <pc:sldMk cId="1908180503" sldId="291"/>
        </pc:sldMkLst>
        <pc:spChg chg="mod">
          <ac:chgData name="Jana Vaněčková" userId="4662492886d6fe58" providerId="LiveId" clId="{CAD2BE33-9451-49FE-A860-10F37641C2F6}" dt="2019-11-12T17:34:43.354" v="182" actId="14100"/>
          <ac:spMkLst>
            <pc:docMk/>
            <pc:sldMk cId="1908180503" sldId="291"/>
            <ac:spMk id="3" creationId="{A06D5730-B54D-4637-BC71-3CA0634F23DC}"/>
          </ac:spMkLst>
        </pc:spChg>
        <pc:spChg chg="add del">
          <ac:chgData name="Jana Vaněčková" userId="4662492886d6fe58" providerId="LiveId" clId="{CAD2BE33-9451-49FE-A860-10F37641C2F6}" dt="2019-11-12T17:34:47.770" v="184" actId="478"/>
          <ac:spMkLst>
            <pc:docMk/>
            <pc:sldMk cId="1908180503" sldId="291"/>
            <ac:spMk id="4" creationId="{7431C558-C0F8-4D09-A163-8E45D570201D}"/>
          </ac:spMkLst>
        </pc:spChg>
        <pc:picChg chg="add mod">
          <ac:chgData name="Jana Vaněčková" userId="4662492886d6fe58" providerId="LiveId" clId="{CAD2BE33-9451-49FE-A860-10F37641C2F6}" dt="2019-11-12T17:35:30.769" v="190" actId="1076"/>
          <ac:picMkLst>
            <pc:docMk/>
            <pc:sldMk cId="1908180503" sldId="291"/>
            <ac:picMk id="6" creationId="{6EB85E3C-D6C9-4B69-8C71-4A475AD4946F}"/>
          </ac:picMkLst>
        </pc:picChg>
        <pc:picChg chg="add mod">
          <ac:chgData name="Jana Vaněčková" userId="4662492886d6fe58" providerId="LiveId" clId="{CAD2BE33-9451-49FE-A860-10F37641C2F6}" dt="2019-11-12T17:35:35.877" v="191" actId="1076"/>
          <ac:picMkLst>
            <pc:docMk/>
            <pc:sldMk cId="1908180503" sldId="291"/>
            <ac:picMk id="7" creationId="{7852273C-7E12-41B2-94B6-3BC081BFF29A}"/>
          </ac:picMkLst>
        </pc:picChg>
      </pc:sldChg>
      <pc:sldChg chg="modSp">
        <pc:chgData name="Jana Vaněčková" userId="4662492886d6fe58" providerId="LiveId" clId="{CAD2BE33-9451-49FE-A860-10F37641C2F6}" dt="2019-11-19T18:39:10.558" v="193" actId="1076"/>
        <pc:sldMkLst>
          <pc:docMk/>
          <pc:sldMk cId="2459723889" sldId="293"/>
        </pc:sldMkLst>
        <pc:picChg chg="mod">
          <ac:chgData name="Jana Vaněčková" userId="4662492886d6fe58" providerId="LiveId" clId="{CAD2BE33-9451-49FE-A860-10F37641C2F6}" dt="2019-11-19T18:39:10.558" v="193" actId="1076"/>
          <ac:picMkLst>
            <pc:docMk/>
            <pc:sldMk cId="2459723889" sldId="293"/>
            <ac:picMk id="1026" creationId="{164270B1-93C4-4BF5-BB28-A432A0C04B21}"/>
          </ac:picMkLst>
        </pc:picChg>
      </pc:sldChg>
      <pc:sldChg chg="modSp">
        <pc:chgData name="Jana Vaněčková" userId="4662492886d6fe58" providerId="LiveId" clId="{CAD2BE33-9451-49FE-A860-10F37641C2F6}" dt="2019-10-31T16:26:08.007" v="151" actId="20577"/>
        <pc:sldMkLst>
          <pc:docMk/>
          <pc:sldMk cId="229658722" sldId="304"/>
        </pc:sldMkLst>
        <pc:spChg chg="mod">
          <ac:chgData name="Jana Vaněčková" userId="4662492886d6fe58" providerId="LiveId" clId="{CAD2BE33-9451-49FE-A860-10F37641C2F6}" dt="2019-10-31T16:26:08.007" v="151" actId="20577"/>
          <ac:spMkLst>
            <pc:docMk/>
            <pc:sldMk cId="229658722" sldId="304"/>
            <ac:spMk id="2" creationId="{BC44E3F6-0FC1-4DBF-BBD5-0F4378DCEC71}"/>
          </ac:spMkLst>
        </pc:spChg>
      </pc:sldChg>
      <pc:sldChg chg="addSp delSp modSp">
        <pc:chgData name="Jana Vaněčková" userId="4662492886d6fe58" providerId="LiveId" clId="{CAD2BE33-9451-49FE-A860-10F37641C2F6}" dt="2019-11-05T19:04:40.101" v="167" actId="9405"/>
        <pc:sldMkLst>
          <pc:docMk/>
          <pc:sldMk cId="1143311656" sldId="305"/>
        </pc:sldMkLst>
        <pc:grpChg chg="mod">
          <ac:chgData name="Jana Vaněčková" userId="4662492886d6fe58" providerId="LiveId" clId="{CAD2BE33-9451-49FE-A860-10F37641C2F6}" dt="2019-11-05T19:04:39.208" v="166"/>
          <ac:grpSpMkLst>
            <pc:docMk/>
            <pc:sldMk cId="1143311656" sldId="305"/>
            <ac:grpSpMk id="9" creationId="{6A7AFAB2-F8C7-47B4-B3EA-683AD912A405}"/>
          </ac:grpSpMkLst>
        </pc:grpChg>
        <pc:picChg chg="add del mod">
          <ac:chgData name="Jana Vaněčková" userId="4662492886d6fe58" providerId="LiveId" clId="{CAD2BE33-9451-49FE-A860-10F37641C2F6}" dt="2019-11-05T19:03:57.433" v="157" actId="478"/>
          <ac:picMkLst>
            <pc:docMk/>
            <pc:sldMk cId="1143311656" sldId="305"/>
            <ac:picMk id="2" creationId="{AE628078-774D-44CF-9088-86C04A749450}"/>
          </ac:picMkLst>
        </pc:picChg>
        <pc:picChg chg="add mod">
          <ac:chgData name="Jana Vaněčková" userId="4662492886d6fe58" providerId="LiveId" clId="{CAD2BE33-9451-49FE-A860-10F37641C2F6}" dt="2019-11-05T19:04:18.003" v="159" actId="1076"/>
          <ac:picMkLst>
            <pc:docMk/>
            <pc:sldMk cId="1143311656" sldId="305"/>
            <ac:picMk id="3" creationId="{9BA1D05F-A96F-44DB-B673-868F073B07E6}"/>
          </ac:picMkLst>
        </pc:picChg>
        <pc:picChg chg="del">
          <ac:chgData name="Jana Vaněčková" userId="4662492886d6fe58" providerId="LiveId" clId="{CAD2BE33-9451-49FE-A860-10F37641C2F6}" dt="2019-10-31T16:26:21.639" v="152" actId="478"/>
          <ac:picMkLst>
            <pc:docMk/>
            <pc:sldMk cId="1143311656" sldId="305"/>
            <ac:picMk id="4" creationId="{0A753979-C529-405C-B709-5FDF17B26EB2}"/>
          </ac:picMkLst>
        </pc:picChg>
        <pc:inkChg chg="add">
          <ac:chgData name="Jana Vaněčková" userId="4662492886d6fe58" providerId="LiveId" clId="{CAD2BE33-9451-49FE-A860-10F37641C2F6}" dt="2019-11-05T19:04:26.141" v="160" actId="9405"/>
          <ac:inkMkLst>
            <pc:docMk/>
            <pc:sldMk cId="1143311656" sldId="305"/>
            <ac:inkMk id="4" creationId="{0DF9FD53-2EED-415B-91F7-4AFBCCA5BD9F}"/>
          </ac:inkMkLst>
        </pc:inkChg>
        <pc:inkChg chg="add del">
          <ac:chgData name="Jana Vaněčková" userId="4662492886d6fe58" providerId="LiveId" clId="{CAD2BE33-9451-49FE-A860-10F37641C2F6}" dt="2019-11-05T19:04:30.183" v="162" actId="9405"/>
          <ac:inkMkLst>
            <pc:docMk/>
            <pc:sldMk cId="1143311656" sldId="305"/>
            <ac:inkMk id="5" creationId="{A37170AA-1FB9-4D55-8C4E-B2182309857A}"/>
          </ac:inkMkLst>
        </pc:inkChg>
        <pc:inkChg chg="add">
          <ac:chgData name="Jana Vaněčková" userId="4662492886d6fe58" providerId="LiveId" clId="{CAD2BE33-9451-49FE-A860-10F37641C2F6}" dt="2019-11-05T19:04:32.005" v="163" actId="9405"/>
          <ac:inkMkLst>
            <pc:docMk/>
            <pc:sldMk cId="1143311656" sldId="305"/>
            <ac:inkMk id="6" creationId="{44B7ED1B-DBD8-4440-9050-224BD6D03C62}"/>
          </ac:inkMkLst>
        </pc:inkChg>
        <pc:inkChg chg="add mod">
          <ac:chgData name="Jana Vaněčková" userId="4662492886d6fe58" providerId="LiveId" clId="{CAD2BE33-9451-49FE-A860-10F37641C2F6}" dt="2019-11-05T19:04:39.208" v="166"/>
          <ac:inkMkLst>
            <pc:docMk/>
            <pc:sldMk cId="1143311656" sldId="305"/>
            <ac:inkMk id="7" creationId="{06DEC560-C51A-4A42-95D9-DA0408417D7E}"/>
          </ac:inkMkLst>
        </pc:inkChg>
        <pc:inkChg chg="add mod">
          <ac:chgData name="Jana Vaněčková" userId="4662492886d6fe58" providerId="LiveId" clId="{CAD2BE33-9451-49FE-A860-10F37641C2F6}" dt="2019-11-05T19:04:39.208" v="166"/>
          <ac:inkMkLst>
            <pc:docMk/>
            <pc:sldMk cId="1143311656" sldId="305"/>
            <ac:inkMk id="8" creationId="{50E549DC-4968-43E7-82CC-5758F050A7F4}"/>
          </ac:inkMkLst>
        </pc:inkChg>
        <pc:inkChg chg="add">
          <ac:chgData name="Jana Vaněčková" userId="4662492886d6fe58" providerId="LiveId" clId="{CAD2BE33-9451-49FE-A860-10F37641C2F6}" dt="2019-11-05T19:04:40.101" v="167" actId="9405"/>
          <ac:inkMkLst>
            <pc:docMk/>
            <pc:sldMk cId="1143311656" sldId="305"/>
            <ac:inkMk id="10" creationId="{03E1FEE9-97B4-4DF3-851F-05D3049DE7C8}"/>
          </ac:inkMkLst>
        </pc:inkChg>
      </pc:sldChg>
      <pc:sldChg chg="addSp delSp modSp del">
        <pc:chgData name="Jana Vaněčková" userId="4662492886d6fe58" providerId="LiveId" clId="{CAD2BE33-9451-49FE-A860-10F37641C2F6}" dt="2019-10-31T16:25:55.182" v="141" actId="2696"/>
        <pc:sldMkLst>
          <pc:docMk/>
          <pc:sldMk cId="3473995615" sldId="308"/>
        </pc:sldMkLst>
        <pc:spChg chg="add mod">
          <ac:chgData name="Jana Vaněčková" userId="4662492886d6fe58" providerId="LiveId" clId="{CAD2BE33-9451-49FE-A860-10F37641C2F6}" dt="2019-10-31T16:25:50.947" v="140" actId="478"/>
          <ac:spMkLst>
            <pc:docMk/>
            <pc:sldMk cId="3473995615" sldId="308"/>
            <ac:spMk id="3" creationId="{C2BD2F86-E871-4800-BC50-FBBC16589639}"/>
          </ac:spMkLst>
        </pc:spChg>
        <pc:spChg chg="del">
          <ac:chgData name="Jana Vaněčková" userId="4662492886d6fe58" providerId="LiveId" clId="{CAD2BE33-9451-49FE-A860-10F37641C2F6}" dt="2019-10-31T16:25:50.947" v="140" actId="478"/>
          <ac:spMkLst>
            <pc:docMk/>
            <pc:sldMk cId="3473995615" sldId="308"/>
            <ac:spMk id="4" creationId="{A239BD5E-258C-45CC-A334-87412064E642}"/>
          </ac:spMkLst>
        </pc:spChg>
        <pc:picChg chg="del mod">
          <ac:chgData name="Jana Vaněčková" userId="4662492886d6fe58" providerId="LiveId" clId="{CAD2BE33-9451-49FE-A860-10F37641C2F6}" dt="2019-10-31T16:25:47.939" v="139" actId="478"/>
          <ac:picMkLst>
            <pc:docMk/>
            <pc:sldMk cId="3473995615" sldId="308"/>
            <ac:picMk id="2050" creationId="{E89094A6-1564-4936-A9DB-1B8624492EC5}"/>
          </ac:picMkLst>
        </pc:picChg>
      </pc:sldChg>
      <pc:sldChg chg="del">
        <pc:chgData name="Jana Vaněčková" userId="4662492886d6fe58" providerId="LiveId" clId="{CAD2BE33-9451-49FE-A860-10F37641C2F6}" dt="2019-10-31T16:26:01.680" v="142" actId="2696"/>
        <pc:sldMkLst>
          <pc:docMk/>
          <pc:sldMk cId="3322785248" sldId="309"/>
        </pc:sldMkLst>
      </pc:sldChg>
      <pc:sldChg chg="delSp del">
        <pc:chgData name="Jana Vaněčková" userId="4662492886d6fe58" providerId="LiveId" clId="{CAD2BE33-9451-49FE-A860-10F37641C2F6}" dt="2019-11-05T22:53:23.714" v="178" actId="2696"/>
        <pc:sldMkLst>
          <pc:docMk/>
          <pc:sldMk cId="2691010123" sldId="318"/>
        </pc:sldMkLst>
        <pc:picChg chg="del">
          <ac:chgData name="Jana Vaněčková" userId="4662492886d6fe58" providerId="LiveId" clId="{CAD2BE33-9451-49FE-A860-10F37641C2F6}" dt="2019-10-31T16:26:25.906" v="153" actId="478"/>
          <ac:picMkLst>
            <pc:docMk/>
            <pc:sldMk cId="2691010123" sldId="318"/>
            <ac:picMk id="14338" creationId="{107459C3-C937-44AC-B87B-46A86A77CDFB}"/>
          </ac:picMkLst>
        </pc:picChg>
        <pc:picChg chg="del">
          <ac:chgData name="Jana Vaněčková" userId="4662492886d6fe58" providerId="LiveId" clId="{CAD2BE33-9451-49FE-A860-10F37641C2F6}" dt="2019-10-31T16:26:27" v="154" actId="478"/>
          <ac:picMkLst>
            <pc:docMk/>
            <pc:sldMk cId="2691010123" sldId="318"/>
            <ac:picMk id="14340" creationId="{886388D0-6D32-406A-A681-B544F5DF7C3C}"/>
          </ac:picMkLst>
        </pc:picChg>
      </pc:sldChg>
      <pc:sldChg chg="ord">
        <pc:chgData name="Jana Vaněčková" userId="4662492886d6fe58" providerId="LiveId" clId="{CAD2BE33-9451-49FE-A860-10F37641C2F6}" dt="2019-10-31T16:14:34.072" v="108"/>
        <pc:sldMkLst>
          <pc:docMk/>
          <pc:sldMk cId="1155358466" sldId="324"/>
        </pc:sldMkLst>
      </pc:sldChg>
      <pc:sldChg chg="addSp delSp modSp add ord">
        <pc:chgData name="Jana Vaněčková" userId="4662492886d6fe58" providerId="LiveId" clId="{CAD2BE33-9451-49FE-A860-10F37641C2F6}" dt="2019-10-22T19:37:16.510" v="53" actId="27636"/>
        <pc:sldMkLst>
          <pc:docMk/>
          <pc:sldMk cId="1059102280" sldId="331"/>
        </pc:sldMkLst>
        <pc:spChg chg="del">
          <ac:chgData name="Jana Vaněčková" userId="4662492886d6fe58" providerId="LiveId" clId="{CAD2BE33-9451-49FE-A860-10F37641C2F6}" dt="2019-10-22T15:53:15.173" v="6"/>
          <ac:spMkLst>
            <pc:docMk/>
            <pc:sldMk cId="1059102280" sldId="331"/>
            <ac:spMk id="2" creationId="{EE484C29-562A-47EF-BD82-C25FC33C20D0}"/>
          </ac:spMkLst>
        </pc:spChg>
        <pc:spChg chg="del">
          <ac:chgData name="Jana Vaněčková" userId="4662492886d6fe58" providerId="LiveId" clId="{CAD2BE33-9451-49FE-A860-10F37641C2F6}" dt="2019-10-22T15:53:15.173" v="6"/>
          <ac:spMkLst>
            <pc:docMk/>
            <pc:sldMk cId="1059102280" sldId="331"/>
            <ac:spMk id="3" creationId="{A1EF03DA-E7E5-43F3-8209-53962441D616}"/>
          </ac:spMkLst>
        </pc:spChg>
        <pc:spChg chg="del">
          <ac:chgData name="Jana Vaněčková" userId="4662492886d6fe58" providerId="LiveId" clId="{CAD2BE33-9451-49FE-A860-10F37641C2F6}" dt="2019-10-22T15:53:15.173" v="6"/>
          <ac:spMkLst>
            <pc:docMk/>
            <pc:sldMk cId="1059102280" sldId="331"/>
            <ac:spMk id="4" creationId="{5F134B8D-EE19-4B5C-BF2B-E54EC874D94C}"/>
          </ac:spMkLst>
        </pc:spChg>
        <pc:spChg chg="add del mod">
          <ac:chgData name="Jana Vaněčková" userId="4662492886d6fe58" providerId="LiveId" clId="{CAD2BE33-9451-49FE-A860-10F37641C2F6}" dt="2019-10-22T15:53:18.370" v="7" actId="478"/>
          <ac:spMkLst>
            <pc:docMk/>
            <pc:sldMk cId="1059102280" sldId="331"/>
            <ac:spMk id="5" creationId="{9EE074F4-CD53-4264-9FC4-9B44E981DAD6}"/>
          </ac:spMkLst>
        </pc:spChg>
        <pc:spChg chg="add del mod">
          <ac:chgData name="Jana Vaněčková" userId="4662492886d6fe58" providerId="LiveId" clId="{CAD2BE33-9451-49FE-A860-10F37641C2F6}" dt="2019-10-22T19:32:49.490" v="33" actId="478"/>
          <ac:spMkLst>
            <pc:docMk/>
            <pc:sldMk cId="1059102280" sldId="331"/>
            <ac:spMk id="6" creationId="{89624089-4062-44F8-BFC0-196512C9242D}"/>
          </ac:spMkLst>
        </pc:spChg>
        <pc:spChg chg="add mod">
          <ac:chgData name="Jana Vaněčková" userId="4662492886d6fe58" providerId="LiveId" clId="{CAD2BE33-9451-49FE-A860-10F37641C2F6}" dt="2019-10-22T19:37:16.510" v="53" actId="27636"/>
          <ac:spMkLst>
            <pc:docMk/>
            <pc:sldMk cId="1059102280" sldId="331"/>
            <ac:spMk id="23" creationId="{0C683D24-6B1E-4834-9FBC-9AA7677EFA7F}"/>
          </ac:spMkLst>
        </pc:spChg>
        <pc:grpChg chg="del mod">
          <ac:chgData name="Jana Vaněčková" userId="4662492886d6fe58" providerId="LiveId" clId="{CAD2BE33-9451-49FE-A860-10F37641C2F6}" dt="2019-10-22T19:31:35.661" v="27"/>
          <ac:grpSpMkLst>
            <pc:docMk/>
            <pc:sldMk cId="1059102280" sldId="331"/>
            <ac:grpSpMk id="10" creationId="{8216FE1C-D795-4E84-801A-D2714B275F0C}"/>
          </ac:grpSpMkLst>
        </pc:grpChg>
        <pc:grpChg chg="mod">
          <ac:chgData name="Jana Vaněčková" userId="4662492886d6fe58" providerId="LiveId" clId="{CAD2BE33-9451-49FE-A860-10F37641C2F6}" dt="2019-10-22T19:31:35.661" v="27"/>
          <ac:grpSpMkLst>
            <pc:docMk/>
            <pc:sldMk cId="1059102280" sldId="331"/>
            <ac:grpSpMk id="18" creationId="{A7B84313-2221-4321-97E4-4532E77E3AB8}"/>
          </ac:grpSpMkLst>
        </pc:grpChg>
        <pc:picChg chg="add mod">
          <ac:chgData name="Jana Vaněčková" userId="4662492886d6fe58" providerId="LiveId" clId="{CAD2BE33-9451-49FE-A860-10F37641C2F6}" dt="2019-10-22T19:33:50.094" v="43" actId="1076"/>
          <ac:picMkLst>
            <pc:docMk/>
            <pc:sldMk cId="1059102280" sldId="331"/>
            <ac:picMk id="7" creationId="{5EFE857B-E063-4F86-B596-9468FA755644}"/>
          </ac:picMkLst>
        </pc:picChg>
        <pc:picChg chg="add del mod">
          <ac:chgData name="Jana Vaněčková" userId="4662492886d6fe58" providerId="LiveId" clId="{CAD2BE33-9451-49FE-A860-10F37641C2F6}" dt="2019-10-22T19:32:58.730" v="36"/>
          <ac:picMkLst>
            <pc:docMk/>
            <pc:sldMk cId="1059102280" sldId="331"/>
            <ac:picMk id="19" creationId="{0D607B96-530D-4102-8537-466E195BF8D8}"/>
          </ac:picMkLst>
        </pc:picChg>
        <pc:picChg chg="add mod">
          <ac:chgData name="Jana Vaněčková" userId="4662492886d6fe58" providerId="LiveId" clId="{CAD2BE33-9451-49FE-A860-10F37641C2F6}" dt="2019-10-22T19:33:43.880" v="42" actId="1076"/>
          <ac:picMkLst>
            <pc:docMk/>
            <pc:sldMk cId="1059102280" sldId="331"/>
            <ac:picMk id="20" creationId="{D2FD7C7A-B22E-4994-A2E4-53693E5C1685}"/>
          </ac:picMkLst>
        </pc:picChg>
        <pc:picChg chg="add del mod">
          <ac:chgData name="Jana Vaněčková" userId="4662492886d6fe58" providerId="LiveId" clId="{CAD2BE33-9451-49FE-A860-10F37641C2F6}" dt="2019-10-22T15:53:28.790" v="14" actId="478"/>
          <ac:picMkLst>
            <pc:docMk/>
            <pc:sldMk cId="1059102280" sldId="331"/>
            <ac:picMk id="1026" creationId="{33E91D76-A831-4F58-BECD-51E077AFE31B}"/>
          </ac:picMkLst>
        </pc:picChg>
        <pc:picChg chg="add mod">
          <ac:chgData name="Jana Vaněčková" userId="4662492886d6fe58" providerId="LiveId" clId="{CAD2BE33-9451-49FE-A860-10F37641C2F6}" dt="2019-10-22T19:36:28.065" v="46" actId="1076"/>
          <ac:picMkLst>
            <pc:docMk/>
            <pc:sldMk cId="1059102280" sldId="331"/>
            <ac:picMk id="1027" creationId="{05FE804C-4BE2-4E66-8532-AE5D26FD8335}"/>
          </ac:picMkLst>
        </pc:picChg>
        <pc:inkChg chg="add mod">
          <ac:chgData name="Jana Vaněčková" userId="4662492886d6fe58" providerId="LiveId" clId="{CAD2BE33-9451-49FE-A860-10F37641C2F6}" dt="2019-10-22T19:31:35.661" v="27"/>
          <ac:inkMkLst>
            <pc:docMk/>
            <pc:sldMk cId="1059102280" sldId="331"/>
            <ac:inkMk id="8" creationId="{54026652-C823-4278-BD1E-0F4C69105CBF}"/>
          </ac:inkMkLst>
        </pc:inkChg>
        <pc:inkChg chg="add mod">
          <ac:chgData name="Jana Vaněčková" userId="4662492886d6fe58" providerId="LiveId" clId="{CAD2BE33-9451-49FE-A860-10F37641C2F6}" dt="2019-10-22T19:31:35.661" v="27"/>
          <ac:inkMkLst>
            <pc:docMk/>
            <pc:sldMk cId="1059102280" sldId="331"/>
            <ac:inkMk id="9" creationId="{5A78C6B7-9290-48A5-B91A-8E5BFA9C3EA1}"/>
          </ac:inkMkLst>
        </pc:inkChg>
        <pc:inkChg chg="add mod">
          <ac:chgData name="Jana Vaněčková" userId="4662492886d6fe58" providerId="LiveId" clId="{CAD2BE33-9451-49FE-A860-10F37641C2F6}" dt="2019-10-22T19:31:35.661" v="27"/>
          <ac:inkMkLst>
            <pc:docMk/>
            <pc:sldMk cId="1059102280" sldId="331"/>
            <ac:inkMk id="11" creationId="{49B45B4A-087A-47D7-9029-62D67685DE67}"/>
          </ac:inkMkLst>
        </pc:inkChg>
        <pc:inkChg chg="add mod">
          <ac:chgData name="Jana Vaněčková" userId="4662492886d6fe58" providerId="LiveId" clId="{CAD2BE33-9451-49FE-A860-10F37641C2F6}" dt="2019-10-22T19:31:35.661" v="27"/>
          <ac:inkMkLst>
            <pc:docMk/>
            <pc:sldMk cId="1059102280" sldId="331"/>
            <ac:inkMk id="12" creationId="{2C25EF5C-D340-4698-AC93-85B829D301DE}"/>
          </ac:inkMkLst>
        </pc:inkChg>
        <pc:inkChg chg="add mod">
          <ac:chgData name="Jana Vaněčková" userId="4662492886d6fe58" providerId="LiveId" clId="{CAD2BE33-9451-49FE-A860-10F37641C2F6}" dt="2019-10-22T19:31:35.661" v="27"/>
          <ac:inkMkLst>
            <pc:docMk/>
            <pc:sldMk cId="1059102280" sldId="331"/>
            <ac:inkMk id="13" creationId="{D6B4A616-FB8D-452B-BAA2-5EB3946BC89C}"/>
          </ac:inkMkLst>
        </pc:inkChg>
        <pc:inkChg chg="add mod">
          <ac:chgData name="Jana Vaněčková" userId="4662492886d6fe58" providerId="LiveId" clId="{CAD2BE33-9451-49FE-A860-10F37641C2F6}" dt="2019-10-22T19:31:35.661" v="27"/>
          <ac:inkMkLst>
            <pc:docMk/>
            <pc:sldMk cId="1059102280" sldId="331"/>
            <ac:inkMk id="14" creationId="{C81DF4A4-C7D6-4BBA-B690-C58525FBE5FC}"/>
          </ac:inkMkLst>
        </pc:inkChg>
        <pc:inkChg chg="add mod">
          <ac:chgData name="Jana Vaněčková" userId="4662492886d6fe58" providerId="LiveId" clId="{CAD2BE33-9451-49FE-A860-10F37641C2F6}" dt="2019-10-22T19:31:35.661" v="27"/>
          <ac:inkMkLst>
            <pc:docMk/>
            <pc:sldMk cId="1059102280" sldId="331"/>
            <ac:inkMk id="15" creationId="{9C160328-E6F5-4482-9904-A47F8827C436}"/>
          </ac:inkMkLst>
        </pc:inkChg>
        <pc:inkChg chg="add mod">
          <ac:chgData name="Jana Vaněčková" userId="4662492886d6fe58" providerId="LiveId" clId="{CAD2BE33-9451-49FE-A860-10F37641C2F6}" dt="2019-10-22T19:31:35.661" v="27"/>
          <ac:inkMkLst>
            <pc:docMk/>
            <pc:sldMk cId="1059102280" sldId="331"/>
            <ac:inkMk id="16" creationId="{D9051FB8-159C-407C-BE0D-440AD116AA1F}"/>
          </ac:inkMkLst>
        </pc:inkChg>
        <pc:inkChg chg="add mod">
          <ac:chgData name="Jana Vaněčková" userId="4662492886d6fe58" providerId="LiveId" clId="{CAD2BE33-9451-49FE-A860-10F37641C2F6}" dt="2019-10-22T19:31:35.661" v="27"/>
          <ac:inkMkLst>
            <pc:docMk/>
            <pc:sldMk cId="1059102280" sldId="331"/>
            <ac:inkMk id="17" creationId="{173FD95D-7EF6-4CD4-AE9E-8FBBE2106218}"/>
          </ac:inkMkLst>
        </pc:inkChg>
      </pc:sldChg>
      <pc:sldChg chg="addSp delSp modSp add">
        <pc:chgData name="Jana Vaněčková" userId="4662492886d6fe58" providerId="LiveId" clId="{CAD2BE33-9451-49FE-A860-10F37641C2F6}" dt="2019-10-31T16:13:14.345" v="107" actId="1076"/>
        <pc:sldMkLst>
          <pc:docMk/>
          <pc:sldMk cId="3333352056" sldId="332"/>
        </pc:sldMkLst>
        <pc:spChg chg="del">
          <ac:chgData name="Jana Vaněčková" userId="4662492886d6fe58" providerId="LiveId" clId="{CAD2BE33-9451-49FE-A860-10F37641C2F6}" dt="2019-10-31T16:13:05.732" v="104"/>
          <ac:spMkLst>
            <pc:docMk/>
            <pc:sldMk cId="3333352056" sldId="332"/>
            <ac:spMk id="2" creationId="{38ACA3D1-5819-4ABF-B929-703F2EB0F38D}"/>
          </ac:spMkLst>
        </pc:spChg>
        <pc:spChg chg="del">
          <ac:chgData name="Jana Vaněčková" userId="4662492886d6fe58" providerId="LiveId" clId="{CAD2BE33-9451-49FE-A860-10F37641C2F6}" dt="2019-10-31T16:13:05.732" v="104"/>
          <ac:spMkLst>
            <pc:docMk/>
            <pc:sldMk cId="3333352056" sldId="332"/>
            <ac:spMk id="3" creationId="{9C09B851-FD52-4D36-A5F4-ED672541FABA}"/>
          </ac:spMkLst>
        </pc:spChg>
        <pc:spChg chg="del">
          <ac:chgData name="Jana Vaněčková" userId="4662492886d6fe58" providerId="LiveId" clId="{CAD2BE33-9451-49FE-A860-10F37641C2F6}" dt="2019-10-31T16:13:05.732" v="104"/>
          <ac:spMkLst>
            <pc:docMk/>
            <pc:sldMk cId="3333352056" sldId="332"/>
            <ac:spMk id="4" creationId="{11A05E68-2E45-41D4-9DE9-CD01E1E30118}"/>
          </ac:spMkLst>
        </pc:spChg>
        <pc:picChg chg="add mod">
          <ac:chgData name="Jana Vaněčková" userId="4662492886d6fe58" providerId="LiveId" clId="{CAD2BE33-9451-49FE-A860-10F37641C2F6}" dt="2019-10-31T16:13:14.345" v="107" actId="1076"/>
          <ac:picMkLst>
            <pc:docMk/>
            <pc:sldMk cId="3333352056" sldId="332"/>
            <ac:picMk id="5" creationId="{B37327AC-0876-476A-97E1-9C3EAE6A68F2}"/>
          </ac:picMkLst>
        </pc:picChg>
      </pc:sldChg>
      <pc:sldChg chg="addSp delSp modSp add">
        <pc:chgData name="Jana Vaněčková" userId="4662492886d6fe58" providerId="LiveId" clId="{CAD2BE33-9451-49FE-A860-10F37641C2F6}" dt="2019-10-31T16:19:05.781" v="137" actId="1076"/>
        <pc:sldMkLst>
          <pc:docMk/>
          <pc:sldMk cId="67958550" sldId="333"/>
        </pc:sldMkLst>
        <pc:picChg chg="add del">
          <ac:chgData name="Jana Vaněčková" userId="4662492886d6fe58" providerId="LiveId" clId="{CAD2BE33-9451-49FE-A860-10F37641C2F6}" dt="2019-10-31T16:17:41.259" v="127" actId="478"/>
          <ac:picMkLst>
            <pc:docMk/>
            <pc:sldMk cId="67958550" sldId="333"/>
            <ac:picMk id="2" creationId="{3DCCEC5F-1648-4A80-B59F-3EAA3ED825F8}"/>
          </ac:picMkLst>
        </pc:picChg>
        <pc:picChg chg="add mod">
          <ac:chgData name="Jana Vaněčková" userId="4662492886d6fe58" providerId="LiveId" clId="{CAD2BE33-9451-49FE-A860-10F37641C2F6}" dt="2019-10-31T16:18:39.888" v="132" actId="1076"/>
          <ac:picMkLst>
            <pc:docMk/>
            <pc:sldMk cId="67958550" sldId="333"/>
            <ac:picMk id="3" creationId="{17831C71-9CA3-4FFB-9C22-BE21640B5930}"/>
          </ac:picMkLst>
        </pc:picChg>
        <pc:picChg chg="add mod">
          <ac:chgData name="Jana Vaněčková" userId="4662492886d6fe58" providerId="LiveId" clId="{CAD2BE33-9451-49FE-A860-10F37641C2F6}" dt="2019-10-31T16:18:49.452" v="135" actId="1076"/>
          <ac:picMkLst>
            <pc:docMk/>
            <pc:sldMk cId="67958550" sldId="333"/>
            <ac:picMk id="4" creationId="{1BF70341-184D-49A2-9BDD-BC9CE7AF8DE4}"/>
          </ac:picMkLst>
        </pc:picChg>
        <pc:picChg chg="add mod">
          <ac:chgData name="Jana Vaněčková" userId="4662492886d6fe58" providerId="LiveId" clId="{CAD2BE33-9451-49FE-A860-10F37641C2F6}" dt="2019-10-31T16:19:05.781" v="137" actId="1076"/>
          <ac:picMkLst>
            <pc:docMk/>
            <pc:sldMk cId="67958550" sldId="333"/>
            <ac:picMk id="5" creationId="{7F24844E-82B3-42E4-A576-78D18EFA7A42}"/>
          </ac:picMkLst>
        </pc:picChg>
      </pc:sldChg>
      <pc:sldChg chg="add">
        <pc:chgData name="Jana Vaněčková" userId="4662492886d6fe58" providerId="LiveId" clId="{CAD2BE33-9451-49FE-A860-10F37641C2F6}" dt="2019-11-12T17:36:05.054" v="192"/>
        <pc:sldMkLst>
          <pc:docMk/>
          <pc:sldMk cId="1414706841" sldId="33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1.219"/>
    </inkml:context>
    <inkml:brush xml:id="br0">
      <inkml:brushProperty name="width" value="0.05" units="cm"/>
      <inkml:brushProperty name="height" value="0.05" units="cm"/>
      <inkml:brushProperty name="color" value="#AB008B"/>
    </inkml:brush>
  </inkml:definitions>
  <inkml:trace contextRef="#ctx0" brushRef="#br0">2 0 3416,'0'0'41,"0"0"33,0 0 107,3 40 1500,-5-17-961,1-15-170,0 1-1,0 0 1,1 0 0,1 0 0,-1 0 0,1 0-1,1-1 1,0 1 0,0 0-550,-2-8 347,5-19-811,-4 14-6896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19:04:26.141"/>
    </inkml:context>
    <inkml:brush xml:id="br0">
      <inkml:brushProperty name="width" value="0.05" units="cm"/>
      <inkml:brushProperty name="height" value="0.05" units="cm"/>
    </inkml:brush>
  </inkml:definitions>
  <inkml:trace contextRef="#ctx0" brushRef="#br0">158 1 2248,'0'6'32,"-1"61"314,-4 1-1,-2-1 1,-10 39-346,4-53 537,-3 0 0,-3-1-1,-1-1 1,-24 42-537,40-85 223,2-6-110,1 1 0,-1-1 0,1 0 0,0 1 0,0 0 0,0-1 0,0 1 0,1 0 0,-1-1 0,1 1 0,-1 0 0,1-1 0,0 1 0,0 0 0,0 0 0,1-1 0,-1 4-113,18-3 208,106 16 364,-78-14-213,30 0-359,-28-2 47,26-2 133,-26-2-5,-46 1-132,-2 0-7,4 7-25,1 9-1058,-5-5-4353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19:04:32.001"/>
    </inkml:context>
    <inkml:brush xml:id="br0">
      <inkml:brushProperty name="width" value="0.05" units="cm"/>
      <inkml:brushProperty name="height" value="0.05" units="cm"/>
    </inkml:brush>
  </inkml:definitions>
  <inkml:trace contextRef="#ctx0" brushRef="#br0">6 74 4760,'0'0'105,"0"0"34,0 0 113,0 0 38,0 0 45,0 0 6,0 0-35,0 0-25,0 0-57,0 0-16,0 0-24,0 0-7,-1 8-18,-4 449 3457,6-457-3587,1 0 1,-1 0-1,0-1 1,0 1-1,0 0 0,0 0 1,0-1-1,1 1 1,-1 0-1,0-1 0,0 1 1,0-1-1,0 0 1,0 1-1,0-1 0,0 0 1,-1 1-1,1-2-29,1 1 22,0-3 27,0 0 1,0 0-1,0 0 0,-1 0 1,1 0-1,-1-1 1,0 1-1,-1-1 1,1 1-1,-1 0 0,0-1 1,0-1-50,2-11 116,0-4-13,-1-1 0,-1 1 0,-1-1 0,-1-6-103,-2-32 143,1 26-68,-1 0 0,-2 0 0,-7-23-75,6 18 97,6 37-83,1 2 0,4-1-9,6 8-1,11 11-3,24 24-1,-42-38-1,0-1 0,1 0 1,-1 1-1,1-2 0,-1 1 0,1 0 1,0-1-1,0 0 0,0 0 1,1 0-1,-1 0 0,0-1 1,1 1-1,-1-1 0,1 0 0,-1-1 1,1 1-1,0-1 0,-1 0 1,1 0-1,-1 0 0,1-1 1,1 0 0,23-4 0,-24 0 0,-1 1 0,27-17 0,-26 15 0,24-25 0,-23 22 0,-2-1 0,18-30 3,-21 34 0,13-26 0,-12 29 4,-1 1 1,5-5 0,-4 6 0,-3 14 8,-4 18-6,2 0-1,1 1 1,2 2-10,-6 80 19,1-71-13,0 8-3,-2 0 18,-7 24-21,1-23 11,10-25-3,-2 3 12,0 0 0,-6 13-20,11-42 0,0-1 0,0 0 0,-1 0 0,1 0 0,0 1 1,0-1-1,0 0 0,0 0 0,0 1 0,-1-1 0,1 0 0,0 0 0,0 1 1,0-1-1,0 0 0,0 0 0,0 1 0,0-1 0,0 0 0,0 0 0,0 1 0,0-1 1,0 0-1,0 0 0,0 1 0,0-1 0,0 0 0,1 0 0,-1 1 0,0-1 1,0 0-1,0 0 0,0 1 0,0-1 0,1 0 0,-1 0 0,0 0 0,0 1 0,0-1 1,1 0-1,-1 0 0,0 0 0,0 0 0,0 0 0,1 1 0,-1-1 0,0 0 0,0 0 1,1 0-1,-1 0 0,0 0 0,0 0 0,1 0 0,-1 0 0,0 0 0,1 0 1,-1 0-1,0 0 0,0 0 0,1 0 0,10-5-1,-11 5 2,27-22-1639,1-5-6548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19:04:38.220"/>
    </inkml:context>
    <inkml:brush xml:id="br0">
      <inkml:brushProperty name="width" value="0.05" units="cm"/>
      <inkml:brushProperty name="height" value="0.05" units="cm"/>
    </inkml:brush>
  </inkml:definitions>
  <inkml:trace contextRef="#ctx0" brushRef="#br0">63 1 5208,'0'0'40,"0"0"19,0 0 75,0 0 35,0 0 45,0 0 12,0 0 13,0 6-34,5 75 426,-5 44-631,0-52 244,-14 64 488,14-135-693,0 1 0,0-1 0,0 0 0,0 0 0,0 1 0,0-1 0,0 0 0,1 0 0,-1 0 0,2 2-39,0 4 65,-2-7 116,0 0-139,0 0 0,0-1 0,0 1 0,1-1 1,-1 1-1,0 0 0,0-1 0,0 1 0,-1-1 0,1 1 0,0 0 0,0-1 0,0 1 1,0-1-1,0 1 0,-1-1 0,1 1 0,0 0 0,-1-1-42,-6-2 205,6 1-184,0 0 0,0 0 0,0 0-1,0 0 1,0 0 0,0 0 0,0 0-1,0 0 1,0-1 0,0 1 0,1 0-1,-1-1 1,1 1 0,-1 0 0,1-1-1,-1 0-20,-1-2 43,-3-6 22,0 0-1,1-1 1,0 1-1,0-1 1,1 0-1,0 0 1,1 0-1,1 0 1,0-1 0,0 1-1,1 0 1,0-2-65,2-6 89,1 0 0,1 1 1,0-1-1,1 0 0,1 1 1,6-12-90,-7 20 25,0 1 0,1 0-1,0 0 1,0 0 0,1 1 0,0 0 0,1 1 0,0-1 0,0 1 0,5-3-25,-8 6 11,1 1 0,-1-1 0,1 1 0,0 1 0,0-1 0,0 1 0,0 0 0,0 0-1,1 1 1,5-1-11,3-2 24,-7 4-14,0-1 1,1 1-1,-1 0 0,0 1 0,1 0 0,-1 1 0,0-1 0,0 1 0,0 1 0,0 0 1,0 0-1,1 1-10,-6-2 3,1 1 0,-1-1 0,0 1 0,0 0 1,0 0-1,0 0 0,-1 0 0,1 0 0,-1 1 1,0-1-1,0 1 0,0-1 0,0 1 0,0 0 0,-1 0 1,0 0-1,1 2-3,-1-1 4,3 6 8,-1 0 0,-1 1-1,0 0 1,0-1-1,-1 1 1,-1 0 0,0 1-12,1 3 10,-1 1 23,0 0 0,-1-1 0,-1 1 0,0-1 0,-1 1 0,-1-1 0,-1 0 0,-4 11-33,0 0 199,1 1 0,-1 11-199,8-33 73,1-2-39,-1 0 0,1-1 0,-1 1 1,0-1-1,-1 1 0,1-1 0,0 1 1,-1-1-1,-1 2-34,2-3 115,-2 10-1367,3-12-6856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19:04:38.560"/>
    </inkml:context>
    <inkml:brush xml:id="br0">
      <inkml:brushProperty name="width" value="0.05" units="cm"/>
      <inkml:brushProperty name="height" value="0.05" units="cm"/>
    </inkml:brush>
  </inkml:definitions>
  <inkml:trace contextRef="#ctx0" brushRef="#br0">1 79 8344,'0'0'0,"0"0"0,14 0 0,-14 0-8,0 0 8,23 4 0,23 1 0,-46-5-24,0 0 24,52 0-16,-1-9 16,-51 9-328,0 0 328,59-18-320,10-12 320,0-1-5256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5T19:04:40.097"/>
    </inkml:context>
    <inkml:brush xml:id="br0">
      <inkml:brushProperty name="width" value="0.05" units="cm"/>
      <inkml:brushProperty name="height" value="0.05" units="cm"/>
    </inkml:brush>
  </inkml:definitions>
  <inkml:trace contextRef="#ctx0" brushRef="#br0">259 31 3768,'0'0'73,"0"0"39,0 0 135,0 0 56,0 0 91,0 0 30,0 0 8,0 0-16,0 0-88,-5 1-69,-14 1-167,14-1 108,-7 6 256,5 12-297,0-1 1,1 1 0,1 1 0,1-1-1,1 1 1,0-1 0,2 1-1,0 8-159,-2 12 286,-1 1-1,-4 6-285,-9 43 320,0 6 1408,-19 51-1728,35-145 52,1 0 0,0-1 0,-1 1 0,0 0 0,1 0 1,-1-1-1,0 1 0,0-1 0,0 1 0,0-1 0,0 1 1,-1-1-1,1 0 0,0 1 0,-1-1 0,1 0 0,0 0 1,-1 0-1,0 0 0,1 0 0,-1 0 0,1-1 0,-1 1 1,-2 0-53,3-1 28,-1 0 0,0-1 1,1 1-1,-1 0 0,0-1 0,1 1 1,-1-1-1,1 0 0,-1 0 1,1 1-1,-1-1 0,1 0 1,0 0-1,-1 0 0,1-1 1,0 1-1,0 0 0,0 0 1,0-1-1,0 1 0,0 0 1,0-1-1,0 1 0,0-1 1,1 1-1,-1-1 0,0 0 1,1 1-1,-1-2-28,-4-16 130,0 0 1,1 0-1,1-1 1,0 0-1,2 1 1,0-4-131,0 2 65,-1 1-3,0-9 112,0 1 0,2-1 0,4-27-174,0 26 131,2 1-1,2 1 1,8-23-131,-2 2 173,-11 37-149,0 0-1,1 0 0,0 1 1,0 0-1,2 0 1,-1 0-1,1 0 0,1 1 1,1-1-24,-3 4 8,0 1-1,1-1 1,0 2 0,0-1 0,0 1-1,1-1 1,-1 2 0,1-1 0,1 1-8,-4 2 2,0 0 1,-1 1 0,1 0-1,0 0 1,1 0-1,-1 0 1,0 1 0,0-1-1,0 1 1,0 0 0,0 0-1,0 1 1,0-1 0,1 1-1,-1 0 1,0 0 0,0 0-1,-1 1 1,4 0-3,2 2 5,1 1 1,-1-1 0,0 1-1,0 1 1,-1 0-1,0 0 1,2 2-6,-6-4 2,-1-1 1,0 1 0,0 0-1,0 0 1,0 1 0,0-1-1,-1 1 1,0-1 0,0 1-1,0 0 1,-1-1 0,1 1-1,-1 0 1,-1 0 0,1 0-1,0 0 1,-1 0 0,0 2-3,0-3 2,0 1 1,0-1 0,0 1 0,0-1 0,-1 1 0,0-1 0,0 1-1,0-1 1,0 0 0,-1 0 0,0 0 0,0 1 0,0-1 0,0-1-1,0 1 1,-1 0 0,0-1 0,0 1 0,0-1 0,0 0 0,0 0 0,-1 0-1,1 0 1,-1-1 0,0 1 0,0-1 0,0 0-3,-7 5 6,-1-1 1,1-1-1,-1 1 1,0-2-1,0 0 1,0 0-1,-1-1 1,-4 0-7,-37 6 25,53-9-24,-1 0 1,0 0-1,1 0 0,-1 0 0,0 0 1,1 0-1,-1-1 0,0 1 0,1-1 1,-1 1-1,0-1 0,1 1 0,-1-1 1,1 0-1,-1 0 0,1 0 0,-1 0 1,1 0-1,-1-1-1,-4-2 3,-38-29-1930,-2-4-7719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1.564"/>
    </inkml:context>
    <inkml:brush xml:id="br0">
      <inkml:brushProperty name="width" value="0.05" units="cm"/>
      <inkml:brushProperty name="height" value="0.05" units="cm"/>
      <inkml:brushProperty name="color" value="#AB008B"/>
    </inkml:brush>
  </inkml:definitions>
  <inkml:trace contextRef="#ctx0" brushRef="#br0">0 24 5472,'17'2'-52,"1"0"1,-1-1-1,0-1 0,12-1 52,-12-2 641,0 0-1,-1-2 1,0 0 0,11-5-641,-23 8-5140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2.700"/>
    </inkml:context>
    <inkml:brush xml:id="br0">
      <inkml:brushProperty name="width" value="0.05" units="cm"/>
      <inkml:brushProperty name="height" value="0.05" units="cm"/>
      <inkml:brushProperty name="color" value="#AB008B"/>
    </inkml:brush>
  </inkml:definitions>
  <inkml:trace contextRef="#ctx0" brushRef="#br0">0 7 5112,'0'0'-23,"0"0"-58,0 0 0,1 0 59,1-1 22,11-5 2584,-12 6-2384,1 1-9,-1-1-30,2 2-948,0 1-3939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3.126"/>
    </inkml:context>
    <inkml:brush xml:id="br0">
      <inkml:brushProperty name="width" value="0.05" units="cm"/>
      <inkml:brushProperty name="height" value="0.05" units="cm"/>
      <inkml:brushProperty name="color" value="#AB008B"/>
    </inkml:brush>
  </inkml:definitions>
  <inkml:trace contextRef="#ctx0" brushRef="#br0">4 1 4664,'-1'60'25,"0"7"3763,1-66-3185,-1 2-49,11-12-868,-3 4-5886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3.588"/>
    </inkml:context>
    <inkml:brush xml:id="br0">
      <inkml:brushProperty name="width" value="0.05" units="cm"/>
      <inkml:brushProperty name="height" value="0.05" units="cm"/>
      <inkml:brushProperty name="color" value="#AB008B"/>
    </inkml:brush>
  </inkml:definitions>
  <inkml:trace contextRef="#ctx0" brushRef="#br0">71 5 4936,'0'0'361,"0"0"47,0 0 168,-22-5 724,19 6-1277,0-1 0,1 0-1,-1 0 1,1 1 0,-1 0-1,1-1 1,0 1 0,-1 0 0,1 0-1,0 0 1,-1 1 0,1-1 0,0 0-1,0 1 1,0 0 0,0-1 0,1 1-1,-1 0 1,0 0 0,1 0-1,-2 1-22,5-1 47,-1-1-1,0 1 0,1-1 0,-1 0 0,1 0 0,0 0 0,0 0 0,-1 0 0,1 0 0,0 0 0,0 0 1,0-1-1,0 1 0,1-1-46,0 1 52,0 0 1,1 0-1,-1 0 0,-1 0 1,1 0-1,0 1 0,0-1 1,0 1-1,-1 0 1,1-1-1,-1 1 0,1 0 1,-1 1-1,0-1 1,0 0-1,0 1 0,0-1 1,0 1-1,0 0 0,-1 0 1,0-1-1,1 1 1,-1 0-1,0 2-52,-1-5 12,0 1-1,0-1 1,0 1 0,0-1-1,0 1 1,0-1 0,0 1-1,0-1 1,0 1 0,-1 0-1,1-1 1,0 1 0,0-1-1,-1 1 1,1-1 0,0 0-1,-1 1 1,1-1 0,0 1-1,-1-1 1,1 0 0,-1 1-1,1-1 1,-1 0 0,1 1-1,-1-1 1,1 0 0,-1 0-1,1 1 1,-1-1 0,1 0-1,-1 0 1,1 0 0,-1 0-1,1 0 1,-1 0 0,1 0 0,-1 0-1,0 0 1,1 0 0,-1 0-1,1 0 1,-1 0 0,1 0-1,-1 0 1,1-1 0,-1 1-12,-29-6 203,27 3-207,1 2-72,1 0-1,-1 0 1,1 1 0,-1-1-1,1 0 1,-1 1 0,1-1 0,-1 1-1,1-1 1,-1 1 0,0 0-1,1-1 1,-1 1 76,1 0-6485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4.058"/>
    </inkml:context>
    <inkml:brush xml:id="br0">
      <inkml:brushProperty name="width" value="0.05" units="cm"/>
      <inkml:brushProperty name="height" value="0.05" units="cm"/>
      <inkml:brushProperty name="color" value="#AB008B"/>
    </inkml:brush>
  </inkml:definitions>
  <inkml:trace contextRef="#ctx0" brushRef="#br0">64 22 3504,'1'0'153,"1"-1"31,-2 0 103,-14-19 610,12 20-874,1 0-1,-1 0 1,1 1-1,-1-1 1,1 0-1,-1 1 1,0-1-1,1 1 1,-1 0-1,1-1 1,0 1-1,-1 0 1,1 0-1,0 0 1,-1 0-1,1 0 1,0 0-1,0 0 1,0 0-1,0 1 1,-1 0-23,0 1 91,-1 0 0,1 0 0,0 0 0,-1 0 1,2 1-1,-1-1 0,0 1 0,1-1 0,-1 1-91,2-2 77,-1 1 0,1-1-1,0 0 1,0 0-1,0 0 1,0 0 0,0 0-1,0 1 1,0-1-1,1 0 1,-1 0 0,1 0-1,0 0 1,0 0-1,-1 0 1,1 0 0,0 0-1,1 0 1,-1-1-1,0 1 1,0 0 0,1-1-1,-1 1 1,1-1-1,0 1 1,-1-1 0,2 1-77,0-1 103,-1 0 0,0 0 0,1 0 0,-1 0 1,1 0-1,-1-1 0,1 1 0,-1-1 0,1 0 0,0 1 1,-1-1-1,1 0 0,0-1 0,-1 1 0,1 0 0,-1-1 1,1 0-1,-1 1 0,1-1 0,-1 0 0,1 0 0,-1-1 1,1 0-104,20-10-1048,-9 6-5432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4.418"/>
    </inkml:context>
    <inkml:brush xml:id="br0">
      <inkml:brushProperty name="width" value="0.05" units="cm"/>
      <inkml:brushProperty name="height" value="0.05" units="cm"/>
      <inkml:brushProperty name="color" value="#AB008B"/>
    </inkml:brush>
  </inkml:definitions>
  <inkml:trace contextRef="#ctx0" brushRef="#br0">9 1 5920,'-3'14'779,"1"0"0,0 1 0,1-1 0,1 1 0,0 10-779,0-13 223,0-11 132,0-1 62,0 0-50,0 0-38,0 0-115,5-7-1438,-1 0-5816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4.746"/>
    </inkml:context>
    <inkml:brush xml:id="br0">
      <inkml:brushProperty name="width" value="0.05" units="cm"/>
      <inkml:brushProperty name="height" value="0.05" units="cm"/>
      <inkml:brushProperty name="color" value="#AB008B"/>
    </inkml:brush>
  </inkml:definitions>
  <inkml:trace contextRef="#ctx0" brushRef="#br0">1 23 7624,'15'0'121,"-8"1"-78,0-1 1,0 0 0,0 0 0,0-1-1,0 1 1,0-2 0,0 1-1,0-1 1,0 0 0,0-1-1,-1 1 1,6-4-44,-5 1-5453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2T19:31:35.074"/>
    </inkml:context>
    <inkml:brush xml:id="br0">
      <inkml:brushProperty name="width" value="0.05" units="cm"/>
      <inkml:brushProperty name="height" value="0.05" units="cm"/>
      <inkml:brushProperty name="color" value="#AB008B"/>
    </inkml:brush>
  </inkml:definitions>
  <inkml:trace contextRef="#ctx0" brushRef="#br0">4 0 5832,'2'7'293,"-1"0"-1,0 0 1,0 0 0,-1 0-1,0 0 1,0 0 0,-1-1-1,0 1 1,-1 6-293,1-7 301,0 1 0,0 0-1,0 0 1,1-1 0,0 1 0,0 0-1,1 0 1,0 0 0,1 4-301,-1-9 427,0 0 69,0-1-63,1 1-29,15-4-1372,-7 0-7125</inkml:trace>
  <inkml:trace contextRef="#ctx0" brushRef="#br0" timeOffset="1">122 126 10488,'1'0'208,"1"2"89,-2-1 358,0-1 91,1-1 13,1 0-47,-1 1-216,3-2-1605,-4 2-7887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BCF50-1550-442C-A6E9-1B98D57320D6}" type="datetimeFigureOut">
              <a:rPr lang="cs-CZ" smtClean="0"/>
              <a:t>12.10.2022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2B154-0C15-4399-BBFE-F70DDD46999B}" type="slidenum">
              <a:rPr lang="cs-CZ" smtClean="0"/>
              <a:t>‹#›</a:t>
            </a:fld>
            <a:endParaRPr lang="cs-CZ"/>
          </a:p>
        </p:txBody>
      </p:sp>
    </p:spTree>
    <p:extLst>
      <p:ext uri="{BB962C8B-B14F-4D97-AF65-F5344CB8AC3E}">
        <p14:creationId xmlns:p14="http://schemas.microsoft.com/office/powerpoint/2010/main" val="318747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Valgózní – vbočený, varózní – vybočený</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Růst proximálního femuru Z proximální </a:t>
            </a:r>
            <a:r>
              <a:rPr lang="cs-CZ" dirty="0" err="1"/>
              <a:t>fýzy</a:t>
            </a:r>
            <a:r>
              <a:rPr lang="cs-CZ" dirty="0"/>
              <a:t> femuru naroste 30 % celkové délky stehenní kosti.</a:t>
            </a:r>
          </a:p>
          <a:p>
            <a:endParaRPr lang="cs-CZ" dirty="0"/>
          </a:p>
        </p:txBody>
      </p:sp>
      <p:sp>
        <p:nvSpPr>
          <p:cNvPr id="4" name="Zástupný symbol pro číslo snímku 3"/>
          <p:cNvSpPr>
            <a:spLocks noGrp="1"/>
          </p:cNvSpPr>
          <p:nvPr>
            <p:ph type="sldNum" sz="quarter" idx="5"/>
          </p:nvPr>
        </p:nvSpPr>
        <p:spPr/>
        <p:txBody>
          <a:bodyPr/>
          <a:lstStyle/>
          <a:p>
            <a:fld id="{BB12B154-0C15-4399-BBFE-F70DDD46999B}" type="slidenum">
              <a:rPr lang="cs-CZ" smtClean="0"/>
              <a:t>18</a:t>
            </a:fld>
            <a:endParaRPr lang="cs-CZ"/>
          </a:p>
        </p:txBody>
      </p:sp>
    </p:spTree>
    <p:extLst>
      <p:ext uri="{BB962C8B-B14F-4D97-AF65-F5344CB8AC3E}">
        <p14:creationId xmlns:p14="http://schemas.microsoft.com/office/powerpoint/2010/main" val="99775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mn-lt"/>
                <a:ea typeface="+mn-ea"/>
                <a:cs typeface="+mn-cs"/>
              </a:rPr>
              <a:t>Q-úhel</a:t>
            </a:r>
            <a:r>
              <a:rPr lang="cs-CZ" sz="1200" b="0" i="0" kern="1200" dirty="0">
                <a:solidFill>
                  <a:schemeClr val="tx1"/>
                </a:solidFill>
                <a:effectLst/>
                <a:latin typeface="+mn-lt"/>
                <a:ea typeface="+mn-ea"/>
                <a:cs typeface="+mn-cs"/>
              </a:rPr>
              <a:t> (do vertikály): u žen max. 15°, u mužů max. 10°</a:t>
            </a:r>
            <a:endParaRPr lang="cs-CZ" dirty="0"/>
          </a:p>
        </p:txBody>
      </p:sp>
      <p:sp>
        <p:nvSpPr>
          <p:cNvPr id="4" name="Zástupný symbol pro číslo snímku 3"/>
          <p:cNvSpPr>
            <a:spLocks noGrp="1"/>
          </p:cNvSpPr>
          <p:nvPr>
            <p:ph type="sldNum" sz="quarter" idx="5"/>
          </p:nvPr>
        </p:nvSpPr>
        <p:spPr/>
        <p:txBody>
          <a:bodyPr/>
          <a:lstStyle/>
          <a:p>
            <a:fld id="{BB12B154-0C15-4399-BBFE-F70DDD46999B}" type="slidenum">
              <a:rPr lang="cs-CZ" smtClean="0"/>
              <a:t>19</a:t>
            </a:fld>
            <a:endParaRPr lang="cs-CZ"/>
          </a:p>
        </p:txBody>
      </p:sp>
    </p:spTree>
    <p:extLst>
      <p:ext uri="{BB962C8B-B14F-4D97-AF65-F5344CB8AC3E}">
        <p14:creationId xmlns:p14="http://schemas.microsoft.com/office/powerpoint/2010/main" val="337799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B12B154-0C15-4399-BBFE-F70DDD46999B}" type="slidenum">
              <a:rPr lang="cs-CZ" smtClean="0"/>
              <a:t>67</a:t>
            </a:fld>
            <a:endParaRPr lang="cs-CZ"/>
          </a:p>
        </p:txBody>
      </p:sp>
    </p:spTree>
    <p:extLst>
      <p:ext uri="{BB962C8B-B14F-4D97-AF65-F5344CB8AC3E}">
        <p14:creationId xmlns:p14="http://schemas.microsoft.com/office/powerpoint/2010/main" val="50600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plantární flexi dojde mnohem snáze k vykloubení. </a:t>
            </a:r>
          </a:p>
        </p:txBody>
      </p:sp>
      <p:sp>
        <p:nvSpPr>
          <p:cNvPr id="4" name="Zástupný symbol pro číslo snímku 3"/>
          <p:cNvSpPr>
            <a:spLocks noGrp="1"/>
          </p:cNvSpPr>
          <p:nvPr>
            <p:ph type="sldNum" sz="quarter" idx="5"/>
          </p:nvPr>
        </p:nvSpPr>
        <p:spPr/>
        <p:txBody>
          <a:bodyPr/>
          <a:lstStyle/>
          <a:p>
            <a:fld id="{BB12B154-0C15-4399-BBFE-F70DDD46999B}" type="slidenum">
              <a:rPr lang="cs-CZ" smtClean="0"/>
              <a:t>68</a:t>
            </a:fld>
            <a:endParaRPr lang="cs-CZ"/>
          </a:p>
        </p:txBody>
      </p:sp>
    </p:spTree>
    <p:extLst>
      <p:ext uri="{BB962C8B-B14F-4D97-AF65-F5344CB8AC3E}">
        <p14:creationId xmlns:p14="http://schemas.microsoft.com/office/powerpoint/2010/main" val="24935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474588-FED3-4150-8DC5-F1BA1693C73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588D653-2DB3-4CDF-8239-3FDCCECEC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1801F93-96F3-44A5-BFB5-26E7AAD3600A}"/>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CAB09054-C975-439D-9744-D1B927D366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8E4B0A8-D50B-4FF4-A43A-17228869FA01}"/>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42969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87ADB-244F-494A-9BD8-476B4D76B1C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5B92074-D2CC-4B02-B17E-F8D5D6D68ADE}"/>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697819-71DA-467A-92BD-8078E185BA68}"/>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7F18DB5E-8A5E-4832-86EE-B0023CEF38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2B8A58-CD64-4593-B006-F5E7FCC65E9E}"/>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418486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4A1F708-0D46-429B-AA90-878F8B9E8C8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5A5B93D-09DC-4FD0-AB48-A5AB1976CB6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7AFD5AF-F2AE-4C39-865F-224994DA82E0}"/>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F5A1FAE2-0667-4E66-BDB6-5CFBB50376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ACF77E2-6D24-4939-A19F-3B27AF7330B5}"/>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74601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8F2922-7BEC-4909-9B4C-5CEA8A23D33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F368EB33-A359-43B0-8158-DF2B02AA7C0B}"/>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A19393-788F-478F-9F18-162E735FD635}"/>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6EB68F40-D6F3-405A-A2D2-F7FE9FAA570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9EEA1B7-3E44-476C-9B74-340AE693A6EB}"/>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1887010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0BCE7C-71FD-477C-B05E-F7EA1552AA6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932D58A4-994D-4AC3-B50D-41D0D75FF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B06CCCEA-1CE7-42D6-8639-ADE86161AAC1}"/>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F418279A-D6F6-4AF2-874F-98408233FE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50213A8-D261-477E-BECD-F0DC52F86164}"/>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340533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7D7656-093A-468F-BC4A-3A0D13C834CA}"/>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90EF11EC-F1A0-413D-A308-6D18533F749C}"/>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744C6F3B-11CB-4AC6-92E8-04AA864B42FA}"/>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804EBB-9D5B-410D-8AB4-235E9BCBC271}"/>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6" name="Zástupný symbol pro zápatí 5">
            <a:extLst>
              <a:ext uri="{FF2B5EF4-FFF2-40B4-BE49-F238E27FC236}">
                <a16:creationId xmlns:a16="http://schemas.microsoft.com/office/drawing/2014/main" id="{9E1CE4D2-9D1B-4030-A1EB-CC66E0BA2A7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F2FD24-4C35-4981-9E76-3DEB64A7E649}"/>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41889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168EE-B5AA-49F2-BE54-FC1E3093BAE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A9B21893-05C4-4144-B802-70995E806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BF2F6650-7C20-4279-9464-5916FD2523F3}"/>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E8725A60-686E-44A4-AAB5-0111FF4E9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3C8D8A8E-A6BB-44F0-B3CA-62DBB48CB24D}"/>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6FCE5B6-4511-45C8-B27D-67FC8CB373C7}"/>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8" name="Zástupný symbol pro zápatí 7">
            <a:extLst>
              <a:ext uri="{FF2B5EF4-FFF2-40B4-BE49-F238E27FC236}">
                <a16:creationId xmlns:a16="http://schemas.microsoft.com/office/drawing/2014/main" id="{C6A4E4FA-61F5-4809-96B2-CB84049F91A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FED5E062-16A3-4713-8AF4-B016F37EB73F}"/>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334367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2D077-307E-4BBC-BFEE-15F03BD5A08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8E11217-85F8-4D50-8123-C769D05BB6B6}"/>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4" name="Zástupný symbol pro zápatí 3">
            <a:extLst>
              <a:ext uri="{FF2B5EF4-FFF2-40B4-BE49-F238E27FC236}">
                <a16:creationId xmlns:a16="http://schemas.microsoft.com/office/drawing/2014/main" id="{7047CB89-40C9-428C-92E8-7C6A0D163CB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EBBCD6A-84EB-45E8-A940-2934F48973A0}"/>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343590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99CF826-D2AE-4B41-AE06-60BBA15FBB05}"/>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3" name="Zástupný symbol pro zápatí 2">
            <a:extLst>
              <a:ext uri="{FF2B5EF4-FFF2-40B4-BE49-F238E27FC236}">
                <a16:creationId xmlns:a16="http://schemas.microsoft.com/office/drawing/2014/main" id="{AEB11DB5-BDC7-4241-AEB2-5A91EC0561A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731C42F-404B-489C-8980-766A91AF415E}"/>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414983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EA920E-C03B-4350-A329-0AF049F6987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203A2287-3B43-41DB-A2DE-3C7BE41A2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803DDDD2-12C9-4ED3-9B3D-7159915C0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BE1B2F9D-DC07-4CA7-B445-509BACEA175A}"/>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6" name="Zástupný symbol pro zápatí 5">
            <a:extLst>
              <a:ext uri="{FF2B5EF4-FFF2-40B4-BE49-F238E27FC236}">
                <a16:creationId xmlns:a16="http://schemas.microsoft.com/office/drawing/2014/main" id="{5984A6F6-27D2-4E9D-9F80-DB16FC686E4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E76CEF7-C5CB-4E06-876F-24E07A56BB54}"/>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156887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9140CC-97DE-417B-ABCF-D2445CC3555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91902DA-45FA-435A-A750-273AE3FA6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EE4D240E-94FA-4D52-9170-B08D86FD4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67C70683-1436-4ECC-BA6C-F52B05ACADC7}"/>
              </a:ext>
            </a:extLst>
          </p:cNvPr>
          <p:cNvSpPr>
            <a:spLocks noGrp="1"/>
          </p:cNvSpPr>
          <p:nvPr>
            <p:ph type="dt" sz="half" idx="10"/>
          </p:nvPr>
        </p:nvSpPr>
        <p:spPr/>
        <p:txBody>
          <a:bodyPr/>
          <a:lstStyle/>
          <a:p>
            <a:fld id="{7546C9A1-622F-4C90-8758-50635E9238CA}" type="datetimeFigureOut">
              <a:rPr lang="cs-CZ" smtClean="0"/>
              <a:t>12.10.2022</a:t>
            </a:fld>
            <a:endParaRPr lang="cs-CZ"/>
          </a:p>
        </p:txBody>
      </p:sp>
      <p:sp>
        <p:nvSpPr>
          <p:cNvPr id="6" name="Zástupný symbol pro zápatí 5">
            <a:extLst>
              <a:ext uri="{FF2B5EF4-FFF2-40B4-BE49-F238E27FC236}">
                <a16:creationId xmlns:a16="http://schemas.microsoft.com/office/drawing/2014/main" id="{BEE4286B-C06C-458E-A486-D9141C1166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C44892B-1F16-477D-BC72-997A1283C385}"/>
              </a:ext>
            </a:extLst>
          </p:cNvPr>
          <p:cNvSpPr>
            <a:spLocks noGrp="1"/>
          </p:cNvSpPr>
          <p:nvPr>
            <p:ph type="sldNum" sz="quarter" idx="12"/>
          </p:nvPr>
        </p:nvSpPr>
        <p:spPr/>
        <p:txBody>
          <a:bodyPr/>
          <a:lstStyle/>
          <a:p>
            <a:fld id="{A5C30C6E-3F1A-448E-A081-6C41474DA5EC}" type="slidenum">
              <a:rPr lang="cs-CZ" smtClean="0"/>
              <a:t>‹#›</a:t>
            </a:fld>
            <a:endParaRPr lang="cs-CZ"/>
          </a:p>
        </p:txBody>
      </p:sp>
    </p:spTree>
    <p:extLst>
      <p:ext uri="{BB962C8B-B14F-4D97-AF65-F5344CB8AC3E}">
        <p14:creationId xmlns:p14="http://schemas.microsoft.com/office/powerpoint/2010/main" val="38817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3D85905-414A-45D3-AE6C-A9359E6AB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D1E6AD36-2A1C-4709-8E56-CE5A7CDE1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96C9AD2-3D70-487C-B55C-A1850A5D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6C9A1-622F-4C90-8758-50635E9238CA}" type="datetimeFigureOut">
              <a:rPr lang="cs-CZ" smtClean="0"/>
              <a:t>12.10.2022</a:t>
            </a:fld>
            <a:endParaRPr lang="cs-CZ"/>
          </a:p>
        </p:txBody>
      </p:sp>
      <p:sp>
        <p:nvSpPr>
          <p:cNvPr id="5" name="Zástupný symbol pro zápatí 4">
            <a:extLst>
              <a:ext uri="{FF2B5EF4-FFF2-40B4-BE49-F238E27FC236}">
                <a16:creationId xmlns:a16="http://schemas.microsoft.com/office/drawing/2014/main" id="{FA4A39FC-6527-4DBD-8B0D-7E63876F3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030256B-29F6-4F6A-AB04-1F15308E3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30C6E-3F1A-448E-A081-6C41474DA5EC}" type="slidenum">
              <a:rPr lang="cs-CZ" smtClean="0"/>
              <a:t>‹#›</a:t>
            </a:fld>
            <a:endParaRPr lang="cs-CZ"/>
          </a:p>
        </p:txBody>
      </p:sp>
    </p:spTree>
    <p:extLst>
      <p:ext uri="{BB962C8B-B14F-4D97-AF65-F5344CB8AC3E}">
        <p14:creationId xmlns:p14="http://schemas.microsoft.com/office/powerpoint/2010/main" val="1715805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6.xml"/><Relationship Id="rId18" Type="http://schemas.openxmlformats.org/officeDocument/2006/relationships/image" Target="../media/image24.png"/><Relationship Id="rId3" Type="http://schemas.openxmlformats.org/officeDocument/2006/relationships/customXml" Target="../ink/ink1.xml"/><Relationship Id="rId21" Type="http://schemas.openxmlformats.org/officeDocument/2006/relationships/image" Target="../media/image26.png"/><Relationship Id="rId7" Type="http://schemas.openxmlformats.org/officeDocument/2006/relationships/customXml" Target="../ink/ink3.xml"/><Relationship Id="rId12" Type="http://schemas.openxmlformats.org/officeDocument/2006/relationships/image" Target="../media/image21.png"/><Relationship Id="rId17" Type="http://schemas.openxmlformats.org/officeDocument/2006/relationships/customXml" Target="../ink/ink8.xml"/><Relationship Id="rId2" Type="http://schemas.openxmlformats.org/officeDocument/2006/relationships/image" Target="../media/image16.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hyperlink" Target="https://www.youtube.com/watch?v=duPxBXN4qMg" TargetMode="External"/><Relationship Id="rId10" Type="http://schemas.openxmlformats.org/officeDocument/2006/relationships/image" Target="../media/image20.png"/><Relationship Id="rId19" Type="http://schemas.openxmlformats.org/officeDocument/2006/relationships/customXml" Target="../ink/ink9.xml"/><Relationship Id="rId4" Type="http://schemas.openxmlformats.org/officeDocument/2006/relationships/image" Target="../media/image17.png"/><Relationship Id="rId9" Type="http://schemas.openxmlformats.org/officeDocument/2006/relationships/customXml" Target="../ink/ink4.xml"/><Relationship Id="rId14" Type="http://schemas.openxmlformats.org/officeDocument/2006/relationships/image" Target="../media/image22.png"/><Relationship Id="rId2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customXml" Target="../ink/ink14.xml"/><Relationship Id="rId2" Type="http://schemas.openxmlformats.org/officeDocument/2006/relationships/image" Target="../media/image83.jpeg"/><Relationship Id="rId1" Type="http://schemas.openxmlformats.org/officeDocument/2006/relationships/slideLayout" Target="../slideLayouts/slideLayout4.xml"/><Relationship Id="rId6" Type="http://schemas.openxmlformats.org/officeDocument/2006/relationships/customXml" Target="../ink/ink11.xml"/><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https://www.youtube.com/watch?v=H3YgbJLbIXk"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196402-85C7-4E62-937C-98C5AAF0E174}"/>
              </a:ext>
            </a:extLst>
          </p:cNvPr>
          <p:cNvSpPr>
            <a:spLocks noGrp="1"/>
          </p:cNvSpPr>
          <p:nvPr>
            <p:ph type="ctrTitle"/>
          </p:nvPr>
        </p:nvSpPr>
        <p:spPr/>
        <p:txBody>
          <a:bodyPr/>
          <a:lstStyle/>
          <a:p>
            <a:r>
              <a:rPr lang="cs-CZ" dirty="0"/>
              <a:t>KOSTI A KLOUBY DOLNÍ KONČETINY</a:t>
            </a:r>
          </a:p>
        </p:txBody>
      </p:sp>
      <p:sp>
        <p:nvSpPr>
          <p:cNvPr id="3" name="Podnadpis 2">
            <a:extLst>
              <a:ext uri="{FF2B5EF4-FFF2-40B4-BE49-F238E27FC236}">
                <a16:creationId xmlns:a16="http://schemas.microsoft.com/office/drawing/2014/main" id="{A7CB5DF2-410C-4C25-979C-035344520AB3}"/>
              </a:ext>
            </a:extLst>
          </p:cNvPr>
          <p:cNvSpPr>
            <a:spLocks noGrp="1"/>
          </p:cNvSpPr>
          <p:nvPr>
            <p:ph type="subTitle" idx="1"/>
          </p:nvPr>
        </p:nvSpPr>
        <p:spPr/>
        <p:txBody>
          <a:bodyPr/>
          <a:lstStyle/>
          <a:p>
            <a:r>
              <a:rPr lang="cs-CZ" dirty="0"/>
              <a:t>Jana Vaněčková</a:t>
            </a:r>
          </a:p>
        </p:txBody>
      </p:sp>
    </p:spTree>
    <p:extLst>
      <p:ext uri="{BB962C8B-B14F-4D97-AF65-F5344CB8AC3E}">
        <p14:creationId xmlns:p14="http://schemas.microsoft.com/office/powerpoint/2010/main" val="1340902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os coxae">
            <a:extLst>
              <a:ext uri="{FF2B5EF4-FFF2-40B4-BE49-F238E27FC236}">
                <a16:creationId xmlns:a16="http://schemas.microsoft.com/office/drawing/2014/main" id="{5A12F4B9-75F8-4094-A341-0F9161A85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006" y="0"/>
            <a:ext cx="7011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2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os coxae">
            <a:extLst>
              <a:ext uri="{FF2B5EF4-FFF2-40B4-BE49-F238E27FC236}">
                <a16:creationId xmlns:a16="http://schemas.microsoft.com/office/drawing/2014/main" id="{F497E11F-ACD7-42BD-ABEF-197990BD1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906" y="0"/>
            <a:ext cx="8866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1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os coxae">
            <a:extLst>
              <a:ext uri="{FF2B5EF4-FFF2-40B4-BE49-F238E27FC236}">
                <a16:creationId xmlns:a16="http://schemas.microsoft.com/office/drawing/2014/main" id="{DEA851F9-B0B2-43C4-96EC-A3002873F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961" y="164327"/>
            <a:ext cx="8310077" cy="652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23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ight): lateral view of a right coxal bone. 1=lunate articular surface ( coloured with adobeÂ® PhotoshopÂ® software), 2=rim of the acetabulum, 3=acetabular or cotyloid fossa, 4=acetabular notch (Figure copyright Â©Pau GolanÃ³ 2014). Â ">
            <a:extLst>
              <a:ext uri="{FF2B5EF4-FFF2-40B4-BE49-F238E27FC236}">
                <a16:creationId xmlns:a16="http://schemas.microsoft.com/office/drawing/2014/main" id="{51F67CED-51D7-4F64-95EC-32944388A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381" y="0"/>
            <a:ext cx="4567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2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symphysis pubica">
            <a:extLst>
              <a:ext uri="{FF2B5EF4-FFF2-40B4-BE49-F238E27FC236}">
                <a16:creationId xmlns:a16="http://schemas.microsoft.com/office/drawing/2014/main" id="{9233D5C7-0DB2-4366-9DCF-6EA76DE3E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875" y="258424"/>
            <a:ext cx="10026250" cy="634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4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EA1EDB9-98A8-4F07-BF76-BABFF14AE2D8}"/>
              </a:ext>
            </a:extLst>
          </p:cNvPr>
          <p:cNvSpPr>
            <a:spLocks noGrp="1"/>
          </p:cNvSpPr>
          <p:nvPr>
            <p:ph type="title"/>
          </p:nvPr>
        </p:nvSpPr>
        <p:spPr>
          <a:xfrm>
            <a:off x="501316" y="188662"/>
            <a:ext cx="5181600" cy="1325563"/>
          </a:xfrm>
        </p:spPr>
        <p:txBody>
          <a:bodyPr/>
          <a:lstStyle/>
          <a:p>
            <a:pPr algn="ctr"/>
            <a:r>
              <a:rPr lang="cs-CZ" dirty="0"/>
              <a:t>Pohlavní rozdíly na pánvi</a:t>
            </a:r>
          </a:p>
        </p:txBody>
      </p:sp>
      <p:pic>
        <p:nvPicPr>
          <p:cNvPr id="1026" name="Picture 2" descr="pelvic girdle">
            <a:extLst>
              <a:ext uri="{FF2B5EF4-FFF2-40B4-BE49-F238E27FC236}">
                <a16:creationId xmlns:a16="http://schemas.microsoft.com/office/drawing/2014/main" id="{3D19412F-FE80-45BB-B5F7-4138FD4BAC5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01316" y="1690688"/>
            <a:ext cx="5181600" cy="3886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Zástupný symbol pro obsah 6">
            <a:extLst>
              <a:ext uri="{FF2B5EF4-FFF2-40B4-BE49-F238E27FC236}">
                <a16:creationId xmlns:a16="http://schemas.microsoft.com/office/drawing/2014/main" id="{BCD10DB4-4EC9-4F91-AB2C-A8B73CF88720}"/>
              </a:ext>
            </a:extLst>
          </p:cNvPr>
          <p:cNvGraphicFramePr>
            <a:graphicFrameLocks noGrp="1"/>
          </p:cNvGraphicFramePr>
          <p:nvPr>
            <p:ph sz="half" idx="2"/>
            <p:extLst>
              <p:ext uri="{D42A27DB-BD31-4B8C-83A1-F6EECF244321}">
                <p14:modId xmlns:p14="http://schemas.microsoft.com/office/powerpoint/2010/main" val="3047637969"/>
              </p:ext>
            </p:extLst>
          </p:nvPr>
        </p:nvGraphicFramePr>
        <p:xfrm>
          <a:off x="5807243" y="365126"/>
          <a:ext cx="6256419" cy="6124661"/>
        </p:xfrm>
        <a:graphic>
          <a:graphicData uri="http://schemas.openxmlformats.org/drawingml/2006/table">
            <a:tbl>
              <a:tblPr firstRow="1" bandRow="1">
                <a:tableStyleId>{5C22544A-7EE6-4342-B048-85BDC9FD1C3A}</a:tableStyleId>
              </a:tblPr>
              <a:tblGrid>
                <a:gridCol w="2085473">
                  <a:extLst>
                    <a:ext uri="{9D8B030D-6E8A-4147-A177-3AD203B41FA5}">
                      <a16:colId xmlns:a16="http://schemas.microsoft.com/office/drawing/2014/main" val="1928217287"/>
                    </a:ext>
                  </a:extLst>
                </a:gridCol>
                <a:gridCol w="2085473">
                  <a:extLst>
                    <a:ext uri="{9D8B030D-6E8A-4147-A177-3AD203B41FA5}">
                      <a16:colId xmlns:a16="http://schemas.microsoft.com/office/drawing/2014/main" val="3273596483"/>
                    </a:ext>
                  </a:extLst>
                </a:gridCol>
                <a:gridCol w="2085473">
                  <a:extLst>
                    <a:ext uri="{9D8B030D-6E8A-4147-A177-3AD203B41FA5}">
                      <a16:colId xmlns:a16="http://schemas.microsoft.com/office/drawing/2014/main" val="3820365360"/>
                    </a:ext>
                  </a:extLst>
                </a:gridCol>
              </a:tblGrid>
              <a:tr h="465470">
                <a:tc>
                  <a:txBody>
                    <a:bodyPr/>
                    <a:lstStyle/>
                    <a:p>
                      <a:endParaRPr lang="cs-CZ" dirty="0"/>
                    </a:p>
                  </a:txBody>
                  <a:tcPr/>
                </a:tc>
                <a:tc>
                  <a:txBody>
                    <a:bodyPr/>
                    <a:lstStyle/>
                    <a:p>
                      <a:r>
                        <a:rPr lang="cs-CZ" dirty="0"/>
                        <a:t>MUŽ</a:t>
                      </a:r>
                    </a:p>
                  </a:txBody>
                  <a:tcPr/>
                </a:tc>
                <a:tc>
                  <a:txBody>
                    <a:bodyPr/>
                    <a:lstStyle/>
                    <a:p>
                      <a:r>
                        <a:rPr lang="cs-CZ" dirty="0"/>
                        <a:t>ŽENA</a:t>
                      </a:r>
                    </a:p>
                  </a:txBody>
                  <a:tcPr/>
                </a:tc>
                <a:extLst>
                  <a:ext uri="{0D108BD9-81ED-4DB2-BD59-A6C34878D82A}">
                    <a16:rowId xmlns:a16="http://schemas.microsoft.com/office/drawing/2014/main" val="2548338632"/>
                  </a:ext>
                </a:extLst>
              </a:tr>
              <a:tr h="573062">
                <a:tc>
                  <a:txBody>
                    <a:bodyPr/>
                    <a:lstStyle/>
                    <a:p>
                      <a:r>
                        <a:rPr lang="cs-CZ" dirty="0"/>
                        <a:t>PROMONTORIUM</a:t>
                      </a:r>
                    </a:p>
                  </a:txBody>
                  <a:tcPr/>
                </a:tc>
                <a:tc>
                  <a:txBody>
                    <a:bodyPr/>
                    <a:lstStyle/>
                    <a:p>
                      <a:r>
                        <a:rPr lang="cs-CZ" dirty="0"/>
                        <a:t>VÍCE vyčnívá</a:t>
                      </a:r>
                    </a:p>
                  </a:txBody>
                  <a:tcPr/>
                </a:tc>
                <a:tc>
                  <a:txBody>
                    <a:bodyPr/>
                    <a:lstStyle/>
                    <a:p>
                      <a:r>
                        <a:rPr lang="cs-CZ" dirty="0"/>
                        <a:t>MÉNĚ vyčnívá</a:t>
                      </a:r>
                    </a:p>
                  </a:txBody>
                  <a:tcPr/>
                </a:tc>
                <a:extLst>
                  <a:ext uri="{0D108BD9-81ED-4DB2-BD59-A6C34878D82A}">
                    <a16:rowId xmlns:a16="http://schemas.microsoft.com/office/drawing/2014/main" val="2137967945"/>
                  </a:ext>
                </a:extLst>
              </a:tr>
              <a:tr h="573062">
                <a:tc>
                  <a:txBody>
                    <a:bodyPr/>
                    <a:lstStyle/>
                    <a:p>
                      <a:r>
                        <a:rPr lang="cs-CZ" dirty="0"/>
                        <a:t>VCHOD DO MALÉ PÁNVE</a:t>
                      </a:r>
                    </a:p>
                  </a:txBody>
                  <a:tcPr/>
                </a:tc>
                <a:tc>
                  <a:txBody>
                    <a:bodyPr/>
                    <a:lstStyle/>
                    <a:p>
                      <a:r>
                        <a:rPr lang="cs-CZ" dirty="0"/>
                        <a:t>Srdčitý obrys</a:t>
                      </a:r>
                    </a:p>
                  </a:txBody>
                  <a:tcPr/>
                </a:tc>
                <a:tc>
                  <a:txBody>
                    <a:bodyPr/>
                    <a:lstStyle/>
                    <a:p>
                      <a:r>
                        <a:rPr lang="cs-CZ" dirty="0"/>
                        <a:t>Příčně oválný obrys</a:t>
                      </a:r>
                    </a:p>
                  </a:txBody>
                  <a:tcPr/>
                </a:tc>
                <a:extLst>
                  <a:ext uri="{0D108BD9-81ED-4DB2-BD59-A6C34878D82A}">
                    <a16:rowId xmlns:a16="http://schemas.microsoft.com/office/drawing/2014/main" val="2231361458"/>
                  </a:ext>
                </a:extLst>
              </a:tr>
              <a:tr h="818661">
                <a:tc>
                  <a:txBody>
                    <a:bodyPr/>
                    <a:lstStyle/>
                    <a:p>
                      <a:r>
                        <a:rPr lang="cs-CZ" dirty="0"/>
                        <a:t>DOLNÍ RAMENA OSSIS PUBIS</a:t>
                      </a:r>
                    </a:p>
                  </a:txBody>
                  <a:tcPr/>
                </a:tc>
                <a:tc>
                  <a:txBody>
                    <a:bodyPr/>
                    <a:lstStyle/>
                    <a:p>
                      <a:r>
                        <a:rPr lang="cs-CZ" dirty="0" err="1"/>
                        <a:t>Angulus</a:t>
                      </a:r>
                      <a:r>
                        <a:rPr lang="cs-CZ" dirty="0"/>
                        <a:t> </a:t>
                      </a:r>
                      <a:r>
                        <a:rPr lang="cs-CZ" dirty="0" err="1"/>
                        <a:t>pubicus</a:t>
                      </a:r>
                      <a:r>
                        <a:rPr lang="cs-CZ" dirty="0"/>
                        <a:t> (ostřejší úhel)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t>Arcus</a:t>
                      </a:r>
                      <a:r>
                        <a:rPr lang="cs-CZ" dirty="0"/>
                        <a:t> </a:t>
                      </a:r>
                      <a:r>
                        <a:rPr lang="cs-CZ" dirty="0" err="1"/>
                        <a:t>pubicus</a:t>
                      </a:r>
                      <a:r>
                        <a:rPr lang="cs-CZ" dirty="0"/>
                        <a:t> (spíše oblouk)</a:t>
                      </a:r>
                    </a:p>
                    <a:p>
                      <a:endParaRPr lang="cs-CZ" dirty="0"/>
                    </a:p>
                  </a:txBody>
                  <a:tcPr/>
                </a:tc>
                <a:extLst>
                  <a:ext uri="{0D108BD9-81ED-4DB2-BD59-A6C34878D82A}">
                    <a16:rowId xmlns:a16="http://schemas.microsoft.com/office/drawing/2014/main" val="141673204"/>
                  </a:ext>
                </a:extLst>
              </a:tr>
              <a:tr h="1008650">
                <a:tc>
                  <a:txBody>
                    <a:bodyPr/>
                    <a:lstStyle/>
                    <a:p>
                      <a:r>
                        <a:rPr lang="cs-CZ" dirty="0"/>
                        <a:t>KOSTRČ</a:t>
                      </a:r>
                    </a:p>
                  </a:txBody>
                  <a:tcPr/>
                </a:tc>
                <a:tc>
                  <a:txBody>
                    <a:bodyPr/>
                    <a:lstStyle/>
                    <a:p>
                      <a:r>
                        <a:rPr lang="cs-CZ" dirty="0"/>
                        <a:t>Méně pohyblivá</a:t>
                      </a:r>
                    </a:p>
                  </a:txBody>
                  <a:tcPr/>
                </a:tc>
                <a:tc>
                  <a:txBody>
                    <a:bodyPr/>
                    <a:lstStyle/>
                    <a:p>
                      <a:r>
                        <a:rPr lang="cs-CZ" dirty="0"/>
                        <a:t>Kratší, pohyblivější (schopnost odklonění dorzálně)</a:t>
                      </a:r>
                    </a:p>
                  </a:txBody>
                  <a:tcPr/>
                </a:tc>
                <a:extLst>
                  <a:ext uri="{0D108BD9-81ED-4DB2-BD59-A6C34878D82A}">
                    <a16:rowId xmlns:a16="http://schemas.microsoft.com/office/drawing/2014/main" val="200914205"/>
                  </a:ext>
                </a:extLst>
              </a:tr>
              <a:tr h="573062">
                <a:tc>
                  <a:txBody>
                    <a:bodyPr/>
                    <a:lstStyle/>
                    <a:p>
                      <a:r>
                        <a:rPr lang="cs-CZ" dirty="0"/>
                        <a:t>TRANSVERZÁLNÍ ROZMĚRY</a:t>
                      </a:r>
                    </a:p>
                  </a:txBody>
                  <a:tcPr/>
                </a:tc>
                <a:tc>
                  <a:txBody>
                    <a:bodyPr/>
                    <a:lstStyle/>
                    <a:p>
                      <a:r>
                        <a:rPr lang="cs-CZ" dirty="0"/>
                        <a:t>Menší než u ženy.</a:t>
                      </a:r>
                    </a:p>
                  </a:txBody>
                  <a:tcPr/>
                </a:tc>
                <a:tc>
                  <a:txBody>
                    <a:bodyPr/>
                    <a:lstStyle/>
                    <a:p>
                      <a:r>
                        <a:rPr lang="cs-CZ" dirty="0"/>
                        <a:t>Větší než u muže.</a:t>
                      </a:r>
                    </a:p>
                  </a:txBody>
                  <a:tcPr/>
                </a:tc>
                <a:extLst>
                  <a:ext uri="{0D108BD9-81ED-4DB2-BD59-A6C34878D82A}">
                    <a16:rowId xmlns:a16="http://schemas.microsoft.com/office/drawing/2014/main" val="987432132"/>
                  </a:ext>
                </a:extLst>
              </a:tr>
              <a:tr h="573062">
                <a:tc>
                  <a:txBody>
                    <a:bodyPr/>
                    <a:lstStyle/>
                    <a:p>
                      <a:r>
                        <a:rPr lang="cs-CZ" dirty="0"/>
                        <a:t>SYMPHYSIS PUBICA</a:t>
                      </a:r>
                    </a:p>
                  </a:txBody>
                  <a:tcPr/>
                </a:tc>
                <a:tc>
                  <a:txBody>
                    <a:bodyPr/>
                    <a:lstStyle/>
                    <a:p>
                      <a:r>
                        <a:rPr lang="cs-CZ" dirty="0"/>
                        <a:t>Vyšší – 5 cm</a:t>
                      </a:r>
                    </a:p>
                  </a:txBody>
                  <a:tcPr/>
                </a:tc>
                <a:tc>
                  <a:txBody>
                    <a:bodyPr/>
                    <a:lstStyle/>
                    <a:p>
                      <a:r>
                        <a:rPr lang="cs-CZ" dirty="0"/>
                        <a:t>Nižší – 4,5 cm</a:t>
                      </a:r>
                    </a:p>
                  </a:txBody>
                  <a:tcPr/>
                </a:tc>
                <a:extLst>
                  <a:ext uri="{0D108BD9-81ED-4DB2-BD59-A6C34878D82A}">
                    <a16:rowId xmlns:a16="http://schemas.microsoft.com/office/drawing/2014/main" val="121633988"/>
                  </a:ext>
                </a:extLst>
              </a:tr>
              <a:tr h="1309857">
                <a:tc gridSpan="3">
                  <a:txBody>
                    <a:bodyPr/>
                    <a:lstStyle/>
                    <a:p>
                      <a:r>
                        <a:rPr lang="cs-CZ" dirty="0"/>
                        <a:t>Poznámky: Během porodu prosáknou pánevní vazy a kloubní spojení (</a:t>
                      </a:r>
                      <a:r>
                        <a:rPr lang="cs-CZ" dirty="0" err="1"/>
                        <a:t>symphysis</a:t>
                      </a:r>
                      <a:r>
                        <a:rPr lang="cs-CZ" dirty="0"/>
                        <a:t> </a:t>
                      </a:r>
                      <a:r>
                        <a:rPr lang="cs-CZ" dirty="0" err="1"/>
                        <a:t>pubica</a:t>
                      </a:r>
                      <a:r>
                        <a:rPr lang="cs-CZ" dirty="0"/>
                        <a:t>, art. </a:t>
                      </a:r>
                      <a:r>
                        <a:rPr lang="cs-CZ" dirty="0" err="1"/>
                        <a:t>sacroiliaca</a:t>
                      </a:r>
                      <a:r>
                        <a:rPr lang="cs-CZ" dirty="0"/>
                        <a:t>, </a:t>
                      </a:r>
                      <a:r>
                        <a:rPr lang="cs-CZ" dirty="0" err="1"/>
                        <a:t>symph</a:t>
                      </a:r>
                      <a:r>
                        <a:rPr lang="cs-CZ" dirty="0"/>
                        <a:t>. </a:t>
                      </a:r>
                      <a:r>
                        <a:rPr lang="cs-CZ" dirty="0" err="1"/>
                        <a:t>Sacococcygea</a:t>
                      </a:r>
                      <a:r>
                        <a:rPr lang="cs-CZ" dirty="0"/>
                        <a:t>) z důvodu uvolnění hormonu relaxinu. To dovolí mírné roztažení stydké spony a odtlačení kostrče během porodu. </a:t>
                      </a:r>
                    </a:p>
                  </a:txBody>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493798777"/>
                  </a:ext>
                </a:extLst>
              </a:tr>
            </a:tbl>
          </a:graphicData>
        </a:graphic>
      </p:graphicFrame>
    </p:spTree>
    <p:extLst>
      <p:ext uri="{BB962C8B-B14F-4D97-AF65-F5344CB8AC3E}">
        <p14:creationId xmlns:p14="http://schemas.microsoft.com/office/powerpoint/2010/main" val="378247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coxae bone diferences male female">
            <a:extLst>
              <a:ext uri="{FF2B5EF4-FFF2-40B4-BE49-F238E27FC236}">
                <a16:creationId xmlns:a16="http://schemas.microsoft.com/office/drawing/2014/main" id="{7866A43F-84BB-4EE8-8530-B22C1741B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95" y="215730"/>
            <a:ext cx="11567609" cy="574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39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EFE857B-E063-4F86-B596-9468FA755644}"/>
              </a:ext>
            </a:extLst>
          </p:cNvPr>
          <p:cNvPicPr>
            <a:picLocks noChangeAspect="1"/>
          </p:cNvPicPr>
          <p:nvPr/>
        </p:nvPicPr>
        <p:blipFill>
          <a:blip r:embed="rId2"/>
          <a:stretch>
            <a:fillRect/>
          </a:stretch>
        </p:blipFill>
        <p:spPr>
          <a:xfrm>
            <a:off x="7147123" y="3933607"/>
            <a:ext cx="5044877" cy="2514818"/>
          </a:xfrm>
          <a:prstGeom prst="rect">
            <a:avLst/>
          </a:prstGeom>
        </p:spPr>
      </p:pic>
      <p:grpSp>
        <p:nvGrpSpPr>
          <p:cNvPr id="18" name="Skupina 17">
            <a:extLst>
              <a:ext uri="{FF2B5EF4-FFF2-40B4-BE49-F238E27FC236}">
                <a16:creationId xmlns:a16="http://schemas.microsoft.com/office/drawing/2014/main" id="{A7B84313-2221-4321-97E4-4532E77E3AB8}"/>
              </a:ext>
            </a:extLst>
          </p:cNvPr>
          <p:cNvGrpSpPr/>
          <p:nvPr/>
        </p:nvGrpSpPr>
        <p:grpSpPr>
          <a:xfrm>
            <a:off x="8514909" y="6089253"/>
            <a:ext cx="345240" cy="62280"/>
            <a:chOff x="8514909" y="6089253"/>
            <a:chExt cx="345240" cy="62280"/>
          </a:xfrm>
        </p:grpSpPr>
        <mc:AlternateContent xmlns:mc="http://schemas.openxmlformats.org/markup-compatibility/2006" xmlns:p14="http://schemas.microsoft.com/office/powerpoint/2010/main">
          <mc:Choice Requires="p14">
            <p:contentPart p14:bwMode="auto" r:id="rId3">
              <p14:nvContentPartPr>
                <p14:cNvPr id="8" name="Rukopis 7">
                  <a:extLst>
                    <a:ext uri="{FF2B5EF4-FFF2-40B4-BE49-F238E27FC236}">
                      <a16:creationId xmlns:a16="http://schemas.microsoft.com/office/drawing/2014/main" id="{54026652-C823-4278-BD1E-0F4C69105CBF}"/>
                    </a:ext>
                  </a:extLst>
                </p14:cNvPr>
                <p14:cNvContentPartPr/>
                <p14:nvPr/>
              </p14:nvContentPartPr>
              <p14:xfrm>
                <a:off x="8549109" y="6096453"/>
                <a:ext cx="5400" cy="55080"/>
              </p14:xfrm>
            </p:contentPart>
          </mc:Choice>
          <mc:Fallback xmlns="">
            <p:pic>
              <p:nvPicPr>
                <p:cNvPr id="8" name="Rukopis 7">
                  <a:extLst>
                    <a:ext uri="{FF2B5EF4-FFF2-40B4-BE49-F238E27FC236}">
                      <a16:creationId xmlns:a16="http://schemas.microsoft.com/office/drawing/2014/main" id="{54026652-C823-4278-BD1E-0F4C69105CBF}"/>
                    </a:ext>
                  </a:extLst>
                </p:cNvPr>
                <p:cNvPicPr/>
                <p:nvPr/>
              </p:nvPicPr>
              <p:blipFill>
                <a:blip r:embed="rId4"/>
                <a:stretch>
                  <a:fillRect/>
                </a:stretch>
              </p:blipFill>
              <p:spPr>
                <a:xfrm>
                  <a:off x="8540109" y="6087453"/>
                  <a:ext cx="230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Rukopis 8">
                  <a:extLst>
                    <a:ext uri="{FF2B5EF4-FFF2-40B4-BE49-F238E27FC236}">
                      <a16:creationId xmlns:a16="http://schemas.microsoft.com/office/drawing/2014/main" id="{5A78C6B7-9290-48A5-B91A-8E5BFA9C3EA1}"/>
                    </a:ext>
                  </a:extLst>
                </p14:cNvPr>
                <p14:cNvContentPartPr/>
                <p14:nvPr/>
              </p14:nvContentPartPr>
              <p14:xfrm>
                <a:off x="8514909" y="6096453"/>
                <a:ext cx="70560" cy="10800"/>
              </p14:xfrm>
            </p:contentPart>
          </mc:Choice>
          <mc:Fallback xmlns="">
            <p:pic>
              <p:nvPicPr>
                <p:cNvPr id="9" name="Rukopis 8">
                  <a:extLst>
                    <a:ext uri="{FF2B5EF4-FFF2-40B4-BE49-F238E27FC236}">
                      <a16:creationId xmlns:a16="http://schemas.microsoft.com/office/drawing/2014/main" id="{5A78C6B7-9290-48A5-B91A-8E5BFA9C3EA1}"/>
                    </a:ext>
                  </a:extLst>
                </p:cNvPr>
                <p:cNvPicPr/>
                <p:nvPr/>
              </p:nvPicPr>
              <p:blipFill>
                <a:blip r:embed="rId6"/>
                <a:stretch>
                  <a:fillRect/>
                </a:stretch>
              </p:blipFill>
              <p:spPr>
                <a:xfrm>
                  <a:off x="8505909" y="6087453"/>
                  <a:ext cx="882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Rukopis 10">
                  <a:extLst>
                    <a:ext uri="{FF2B5EF4-FFF2-40B4-BE49-F238E27FC236}">
                      <a16:creationId xmlns:a16="http://schemas.microsoft.com/office/drawing/2014/main" id="{49B45B4A-087A-47D7-9029-62D67685DE67}"/>
                    </a:ext>
                  </a:extLst>
                </p14:cNvPr>
                <p14:cNvContentPartPr/>
                <p14:nvPr/>
              </p14:nvContentPartPr>
              <p14:xfrm>
                <a:off x="8583669" y="6136413"/>
                <a:ext cx="9360" cy="2880"/>
              </p14:xfrm>
            </p:contentPart>
          </mc:Choice>
          <mc:Fallback xmlns="">
            <p:pic>
              <p:nvPicPr>
                <p:cNvPr id="11" name="Rukopis 10">
                  <a:extLst>
                    <a:ext uri="{FF2B5EF4-FFF2-40B4-BE49-F238E27FC236}">
                      <a16:creationId xmlns:a16="http://schemas.microsoft.com/office/drawing/2014/main" id="{49B45B4A-087A-47D7-9029-62D67685DE67}"/>
                    </a:ext>
                  </a:extLst>
                </p:cNvPr>
                <p:cNvPicPr/>
                <p:nvPr/>
              </p:nvPicPr>
              <p:blipFill>
                <a:blip r:embed="rId8"/>
                <a:stretch>
                  <a:fillRect/>
                </a:stretch>
              </p:blipFill>
              <p:spPr>
                <a:xfrm>
                  <a:off x="8574669" y="6127413"/>
                  <a:ext cx="270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Rukopis 11">
                  <a:extLst>
                    <a:ext uri="{FF2B5EF4-FFF2-40B4-BE49-F238E27FC236}">
                      <a16:creationId xmlns:a16="http://schemas.microsoft.com/office/drawing/2014/main" id="{2C25EF5C-D340-4698-AC93-85B829D301DE}"/>
                    </a:ext>
                  </a:extLst>
                </p14:cNvPr>
                <p14:cNvContentPartPr/>
                <p14:nvPr/>
              </p14:nvContentPartPr>
              <p14:xfrm>
                <a:off x="8630109" y="6100413"/>
                <a:ext cx="6840" cy="47520"/>
              </p14:xfrm>
            </p:contentPart>
          </mc:Choice>
          <mc:Fallback xmlns="">
            <p:pic>
              <p:nvPicPr>
                <p:cNvPr id="12" name="Rukopis 11">
                  <a:extLst>
                    <a:ext uri="{FF2B5EF4-FFF2-40B4-BE49-F238E27FC236}">
                      <a16:creationId xmlns:a16="http://schemas.microsoft.com/office/drawing/2014/main" id="{2C25EF5C-D340-4698-AC93-85B829D301DE}"/>
                    </a:ext>
                  </a:extLst>
                </p:cNvPr>
                <p:cNvPicPr/>
                <p:nvPr/>
              </p:nvPicPr>
              <p:blipFill>
                <a:blip r:embed="rId10"/>
                <a:stretch>
                  <a:fillRect/>
                </a:stretch>
              </p:blipFill>
              <p:spPr>
                <a:xfrm>
                  <a:off x="8621469" y="6091773"/>
                  <a:ext cx="2448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Rukopis 12">
                  <a:extLst>
                    <a:ext uri="{FF2B5EF4-FFF2-40B4-BE49-F238E27FC236}">
                      <a16:creationId xmlns:a16="http://schemas.microsoft.com/office/drawing/2014/main" id="{D6B4A616-FB8D-452B-BAA2-5EB3946BC89C}"/>
                    </a:ext>
                  </a:extLst>
                </p14:cNvPr>
                <p14:cNvContentPartPr/>
                <p14:nvPr/>
              </p14:nvContentPartPr>
              <p14:xfrm>
                <a:off x="8657829" y="6105453"/>
                <a:ext cx="30600" cy="38880"/>
              </p14:xfrm>
            </p:contentPart>
          </mc:Choice>
          <mc:Fallback xmlns="">
            <p:pic>
              <p:nvPicPr>
                <p:cNvPr id="13" name="Rukopis 12">
                  <a:extLst>
                    <a:ext uri="{FF2B5EF4-FFF2-40B4-BE49-F238E27FC236}">
                      <a16:creationId xmlns:a16="http://schemas.microsoft.com/office/drawing/2014/main" id="{D6B4A616-FB8D-452B-BAA2-5EB3946BC89C}"/>
                    </a:ext>
                  </a:extLst>
                </p:cNvPr>
                <p:cNvPicPr/>
                <p:nvPr/>
              </p:nvPicPr>
              <p:blipFill>
                <a:blip r:embed="rId12"/>
                <a:stretch>
                  <a:fillRect/>
                </a:stretch>
              </p:blipFill>
              <p:spPr>
                <a:xfrm>
                  <a:off x="8648829" y="6096453"/>
                  <a:ext cx="482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Rukopis 13">
                  <a:extLst>
                    <a:ext uri="{FF2B5EF4-FFF2-40B4-BE49-F238E27FC236}">
                      <a16:creationId xmlns:a16="http://schemas.microsoft.com/office/drawing/2014/main" id="{C81DF4A4-C7D6-4BBA-B690-C58525FBE5FC}"/>
                    </a:ext>
                  </a:extLst>
                </p14:cNvPr>
                <p14:cNvContentPartPr/>
                <p14:nvPr/>
              </p14:nvContentPartPr>
              <p14:xfrm>
                <a:off x="8721909" y="6106533"/>
                <a:ext cx="43560" cy="40680"/>
              </p14:xfrm>
            </p:contentPart>
          </mc:Choice>
          <mc:Fallback xmlns="">
            <p:pic>
              <p:nvPicPr>
                <p:cNvPr id="14" name="Rukopis 13">
                  <a:extLst>
                    <a:ext uri="{FF2B5EF4-FFF2-40B4-BE49-F238E27FC236}">
                      <a16:creationId xmlns:a16="http://schemas.microsoft.com/office/drawing/2014/main" id="{C81DF4A4-C7D6-4BBA-B690-C58525FBE5FC}"/>
                    </a:ext>
                  </a:extLst>
                </p:cNvPr>
                <p:cNvPicPr/>
                <p:nvPr/>
              </p:nvPicPr>
              <p:blipFill>
                <a:blip r:embed="rId14"/>
                <a:stretch>
                  <a:fillRect/>
                </a:stretch>
              </p:blipFill>
              <p:spPr>
                <a:xfrm>
                  <a:off x="8713269" y="6097533"/>
                  <a:ext cx="612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Rukopis 14">
                  <a:extLst>
                    <a:ext uri="{FF2B5EF4-FFF2-40B4-BE49-F238E27FC236}">
                      <a16:creationId xmlns:a16="http://schemas.microsoft.com/office/drawing/2014/main" id="{9C160328-E6F5-4482-9904-A47F8827C436}"/>
                    </a:ext>
                  </a:extLst>
                </p14:cNvPr>
                <p14:cNvContentPartPr/>
                <p14:nvPr/>
              </p14:nvContentPartPr>
              <p14:xfrm>
                <a:off x="8770149" y="6100413"/>
                <a:ext cx="3960" cy="39960"/>
              </p14:xfrm>
            </p:contentPart>
          </mc:Choice>
          <mc:Fallback xmlns="">
            <p:pic>
              <p:nvPicPr>
                <p:cNvPr id="15" name="Rukopis 14">
                  <a:extLst>
                    <a:ext uri="{FF2B5EF4-FFF2-40B4-BE49-F238E27FC236}">
                      <a16:creationId xmlns:a16="http://schemas.microsoft.com/office/drawing/2014/main" id="{9C160328-E6F5-4482-9904-A47F8827C436}"/>
                    </a:ext>
                  </a:extLst>
                </p:cNvPr>
                <p:cNvPicPr/>
                <p:nvPr/>
              </p:nvPicPr>
              <p:blipFill>
                <a:blip r:embed="rId16"/>
                <a:stretch>
                  <a:fillRect/>
                </a:stretch>
              </p:blipFill>
              <p:spPr>
                <a:xfrm>
                  <a:off x="8761509" y="6091773"/>
                  <a:ext cx="216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Rukopis 15">
                  <a:extLst>
                    <a:ext uri="{FF2B5EF4-FFF2-40B4-BE49-F238E27FC236}">
                      <a16:creationId xmlns:a16="http://schemas.microsoft.com/office/drawing/2014/main" id="{D9051FB8-159C-407C-BE0D-440AD116AA1F}"/>
                    </a:ext>
                  </a:extLst>
                </p14:cNvPr>
                <p14:cNvContentPartPr/>
                <p14:nvPr/>
              </p14:nvContentPartPr>
              <p14:xfrm>
                <a:off x="8769069" y="6118773"/>
                <a:ext cx="42840" cy="9000"/>
              </p14:xfrm>
            </p:contentPart>
          </mc:Choice>
          <mc:Fallback xmlns="">
            <p:pic>
              <p:nvPicPr>
                <p:cNvPr id="16" name="Rukopis 15">
                  <a:extLst>
                    <a:ext uri="{FF2B5EF4-FFF2-40B4-BE49-F238E27FC236}">
                      <a16:creationId xmlns:a16="http://schemas.microsoft.com/office/drawing/2014/main" id="{D9051FB8-159C-407C-BE0D-440AD116AA1F}"/>
                    </a:ext>
                  </a:extLst>
                </p:cNvPr>
                <p:cNvPicPr/>
                <p:nvPr/>
              </p:nvPicPr>
              <p:blipFill>
                <a:blip r:embed="rId18"/>
                <a:stretch>
                  <a:fillRect/>
                </a:stretch>
              </p:blipFill>
              <p:spPr>
                <a:xfrm>
                  <a:off x="8760429" y="6109773"/>
                  <a:ext cx="604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Rukopis 16">
                  <a:extLst>
                    <a:ext uri="{FF2B5EF4-FFF2-40B4-BE49-F238E27FC236}">
                      <a16:creationId xmlns:a16="http://schemas.microsoft.com/office/drawing/2014/main" id="{173FD95D-7EF6-4CD4-AE9E-8FBBE2106218}"/>
                    </a:ext>
                  </a:extLst>
                </p14:cNvPr>
                <p14:cNvContentPartPr/>
                <p14:nvPr/>
              </p14:nvContentPartPr>
              <p14:xfrm>
                <a:off x="8812269" y="6089253"/>
                <a:ext cx="47880" cy="55440"/>
              </p14:xfrm>
            </p:contentPart>
          </mc:Choice>
          <mc:Fallback xmlns="">
            <p:pic>
              <p:nvPicPr>
                <p:cNvPr id="17" name="Rukopis 16">
                  <a:extLst>
                    <a:ext uri="{FF2B5EF4-FFF2-40B4-BE49-F238E27FC236}">
                      <a16:creationId xmlns:a16="http://schemas.microsoft.com/office/drawing/2014/main" id="{173FD95D-7EF6-4CD4-AE9E-8FBBE2106218}"/>
                    </a:ext>
                  </a:extLst>
                </p:cNvPr>
                <p:cNvPicPr/>
                <p:nvPr/>
              </p:nvPicPr>
              <p:blipFill>
                <a:blip r:embed="rId20"/>
                <a:stretch>
                  <a:fillRect/>
                </a:stretch>
              </p:blipFill>
              <p:spPr>
                <a:xfrm>
                  <a:off x="8803629" y="6080253"/>
                  <a:ext cx="65520" cy="73080"/>
                </a:xfrm>
                <a:prstGeom prst="rect">
                  <a:avLst/>
                </a:prstGeom>
              </p:spPr>
            </p:pic>
          </mc:Fallback>
        </mc:AlternateContent>
      </p:grpSp>
      <p:pic>
        <p:nvPicPr>
          <p:cNvPr id="20" name="Obrázek 19">
            <a:extLst>
              <a:ext uri="{FF2B5EF4-FFF2-40B4-BE49-F238E27FC236}">
                <a16:creationId xmlns:a16="http://schemas.microsoft.com/office/drawing/2014/main" id="{D2FD7C7A-B22E-4994-A2E4-53693E5C1685}"/>
              </a:ext>
            </a:extLst>
          </p:cNvPr>
          <p:cNvPicPr>
            <a:picLocks noChangeAspect="1"/>
          </p:cNvPicPr>
          <p:nvPr/>
        </p:nvPicPr>
        <p:blipFill>
          <a:blip r:embed="rId21"/>
          <a:stretch>
            <a:fillRect/>
          </a:stretch>
        </p:blipFill>
        <p:spPr>
          <a:xfrm>
            <a:off x="0" y="1180991"/>
            <a:ext cx="7356374" cy="4496018"/>
          </a:xfrm>
          <a:prstGeom prst="rect">
            <a:avLst/>
          </a:prstGeom>
        </p:spPr>
      </p:pic>
      <p:pic>
        <p:nvPicPr>
          <p:cNvPr id="1027" name="Picture 3">
            <a:extLst>
              <a:ext uri="{FF2B5EF4-FFF2-40B4-BE49-F238E27FC236}">
                <a16:creationId xmlns:a16="http://schemas.microsoft.com/office/drawing/2014/main" id="{05FE804C-4BE2-4E66-8532-AE5D26FD83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21648" y="278084"/>
            <a:ext cx="4695825" cy="3314351"/>
          </a:xfrm>
          <a:prstGeom prst="rect">
            <a:avLst/>
          </a:prstGeom>
          <a:noFill/>
          <a:extLst>
            <a:ext uri="{909E8E84-426E-40DD-AFC4-6F175D3DCCD1}">
              <a14:hiddenFill xmlns:a14="http://schemas.microsoft.com/office/drawing/2010/main">
                <a:solidFill>
                  <a:srgbClr val="FFFFFF"/>
                </a:solidFill>
              </a14:hiddenFill>
            </a:ext>
          </a:extLst>
        </p:spPr>
      </p:pic>
      <p:sp>
        <p:nvSpPr>
          <p:cNvPr id="23" name="Zástupný symbol pro obsah 2">
            <a:extLst>
              <a:ext uri="{FF2B5EF4-FFF2-40B4-BE49-F238E27FC236}">
                <a16:creationId xmlns:a16="http://schemas.microsoft.com/office/drawing/2014/main" id="{0C683D24-6B1E-4834-9FBC-9AA7677EFA7F}"/>
              </a:ext>
            </a:extLst>
          </p:cNvPr>
          <p:cNvSpPr>
            <a:spLocks noGrp="1"/>
          </p:cNvSpPr>
          <p:nvPr>
            <p:ph sz="half" idx="1"/>
          </p:nvPr>
        </p:nvSpPr>
        <p:spPr>
          <a:xfrm>
            <a:off x="142875" y="5809537"/>
            <a:ext cx="6867808" cy="1048463"/>
          </a:xfrm>
        </p:spPr>
        <p:txBody>
          <a:bodyPr>
            <a:normAutofit fontScale="92500" lnSpcReduction="10000"/>
          </a:bodyPr>
          <a:lstStyle/>
          <a:p>
            <a:r>
              <a:rPr lang="cs-CZ" dirty="0"/>
              <a:t>POROD – natočení hlavičky - </a:t>
            </a:r>
            <a:r>
              <a:rPr lang="cs-CZ" dirty="0">
                <a:hlinkClick r:id="rId23"/>
              </a:rPr>
              <a:t>https://www.youtube.com/watch?v=duPxBXN4qMg</a:t>
            </a:r>
            <a:endParaRPr lang="cs-CZ" dirty="0"/>
          </a:p>
          <a:p>
            <a:pPr marL="0" indent="0">
              <a:buNone/>
            </a:pPr>
            <a:endParaRPr lang="cs-CZ" dirty="0"/>
          </a:p>
        </p:txBody>
      </p:sp>
    </p:spTree>
    <p:extLst>
      <p:ext uri="{BB962C8B-B14F-4D97-AF65-F5344CB8AC3E}">
        <p14:creationId xmlns:p14="http://schemas.microsoft.com/office/powerpoint/2010/main" val="105910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genua valga vara">
            <a:extLst>
              <a:ext uri="{FF2B5EF4-FFF2-40B4-BE49-F238E27FC236}">
                <a16:creationId xmlns:a16="http://schemas.microsoft.com/office/drawing/2014/main" id="{4C7E24CD-B0F5-4A91-94BC-0D731B0F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070" y="440604"/>
            <a:ext cx="7947860" cy="597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338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2C305262-B95B-42FB-830C-F2D2D4C2CA8D}"/>
              </a:ext>
            </a:extLst>
          </p:cNvPr>
          <p:cNvSpPr>
            <a:spLocks noGrp="1"/>
          </p:cNvSpPr>
          <p:nvPr>
            <p:ph sz="half" idx="2"/>
          </p:nvPr>
        </p:nvSpPr>
        <p:spPr>
          <a:xfrm>
            <a:off x="240631" y="6087144"/>
            <a:ext cx="7632032" cy="586372"/>
          </a:xfrm>
        </p:spPr>
        <p:txBody>
          <a:bodyPr/>
          <a:lstStyle/>
          <a:p>
            <a:r>
              <a:rPr lang="cs-CZ" dirty="0"/>
              <a:t>Q úhel – úhel mezi femurem a </a:t>
            </a:r>
            <a:r>
              <a:rPr lang="cs-CZ" dirty="0" err="1"/>
              <a:t>tibii</a:t>
            </a:r>
            <a:endParaRPr lang="cs-CZ" dirty="0"/>
          </a:p>
        </p:txBody>
      </p:sp>
      <p:pic>
        <p:nvPicPr>
          <p:cNvPr id="5122" name="Picture 2" descr="VÃ½sledek obrÃ¡zku pro Q Ãºhel">
            <a:extLst>
              <a:ext uri="{FF2B5EF4-FFF2-40B4-BE49-F238E27FC236}">
                <a16:creationId xmlns:a16="http://schemas.microsoft.com/office/drawing/2014/main" id="{12F0E9AA-0176-4E7C-ABB5-E00468F6D7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00650" y="365125"/>
            <a:ext cx="4407851" cy="51700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4F9ECE7-470C-478D-95EB-B2045E0F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937" y="0"/>
            <a:ext cx="3300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10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14D64E-F9C7-4D87-B363-E00A70F4D39C}"/>
              </a:ext>
            </a:extLst>
          </p:cNvPr>
          <p:cNvSpPr>
            <a:spLocks noGrp="1"/>
          </p:cNvSpPr>
          <p:nvPr>
            <p:ph type="title"/>
          </p:nvPr>
        </p:nvSpPr>
        <p:spPr>
          <a:xfrm>
            <a:off x="419877" y="365125"/>
            <a:ext cx="2453951" cy="1325563"/>
          </a:xfrm>
        </p:spPr>
        <p:txBody>
          <a:bodyPr/>
          <a:lstStyle/>
          <a:p>
            <a:r>
              <a:rPr lang="cs-CZ" dirty="0"/>
              <a:t>Os </a:t>
            </a:r>
            <a:r>
              <a:rPr lang="cs-CZ" dirty="0" err="1"/>
              <a:t>coxae</a:t>
            </a:r>
            <a:endParaRPr lang="cs-CZ" dirty="0"/>
          </a:p>
        </p:txBody>
      </p:sp>
      <p:pic>
        <p:nvPicPr>
          <p:cNvPr id="8194" name="Picture 2" descr="SouvisejÃ­cÃ­ obrÃ¡zek">
            <a:extLst>
              <a:ext uri="{FF2B5EF4-FFF2-40B4-BE49-F238E27FC236}">
                <a16:creationId xmlns:a16="http://schemas.microsoft.com/office/drawing/2014/main" id="{0AE50EDE-D744-427A-9AE8-57EB9DDE36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07884" y="365125"/>
            <a:ext cx="7864238" cy="62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9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VÃ½sledek obrÃ¡zku pro zlomeniny krÄku femuru">
            <a:extLst>
              <a:ext uri="{FF2B5EF4-FFF2-40B4-BE49-F238E27FC236}">
                <a16:creationId xmlns:a16="http://schemas.microsoft.com/office/drawing/2014/main" id="{78B9C1AF-CB01-4F0E-9576-24EAABF90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834" y="465221"/>
            <a:ext cx="6468534" cy="43700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Ã½sledek obrÃ¡zku pro zlomeniny krÄku femuru">
            <a:extLst>
              <a:ext uri="{FF2B5EF4-FFF2-40B4-BE49-F238E27FC236}">
                <a16:creationId xmlns:a16="http://schemas.microsoft.com/office/drawing/2014/main" id="{0A60E6C7-5A50-4CF7-8F2B-4B8FF8EE6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399"/>
            <a:ext cx="5102885" cy="419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4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oubor:Hueftgelenk-Endoprothese.jpg">
            <a:extLst>
              <a:ext uri="{FF2B5EF4-FFF2-40B4-BE49-F238E27FC236}">
                <a16:creationId xmlns:a16="http://schemas.microsoft.com/office/drawing/2014/main" id="{73CBFAB7-29DA-4BA3-B6C3-A8D7A1D164E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59832" y="345834"/>
            <a:ext cx="3609473" cy="6248772"/>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3">
            <a:extLst>
              <a:ext uri="{FF2B5EF4-FFF2-40B4-BE49-F238E27FC236}">
                <a16:creationId xmlns:a16="http://schemas.microsoft.com/office/drawing/2014/main" id="{C3A6ADD0-E77D-42C4-B8C9-5DA931243BA6}"/>
              </a:ext>
            </a:extLst>
          </p:cNvPr>
          <p:cNvSpPr>
            <a:spLocks noGrp="1"/>
          </p:cNvSpPr>
          <p:nvPr>
            <p:ph sz="half" idx="2"/>
          </p:nvPr>
        </p:nvSpPr>
        <p:spPr>
          <a:xfrm>
            <a:off x="5550568" y="5743623"/>
            <a:ext cx="5181600" cy="546183"/>
          </a:xfrm>
        </p:spPr>
        <p:txBody>
          <a:bodyPr/>
          <a:lstStyle/>
          <a:p>
            <a:r>
              <a:rPr lang="cs-CZ" dirty="0"/>
              <a:t>Totální endoprotéza</a:t>
            </a:r>
          </a:p>
        </p:txBody>
      </p:sp>
    </p:spTree>
    <p:extLst>
      <p:ext uri="{BB962C8B-B14F-4D97-AF65-F5344CB8AC3E}">
        <p14:creationId xmlns:p14="http://schemas.microsoft.com/office/powerpoint/2010/main" val="139165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4C3163-45F0-40E3-832B-C5C6AC58CDD3}"/>
              </a:ext>
            </a:extLst>
          </p:cNvPr>
          <p:cNvSpPr>
            <a:spLocks noGrp="1"/>
          </p:cNvSpPr>
          <p:nvPr>
            <p:ph type="title"/>
          </p:nvPr>
        </p:nvSpPr>
        <p:spPr/>
        <p:txBody>
          <a:bodyPr/>
          <a:lstStyle/>
          <a:p>
            <a:r>
              <a:rPr lang="cs-CZ" dirty="0"/>
              <a:t>Femur</a:t>
            </a:r>
          </a:p>
        </p:txBody>
      </p:sp>
      <p:pic>
        <p:nvPicPr>
          <p:cNvPr id="6146" name="Picture 2" descr="VÃ½sledek obrÃ¡zku pro femur">
            <a:extLst>
              <a:ext uri="{FF2B5EF4-FFF2-40B4-BE49-F238E27FC236}">
                <a16:creationId xmlns:a16="http://schemas.microsoft.com/office/drawing/2014/main" id="{8E77203B-5525-4BA7-91AF-B9FC4EE6D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343" y="1690688"/>
            <a:ext cx="9002114" cy="476889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VÃ½sledek obrÃ¡zku pro femur">
            <a:extLst>
              <a:ext uri="{FF2B5EF4-FFF2-40B4-BE49-F238E27FC236}">
                <a16:creationId xmlns:a16="http://schemas.microsoft.com/office/drawing/2014/main" id="{83885C0F-C691-4251-BDFC-A63C7024C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femur">
            <a:extLst>
              <a:ext uri="{FF2B5EF4-FFF2-40B4-BE49-F238E27FC236}">
                <a16:creationId xmlns:a16="http://schemas.microsoft.com/office/drawing/2014/main" id="{4A95E92C-3DEC-4AD7-93B7-6D8718CA4E9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Ã½sledek obrÃ¡zku pro femur">
            <a:extLst>
              <a:ext uri="{FF2B5EF4-FFF2-40B4-BE49-F238E27FC236}">
                <a16:creationId xmlns:a16="http://schemas.microsoft.com/office/drawing/2014/main" id="{28D36FBA-EDC1-48E4-82A9-4D2A8E534053}"/>
              </a:ext>
            </a:extLst>
          </p:cNvPr>
          <p:cNvSpPr>
            <a:spLocks noChangeAspect="1" noChangeArrowheads="1"/>
          </p:cNvSpPr>
          <p:nvPr/>
        </p:nvSpPr>
        <p:spPr bwMode="auto">
          <a:xfrm>
            <a:off x="6248400" y="813318"/>
            <a:ext cx="3072882" cy="30728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290462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VÃ½sledek obrÃ¡zku pro femur">
            <a:extLst>
              <a:ext uri="{FF2B5EF4-FFF2-40B4-BE49-F238E27FC236}">
                <a16:creationId xmlns:a16="http://schemas.microsoft.com/office/drawing/2014/main" id="{F34D869D-8784-4DE3-AEA2-4A2B984FE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397" y="211056"/>
            <a:ext cx="7937206" cy="643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50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477AE-79C3-4F78-A539-D7FB011ADDE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CC94B59-9E2A-4CCC-BDE0-33C0BD927F32}"/>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5D50473-573E-43BE-9C6F-D0C6EDC68296}"/>
              </a:ext>
            </a:extLst>
          </p:cNvPr>
          <p:cNvSpPr>
            <a:spLocks noGrp="1"/>
          </p:cNvSpPr>
          <p:nvPr>
            <p:ph sz="half" idx="2"/>
          </p:nvPr>
        </p:nvSpPr>
        <p:spPr/>
        <p:txBody>
          <a:bodyPr/>
          <a:lstStyle/>
          <a:p>
            <a:endParaRPr lang="cs-CZ"/>
          </a:p>
        </p:txBody>
      </p:sp>
      <p:pic>
        <p:nvPicPr>
          <p:cNvPr id="7170" name="Picture 2" descr="http://terminologia-anatomica.org/Content/Media/2169/614.jpg">
            <a:extLst>
              <a:ext uri="{FF2B5EF4-FFF2-40B4-BE49-F238E27FC236}">
                <a16:creationId xmlns:a16="http://schemas.microsoft.com/office/drawing/2014/main" id="{5672E602-5168-4D7E-BF39-F14038119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43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ght): anterior view of the proximal epiphysis of a right femur. 1=head and articular surface (coloured with adobeÂ® PhotoshopÂ® software), 2=fovea capitis, 3=neck, 4=greater trochanter, 5=lesser trochanter, 6=intertrochanteric line (Figure copyright Â©Pau GolanÃ³ 2014). Â ">
            <a:extLst>
              <a:ext uri="{FF2B5EF4-FFF2-40B4-BE49-F238E27FC236}">
                <a16:creationId xmlns:a16="http://schemas.microsoft.com/office/drawing/2014/main" id="{9D5C09F6-3E40-47ED-AAA2-DD27B687A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lateral view of a osteoarticular dissection of a dislocated right hip joint showing the anatomy of the ligamentum teres. 1=ligamentum teres, 2=fovea capitis, 3=lunate articular surface, 4=acetabular or cotyloid fossa with pulvinar, 5=acetabular labrum, 6=transverse acetabular ligament, 7=acetabular capsule insertion (cut), 8=femoral capsule insertion (cut), 9=pubic symphisis, 10=pubic tubercle, 11=ischial tuberosity (Figure copyright Â©Pau GolanÃ³ 2014). Â ">
            <a:extLst>
              <a:ext uri="{FF2B5EF4-FFF2-40B4-BE49-F238E27FC236}">
                <a16:creationId xmlns:a16="http://schemas.microsoft.com/office/drawing/2014/main" id="{D68C5EE3-8CC1-4B58-AEA2-FC45D9749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582" y="1017474"/>
            <a:ext cx="7230325" cy="48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2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terior view of an osteoarticular dissection showing osteoarticular complex of the hip joint. a) Hip in anatomical position, B) hip flexed. relaxation of the anterior ligaments facilitates access to the hip joint during arthoscopy of the peripheral compartments, creating an anterior working area (Figure copyright Â©Pau GolanÃ³ 2014). Â ">
            <a:extLst>
              <a:ext uri="{FF2B5EF4-FFF2-40B4-BE49-F238E27FC236}">
                <a16:creationId xmlns:a16="http://schemas.microsoft.com/office/drawing/2014/main" id="{A654F3C1-078A-4D9A-9FDA-06AA169E3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 y="-129396"/>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Ã½sledek obrÃ¡zku pro femur bone">
            <a:extLst>
              <a:ext uri="{FF2B5EF4-FFF2-40B4-BE49-F238E27FC236}">
                <a16:creationId xmlns:a16="http://schemas.microsoft.com/office/drawing/2014/main" id="{1881071C-6BCC-473A-87FE-997F042E3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706" y="-702152"/>
            <a:ext cx="9348394" cy="701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9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F997E-E7DC-4202-8080-A5F2E83A8662}"/>
              </a:ext>
            </a:extLst>
          </p:cNvPr>
          <p:cNvSpPr>
            <a:spLocks noGrp="1"/>
          </p:cNvSpPr>
          <p:nvPr>
            <p:ph type="title"/>
          </p:nvPr>
        </p:nvSpPr>
        <p:spPr/>
        <p:txBody>
          <a:bodyPr/>
          <a:lstStyle/>
          <a:p>
            <a:r>
              <a:rPr lang="cs-CZ" dirty="0" err="1"/>
              <a:t>Tibia</a:t>
            </a:r>
            <a:r>
              <a:rPr lang="cs-CZ" dirty="0"/>
              <a:t> a fibula</a:t>
            </a:r>
          </a:p>
        </p:txBody>
      </p:sp>
      <p:pic>
        <p:nvPicPr>
          <p:cNvPr id="7" name="Zástupný symbol pro obsah 6">
            <a:extLst>
              <a:ext uri="{FF2B5EF4-FFF2-40B4-BE49-F238E27FC236}">
                <a16:creationId xmlns:a16="http://schemas.microsoft.com/office/drawing/2014/main" id="{B8D7B013-577A-406F-990A-A1F798C6576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29372" y="236939"/>
            <a:ext cx="5181600" cy="6384122"/>
          </a:xfrm>
        </p:spPr>
      </p:pic>
      <p:pic>
        <p:nvPicPr>
          <p:cNvPr id="11266" name="Picture 2" descr="VÃ½sledek obrÃ¡zku pro tibia bone">
            <a:extLst>
              <a:ext uri="{FF2B5EF4-FFF2-40B4-BE49-F238E27FC236}">
                <a16:creationId xmlns:a16="http://schemas.microsoft.com/office/drawing/2014/main" id="{363703A8-FEAF-47E1-935D-D00040D0CC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46550" y="1662492"/>
            <a:ext cx="3374473" cy="489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3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D769F5C-F9CF-454C-AEDA-7BDB728BC2A5}"/>
              </a:ext>
            </a:extLst>
          </p:cNvPr>
          <p:cNvSpPr>
            <a:spLocks noGrp="1"/>
          </p:cNvSpPr>
          <p:nvPr>
            <p:ph sz="half" idx="1"/>
          </p:nvPr>
        </p:nvSpPr>
        <p:spPr/>
        <p:txBody>
          <a:bodyPr>
            <a:normAutofit fontScale="77500" lnSpcReduction="20000"/>
          </a:bodyPr>
          <a:lstStyle/>
          <a:p>
            <a:endParaRPr lang="cs-CZ"/>
          </a:p>
        </p:txBody>
      </p:sp>
      <p:sp>
        <p:nvSpPr>
          <p:cNvPr id="4" name="Zástupný symbol pro obsah 3">
            <a:extLst>
              <a:ext uri="{FF2B5EF4-FFF2-40B4-BE49-F238E27FC236}">
                <a16:creationId xmlns:a16="http://schemas.microsoft.com/office/drawing/2014/main" id="{B00E1961-E997-4930-BD45-409F9CD79551}"/>
              </a:ext>
            </a:extLst>
          </p:cNvPr>
          <p:cNvSpPr>
            <a:spLocks noGrp="1"/>
          </p:cNvSpPr>
          <p:nvPr>
            <p:ph sz="half" idx="2"/>
          </p:nvPr>
        </p:nvSpPr>
        <p:spPr>
          <a:xfrm>
            <a:off x="7138736" y="561474"/>
            <a:ext cx="4215063" cy="5791199"/>
          </a:xfrm>
        </p:spPr>
        <p:txBody>
          <a:bodyPr>
            <a:normAutofit fontScale="77500" lnSpcReduction="20000"/>
          </a:bodyPr>
          <a:lstStyle/>
          <a:p>
            <a:pPr marL="0" indent="0">
              <a:buNone/>
            </a:pPr>
            <a:r>
              <a:rPr lang="cs-CZ" dirty="0"/>
              <a:t>Obrázek vlevo:</a:t>
            </a:r>
          </a:p>
          <a:p>
            <a:pPr marL="514350" indent="-514350">
              <a:buAutoNum type="arabicPeriod"/>
            </a:pPr>
            <a:r>
              <a:rPr lang="cs-CZ" dirty="0"/>
              <a:t>Condylus </a:t>
            </a:r>
            <a:r>
              <a:rPr lang="cs-CZ" dirty="0" err="1"/>
              <a:t>medialis</a:t>
            </a:r>
            <a:r>
              <a:rPr lang="cs-CZ" dirty="0"/>
              <a:t> </a:t>
            </a:r>
            <a:r>
              <a:rPr lang="cs-CZ" dirty="0" err="1"/>
              <a:t>tibiae</a:t>
            </a:r>
            <a:endParaRPr lang="cs-CZ" dirty="0"/>
          </a:p>
          <a:p>
            <a:pPr marL="514350" indent="-514350">
              <a:buAutoNum type="arabicPeriod"/>
            </a:pPr>
            <a:r>
              <a:rPr lang="cs-CZ" dirty="0"/>
              <a:t>Condylus </a:t>
            </a:r>
            <a:r>
              <a:rPr lang="cs-CZ" dirty="0" err="1"/>
              <a:t>lateralis</a:t>
            </a:r>
            <a:r>
              <a:rPr lang="cs-CZ" dirty="0"/>
              <a:t> </a:t>
            </a:r>
            <a:r>
              <a:rPr lang="cs-CZ" dirty="0" err="1"/>
              <a:t>tibiae</a:t>
            </a:r>
            <a:endParaRPr lang="cs-CZ" dirty="0"/>
          </a:p>
          <a:p>
            <a:pPr marL="514350" indent="-514350">
              <a:buAutoNum type="arabicPeriod"/>
            </a:pPr>
            <a:r>
              <a:rPr lang="cs-CZ" dirty="0" err="1"/>
              <a:t>Tuberositas</a:t>
            </a:r>
            <a:r>
              <a:rPr lang="cs-CZ" dirty="0"/>
              <a:t> </a:t>
            </a:r>
            <a:r>
              <a:rPr lang="cs-CZ" dirty="0" err="1"/>
              <a:t>tibiae</a:t>
            </a:r>
            <a:endParaRPr lang="cs-CZ" dirty="0"/>
          </a:p>
          <a:p>
            <a:pPr marL="514350" indent="-514350">
              <a:buAutoNum type="arabicPeriod"/>
            </a:pPr>
            <a:r>
              <a:rPr lang="cs-CZ" dirty="0"/>
              <a:t>Facies </a:t>
            </a:r>
            <a:r>
              <a:rPr lang="cs-CZ" dirty="0" err="1"/>
              <a:t>lateralis</a:t>
            </a:r>
            <a:endParaRPr lang="cs-CZ" dirty="0"/>
          </a:p>
          <a:p>
            <a:pPr marL="514350" indent="-514350">
              <a:buAutoNum type="arabicPeriod"/>
            </a:pPr>
            <a:r>
              <a:rPr lang="cs-CZ" dirty="0" err="1"/>
              <a:t>Margo</a:t>
            </a:r>
            <a:r>
              <a:rPr lang="cs-CZ" dirty="0"/>
              <a:t> anterior</a:t>
            </a:r>
          </a:p>
          <a:p>
            <a:pPr marL="514350" indent="-514350">
              <a:buAutoNum type="arabicPeriod"/>
            </a:pPr>
            <a:r>
              <a:rPr lang="cs-CZ" dirty="0"/>
              <a:t>Facies </a:t>
            </a:r>
            <a:r>
              <a:rPr lang="cs-CZ" dirty="0" err="1"/>
              <a:t>medialis</a:t>
            </a:r>
            <a:endParaRPr lang="cs-CZ" dirty="0"/>
          </a:p>
          <a:p>
            <a:pPr marL="514350" indent="-514350">
              <a:buAutoNum type="arabicPeriod"/>
            </a:pPr>
            <a:r>
              <a:rPr lang="cs-CZ" dirty="0" err="1"/>
              <a:t>Margo</a:t>
            </a:r>
            <a:r>
              <a:rPr lang="cs-CZ" dirty="0"/>
              <a:t> </a:t>
            </a:r>
            <a:r>
              <a:rPr lang="cs-CZ" dirty="0" err="1"/>
              <a:t>interosseus</a:t>
            </a:r>
            <a:endParaRPr lang="cs-CZ" dirty="0"/>
          </a:p>
          <a:p>
            <a:pPr marL="0" indent="0">
              <a:buNone/>
            </a:pPr>
            <a:endParaRPr lang="cs-CZ" dirty="0"/>
          </a:p>
          <a:p>
            <a:pPr marL="0" indent="0">
              <a:buNone/>
            </a:pPr>
            <a:r>
              <a:rPr lang="cs-CZ" dirty="0"/>
              <a:t>Obrázek vpravo:</a:t>
            </a:r>
          </a:p>
          <a:p>
            <a:pPr marL="514350" indent="-514350">
              <a:buAutoNum type="arabicPeriod"/>
            </a:pPr>
            <a:r>
              <a:rPr lang="cs-CZ" dirty="0" err="1"/>
              <a:t>Eminentia</a:t>
            </a:r>
            <a:r>
              <a:rPr lang="cs-CZ" dirty="0"/>
              <a:t> </a:t>
            </a:r>
            <a:r>
              <a:rPr lang="cs-CZ" dirty="0" err="1"/>
              <a:t>intercondylaris</a:t>
            </a:r>
            <a:endParaRPr lang="cs-CZ" dirty="0"/>
          </a:p>
          <a:p>
            <a:pPr marL="514350" indent="-514350">
              <a:buAutoNum type="arabicPeriod"/>
            </a:pPr>
            <a:r>
              <a:rPr lang="cs-CZ" dirty="0"/>
              <a:t>Fibula</a:t>
            </a:r>
          </a:p>
          <a:p>
            <a:pPr marL="514350" indent="-514350">
              <a:buAutoNum type="arabicPeriod"/>
            </a:pPr>
            <a:r>
              <a:rPr lang="cs-CZ" dirty="0" err="1"/>
              <a:t>Margo</a:t>
            </a:r>
            <a:r>
              <a:rPr lang="cs-CZ" dirty="0"/>
              <a:t> </a:t>
            </a:r>
            <a:r>
              <a:rPr lang="cs-CZ" dirty="0" err="1"/>
              <a:t>medialis</a:t>
            </a:r>
            <a:endParaRPr lang="cs-CZ" dirty="0"/>
          </a:p>
          <a:p>
            <a:pPr marL="514350" indent="-514350">
              <a:buAutoNum type="arabicPeriod"/>
            </a:pPr>
            <a:r>
              <a:rPr lang="cs-CZ" dirty="0"/>
              <a:t>Facies posterior</a:t>
            </a:r>
          </a:p>
          <a:p>
            <a:pPr marL="514350" indent="-514350">
              <a:buAutoNum type="arabicPeriod"/>
            </a:pPr>
            <a:r>
              <a:rPr lang="cs-CZ" dirty="0" err="1"/>
              <a:t>Malleolus</a:t>
            </a:r>
            <a:r>
              <a:rPr lang="cs-CZ" dirty="0"/>
              <a:t> </a:t>
            </a:r>
            <a:r>
              <a:rPr lang="cs-CZ" dirty="0" err="1"/>
              <a:t>medialis</a:t>
            </a:r>
            <a:endParaRPr lang="cs-CZ" dirty="0"/>
          </a:p>
          <a:p>
            <a:pPr marL="514350" indent="-514350">
              <a:buAutoNum type="arabicPeriod"/>
            </a:pPr>
            <a:r>
              <a:rPr lang="cs-CZ" dirty="0" err="1"/>
              <a:t>Malleolus</a:t>
            </a:r>
            <a:r>
              <a:rPr lang="cs-CZ" dirty="0"/>
              <a:t> </a:t>
            </a:r>
            <a:r>
              <a:rPr lang="cs-CZ" dirty="0" err="1"/>
              <a:t>lateralis</a:t>
            </a:r>
            <a:endParaRPr lang="cs-CZ" dirty="0"/>
          </a:p>
        </p:txBody>
      </p:sp>
      <p:pic>
        <p:nvPicPr>
          <p:cNvPr id="10242" name="Picture 2" descr="VÃ½sledek obrÃ¡zku pro tibia">
            <a:extLst>
              <a:ext uri="{FF2B5EF4-FFF2-40B4-BE49-F238E27FC236}">
                <a16:creationId xmlns:a16="http://schemas.microsoft.com/office/drawing/2014/main" id="{FB4F807B-E211-413E-BF6E-423BB3D14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412"/>
            <a:ext cx="6753225"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269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Ã½sledek obrÃ¡zku pro tibia">
            <a:extLst>
              <a:ext uri="{FF2B5EF4-FFF2-40B4-BE49-F238E27FC236}">
                <a16:creationId xmlns:a16="http://schemas.microsoft.com/office/drawing/2014/main" id="{199C9668-39B0-4938-8F90-5CF9A0999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147761"/>
            <a:ext cx="6076950" cy="45624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VÃ½sledek obrÃ¡zku pro tibia">
            <a:extLst>
              <a:ext uri="{FF2B5EF4-FFF2-40B4-BE49-F238E27FC236}">
                <a16:creationId xmlns:a16="http://schemas.microsoft.com/office/drawing/2014/main" id="{C284E333-F2AB-41B3-AA89-3B47CC8C8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028" y="-2"/>
            <a:ext cx="3351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2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Ã½sledek obrÃ¡zku pro os coxae rtg">
            <a:extLst>
              <a:ext uri="{FF2B5EF4-FFF2-40B4-BE49-F238E27FC236}">
                <a16:creationId xmlns:a16="http://schemas.microsoft.com/office/drawing/2014/main" id="{0D86A9D9-CE1A-47D7-9174-EDAF4322D1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3516" y="243873"/>
            <a:ext cx="8164968" cy="637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870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9FDBA-C322-4DAB-88FD-295BE65E1FE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71A4283-5945-4231-B7F1-E3BDAB8AD3AD}"/>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EB2AE80D-A7E0-4386-A5FE-F65BA2AE1D6B}"/>
              </a:ext>
            </a:extLst>
          </p:cNvPr>
          <p:cNvSpPr>
            <a:spLocks noGrp="1"/>
          </p:cNvSpPr>
          <p:nvPr>
            <p:ph sz="half" idx="2"/>
          </p:nvPr>
        </p:nvSpPr>
        <p:spPr/>
        <p:txBody>
          <a:bodyPr/>
          <a:lstStyle/>
          <a:p>
            <a:endParaRPr lang="cs-CZ"/>
          </a:p>
        </p:txBody>
      </p:sp>
      <p:pic>
        <p:nvPicPr>
          <p:cNvPr id="5" name="Picture 8" descr="VÃ½sledek obrÃ¡zku pro tibia">
            <a:extLst>
              <a:ext uri="{FF2B5EF4-FFF2-40B4-BE49-F238E27FC236}">
                <a16:creationId xmlns:a16="http://schemas.microsoft.com/office/drawing/2014/main" id="{3F5F460B-DCD7-40E0-816B-CF57E518B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0"/>
            <a:ext cx="1149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51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Ã½sledek obrÃ¡zku pro tibia">
            <a:extLst>
              <a:ext uri="{FF2B5EF4-FFF2-40B4-BE49-F238E27FC236}">
                <a16:creationId xmlns:a16="http://schemas.microsoft.com/office/drawing/2014/main" id="{92B6D4D7-76C1-473C-982E-52CDB07A3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85" y="-1"/>
            <a:ext cx="872836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articulatio genus">
            <a:extLst>
              <a:ext uri="{FF2B5EF4-FFF2-40B4-BE49-F238E27FC236}">
                <a16:creationId xmlns:a16="http://schemas.microsoft.com/office/drawing/2014/main" id="{0CC24DC3-F2A4-4BF6-A680-7D11D2724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51" y="150309"/>
            <a:ext cx="1787129" cy="670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507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Ã½sledek obrÃ¡zku pro ossa pedis">
            <a:extLst>
              <a:ext uri="{FF2B5EF4-FFF2-40B4-BE49-F238E27FC236}">
                <a16:creationId xmlns:a16="http://schemas.microsoft.com/office/drawing/2014/main" id="{2BDF8A6E-EF0D-46A0-A455-BD042409DA9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9446" y="645318"/>
            <a:ext cx="5081544" cy="55673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Ã½sledek obrÃ¡zku pro ossa pedis">
            <a:extLst>
              <a:ext uri="{FF2B5EF4-FFF2-40B4-BE49-F238E27FC236}">
                <a16:creationId xmlns:a16="http://schemas.microsoft.com/office/drawing/2014/main" id="{527BD483-CE11-437E-B037-E3405D81C61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81011" y="536746"/>
            <a:ext cx="4634848" cy="578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45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Ã½sledek obrÃ¡zku pro talus calcaneus">
            <a:extLst>
              <a:ext uri="{FF2B5EF4-FFF2-40B4-BE49-F238E27FC236}">
                <a16:creationId xmlns:a16="http://schemas.microsoft.com/office/drawing/2014/main" id="{9474ADBD-CAAC-46D5-914C-5A07FCD9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82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ouvisejÃ­cÃ­ obrÃ¡zek">
            <a:extLst>
              <a:ext uri="{FF2B5EF4-FFF2-40B4-BE49-F238E27FC236}">
                <a16:creationId xmlns:a16="http://schemas.microsoft.com/office/drawing/2014/main" id="{27F8ED70-AF67-4492-94F6-7212E5C40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VÃ½sledek obrÃ¡zku pro talus calcaneus">
            <a:extLst>
              <a:ext uri="{FF2B5EF4-FFF2-40B4-BE49-F238E27FC236}">
                <a16:creationId xmlns:a16="http://schemas.microsoft.com/office/drawing/2014/main" id="{319EAFEB-6114-4FE7-9FA2-575CE3930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631" y="64597"/>
            <a:ext cx="4654512" cy="672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9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ouvisejÃ­cÃ­ obrÃ¡zek">
            <a:extLst>
              <a:ext uri="{FF2B5EF4-FFF2-40B4-BE49-F238E27FC236}">
                <a16:creationId xmlns:a16="http://schemas.microsoft.com/office/drawing/2014/main" id="{A251D211-104E-4ABF-A4EE-A371B147F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 y="585787"/>
            <a:ext cx="10982325" cy="568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570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VÃ½sledek obrÃ¡zku pro klenba noÅ¾nÃ­">
            <a:extLst>
              <a:ext uri="{FF2B5EF4-FFF2-40B4-BE49-F238E27FC236}">
                <a16:creationId xmlns:a16="http://schemas.microsoft.com/office/drawing/2014/main" id="{F786F859-D778-4197-89FA-2D3E8138256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3823" y="3906377"/>
            <a:ext cx="11591956" cy="29756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VÃ½sledek obrÃ¡zku pro klenba noÅ¾nÃ­">
            <a:extLst>
              <a:ext uri="{FF2B5EF4-FFF2-40B4-BE49-F238E27FC236}">
                <a16:creationId xmlns:a16="http://schemas.microsoft.com/office/drawing/2014/main" id="{256B94F2-9D98-47EE-A35A-51D0781E9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636" y="0"/>
            <a:ext cx="5126330" cy="384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19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FEAAD-F446-45D0-AD83-8F7CA124D1D0}"/>
              </a:ext>
            </a:extLst>
          </p:cNvPr>
          <p:cNvSpPr>
            <a:spLocks noGrp="1"/>
          </p:cNvSpPr>
          <p:nvPr>
            <p:ph type="title"/>
          </p:nvPr>
        </p:nvSpPr>
        <p:spPr/>
        <p:txBody>
          <a:bodyPr/>
          <a:lstStyle/>
          <a:p>
            <a:r>
              <a:rPr lang="cs-CZ" dirty="0" err="1"/>
              <a:t>Symphysis</a:t>
            </a:r>
            <a:r>
              <a:rPr lang="cs-CZ" dirty="0"/>
              <a:t> </a:t>
            </a:r>
            <a:r>
              <a:rPr lang="cs-CZ" dirty="0" err="1"/>
              <a:t>pubica</a:t>
            </a:r>
            <a:endParaRPr lang="cs-CZ" dirty="0"/>
          </a:p>
        </p:txBody>
      </p:sp>
      <p:pic>
        <p:nvPicPr>
          <p:cNvPr id="7170" name="Picture 2" descr="VÃ½sledek obrÃ¡zku pro ligamentum pubicum superius">
            <a:extLst>
              <a:ext uri="{FF2B5EF4-FFF2-40B4-BE49-F238E27FC236}">
                <a16:creationId xmlns:a16="http://schemas.microsoft.com/office/drawing/2014/main" id="{B25C9554-694D-419B-9E94-9C7548C4612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93325"/>
            <a:ext cx="5181600" cy="42159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Ã½sledek obrÃ¡zku pro ligamentum pubicum superius">
            <a:extLst>
              <a:ext uri="{FF2B5EF4-FFF2-40B4-BE49-F238E27FC236}">
                <a16:creationId xmlns:a16="http://schemas.microsoft.com/office/drawing/2014/main" id="{4DF9132E-3D68-4820-B18A-AAC9831814B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365125"/>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B58886F0-AC27-4C1E-B9A4-81E140AB8BFF}"/>
              </a:ext>
            </a:extLst>
          </p:cNvPr>
          <p:cNvPicPr>
            <a:picLocks noChangeAspect="1"/>
          </p:cNvPicPr>
          <p:nvPr/>
        </p:nvPicPr>
        <p:blipFill>
          <a:blip r:embed="rId4"/>
          <a:stretch>
            <a:fillRect/>
          </a:stretch>
        </p:blipFill>
        <p:spPr>
          <a:xfrm>
            <a:off x="7216008" y="4183815"/>
            <a:ext cx="3093988" cy="2309060"/>
          </a:xfrm>
          <a:prstGeom prst="rect">
            <a:avLst/>
          </a:prstGeom>
        </p:spPr>
      </p:pic>
    </p:spTree>
    <p:extLst>
      <p:ext uri="{BB962C8B-B14F-4D97-AF65-F5344CB8AC3E}">
        <p14:creationId xmlns:p14="http://schemas.microsoft.com/office/powerpoint/2010/main" val="2497797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Ã½sledek obrÃ¡zku pro ligamentum sacroiliacum posterius">
            <a:extLst>
              <a:ext uri="{FF2B5EF4-FFF2-40B4-BE49-F238E27FC236}">
                <a16:creationId xmlns:a16="http://schemas.microsoft.com/office/drawing/2014/main" id="{16E3AE55-D8E5-480C-91D5-FA066E8E4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507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8193578-B9C4-4A64-8143-A488D26736DF}"/>
              </a:ext>
            </a:extLst>
          </p:cNvPr>
          <p:cNvPicPr>
            <a:picLocks noChangeAspect="1"/>
          </p:cNvPicPr>
          <p:nvPr/>
        </p:nvPicPr>
        <p:blipFill>
          <a:blip r:embed="rId2"/>
          <a:stretch>
            <a:fillRect/>
          </a:stretch>
        </p:blipFill>
        <p:spPr>
          <a:xfrm>
            <a:off x="2078431" y="102698"/>
            <a:ext cx="8035137" cy="6755302"/>
          </a:xfrm>
          <a:prstGeom prst="rect">
            <a:avLst/>
          </a:prstGeom>
        </p:spPr>
      </p:pic>
    </p:spTree>
    <p:extLst>
      <p:ext uri="{BB962C8B-B14F-4D97-AF65-F5344CB8AC3E}">
        <p14:creationId xmlns:p14="http://schemas.microsoft.com/office/powerpoint/2010/main" val="386603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Ã½sledek obrÃ¡zku pro os coxae">
            <a:extLst>
              <a:ext uri="{FF2B5EF4-FFF2-40B4-BE49-F238E27FC236}">
                <a16:creationId xmlns:a16="http://schemas.microsoft.com/office/drawing/2014/main" id="{CDC2320E-B19D-4A2B-B2BB-9826DB01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44" y="0"/>
            <a:ext cx="8728911" cy="654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6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37327AC-0876-476A-97E1-9C3EAE6A68F2}"/>
              </a:ext>
            </a:extLst>
          </p:cNvPr>
          <p:cNvPicPr>
            <a:picLocks noChangeAspect="1"/>
          </p:cNvPicPr>
          <p:nvPr/>
        </p:nvPicPr>
        <p:blipFill>
          <a:blip r:embed="rId2"/>
          <a:stretch>
            <a:fillRect/>
          </a:stretch>
        </p:blipFill>
        <p:spPr>
          <a:xfrm>
            <a:off x="3119476" y="249331"/>
            <a:ext cx="5953047" cy="6359338"/>
          </a:xfrm>
          <a:prstGeom prst="rect">
            <a:avLst/>
          </a:prstGeom>
        </p:spPr>
      </p:pic>
    </p:spTree>
    <p:extLst>
      <p:ext uri="{BB962C8B-B14F-4D97-AF65-F5344CB8AC3E}">
        <p14:creationId xmlns:p14="http://schemas.microsoft.com/office/powerpoint/2010/main" val="333335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Ã½sledek obrÃ¡zku pro ligamentum pubicum superius kenhub">
            <a:extLst>
              <a:ext uri="{FF2B5EF4-FFF2-40B4-BE49-F238E27FC236}">
                <a16:creationId xmlns:a16="http://schemas.microsoft.com/office/drawing/2014/main" id="{4EF94D3F-678E-4D48-8681-C786C87A6D5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4549" y="136297"/>
            <a:ext cx="3805621" cy="46362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Ã½sledek obrÃ¡zku pro foramen ischiadicum majus">
            <a:extLst>
              <a:ext uri="{FF2B5EF4-FFF2-40B4-BE49-F238E27FC236}">
                <a16:creationId xmlns:a16="http://schemas.microsoft.com/office/drawing/2014/main" id="{CAE91ED5-0FA2-45D2-A2DD-17FDDE0C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296" y="2454442"/>
            <a:ext cx="8071829" cy="397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0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E7C74-16B6-4645-A393-D63034EF08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8919CC1-1113-4F82-980B-07712A824D1C}"/>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E727C01A-F105-406A-89CE-AD7825DD42D9}"/>
              </a:ext>
            </a:extLst>
          </p:cNvPr>
          <p:cNvSpPr>
            <a:spLocks noGrp="1"/>
          </p:cNvSpPr>
          <p:nvPr>
            <p:ph sz="half" idx="2"/>
          </p:nvPr>
        </p:nvSpPr>
        <p:spPr/>
        <p:txBody>
          <a:bodyPr/>
          <a:lstStyle/>
          <a:p>
            <a:endParaRPr lang="cs-CZ"/>
          </a:p>
        </p:txBody>
      </p:sp>
      <p:pic>
        <p:nvPicPr>
          <p:cNvPr id="21506" name="Picture 2" descr="VÃ½sledek obrÃ¡zku pro ligamentum sacroiliacum posterius">
            <a:extLst>
              <a:ext uri="{FF2B5EF4-FFF2-40B4-BE49-F238E27FC236}">
                <a16:creationId xmlns:a16="http://schemas.microsoft.com/office/drawing/2014/main" id="{53E0D73A-2C8E-4624-B252-9B2E068D8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18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Ã½sledek obrÃ¡zku pro ligamentum pubicum superius">
            <a:extLst>
              <a:ext uri="{FF2B5EF4-FFF2-40B4-BE49-F238E27FC236}">
                <a16:creationId xmlns:a16="http://schemas.microsoft.com/office/drawing/2014/main" id="{E8119A82-58FE-483B-9563-3B65A732A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0"/>
            <a:ext cx="8324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58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D8AF7D8A-A6D9-46D8-B8F2-9A202DEBC759}"/>
              </a:ext>
            </a:extLst>
          </p:cNvPr>
          <p:cNvSpPr>
            <a:spLocks noGrp="1"/>
          </p:cNvSpPr>
          <p:nvPr>
            <p:ph sz="half" idx="2"/>
          </p:nvPr>
        </p:nvSpPr>
        <p:spPr/>
        <p:txBody>
          <a:bodyPr/>
          <a:lstStyle/>
          <a:p>
            <a:r>
              <a:rPr lang="cs-CZ" dirty="0" err="1"/>
              <a:t>Foramen</a:t>
            </a:r>
            <a:r>
              <a:rPr lang="cs-CZ" dirty="0"/>
              <a:t> </a:t>
            </a:r>
            <a:r>
              <a:rPr lang="cs-CZ" dirty="0" err="1"/>
              <a:t>infrapiriforme</a:t>
            </a:r>
            <a:r>
              <a:rPr lang="cs-CZ" dirty="0"/>
              <a:t>, </a:t>
            </a:r>
            <a:r>
              <a:rPr lang="cs-CZ" dirty="0" err="1"/>
              <a:t>foramen</a:t>
            </a:r>
            <a:r>
              <a:rPr lang="cs-CZ" dirty="0"/>
              <a:t> </a:t>
            </a:r>
            <a:r>
              <a:rPr lang="cs-CZ" dirty="0" err="1"/>
              <a:t>suprapiriforme</a:t>
            </a:r>
            <a:r>
              <a:rPr lang="cs-CZ" dirty="0"/>
              <a:t> (</a:t>
            </a:r>
            <a:r>
              <a:rPr lang="cs-CZ" dirty="0" err="1"/>
              <a:t>ischiadicum</a:t>
            </a:r>
            <a:r>
              <a:rPr lang="cs-CZ" dirty="0"/>
              <a:t> </a:t>
            </a:r>
            <a:r>
              <a:rPr lang="cs-CZ" dirty="0" err="1"/>
              <a:t>majus</a:t>
            </a:r>
            <a:r>
              <a:rPr lang="cs-CZ" dirty="0"/>
              <a:t>)</a:t>
            </a:r>
          </a:p>
          <a:p>
            <a:r>
              <a:rPr lang="cs-CZ" dirty="0"/>
              <a:t>Zeleně – n. </a:t>
            </a:r>
            <a:r>
              <a:rPr lang="cs-CZ" dirty="0" err="1"/>
              <a:t>pudendus</a:t>
            </a:r>
            <a:r>
              <a:rPr lang="cs-CZ" dirty="0"/>
              <a:t> – jde do </a:t>
            </a:r>
            <a:r>
              <a:rPr lang="cs-CZ" dirty="0" err="1"/>
              <a:t>foramen</a:t>
            </a:r>
            <a:r>
              <a:rPr lang="cs-CZ" dirty="0"/>
              <a:t> </a:t>
            </a:r>
            <a:r>
              <a:rPr lang="cs-CZ" dirty="0" err="1"/>
              <a:t>ischiadicum</a:t>
            </a:r>
            <a:r>
              <a:rPr lang="cs-CZ" dirty="0"/>
              <a:t> minus</a:t>
            </a:r>
          </a:p>
        </p:txBody>
      </p:sp>
      <p:pic>
        <p:nvPicPr>
          <p:cNvPr id="10242" name="Picture 2" descr="VÃ½sledek obrÃ¡zku pro foramen ischiadicum majus">
            <a:extLst>
              <a:ext uri="{FF2B5EF4-FFF2-40B4-BE49-F238E27FC236}">
                <a16:creationId xmlns:a16="http://schemas.microsoft.com/office/drawing/2014/main" id="{EDCDE9C1-7D56-4605-B8F8-1CB2D02D94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4258" y="1825625"/>
            <a:ext cx="47694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16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239168-0298-461C-98B0-B1815F6B1928}"/>
              </a:ext>
            </a:extLst>
          </p:cNvPr>
          <p:cNvSpPr>
            <a:spLocks noGrp="1"/>
          </p:cNvSpPr>
          <p:nvPr>
            <p:ph type="title"/>
          </p:nvPr>
        </p:nvSpPr>
        <p:spPr/>
        <p:txBody>
          <a:bodyPr/>
          <a:lstStyle/>
          <a:p>
            <a:r>
              <a:rPr lang="cs-CZ" dirty="0" err="1"/>
              <a:t>Articulatio</a:t>
            </a:r>
            <a:r>
              <a:rPr lang="cs-CZ" dirty="0"/>
              <a:t> </a:t>
            </a:r>
            <a:r>
              <a:rPr lang="cs-CZ" dirty="0" err="1"/>
              <a:t>coxae</a:t>
            </a:r>
            <a:endParaRPr lang="cs-CZ" dirty="0"/>
          </a:p>
        </p:txBody>
      </p:sp>
      <p:pic>
        <p:nvPicPr>
          <p:cNvPr id="11266" name="Picture 2" descr="VÃ½sledek obrÃ¡zku pro articulatio coxae">
            <a:extLst>
              <a:ext uri="{FF2B5EF4-FFF2-40B4-BE49-F238E27FC236}">
                <a16:creationId xmlns:a16="http://schemas.microsoft.com/office/drawing/2014/main" id="{400398F6-B793-4B8C-A310-322EF9E4906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3823271" cy="51046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Ã½sledek obrÃ¡zku pro articulatio coxae">
            <a:extLst>
              <a:ext uri="{FF2B5EF4-FFF2-40B4-BE49-F238E27FC236}">
                <a16:creationId xmlns:a16="http://schemas.microsoft.com/office/drawing/2014/main" id="{8BBFF1D3-44DA-451C-837C-C81D296BB9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33873"/>
            <a:ext cx="5469060" cy="652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Ã½sledek obrÃ¡zku pro zona orbicularis">
            <a:extLst>
              <a:ext uri="{FF2B5EF4-FFF2-40B4-BE49-F238E27FC236}">
                <a16:creationId xmlns:a16="http://schemas.microsoft.com/office/drawing/2014/main" id="{D7E59F9E-B777-418E-B26D-E47C9DB5C6C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340518"/>
            <a:ext cx="5662215" cy="61769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Ã½sledek obrÃ¡zku pro zona orbicularis">
            <a:extLst>
              <a:ext uri="{FF2B5EF4-FFF2-40B4-BE49-F238E27FC236}">
                <a16:creationId xmlns:a16="http://schemas.microsoft.com/office/drawing/2014/main" id="{CC4120C3-36B9-46B9-82BB-311677528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462" y="926525"/>
            <a:ext cx="6015455" cy="559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20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9EF5093-69FF-453D-B1BB-389A0BD3558C}"/>
              </a:ext>
            </a:extLst>
          </p:cNvPr>
          <p:cNvPicPr>
            <a:picLocks noChangeAspect="1"/>
          </p:cNvPicPr>
          <p:nvPr/>
        </p:nvPicPr>
        <p:blipFill>
          <a:blip r:embed="rId2"/>
          <a:stretch>
            <a:fillRect/>
          </a:stretch>
        </p:blipFill>
        <p:spPr>
          <a:xfrm>
            <a:off x="513349" y="0"/>
            <a:ext cx="4942341" cy="6586583"/>
          </a:xfrm>
          <a:prstGeom prst="rect">
            <a:avLst/>
          </a:prstGeom>
        </p:spPr>
      </p:pic>
      <p:pic>
        <p:nvPicPr>
          <p:cNvPr id="6" name="Obrázek 5">
            <a:extLst>
              <a:ext uri="{FF2B5EF4-FFF2-40B4-BE49-F238E27FC236}">
                <a16:creationId xmlns:a16="http://schemas.microsoft.com/office/drawing/2014/main" id="{8B3272DC-448D-4C02-B42C-45C4A5BA4C4A}"/>
              </a:ext>
            </a:extLst>
          </p:cNvPr>
          <p:cNvPicPr>
            <a:picLocks noChangeAspect="1"/>
          </p:cNvPicPr>
          <p:nvPr/>
        </p:nvPicPr>
        <p:blipFill>
          <a:blip r:embed="rId3"/>
          <a:stretch>
            <a:fillRect/>
          </a:stretch>
        </p:blipFill>
        <p:spPr>
          <a:xfrm>
            <a:off x="6736311" y="125202"/>
            <a:ext cx="4942339" cy="6607595"/>
          </a:xfrm>
          <a:prstGeom prst="rect">
            <a:avLst/>
          </a:prstGeom>
        </p:spPr>
      </p:pic>
    </p:spTree>
    <p:extLst>
      <p:ext uri="{BB962C8B-B14F-4D97-AF65-F5344CB8AC3E}">
        <p14:creationId xmlns:p14="http://schemas.microsoft.com/office/powerpoint/2010/main" val="1239621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7831C71-9CA3-4FFB-9C22-BE21640B5930}"/>
              </a:ext>
            </a:extLst>
          </p:cNvPr>
          <p:cNvPicPr>
            <a:picLocks noChangeAspect="1"/>
          </p:cNvPicPr>
          <p:nvPr/>
        </p:nvPicPr>
        <p:blipFill>
          <a:blip r:embed="rId2"/>
          <a:stretch>
            <a:fillRect/>
          </a:stretch>
        </p:blipFill>
        <p:spPr>
          <a:xfrm>
            <a:off x="482771" y="0"/>
            <a:ext cx="5098371" cy="6797828"/>
          </a:xfrm>
          <a:prstGeom prst="rect">
            <a:avLst/>
          </a:prstGeom>
        </p:spPr>
      </p:pic>
      <p:pic>
        <p:nvPicPr>
          <p:cNvPr id="4" name="Obrázek 3">
            <a:extLst>
              <a:ext uri="{FF2B5EF4-FFF2-40B4-BE49-F238E27FC236}">
                <a16:creationId xmlns:a16="http://schemas.microsoft.com/office/drawing/2014/main" id="{1BF70341-184D-49A2-9BDD-BC9CE7AF8DE4}"/>
              </a:ext>
            </a:extLst>
          </p:cNvPr>
          <p:cNvPicPr>
            <a:picLocks noChangeAspect="1"/>
          </p:cNvPicPr>
          <p:nvPr/>
        </p:nvPicPr>
        <p:blipFill>
          <a:blip r:embed="rId3"/>
          <a:stretch>
            <a:fillRect/>
          </a:stretch>
        </p:blipFill>
        <p:spPr>
          <a:xfrm>
            <a:off x="6610860" y="166390"/>
            <a:ext cx="4717189" cy="5723116"/>
          </a:xfrm>
          <a:prstGeom prst="rect">
            <a:avLst/>
          </a:prstGeom>
        </p:spPr>
      </p:pic>
      <p:pic>
        <p:nvPicPr>
          <p:cNvPr id="5" name="Obrázek 4">
            <a:extLst>
              <a:ext uri="{FF2B5EF4-FFF2-40B4-BE49-F238E27FC236}">
                <a16:creationId xmlns:a16="http://schemas.microsoft.com/office/drawing/2014/main" id="{7F24844E-82B3-42E4-A576-78D18EFA7A42}"/>
              </a:ext>
            </a:extLst>
          </p:cNvPr>
          <p:cNvPicPr>
            <a:picLocks noChangeAspect="1"/>
          </p:cNvPicPr>
          <p:nvPr/>
        </p:nvPicPr>
        <p:blipFill>
          <a:blip r:embed="rId4"/>
          <a:stretch>
            <a:fillRect/>
          </a:stretch>
        </p:blipFill>
        <p:spPr>
          <a:xfrm>
            <a:off x="7186219" y="5790714"/>
            <a:ext cx="3566469" cy="983065"/>
          </a:xfrm>
          <a:prstGeom prst="rect">
            <a:avLst/>
          </a:prstGeom>
        </p:spPr>
      </p:pic>
    </p:spTree>
    <p:extLst>
      <p:ext uri="{BB962C8B-B14F-4D97-AF65-F5344CB8AC3E}">
        <p14:creationId xmlns:p14="http://schemas.microsoft.com/office/powerpoint/2010/main" val="67958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47E771D-3D20-4EA4-AA91-CC4C2718178A}"/>
              </a:ext>
            </a:extLst>
          </p:cNvPr>
          <p:cNvSpPr>
            <a:spLocks noGrp="1"/>
          </p:cNvSpPr>
          <p:nvPr>
            <p:ph type="title"/>
          </p:nvPr>
        </p:nvSpPr>
        <p:spPr/>
        <p:txBody>
          <a:bodyPr/>
          <a:lstStyle/>
          <a:p>
            <a:r>
              <a:rPr lang="cs-CZ" dirty="0"/>
              <a:t>Vlevo – zvýrazněné </a:t>
            </a:r>
            <a:r>
              <a:rPr lang="cs-CZ" dirty="0" err="1"/>
              <a:t>ligamentum</a:t>
            </a:r>
            <a:r>
              <a:rPr lang="cs-CZ" dirty="0"/>
              <a:t> </a:t>
            </a:r>
            <a:r>
              <a:rPr lang="cs-CZ" dirty="0" err="1"/>
              <a:t>iliofemorale</a:t>
            </a:r>
            <a:endParaRPr lang="cs-CZ" dirty="0"/>
          </a:p>
        </p:txBody>
      </p:sp>
      <p:pic>
        <p:nvPicPr>
          <p:cNvPr id="14338" name="Picture 2" descr="VÃ½sledek obrÃ¡zku pro ligamentum pubofemorale">
            <a:extLst>
              <a:ext uri="{FF2B5EF4-FFF2-40B4-BE49-F238E27FC236}">
                <a16:creationId xmlns:a16="http://schemas.microsoft.com/office/drawing/2014/main" id="{9DE1E909-5119-4B8D-B903-864E228BBC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0372" y="1825625"/>
            <a:ext cx="3317255" cy="4351338"/>
          </a:xfrm>
        </p:spPr>
      </p:pic>
      <p:pic>
        <p:nvPicPr>
          <p:cNvPr id="14340" name="Picture 4" descr="VÃ½sledek obrÃ¡zku pro ligamentum pubofemorale">
            <a:extLst>
              <a:ext uri="{FF2B5EF4-FFF2-40B4-BE49-F238E27FC236}">
                <a16:creationId xmlns:a16="http://schemas.microsoft.com/office/drawing/2014/main" id="{5A3603C1-5A1A-41F8-BEA1-B49532AAF7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47529" y="1825625"/>
            <a:ext cx="4630942" cy="4351338"/>
          </a:xfrm>
        </p:spPr>
      </p:pic>
    </p:spTree>
    <p:extLst>
      <p:ext uri="{BB962C8B-B14F-4D97-AF65-F5344CB8AC3E}">
        <p14:creationId xmlns:p14="http://schemas.microsoft.com/office/powerpoint/2010/main" val="141942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4307EEA-0C5E-43D8-98C9-E389CF12D42D}"/>
              </a:ext>
            </a:extLst>
          </p:cNvPr>
          <p:cNvSpPr>
            <a:spLocks noGrp="1"/>
          </p:cNvSpPr>
          <p:nvPr>
            <p:ph type="title"/>
          </p:nvPr>
        </p:nvSpPr>
        <p:spPr/>
        <p:txBody>
          <a:bodyPr>
            <a:normAutofit/>
          </a:bodyPr>
          <a:lstStyle/>
          <a:p>
            <a:r>
              <a:rPr lang="cs-CZ" sz="2500" dirty="0"/>
              <a:t>(1/2) Linea </a:t>
            </a:r>
            <a:r>
              <a:rPr lang="cs-CZ" sz="2500" dirty="0" err="1"/>
              <a:t>terminalis</a:t>
            </a:r>
            <a:r>
              <a:rPr lang="cs-CZ" sz="2500" dirty="0"/>
              <a:t> </a:t>
            </a:r>
            <a:br>
              <a:rPr lang="cs-CZ" sz="2500" dirty="0"/>
            </a:br>
            <a:r>
              <a:rPr lang="cs-CZ" sz="2500" dirty="0"/>
              <a:t>(polovina vyznačená červeně, struktura je po celém obvodu)</a:t>
            </a:r>
          </a:p>
        </p:txBody>
      </p:sp>
      <p:pic>
        <p:nvPicPr>
          <p:cNvPr id="6146" name="Picture 2" descr="VÃ½sledek obrÃ¡zku pro os coxae">
            <a:extLst>
              <a:ext uri="{FF2B5EF4-FFF2-40B4-BE49-F238E27FC236}">
                <a16:creationId xmlns:a16="http://schemas.microsoft.com/office/drawing/2014/main" id="{7BC26ABA-31A0-40C2-A383-E75983A176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92507" y="1825625"/>
            <a:ext cx="700698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21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Ã½sledek obrÃ¡zku pro ligamentum iliofemorale">
            <a:extLst>
              <a:ext uri="{FF2B5EF4-FFF2-40B4-BE49-F238E27FC236}">
                <a16:creationId xmlns:a16="http://schemas.microsoft.com/office/drawing/2014/main" id="{2D893D9C-B66B-4180-AAEF-129A7FB02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604838"/>
            <a:ext cx="9677400"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195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7D9889-FAFE-47F3-8805-BA83F243FD54}"/>
              </a:ext>
            </a:extLst>
          </p:cNvPr>
          <p:cNvSpPr>
            <a:spLocks noGrp="1"/>
          </p:cNvSpPr>
          <p:nvPr>
            <p:ph type="title"/>
          </p:nvPr>
        </p:nvSpPr>
        <p:spPr/>
        <p:txBody>
          <a:bodyPr>
            <a:normAutofit/>
          </a:bodyPr>
          <a:lstStyle/>
          <a:p>
            <a:r>
              <a:rPr lang="cs-CZ" sz="3200" dirty="0" err="1"/>
              <a:t>Ligamentum</a:t>
            </a:r>
            <a:r>
              <a:rPr lang="cs-CZ" sz="3200" dirty="0"/>
              <a:t> </a:t>
            </a:r>
            <a:r>
              <a:rPr lang="cs-CZ" sz="3200" dirty="0" err="1"/>
              <a:t>iliofemorale</a:t>
            </a:r>
            <a:r>
              <a:rPr lang="cs-CZ" sz="3200" dirty="0"/>
              <a:t> zabraňuje </a:t>
            </a:r>
            <a:r>
              <a:rPr lang="cs-CZ" sz="3200" dirty="0" err="1"/>
              <a:t>hyperextenzi</a:t>
            </a:r>
            <a:r>
              <a:rPr lang="cs-CZ" sz="3200" dirty="0"/>
              <a:t> v </a:t>
            </a:r>
            <a:r>
              <a:rPr lang="cs-CZ" sz="3200" dirty="0" err="1"/>
              <a:t>articulatio</a:t>
            </a:r>
            <a:r>
              <a:rPr lang="cs-CZ" sz="3200" dirty="0"/>
              <a:t> </a:t>
            </a:r>
            <a:r>
              <a:rPr lang="cs-CZ" sz="3200" dirty="0" err="1"/>
              <a:t>coxae</a:t>
            </a:r>
            <a:r>
              <a:rPr lang="cs-CZ" sz="3200" dirty="0"/>
              <a:t>. </a:t>
            </a:r>
            <a:r>
              <a:rPr lang="cs-CZ" sz="3200" dirty="0">
                <a:sym typeface="Wingdings" panose="05000000000000000000" pitchFamily="2" charset="2"/>
              </a:rPr>
              <a:t></a:t>
            </a:r>
            <a:endParaRPr lang="cs-CZ" sz="3200" dirty="0"/>
          </a:p>
        </p:txBody>
      </p:sp>
      <p:pic>
        <p:nvPicPr>
          <p:cNvPr id="23554" name="Picture 2" descr="VÃ½sledek obrÃ¡zku pro ligamentum iliofemorale">
            <a:extLst>
              <a:ext uri="{FF2B5EF4-FFF2-40B4-BE49-F238E27FC236}">
                <a16:creationId xmlns:a16="http://schemas.microsoft.com/office/drawing/2014/main" id="{13651D39-40FA-4FB9-8AB9-964075696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1797728"/>
            <a:ext cx="6172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224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0422011-320C-455A-8C4D-27E7838F4B47}"/>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DB74A34E-5434-4038-B6B4-6933F7FBC46F}"/>
              </a:ext>
            </a:extLst>
          </p:cNvPr>
          <p:cNvSpPr>
            <a:spLocks noGrp="1"/>
          </p:cNvSpPr>
          <p:nvPr>
            <p:ph sz="half" idx="2"/>
          </p:nvPr>
        </p:nvSpPr>
        <p:spPr>
          <a:xfrm>
            <a:off x="6579770" y="1360172"/>
            <a:ext cx="5181600" cy="4351338"/>
          </a:xfrm>
        </p:spPr>
        <p:txBody>
          <a:bodyPr/>
          <a:lstStyle/>
          <a:p>
            <a:pPr marL="514350" indent="-514350">
              <a:buAutoNum type="arabicPeriod"/>
            </a:pPr>
            <a:r>
              <a:rPr lang="cs-CZ" b="1" dirty="0" err="1"/>
              <a:t>Ligamentum</a:t>
            </a:r>
            <a:r>
              <a:rPr lang="cs-CZ" b="1" dirty="0"/>
              <a:t> </a:t>
            </a:r>
            <a:r>
              <a:rPr lang="cs-CZ" b="1" dirty="0" err="1"/>
              <a:t>iliofemorale</a:t>
            </a:r>
            <a:endParaRPr lang="cs-CZ" b="1" dirty="0"/>
          </a:p>
          <a:p>
            <a:pPr marL="514350" indent="-514350">
              <a:buAutoNum type="arabicPeriod"/>
            </a:pPr>
            <a:r>
              <a:rPr lang="cs-CZ" dirty="0"/>
              <a:t>Kloubní pouzdro (</a:t>
            </a:r>
            <a:r>
              <a:rPr lang="cs-CZ" dirty="0" err="1"/>
              <a:t>capsula</a:t>
            </a:r>
            <a:r>
              <a:rPr lang="cs-CZ" dirty="0"/>
              <a:t> </a:t>
            </a:r>
            <a:r>
              <a:rPr lang="cs-CZ" dirty="0" err="1"/>
              <a:t>articularis</a:t>
            </a:r>
            <a:r>
              <a:rPr lang="cs-CZ" dirty="0"/>
              <a:t>)</a:t>
            </a:r>
          </a:p>
          <a:p>
            <a:pPr marL="514350" indent="-514350">
              <a:buAutoNum type="arabicPeriod"/>
            </a:pPr>
            <a:r>
              <a:rPr lang="cs-CZ" b="1" dirty="0" err="1"/>
              <a:t>Ligamentum</a:t>
            </a:r>
            <a:r>
              <a:rPr lang="cs-CZ" b="1" dirty="0"/>
              <a:t> </a:t>
            </a:r>
            <a:r>
              <a:rPr lang="cs-CZ" b="1" dirty="0" err="1"/>
              <a:t>pubofemorale</a:t>
            </a:r>
            <a:endParaRPr lang="cs-CZ" b="1" dirty="0"/>
          </a:p>
          <a:p>
            <a:pPr marL="514350" indent="-514350">
              <a:buAutoNum type="arabicPeriod"/>
            </a:pPr>
            <a:r>
              <a:rPr lang="cs-CZ" b="1" dirty="0" err="1"/>
              <a:t>Membrana</a:t>
            </a:r>
            <a:r>
              <a:rPr lang="cs-CZ" b="1" dirty="0"/>
              <a:t> </a:t>
            </a:r>
            <a:r>
              <a:rPr lang="cs-CZ" b="1" dirty="0" err="1"/>
              <a:t>obturatoria</a:t>
            </a:r>
            <a:endParaRPr lang="cs-CZ" b="1" dirty="0"/>
          </a:p>
        </p:txBody>
      </p:sp>
      <p:pic>
        <p:nvPicPr>
          <p:cNvPr id="5" name="Picture 6" descr="SouvisejÃ­cÃ­ obrÃ¡zek">
            <a:extLst>
              <a:ext uri="{FF2B5EF4-FFF2-40B4-BE49-F238E27FC236}">
                <a16:creationId xmlns:a16="http://schemas.microsoft.com/office/drawing/2014/main" id="{B86E089D-D21A-4963-B85A-198BF737D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30" y="1360172"/>
            <a:ext cx="5741570" cy="528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4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44E3F6-0FC1-4DBF-BBD5-0F4378DCEC71}"/>
              </a:ext>
            </a:extLst>
          </p:cNvPr>
          <p:cNvSpPr>
            <a:spLocks noGrp="1"/>
          </p:cNvSpPr>
          <p:nvPr>
            <p:ph type="title"/>
          </p:nvPr>
        </p:nvSpPr>
        <p:spPr>
          <a:xfrm>
            <a:off x="354563" y="365125"/>
            <a:ext cx="2911151" cy="1325563"/>
          </a:xfrm>
        </p:spPr>
        <p:txBody>
          <a:bodyPr>
            <a:normAutofit/>
          </a:bodyPr>
          <a:lstStyle/>
          <a:p>
            <a:r>
              <a:rPr lang="cs-CZ" dirty="0" err="1"/>
              <a:t>Articulatio</a:t>
            </a:r>
            <a:r>
              <a:rPr lang="cs-CZ" dirty="0"/>
              <a:t> genus</a:t>
            </a:r>
          </a:p>
        </p:txBody>
      </p:sp>
      <p:pic>
        <p:nvPicPr>
          <p:cNvPr id="13314" name="Picture 2" descr="VÃ½sledek obrÃ¡zku pro facies poplitea femoris">
            <a:extLst>
              <a:ext uri="{FF2B5EF4-FFF2-40B4-BE49-F238E27FC236}">
                <a16:creationId xmlns:a16="http://schemas.microsoft.com/office/drawing/2014/main" id="{A6515E75-FB79-4BDE-91D1-BD19382A8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991" y="633510"/>
            <a:ext cx="8667750" cy="603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8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Ã½sledek obrÃ¡zku pro facies poplitea femoris netter">
            <a:extLst>
              <a:ext uri="{FF2B5EF4-FFF2-40B4-BE49-F238E27FC236}">
                <a16:creationId xmlns:a16="http://schemas.microsoft.com/office/drawing/2014/main" id="{C0D992C0-4351-47F4-82F6-E903B91C8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3654"/>
            <a:ext cx="6019704" cy="543069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BA1D05F-A96F-44DB-B673-868F073B07E6}"/>
              </a:ext>
            </a:extLst>
          </p:cNvPr>
          <p:cNvPicPr>
            <a:picLocks noChangeAspect="1"/>
          </p:cNvPicPr>
          <p:nvPr/>
        </p:nvPicPr>
        <p:blipFill>
          <a:blip r:embed="rId3"/>
          <a:stretch>
            <a:fillRect/>
          </a:stretch>
        </p:blipFill>
        <p:spPr>
          <a:xfrm>
            <a:off x="6787990" y="713654"/>
            <a:ext cx="4633362" cy="496105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Rukopis 3">
                <a:extLst>
                  <a:ext uri="{FF2B5EF4-FFF2-40B4-BE49-F238E27FC236}">
                    <a16:creationId xmlns:a16="http://schemas.microsoft.com/office/drawing/2014/main" id="{0DF9FD53-2EED-415B-91F7-4AFBCCA5BD9F}"/>
                  </a:ext>
                </a:extLst>
              </p14:cNvPr>
              <p14:cNvContentPartPr/>
              <p14:nvPr/>
            </p14:nvContentPartPr>
            <p14:xfrm>
              <a:off x="11406283" y="944508"/>
              <a:ext cx="160920" cy="268200"/>
            </p14:xfrm>
          </p:contentPart>
        </mc:Choice>
        <mc:Fallback xmlns="">
          <p:pic>
            <p:nvPicPr>
              <p:cNvPr id="4" name="Rukopis 3">
                <a:extLst>
                  <a:ext uri="{FF2B5EF4-FFF2-40B4-BE49-F238E27FC236}">
                    <a16:creationId xmlns:a16="http://schemas.microsoft.com/office/drawing/2014/main" id="{0DF9FD53-2EED-415B-91F7-4AFBCCA5BD9F}"/>
                  </a:ext>
                </a:extLst>
              </p:cNvPr>
              <p:cNvPicPr/>
              <p:nvPr/>
            </p:nvPicPr>
            <p:blipFill>
              <a:blip r:embed="rId5"/>
              <a:stretch>
                <a:fillRect/>
              </a:stretch>
            </p:blipFill>
            <p:spPr>
              <a:xfrm>
                <a:off x="11397283" y="935868"/>
                <a:ext cx="17856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Rukopis 5">
                <a:extLst>
                  <a:ext uri="{FF2B5EF4-FFF2-40B4-BE49-F238E27FC236}">
                    <a16:creationId xmlns:a16="http://schemas.microsoft.com/office/drawing/2014/main" id="{44B7ED1B-DBD8-4440-9050-224BD6D03C62}"/>
                  </a:ext>
                </a:extLst>
              </p14:cNvPr>
              <p14:cNvContentPartPr/>
              <p14:nvPr/>
            </p14:nvContentPartPr>
            <p14:xfrm>
              <a:off x="6655363" y="1250868"/>
              <a:ext cx="123120" cy="241200"/>
            </p14:xfrm>
          </p:contentPart>
        </mc:Choice>
        <mc:Fallback xmlns="">
          <p:pic>
            <p:nvPicPr>
              <p:cNvPr id="6" name="Rukopis 5">
                <a:extLst>
                  <a:ext uri="{FF2B5EF4-FFF2-40B4-BE49-F238E27FC236}">
                    <a16:creationId xmlns:a16="http://schemas.microsoft.com/office/drawing/2014/main" id="{44B7ED1B-DBD8-4440-9050-224BD6D03C62}"/>
                  </a:ext>
                </a:extLst>
              </p:cNvPr>
              <p:cNvPicPr/>
              <p:nvPr/>
            </p:nvPicPr>
            <p:blipFill>
              <a:blip r:embed="rId7"/>
              <a:stretch>
                <a:fillRect/>
              </a:stretch>
            </p:blipFill>
            <p:spPr>
              <a:xfrm>
                <a:off x="6646363" y="1242228"/>
                <a:ext cx="140760" cy="258840"/>
              </a:xfrm>
              <a:prstGeom prst="rect">
                <a:avLst/>
              </a:prstGeom>
            </p:spPr>
          </p:pic>
        </mc:Fallback>
      </mc:AlternateContent>
      <p:grpSp>
        <p:nvGrpSpPr>
          <p:cNvPr id="9" name="Skupina 8">
            <a:extLst>
              <a:ext uri="{FF2B5EF4-FFF2-40B4-BE49-F238E27FC236}">
                <a16:creationId xmlns:a16="http://schemas.microsoft.com/office/drawing/2014/main" id="{6A7AFAB2-F8C7-47B4-B3EA-683AD912A405}"/>
              </a:ext>
            </a:extLst>
          </p:cNvPr>
          <p:cNvGrpSpPr/>
          <p:nvPr/>
        </p:nvGrpSpPr>
        <p:grpSpPr>
          <a:xfrm>
            <a:off x="8870083" y="374268"/>
            <a:ext cx="160920" cy="193320"/>
            <a:chOff x="8870083" y="374268"/>
            <a:chExt cx="160920" cy="193320"/>
          </a:xfrm>
        </p:grpSpPr>
        <mc:AlternateContent xmlns:mc="http://schemas.openxmlformats.org/markup-compatibility/2006" xmlns:p14="http://schemas.microsoft.com/office/powerpoint/2010/main">
          <mc:Choice Requires="p14">
            <p:contentPart p14:bwMode="auto" r:id="rId8">
              <p14:nvContentPartPr>
                <p14:cNvPr id="7" name="Rukopis 6">
                  <a:extLst>
                    <a:ext uri="{FF2B5EF4-FFF2-40B4-BE49-F238E27FC236}">
                      <a16:creationId xmlns:a16="http://schemas.microsoft.com/office/drawing/2014/main" id="{06DEC560-C51A-4A42-95D9-DA0408417D7E}"/>
                    </a:ext>
                  </a:extLst>
                </p14:cNvPr>
                <p14:cNvContentPartPr/>
                <p14:nvPr/>
              </p14:nvContentPartPr>
              <p14:xfrm>
                <a:off x="8870083" y="374268"/>
                <a:ext cx="132480" cy="193320"/>
              </p14:xfrm>
            </p:contentPart>
          </mc:Choice>
          <mc:Fallback xmlns="">
            <p:pic>
              <p:nvPicPr>
                <p:cNvPr id="7" name="Rukopis 6">
                  <a:extLst>
                    <a:ext uri="{FF2B5EF4-FFF2-40B4-BE49-F238E27FC236}">
                      <a16:creationId xmlns:a16="http://schemas.microsoft.com/office/drawing/2014/main" id="{06DEC560-C51A-4A42-95D9-DA0408417D7E}"/>
                    </a:ext>
                  </a:extLst>
                </p:cNvPr>
                <p:cNvPicPr/>
                <p:nvPr/>
              </p:nvPicPr>
              <p:blipFill>
                <a:blip r:embed="rId9"/>
                <a:stretch>
                  <a:fillRect/>
                </a:stretch>
              </p:blipFill>
              <p:spPr>
                <a:xfrm>
                  <a:off x="8861443" y="365628"/>
                  <a:ext cx="15012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Rukopis 7">
                  <a:extLst>
                    <a:ext uri="{FF2B5EF4-FFF2-40B4-BE49-F238E27FC236}">
                      <a16:creationId xmlns:a16="http://schemas.microsoft.com/office/drawing/2014/main" id="{50E549DC-4968-43E7-82CC-5758F050A7F4}"/>
                    </a:ext>
                  </a:extLst>
                </p14:cNvPr>
                <p14:cNvContentPartPr/>
                <p14:nvPr/>
              </p14:nvContentPartPr>
              <p14:xfrm>
                <a:off x="8892403" y="485148"/>
                <a:ext cx="138600" cy="32040"/>
              </p14:xfrm>
            </p:contentPart>
          </mc:Choice>
          <mc:Fallback xmlns="">
            <p:pic>
              <p:nvPicPr>
                <p:cNvPr id="8" name="Rukopis 7">
                  <a:extLst>
                    <a:ext uri="{FF2B5EF4-FFF2-40B4-BE49-F238E27FC236}">
                      <a16:creationId xmlns:a16="http://schemas.microsoft.com/office/drawing/2014/main" id="{50E549DC-4968-43E7-82CC-5758F050A7F4}"/>
                    </a:ext>
                  </a:extLst>
                </p:cNvPr>
                <p:cNvPicPr/>
                <p:nvPr/>
              </p:nvPicPr>
              <p:blipFill>
                <a:blip r:embed="rId11"/>
                <a:stretch>
                  <a:fillRect/>
                </a:stretch>
              </p:blipFill>
              <p:spPr>
                <a:xfrm>
                  <a:off x="8883763" y="476148"/>
                  <a:ext cx="156240" cy="4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Rukopis 9">
                <a:extLst>
                  <a:ext uri="{FF2B5EF4-FFF2-40B4-BE49-F238E27FC236}">
                    <a16:creationId xmlns:a16="http://schemas.microsoft.com/office/drawing/2014/main" id="{03E1FEE9-97B4-4DF3-851F-05D3049DE7C8}"/>
                  </a:ext>
                </a:extLst>
              </p14:cNvPr>
              <p14:cNvContentPartPr/>
              <p14:nvPr/>
            </p14:nvContentPartPr>
            <p14:xfrm>
              <a:off x="8968363" y="6037428"/>
              <a:ext cx="128160" cy="258840"/>
            </p14:xfrm>
          </p:contentPart>
        </mc:Choice>
        <mc:Fallback xmlns="">
          <p:pic>
            <p:nvPicPr>
              <p:cNvPr id="10" name="Rukopis 9">
                <a:extLst>
                  <a:ext uri="{FF2B5EF4-FFF2-40B4-BE49-F238E27FC236}">
                    <a16:creationId xmlns:a16="http://schemas.microsoft.com/office/drawing/2014/main" id="{03E1FEE9-97B4-4DF3-851F-05D3049DE7C8}"/>
                  </a:ext>
                </a:extLst>
              </p:cNvPr>
              <p:cNvPicPr/>
              <p:nvPr/>
            </p:nvPicPr>
            <p:blipFill>
              <a:blip r:embed="rId13"/>
              <a:stretch>
                <a:fillRect/>
              </a:stretch>
            </p:blipFill>
            <p:spPr>
              <a:xfrm>
                <a:off x="8959363" y="6028428"/>
                <a:ext cx="145800" cy="276480"/>
              </a:xfrm>
              <a:prstGeom prst="rect">
                <a:avLst/>
              </a:prstGeom>
            </p:spPr>
          </p:pic>
        </mc:Fallback>
      </mc:AlternateContent>
    </p:spTree>
    <p:extLst>
      <p:ext uri="{BB962C8B-B14F-4D97-AF65-F5344CB8AC3E}">
        <p14:creationId xmlns:p14="http://schemas.microsoft.com/office/powerpoint/2010/main" val="1143311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A11953-AD09-41F6-BAAF-CA001C6EBCD7}"/>
              </a:ext>
            </a:extLst>
          </p:cNvPr>
          <p:cNvSpPr>
            <a:spLocks noGrp="1"/>
          </p:cNvSpPr>
          <p:nvPr>
            <p:ph type="title"/>
          </p:nvPr>
        </p:nvSpPr>
        <p:spPr>
          <a:xfrm>
            <a:off x="310243" y="365125"/>
            <a:ext cx="4131127" cy="1325563"/>
          </a:xfrm>
        </p:spPr>
        <p:txBody>
          <a:bodyPr>
            <a:normAutofit/>
          </a:bodyPr>
          <a:lstStyle/>
          <a:p>
            <a:r>
              <a:rPr lang="cs-CZ" dirty="0" err="1"/>
              <a:t>Articulatio</a:t>
            </a:r>
            <a:r>
              <a:rPr lang="cs-CZ" dirty="0"/>
              <a:t> genus (+ </a:t>
            </a:r>
            <a:r>
              <a:rPr lang="cs-CZ" dirty="0" err="1"/>
              <a:t>ligamenta</a:t>
            </a:r>
            <a:r>
              <a:rPr lang="cs-CZ" dirty="0"/>
              <a:t>)</a:t>
            </a:r>
          </a:p>
        </p:txBody>
      </p:sp>
      <p:pic>
        <p:nvPicPr>
          <p:cNvPr id="6146" name="Picture 2" descr="VÃ½sledek obrÃ¡zku pro articulatio genus">
            <a:extLst>
              <a:ext uri="{FF2B5EF4-FFF2-40B4-BE49-F238E27FC236}">
                <a16:creationId xmlns:a16="http://schemas.microsoft.com/office/drawing/2014/main" id="{0FC9BC82-ECB5-4F8B-BDF4-BD0B40BADC8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48338" y="365125"/>
            <a:ext cx="6689559" cy="626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34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B86F3F-78BF-43E8-A613-37D185B1B3B1}"/>
              </a:ext>
            </a:extLst>
          </p:cNvPr>
          <p:cNvSpPr>
            <a:spLocks noGrp="1"/>
          </p:cNvSpPr>
          <p:nvPr>
            <p:ph type="title"/>
          </p:nvPr>
        </p:nvSpPr>
        <p:spPr/>
        <p:txBody>
          <a:bodyPr/>
          <a:lstStyle/>
          <a:p>
            <a:r>
              <a:rPr lang="cs-CZ" dirty="0" err="1"/>
              <a:t>Articulatio</a:t>
            </a:r>
            <a:r>
              <a:rPr lang="cs-CZ" dirty="0"/>
              <a:t> genus – kolenní kloub</a:t>
            </a:r>
          </a:p>
        </p:txBody>
      </p:sp>
      <p:pic>
        <p:nvPicPr>
          <p:cNvPr id="1026" name="Picture 2" descr="VÃ½sledek obrÃ¡zku pro meniscus medialis">
            <a:extLst>
              <a:ext uri="{FF2B5EF4-FFF2-40B4-BE49-F238E27FC236}">
                <a16:creationId xmlns:a16="http://schemas.microsoft.com/office/drawing/2014/main" id="{D812D854-9490-4925-A196-E023AE4B1DF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5062" y="2281655"/>
            <a:ext cx="6130121" cy="4022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meniscus medialis">
            <a:extLst>
              <a:ext uri="{FF2B5EF4-FFF2-40B4-BE49-F238E27FC236}">
                <a16:creationId xmlns:a16="http://schemas.microsoft.com/office/drawing/2014/main" id="{724AD770-7568-4006-AB58-665411AFB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953" y="1498183"/>
            <a:ext cx="4548690"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851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2BD88-0E3D-4248-8C18-C01CE9D26A0B}"/>
              </a:ext>
            </a:extLst>
          </p:cNvPr>
          <p:cNvSpPr>
            <a:spLocks noGrp="1"/>
          </p:cNvSpPr>
          <p:nvPr>
            <p:ph type="title"/>
          </p:nvPr>
        </p:nvSpPr>
        <p:spPr/>
        <p:txBody>
          <a:bodyPr/>
          <a:lstStyle/>
          <a:p>
            <a:r>
              <a:rPr lang="cs-CZ" dirty="0" err="1"/>
              <a:t>Articulatio</a:t>
            </a:r>
            <a:r>
              <a:rPr lang="cs-CZ" dirty="0"/>
              <a:t> genus – kolenní kloub</a:t>
            </a:r>
          </a:p>
        </p:txBody>
      </p:sp>
      <p:sp>
        <p:nvSpPr>
          <p:cNvPr id="3" name="Zástupný symbol pro obsah 2">
            <a:extLst>
              <a:ext uri="{FF2B5EF4-FFF2-40B4-BE49-F238E27FC236}">
                <a16:creationId xmlns:a16="http://schemas.microsoft.com/office/drawing/2014/main" id="{A6487C74-0430-4797-9643-D47FBCD889C8}"/>
              </a:ext>
            </a:extLst>
          </p:cNvPr>
          <p:cNvSpPr>
            <a:spLocks noGrp="1"/>
          </p:cNvSpPr>
          <p:nvPr>
            <p:ph sz="half" idx="1"/>
          </p:nvPr>
        </p:nvSpPr>
        <p:spPr/>
        <p:txBody>
          <a:bodyPr>
            <a:normAutofit fontScale="92500" lnSpcReduction="10000"/>
          </a:bodyPr>
          <a:lstStyle/>
          <a:p>
            <a:r>
              <a:rPr lang="cs-CZ" dirty="0"/>
              <a:t>Lig. </a:t>
            </a:r>
            <a:r>
              <a:rPr lang="cs-CZ" dirty="0" err="1"/>
              <a:t>cruciatum</a:t>
            </a:r>
            <a:r>
              <a:rPr lang="cs-CZ" dirty="0"/>
              <a:t> </a:t>
            </a:r>
            <a:r>
              <a:rPr lang="cs-CZ" dirty="0" err="1"/>
              <a:t>anterius</a:t>
            </a:r>
            <a:r>
              <a:rPr lang="cs-CZ" dirty="0"/>
              <a:t> – přední zkřížený vaz </a:t>
            </a:r>
            <a:r>
              <a:rPr lang="cs-CZ" sz="1800" dirty="0"/>
              <a:t>(</a:t>
            </a:r>
            <a:r>
              <a:rPr lang="cs-CZ" sz="1800" dirty="0" err="1"/>
              <a:t>lateromediálně</a:t>
            </a:r>
            <a:r>
              <a:rPr lang="cs-CZ" sz="1800" dirty="0"/>
              <a:t>)</a:t>
            </a:r>
          </a:p>
          <a:p>
            <a:pPr lvl="1"/>
            <a:r>
              <a:rPr lang="cs-CZ" dirty="0"/>
              <a:t>Condylus </a:t>
            </a:r>
            <a:r>
              <a:rPr lang="cs-CZ" dirty="0" err="1"/>
              <a:t>lateralis</a:t>
            </a:r>
            <a:r>
              <a:rPr lang="cs-CZ" dirty="0"/>
              <a:t> femuru (mediální plocha) - Area IC </a:t>
            </a:r>
            <a:r>
              <a:rPr lang="cs-CZ" dirty="0" err="1"/>
              <a:t>anterior</a:t>
            </a:r>
            <a:r>
              <a:rPr lang="cs-CZ" dirty="0"/>
              <a:t> </a:t>
            </a:r>
            <a:r>
              <a:rPr lang="cs-CZ" dirty="0" err="1"/>
              <a:t>tibie</a:t>
            </a:r>
            <a:endParaRPr lang="cs-CZ" dirty="0"/>
          </a:p>
          <a:p>
            <a:r>
              <a:rPr lang="cs-CZ" dirty="0"/>
              <a:t>Lig. </a:t>
            </a:r>
            <a:r>
              <a:rPr lang="cs-CZ" dirty="0" err="1"/>
              <a:t>cruciatum</a:t>
            </a:r>
            <a:r>
              <a:rPr lang="cs-CZ" dirty="0"/>
              <a:t> </a:t>
            </a:r>
            <a:r>
              <a:rPr lang="cs-CZ" dirty="0" err="1"/>
              <a:t>posterius</a:t>
            </a:r>
            <a:r>
              <a:rPr lang="cs-CZ" sz="1800" dirty="0"/>
              <a:t> (mírně </a:t>
            </a:r>
            <a:r>
              <a:rPr lang="cs-CZ" sz="1800" dirty="0" err="1"/>
              <a:t>mediolaterálně</a:t>
            </a:r>
            <a:r>
              <a:rPr lang="cs-CZ" sz="1800" dirty="0"/>
              <a:t>)</a:t>
            </a:r>
          </a:p>
          <a:p>
            <a:pPr lvl="1"/>
            <a:r>
              <a:rPr lang="cs-CZ" dirty="0"/>
              <a:t>Condylus </a:t>
            </a:r>
            <a:r>
              <a:rPr lang="cs-CZ" dirty="0" err="1"/>
              <a:t>medialis</a:t>
            </a:r>
            <a:r>
              <a:rPr lang="cs-CZ" dirty="0"/>
              <a:t> femuru (laterální plocha) - Area IC </a:t>
            </a:r>
            <a:r>
              <a:rPr lang="cs-CZ" dirty="0" err="1"/>
              <a:t>posterior</a:t>
            </a:r>
            <a:r>
              <a:rPr lang="cs-CZ" dirty="0"/>
              <a:t> </a:t>
            </a:r>
            <a:r>
              <a:rPr lang="cs-CZ" dirty="0" err="1"/>
              <a:t>tibie</a:t>
            </a:r>
            <a:endParaRPr lang="cs-CZ" dirty="0"/>
          </a:p>
          <a:p>
            <a:r>
              <a:rPr lang="cs-CZ" sz="2200" dirty="0"/>
              <a:t>Náchylnější na poškození je přední zkřížený vaz – největší zatížení při vnitřní rotaci bérce + současné </a:t>
            </a:r>
            <a:r>
              <a:rPr lang="cs-CZ" sz="2200" dirty="0" err="1"/>
              <a:t>hyperextenzi</a:t>
            </a:r>
            <a:endParaRPr lang="cs-CZ" sz="2200" dirty="0"/>
          </a:p>
          <a:p>
            <a:r>
              <a:rPr lang="cs-CZ" sz="2200" dirty="0"/>
              <a:t>Omezují vnitřní rotaci tím, že se na sebe navíjejí</a:t>
            </a:r>
          </a:p>
        </p:txBody>
      </p:sp>
      <p:pic>
        <p:nvPicPr>
          <p:cNvPr id="2050" name="Picture 2" descr="VÃ½sledek obrÃ¡zku pro ligamentum cruciatum anterior">
            <a:extLst>
              <a:ext uri="{FF2B5EF4-FFF2-40B4-BE49-F238E27FC236}">
                <a16:creationId xmlns:a16="http://schemas.microsoft.com/office/drawing/2014/main" id="{31AC5048-F8D0-4C9A-B124-CEFD1DECB8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71295" y="1573634"/>
            <a:ext cx="5181600" cy="491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74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ligamentum cruciatum anterior">
            <a:extLst>
              <a:ext uri="{FF2B5EF4-FFF2-40B4-BE49-F238E27FC236}">
                <a16:creationId xmlns:a16="http://schemas.microsoft.com/office/drawing/2014/main" id="{A25F5B2A-8ED2-4A5B-8AB7-BB5F2C800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76" y="365125"/>
            <a:ext cx="3919225" cy="6176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ligamentum cruciatum posterior">
            <a:extLst>
              <a:ext uri="{FF2B5EF4-FFF2-40B4-BE49-F238E27FC236}">
                <a16:creationId xmlns:a16="http://schemas.microsoft.com/office/drawing/2014/main" id="{8D46DAE2-3200-4C81-9B65-1CADBBD8495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9463" y="528157"/>
            <a:ext cx="6835161" cy="585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912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atomical knee joint preparations. Examples of knee joint preparation used throughout the course to demonstrate ligaments of the knee under functional aspects. Ventral (A), dorsal (B), lateral (C) and medial (D) views are depicted. Scale indicates 3 cm.Â ">
            <a:extLst>
              <a:ext uri="{FF2B5EF4-FFF2-40B4-BE49-F238E27FC236}">
                <a16:creationId xmlns:a16="http://schemas.microsoft.com/office/drawing/2014/main" id="{D178ACFD-A806-4589-AC08-D69C9390E7E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80837" y="0"/>
            <a:ext cx="10182726" cy="68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26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VÃ½sledek obrÃ¡zku pro linea terminalis">
            <a:extLst>
              <a:ext uri="{FF2B5EF4-FFF2-40B4-BE49-F238E27FC236}">
                <a16:creationId xmlns:a16="http://schemas.microsoft.com/office/drawing/2014/main" id="{48F9572B-BA3B-48AC-938D-F3D75BB72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309563"/>
            <a:ext cx="666750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5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ligamentum cruciatum posterior">
            <a:extLst>
              <a:ext uri="{FF2B5EF4-FFF2-40B4-BE49-F238E27FC236}">
                <a16:creationId xmlns:a16="http://schemas.microsoft.com/office/drawing/2014/main" id="{0019778B-1CE5-4110-BA1C-A26BBC81C95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93820" y="443102"/>
            <a:ext cx="11106883" cy="597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541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EB794775-F702-4BB5-BE17-6343233E9EC1}"/>
              </a:ext>
            </a:extLst>
          </p:cNvPr>
          <p:cNvSpPr>
            <a:spLocks noGrp="1"/>
          </p:cNvSpPr>
          <p:nvPr>
            <p:ph sz="half" idx="2"/>
          </p:nvPr>
        </p:nvSpPr>
        <p:spPr>
          <a:xfrm>
            <a:off x="6172200" y="452761"/>
            <a:ext cx="5181600" cy="5724202"/>
          </a:xfrm>
        </p:spPr>
        <p:txBody>
          <a:bodyPr>
            <a:normAutofit fontScale="92500"/>
          </a:bodyPr>
          <a:lstStyle/>
          <a:p>
            <a:pPr marL="514350" indent="-514350">
              <a:buAutoNum type="arabicPeriod"/>
            </a:pPr>
            <a:r>
              <a:rPr lang="cs-CZ" b="1" dirty="0"/>
              <a:t>Facies </a:t>
            </a:r>
            <a:r>
              <a:rPr lang="cs-CZ" b="1" dirty="0" err="1"/>
              <a:t>patellaris</a:t>
            </a:r>
            <a:r>
              <a:rPr lang="cs-CZ" b="1" dirty="0"/>
              <a:t> </a:t>
            </a:r>
            <a:r>
              <a:rPr lang="cs-CZ" b="1" dirty="0" err="1"/>
              <a:t>femoris</a:t>
            </a:r>
            <a:endParaRPr lang="cs-CZ" b="1" dirty="0"/>
          </a:p>
          <a:p>
            <a:pPr marL="514350" indent="-514350">
              <a:buAutoNum type="arabicPeriod"/>
            </a:pPr>
            <a:r>
              <a:rPr lang="cs-CZ" b="1" dirty="0" err="1"/>
              <a:t>Ligamentum</a:t>
            </a:r>
            <a:r>
              <a:rPr lang="cs-CZ" b="1" dirty="0"/>
              <a:t> </a:t>
            </a:r>
            <a:r>
              <a:rPr lang="cs-CZ" b="1" dirty="0" err="1"/>
              <a:t>cruciatum</a:t>
            </a:r>
            <a:r>
              <a:rPr lang="cs-CZ" b="1" dirty="0"/>
              <a:t> </a:t>
            </a:r>
            <a:r>
              <a:rPr lang="cs-CZ" b="1" dirty="0" err="1"/>
              <a:t>posterius</a:t>
            </a:r>
            <a:endParaRPr lang="cs-CZ" b="1" dirty="0"/>
          </a:p>
          <a:p>
            <a:pPr marL="514350" indent="-514350">
              <a:buAutoNum type="arabicPeriod"/>
            </a:pPr>
            <a:r>
              <a:rPr lang="cs-CZ" b="1" dirty="0" err="1"/>
              <a:t>Ligamentum</a:t>
            </a:r>
            <a:r>
              <a:rPr lang="cs-CZ" b="1" dirty="0"/>
              <a:t> </a:t>
            </a:r>
            <a:r>
              <a:rPr lang="cs-CZ" b="1" dirty="0" err="1"/>
              <a:t>cruciatum</a:t>
            </a:r>
            <a:r>
              <a:rPr lang="cs-CZ" b="1" dirty="0"/>
              <a:t> </a:t>
            </a:r>
            <a:r>
              <a:rPr lang="cs-CZ" b="1" dirty="0" err="1"/>
              <a:t>anterius</a:t>
            </a:r>
            <a:endParaRPr lang="cs-CZ" b="1" dirty="0"/>
          </a:p>
          <a:p>
            <a:pPr marL="514350" indent="-514350">
              <a:buAutoNum type="arabicPeriod"/>
            </a:pPr>
            <a:r>
              <a:rPr lang="cs-CZ" b="1" dirty="0"/>
              <a:t>Condylus </a:t>
            </a:r>
            <a:r>
              <a:rPr lang="cs-CZ" b="1" dirty="0" err="1"/>
              <a:t>medialis</a:t>
            </a:r>
            <a:r>
              <a:rPr lang="cs-CZ" b="1" dirty="0"/>
              <a:t> </a:t>
            </a:r>
            <a:r>
              <a:rPr lang="cs-CZ" b="1" dirty="0" err="1"/>
              <a:t>femoris</a:t>
            </a:r>
            <a:endParaRPr lang="cs-CZ" b="1" dirty="0"/>
          </a:p>
          <a:p>
            <a:pPr marL="514350" indent="-514350">
              <a:buAutoNum type="arabicPeriod"/>
            </a:pPr>
            <a:r>
              <a:rPr lang="cs-CZ" b="1" dirty="0" err="1"/>
              <a:t>Ligamentum</a:t>
            </a:r>
            <a:r>
              <a:rPr lang="cs-CZ" b="1" dirty="0"/>
              <a:t> </a:t>
            </a:r>
            <a:r>
              <a:rPr lang="cs-CZ" b="1" dirty="0" err="1"/>
              <a:t>collaterale</a:t>
            </a:r>
            <a:r>
              <a:rPr lang="cs-CZ" b="1" dirty="0"/>
              <a:t> </a:t>
            </a:r>
            <a:r>
              <a:rPr lang="cs-CZ" b="1" dirty="0" err="1"/>
              <a:t>tibiale</a:t>
            </a:r>
            <a:endParaRPr lang="cs-CZ" b="1" dirty="0"/>
          </a:p>
          <a:p>
            <a:pPr marL="514350" indent="-514350">
              <a:buAutoNum type="arabicPeriod" startAt="9"/>
            </a:pPr>
            <a:r>
              <a:rPr lang="cs-CZ" b="1" dirty="0" err="1"/>
              <a:t>Patella</a:t>
            </a:r>
            <a:r>
              <a:rPr lang="cs-CZ" b="1" dirty="0"/>
              <a:t> </a:t>
            </a:r>
          </a:p>
          <a:p>
            <a:pPr marL="0" indent="0">
              <a:buNone/>
            </a:pPr>
            <a:r>
              <a:rPr lang="cs-CZ" b="1" dirty="0"/>
              <a:t>11. </a:t>
            </a:r>
            <a:r>
              <a:rPr lang="cs-CZ" b="1" dirty="0" err="1"/>
              <a:t>Membrana</a:t>
            </a:r>
            <a:r>
              <a:rPr lang="cs-CZ" b="1" dirty="0"/>
              <a:t> </a:t>
            </a:r>
            <a:r>
              <a:rPr lang="cs-CZ" b="1" dirty="0" err="1"/>
              <a:t>interossea</a:t>
            </a:r>
            <a:r>
              <a:rPr lang="cs-CZ" b="1" dirty="0"/>
              <a:t> </a:t>
            </a:r>
            <a:r>
              <a:rPr lang="cs-CZ" b="1" dirty="0" err="1"/>
              <a:t>cruris</a:t>
            </a:r>
            <a:endParaRPr lang="cs-CZ" b="1" dirty="0"/>
          </a:p>
          <a:p>
            <a:pPr marL="0" indent="0">
              <a:buNone/>
            </a:pPr>
            <a:r>
              <a:rPr lang="cs-CZ" b="1" dirty="0"/>
              <a:t>12. Fibula (</a:t>
            </a:r>
            <a:r>
              <a:rPr lang="cs-CZ" b="1" dirty="0" err="1"/>
              <a:t>caput</a:t>
            </a:r>
            <a:r>
              <a:rPr lang="cs-CZ" b="1" dirty="0"/>
              <a:t> </a:t>
            </a:r>
            <a:r>
              <a:rPr lang="cs-CZ" b="1" dirty="0" err="1"/>
              <a:t>fibulae</a:t>
            </a:r>
            <a:r>
              <a:rPr lang="cs-CZ" b="1" dirty="0"/>
              <a:t>)</a:t>
            </a:r>
          </a:p>
          <a:p>
            <a:pPr marL="0" indent="0">
              <a:buNone/>
            </a:pPr>
            <a:r>
              <a:rPr lang="cs-CZ" b="1" dirty="0"/>
              <a:t>15. </a:t>
            </a:r>
            <a:r>
              <a:rPr lang="cs-CZ" b="1" dirty="0" err="1"/>
              <a:t>Meniscus</a:t>
            </a:r>
            <a:r>
              <a:rPr lang="cs-CZ" b="1" dirty="0"/>
              <a:t> </a:t>
            </a:r>
            <a:r>
              <a:rPr lang="cs-CZ" b="1" dirty="0" err="1"/>
              <a:t>lateralis</a:t>
            </a:r>
            <a:endParaRPr lang="cs-CZ" b="1" dirty="0"/>
          </a:p>
          <a:p>
            <a:pPr marL="0" indent="0">
              <a:buNone/>
            </a:pPr>
            <a:r>
              <a:rPr lang="cs-CZ" b="1" dirty="0"/>
              <a:t>16. </a:t>
            </a:r>
            <a:r>
              <a:rPr lang="cs-CZ" b="1" dirty="0" err="1"/>
              <a:t>Ligamentum</a:t>
            </a:r>
            <a:r>
              <a:rPr lang="cs-CZ" b="1" dirty="0"/>
              <a:t> </a:t>
            </a:r>
            <a:r>
              <a:rPr lang="cs-CZ" b="1" dirty="0" err="1"/>
              <a:t>collaterale</a:t>
            </a:r>
            <a:r>
              <a:rPr lang="cs-CZ" b="1" dirty="0"/>
              <a:t> </a:t>
            </a:r>
            <a:r>
              <a:rPr lang="cs-CZ" b="1" dirty="0" err="1"/>
              <a:t>fibulare</a:t>
            </a:r>
            <a:endParaRPr lang="cs-CZ" b="1" dirty="0"/>
          </a:p>
          <a:p>
            <a:pPr marL="0" indent="0">
              <a:buNone/>
            </a:pPr>
            <a:r>
              <a:rPr lang="cs-CZ" b="1" dirty="0"/>
              <a:t>17. Condylus </a:t>
            </a:r>
            <a:r>
              <a:rPr lang="cs-CZ" b="1" dirty="0" err="1"/>
              <a:t>lateralis</a:t>
            </a:r>
            <a:r>
              <a:rPr lang="cs-CZ" b="1" dirty="0"/>
              <a:t> </a:t>
            </a:r>
            <a:r>
              <a:rPr lang="cs-CZ" b="1" dirty="0" err="1"/>
              <a:t>femoris</a:t>
            </a:r>
            <a:endParaRPr lang="cs-CZ" b="1" dirty="0"/>
          </a:p>
          <a:p>
            <a:pPr marL="0" indent="0">
              <a:buNone/>
            </a:pPr>
            <a:endParaRPr lang="cs-CZ" dirty="0"/>
          </a:p>
          <a:p>
            <a:pPr marL="0" indent="0">
              <a:buNone/>
            </a:pPr>
            <a:endParaRPr lang="cs-CZ" dirty="0"/>
          </a:p>
          <a:p>
            <a:pPr marL="0" indent="0">
              <a:buNone/>
            </a:pPr>
            <a:endParaRPr lang="cs-CZ" dirty="0"/>
          </a:p>
          <a:p>
            <a:pPr marL="514350" indent="-514350">
              <a:buAutoNum type="arabicPeriod"/>
            </a:pPr>
            <a:endParaRPr lang="cs-CZ" dirty="0"/>
          </a:p>
          <a:p>
            <a:endParaRPr lang="cs-CZ" dirty="0"/>
          </a:p>
        </p:txBody>
      </p:sp>
      <p:pic>
        <p:nvPicPr>
          <p:cNvPr id="5122" name="Picture 2" descr="VÃ½sledek obrÃ¡zku pro articulatio genus">
            <a:extLst>
              <a:ext uri="{FF2B5EF4-FFF2-40B4-BE49-F238E27FC236}">
                <a16:creationId xmlns:a16="http://schemas.microsoft.com/office/drawing/2014/main" id="{3094C637-1228-481E-8F76-DDFD986F7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76" y="94498"/>
            <a:ext cx="4965407" cy="639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87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BCAED9E5-7A13-45D7-BA2F-D5B9C3B694D1}"/>
              </a:ext>
            </a:extLst>
          </p:cNvPr>
          <p:cNvSpPr>
            <a:spLocks noGrp="1"/>
          </p:cNvSpPr>
          <p:nvPr>
            <p:ph sz="half" idx="2"/>
          </p:nvPr>
        </p:nvSpPr>
        <p:spPr>
          <a:xfrm>
            <a:off x="6172200" y="532660"/>
            <a:ext cx="5181600" cy="5644303"/>
          </a:xfrm>
        </p:spPr>
        <p:txBody>
          <a:bodyPr>
            <a:normAutofit fontScale="92500"/>
          </a:bodyPr>
          <a:lstStyle/>
          <a:p>
            <a:pPr marL="514350" indent="-514350">
              <a:buAutoNum type="arabicPeriod"/>
            </a:pPr>
            <a:r>
              <a:rPr lang="cs-CZ" b="1" dirty="0"/>
              <a:t>Facies </a:t>
            </a:r>
            <a:r>
              <a:rPr lang="cs-CZ" b="1" dirty="0" err="1"/>
              <a:t>poplitea</a:t>
            </a:r>
            <a:r>
              <a:rPr lang="cs-CZ" b="1" dirty="0"/>
              <a:t> </a:t>
            </a:r>
            <a:r>
              <a:rPr lang="cs-CZ" b="1" dirty="0" err="1"/>
              <a:t>femoris</a:t>
            </a:r>
            <a:endParaRPr lang="cs-CZ" b="1" dirty="0"/>
          </a:p>
          <a:p>
            <a:pPr marL="514350" indent="-514350">
              <a:buAutoNum type="arabicPeriod"/>
            </a:pPr>
            <a:r>
              <a:rPr lang="cs-CZ" b="1" dirty="0"/>
              <a:t>Condylus </a:t>
            </a:r>
            <a:r>
              <a:rPr lang="cs-CZ" b="1" dirty="0" err="1"/>
              <a:t>lateralis</a:t>
            </a:r>
            <a:r>
              <a:rPr lang="cs-CZ" b="1" dirty="0"/>
              <a:t> </a:t>
            </a:r>
            <a:r>
              <a:rPr lang="cs-CZ" b="1" dirty="0" err="1"/>
              <a:t>femoris</a:t>
            </a:r>
            <a:endParaRPr lang="cs-CZ" b="1" dirty="0"/>
          </a:p>
          <a:p>
            <a:pPr marL="0" indent="0">
              <a:buNone/>
            </a:pPr>
            <a:r>
              <a:rPr lang="cs-CZ" b="1" dirty="0"/>
              <a:t>4.    </a:t>
            </a:r>
            <a:r>
              <a:rPr lang="cs-CZ" b="1" dirty="0" err="1"/>
              <a:t>Ligamentum</a:t>
            </a:r>
            <a:r>
              <a:rPr lang="cs-CZ" b="1" dirty="0"/>
              <a:t> </a:t>
            </a:r>
            <a:r>
              <a:rPr lang="cs-CZ" b="1" dirty="0" err="1"/>
              <a:t>cruciatum</a:t>
            </a:r>
            <a:r>
              <a:rPr lang="cs-CZ" b="1" dirty="0"/>
              <a:t>   	</a:t>
            </a:r>
            <a:r>
              <a:rPr lang="cs-CZ" b="1" dirty="0" err="1"/>
              <a:t>posterius</a:t>
            </a:r>
            <a:endParaRPr lang="cs-CZ" b="1" dirty="0"/>
          </a:p>
          <a:p>
            <a:pPr marL="0" indent="0">
              <a:buNone/>
            </a:pPr>
            <a:r>
              <a:rPr lang="cs-CZ" b="1" dirty="0"/>
              <a:t>5.    </a:t>
            </a:r>
            <a:r>
              <a:rPr lang="cs-CZ" b="1" dirty="0" err="1"/>
              <a:t>Meniscus</a:t>
            </a:r>
            <a:r>
              <a:rPr lang="cs-CZ" b="1" dirty="0"/>
              <a:t> </a:t>
            </a:r>
            <a:r>
              <a:rPr lang="cs-CZ" b="1" dirty="0" err="1"/>
              <a:t>lateralis</a:t>
            </a:r>
            <a:endParaRPr lang="cs-CZ" b="1" dirty="0"/>
          </a:p>
          <a:p>
            <a:pPr marL="0" indent="0">
              <a:buNone/>
            </a:pPr>
            <a:r>
              <a:rPr lang="cs-CZ" b="1" dirty="0"/>
              <a:t>8.    Caput </a:t>
            </a:r>
            <a:r>
              <a:rPr lang="cs-CZ" b="1" dirty="0" err="1"/>
              <a:t>fibulae</a:t>
            </a:r>
            <a:endParaRPr lang="cs-CZ" b="1" dirty="0"/>
          </a:p>
          <a:p>
            <a:pPr marL="0" indent="0">
              <a:buNone/>
            </a:pPr>
            <a:r>
              <a:rPr lang="cs-CZ" b="1" dirty="0"/>
              <a:t>9.    </a:t>
            </a:r>
            <a:r>
              <a:rPr lang="cs-CZ" b="1" dirty="0" err="1"/>
              <a:t>Tibia</a:t>
            </a:r>
            <a:endParaRPr lang="cs-CZ" b="1" dirty="0"/>
          </a:p>
          <a:p>
            <a:pPr marL="0" indent="0">
              <a:buNone/>
            </a:pPr>
            <a:r>
              <a:rPr lang="cs-CZ" b="1" dirty="0"/>
              <a:t>10.  </a:t>
            </a:r>
            <a:r>
              <a:rPr lang="cs-CZ" b="1" dirty="0" err="1"/>
              <a:t>Meniscus</a:t>
            </a:r>
            <a:r>
              <a:rPr lang="cs-CZ" b="1" dirty="0"/>
              <a:t> </a:t>
            </a:r>
            <a:r>
              <a:rPr lang="cs-CZ" b="1" dirty="0" err="1"/>
              <a:t>medialis</a:t>
            </a:r>
            <a:endParaRPr lang="cs-CZ" b="1" dirty="0"/>
          </a:p>
          <a:p>
            <a:pPr marL="0" indent="0">
              <a:buNone/>
            </a:pPr>
            <a:r>
              <a:rPr lang="cs-CZ" b="1" dirty="0"/>
              <a:t>11.  </a:t>
            </a:r>
            <a:r>
              <a:rPr lang="cs-CZ" b="1" dirty="0" err="1"/>
              <a:t>Ligamentum</a:t>
            </a:r>
            <a:r>
              <a:rPr lang="cs-CZ" b="1" dirty="0"/>
              <a:t> </a:t>
            </a:r>
            <a:r>
              <a:rPr lang="cs-CZ" b="1" dirty="0" err="1"/>
              <a:t>collaterale</a:t>
            </a:r>
            <a:r>
              <a:rPr lang="cs-CZ" b="1" dirty="0"/>
              <a:t> </a:t>
            </a:r>
            <a:r>
              <a:rPr lang="cs-CZ" b="1" dirty="0" err="1"/>
              <a:t>tibiale</a:t>
            </a:r>
            <a:endParaRPr lang="cs-CZ" b="1" dirty="0"/>
          </a:p>
          <a:p>
            <a:pPr marL="0" indent="0">
              <a:buNone/>
            </a:pPr>
            <a:r>
              <a:rPr lang="cs-CZ" b="1" dirty="0"/>
              <a:t>12.  </a:t>
            </a:r>
            <a:r>
              <a:rPr lang="cs-CZ" b="1" dirty="0" err="1"/>
              <a:t>Ligamentum</a:t>
            </a:r>
            <a:r>
              <a:rPr lang="cs-CZ" b="1" dirty="0"/>
              <a:t> </a:t>
            </a:r>
            <a:r>
              <a:rPr lang="cs-CZ" b="1" dirty="0" err="1"/>
              <a:t>cruciatum</a:t>
            </a:r>
            <a:r>
              <a:rPr lang="cs-CZ" b="1" dirty="0"/>
              <a:t> </a:t>
            </a:r>
            <a:r>
              <a:rPr lang="cs-CZ" b="1" dirty="0" err="1"/>
              <a:t>anterius</a:t>
            </a:r>
            <a:endParaRPr lang="cs-CZ" b="1" dirty="0"/>
          </a:p>
          <a:p>
            <a:pPr marL="0" indent="0">
              <a:buNone/>
            </a:pPr>
            <a:r>
              <a:rPr lang="cs-CZ" b="1" dirty="0"/>
              <a:t>13.  Condylus </a:t>
            </a:r>
            <a:r>
              <a:rPr lang="cs-CZ" b="1" dirty="0" err="1"/>
              <a:t>medialis</a:t>
            </a:r>
            <a:r>
              <a:rPr lang="cs-CZ" b="1" dirty="0"/>
              <a:t> </a:t>
            </a:r>
            <a:r>
              <a:rPr lang="cs-CZ" b="1" dirty="0" err="1"/>
              <a:t>femoris</a:t>
            </a:r>
            <a:endParaRPr lang="cs-CZ" b="1" dirty="0"/>
          </a:p>
          <a:p>
            <a:pPr marL="0" indent="0">
              <a:buNone/>
            </a:pPr>
            <a:endParaRPr lang="cs-CZ" dirty="0"/>
          </a:p>
        </p:txBody>
      </p:sp>
      <p:pic>
        <p:nvPicPr>
          <p:cNvPr id="6146" name="Picture 2" descr="VÃ½sledek obrÃ¡zku pro articulatio genus">
            <a:extLst>
              <a:ext uri="{FF2B5EF4-FFF2-40B4-BE49-F238E27FC236}">
                <a16:creationId xmlns:a16="http://schemas.microsoft.com/office/drawing/2014/main" id="{85ACBCDD-A389-45C4-8C4D-AACC6BAB697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5643" y="159248"/>
            <a:ext cx="3736858" cy="653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44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Ã½sledek obrÃ¡zku pro articulatio genus">
            <a:extLst>
              <a:ext uri="{FF2B5EF4-FFF2-40B4-BE49-F238E27FC236}">
                <a16:creationId xmlns:a16="http://schemas.microsoft.com/office/drawing/2014/main" id="{83DE8B02-AFA1-4497-9780-54666CD95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610" y="305301"/>
            <a:ext cx="4036780" cy="624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09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1F841F-D7AB-4B39-84AF-DF0307FD8285}"/>
              </a:ext>
            </a:extLst>
          </p:cNvPr>
          <p:cNvSpPr>
            <a:spLocks noGrp="1"/>
          </p:cNvSpPr>
          <p:nvPr>
            <p:ph type="title"/>
          </p:nvPr>
        </p:nvSpPr>
        <p:spPr/>
        <p:txBody>
          <a:bodyPr/>
          <a:lstStyle/>
          <a:p>
            <a:r>
              <a:rPr lang="cs-CZ" dirty="0"/>
              <a:t>Pohyby kolenního kloubu</a:t>
            </a:r>
          </a:p>
        </p:txBody>
      </p:sp>
      <p:sp>
        <p:nvSpPr>
          <p:cNvPr id="3" name="Zástupný symbol pro obsah 2">
            <a:extLst>
              <a:ext uri="{FF2B5EF4-FFF2-40B4-BE49-F238E27FC236}">
                <a16:creationId xmlns:a16="http://schemas.microsoft.com/office/drawing/2014/main" id="{1AA44BD0-843D-4880-8C0D-DCE32D66E4C2}"/>
              </a:ext>
            </a:extLst>
          </p:cNvPr>
          <p:cNvSpPr>
            <a:spLocks noGrp="1"/>
          </p:cNvSpPr>
          <p:nvPr>
            <p:ph sz="half" idx="1"/>
          </p:nvPr>
        </p:nvSpPr>
        <p:spPr>
          <a:xfrm>
            <a:off x="838200" y="1507958"/>
            <a:ext cx="10792326" cy="4669005"/>
          </a:xfrm>
        </p:spPr>
        <p:txBody>
          <a:bodyPr>
            <a:normAutofit lnSpcReduction="10000"/>
          </a:bodyPr>
          <a:lstStyle/>
          <a:p>
            <a:r>
              <a:rPr lang="cs-CZ" dirty="0"/>
              <a:t>FLEXE bérce:</a:t>
            </a:r>
          </a:p>
          <a:p>
            <a:pPr marL="514350" indent="-514350">
              <a:buAutoNum type="arabicPeriod"/>
            </a:pPr>
            <a:r>
              <a:rPr lang="cs-CZ" b="1" dirty="0"/>
              <a:t>Počáteční rotace -</a:t>
            </a:r>
            <a:r>
              <a:rPr lang="cs-CZ" dirty="0"/>
              <a:t> mediální kondyl femuru rotuje ven (+ 5° flexe – uvolnění lig. </a:t>
            </a:r>
            <a:r>
              <a:rPr lang="cs-CZ" dirty="0" err="1"/>
              <a:t>cruciatum</a:t>
            </a:r>
            <a:r>
              <a:rPr lang="cs-CZ" dirty="0"/>
              <a:t> </a:t>
            </a:r>
            <a:r>
              <a:rPr lang="cs-CZ" dirty="0" err="1"/>
              <a:t>anterius</a:t>
            </a:r>
            <a:r>
              <a:rPr lang="cs-CZ" dirty="0"/>
              <a:t> („odemknuté koleno“ – uvolnění zkřížených vazů)</a:t>
            </a:r>
          </a:p>
          <a:p>
            <a:pPr marL="514350" indent="-514350">
              <a:buAutoNum type="arabicPeriod"/>
            </a:pPr>
            <a:r>
              <a:rPr lang="cs-CZ" b="1" dirty="0"/>
              <a:t>Valivý pohyb </a:t>
            </a:r>
            <a:r>
              <a:rPr lang="cs-CZ" dirty="0"/>
              <a:t>– </a:t>
            </a:r>
            <a:r>
              <a:rPr lang="cs-CZ" dirty="0" err="1"/>
              <a:t>meniskofemorální</a:t>
            </a:r>
            <a:r>
              <a:rPr lang="cs-CZ" dirty="0"/>
              <a:t> klouby – femur se valí po plochách vytvořených </a:t>
            </a:r>
            <a:r>
              <a:rPr lang="cs-CZ" dirty="0" err="1"/>
              <a:t>tibií</a:t>
            </a:r>
            <a:r>
              <a:rPr lang="cs-CZ" dirty="0"/>
              <a:t> a menisky (flexe 10-20 °)</a:t>
            </a:r>
          </a:p>
          <a:p>
            <a:pPr marL="514350" indent="-514350">
              <a:buAutoNum type="arabicPeriod"/>
            </a:pPr>
            <a:r>
              <a:rPr lang="cs-CZ" b="1" dirty="0"/>
              <a:t>Posuvný pohyb </a:t>
            </a:r>
            <a:r>
              <a:rPr lang="cs-CZ" dirty="0"/>
              <a:t>– posun menisků společně s condyly femuru dorzálně po </a:t>
            </a:r>
            <a:r>
              <a:rPr lang="cs-CZ" dirty="0" err="1"/>
              <a:t>tibii</a:t>
            </a:r>
            <a:r>
              <a:rPr lang="cs-CZ" dirty="0"/>
              <a:t> (pohyb v </a:t>
            </a:r>
            <a:r>
              <a:rPr lang="cs-CZ" dirty="0" err="1"/>
              <a:t>meniskotibiálním</a:t>
            </a:r>
            <a:r>
              <a:rPr lang="cs-CZ" dirty="0"/>
              <a:t> kloubu)</a:t>
            </a:r>
          </a:p>
          <a:p>
            <a:pPr marL="0" indent="0">
              <a:buNone/>
            </a:pPr>
            <a:r>
              <a:rPr lang="cs-CZ" dirty="0"/>
              <a:t>- Z flexe do extenze naopak! (při poslední fázi – tedy „počáteční rotace“ bude rotovat </a:t>
            </a:r>
            <a:r>
              <a:rPr lang="cs-CZ" dirty="0" err="1"/>
              <a:t>tibie</a:t>
            </a:r>
            <a:r>
              <a:rPr lang="cs-CZ" dirty="0"/>
              <a:t> mediálně)</a:t>
            </a:r>
          </a:p>
        </p:txBody>
      </p:sp>
      <p:sp>
        <p:nvSpPr>
          <p:cNvPr id="4" name="Zástupný symbol pro obsah 3">
            <a:extLst>
              <a:ext uri="{FF2B5EF4-FFF2-40B4-BE49-F238E27FC236}">
                <a16:creationId xmlns:a16="http://schemas.microsoft.com/office/drawing/2014/main" id="{84A2A2D1-57DC-4419-9C2B-0B21E58C18B1}"/>
              </a:ext>
            </a:extLst>
          </p:cNvPr>
          <p:cNvSpPr>
            <a:spLocks noGrp="1"/>
          </p:cNvSpPr>
          <p:nvPr>
            <p:ph sz="half" idx="2"/>
          </p:nvPr>
        </p:nvSpPr>
        <p:spPr>
          <a:xfrm>
            <a:off x="994611" y="5687302"/>
            <a:ext cx="11197389" cy="979321"/>
          </a:xfrm>
        </p:spPr>
        <p:txBody>
          <a:bodyPr>
            <a:normAutofit lnSpcReduction="10000"/>
          </a:bodyPr>
          <a:lstStyle/>
          <a:p>
            <a:r>
              <a:rPr lang="cs-CZ" dirty="0">
                <a:hlinkClick r:id="rId2"/>
              </a:rPr>
              <a:t>https://www.youtube.com/watch?v=H3YgbJLbIXk</a:t>
            </a:r>
            <a:endParaRPr lang="cs-CZ" dirty="0"/>
          </a:p>
          <a:p>
            <a:r>
              <a:rPr lang="cs-CZ" dirty="0" err="1"/>
              <a:t>Patella</a:t>
            </a:r>
            <a:r>
              <a:rPr lang="cs-CZ" dirty="0"/>
              <a:t> – při flexi klouže distálně, při extenzi klouže proximálně</a:t>
            </a:r>
          </a:p>
        </p:txBody>
      </p:sp>
    </p:spTree>
    <p:extLst>
      <p:ext uri="{BB962C8B-B14F-4D97-AF65-F5344CB8AC3E}">
        <p14:creationId xmlns:p14="http://schemas.microsoft.com/office/powerpoint/2010/main" val="561311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04C493-8978-47E3-94A5-6B0700534705}"/>
              </a:ext>
            </a:extLst>
          </p:cNvPr>
          <p:cNvSpPr>
            <a:spLocks noGrp="1"/>
          </p:cNvSpPr>
          <p:nvPr>
            <p:ph type="title"/>
          </p:nvPr>
        </p:nvSpPr>
        <p:spPr>
          <a:xfrm>
            <a:off x="838200" y="365125"/>
            <a:ext cx="4744453" cy="1325563"/>
          </a:xfrm>
        </p:spPr>
        <p:txBody>
          <a:bodyPr/>
          <a:lstStyle/>
          <a:p>
            <a:r>
              <a:rPr lang="cs-CZ" dirty="0" err="1"/>
              <a:t>Articulatio</a:t>
            </a:r>
            <a:r>
              <a:rPr lang="cs-CZ" dirty="0"/>
              <a:t> </a:t>
            </a:r>
            <a:r>
              <a:rPr lang="cs-CZ" dirty="0" err="1"/>
              <a:t>tibiofibularis</a:t>
            </a:r>
            <a:endParaRPr lang="cs-CZ" dirty="0"/>
          </a:p>
        </p:txBody>
      </p:sp>
      <p:pic>
        <p:nvPicPr>
          <p:cNvPr id="15362" name="Picture 2" descr="VÃ½sledek obrÃ¡zku pro articulatio tibiofibularis proximalis">
            <a:extLst>
              <a:ext uri="{FF2B5EF4-FFF2-40B4-BE49-F238E27FC236}">
                <a16:creationId xmlns:a16="http://schemas.microsoft.com/office/drawing/2014/main" id="{82E4FBF1-6C36-44CE-9B2C-467A24EE6AA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84920" y="573928"/>
            <a:ext cx="6332260" cy="571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663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F8B404-A1EE-4C81-AA7A-DB1814C103C9}"/>
              </a:ext>
            </a:extLst>
          </p:cNvPr>
          <p:cNvSpPr>
            <a:spLocks noGrp="1"/>
          </p:cNvSpPr>
          <p:nvPr>
            <p:ph type="title"/>
          </p:nvPr>
        </p:nvSpPr>
        <p:spPr/>
        <p:txBody>
          <a:bodyPr/>
          <a:lstStyle/>
          <a:p>
            <a:r>
              <a:rPr lang="cs-CZ" dirty="0" err="1"/>
              <a:t>Membrana</a:t>
            </a:r>
            <a:r>
              <a:rPr lang="cs-CZ" dirty="0"/>
              <a:t> </a:t>
            </a:r>
            <a:r>
              <a:rPr lang="cs-CZ" dirty="0" err="1"/>
              <a:t>interossea</a:t>
            </a:r>
            <a:r>
              <a:rPr lang="cs-CZ" dirty="0"/>
              <a:t> </a:t>
            </a:r>
            <a:r>
              <a:rPr lang="cs-CZ" dirty="0" err="1"/>
              <a:t>cruris</a:t>
            </a:r>
            <a:endParaRPr lang="cs-CZ" dirty="0"/>
          </a:p>
        </p:txBody>
      </p:sp>
      <p:pic>
        <p:nvPicPr>
          <p:cNvPr id="16386" name="Picture 2" descr="VÃ½sledek obrÃ¡zku pro membrana interossea cruris">
            <a:extLst>
              <a:ext uri="{FF2B5EF4-FFF2-40B4-BE49-F238E27FC236}">
                <a16:creationId xmlns:a16="http://schemas.microsoft.com/office/drawing/2014/main" id="{EA187013-74BC-43A6-B7D5-7409F73592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94874" y="1394493"/>
            <a:ext cx="6797842" cy="509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640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62CC3F-D636-416F-BF8F-BF058118A94A}"/>
              </a:ext>
            </a:extLst>
          </p:cNvPr>
          <p:cNvSpPr>
            <a:spLocks noGrp="1"/>
          </p:cNvSpPr>
          <p:nvPr>
            <p:ph type="title"/>
          </p:nvPr>
        </p:nvSpPr>
        <p:spPr/>
        <p:txBody>
          <a:bodyPr/>
          <a:lstStyle/>
          <a:p>
            <a:r>
              <a:rPr lang="cs-CZ" dirty="0" err="1"/>
              <a:t>Articulatio</a:t>
            </a:r>
            <a:r>
              <a:rPr lang="cs-CZ" dirty="0"/>
              <a:t> </a:t>
            </a:r>
            <a:r>
              <a:rPr lang="cs-CZ" dirty="0" err="1"/>
              <a:t>talocruralis</a:t>
            </a:r>
            <a:endParaRPr lang="cs-CZ" dirty="0"/>
          </a:p>
        </p:txBody>
      </p:sp>
      <p:sp>
        <p:nvSpPr>
          <p:cNvPr id="4" name="Zástupný symbol pro obsah 3">
            <a:extLst>
              <a:ext uri="{FF2B5EF4-FFF2-40B4-BE49-F238E27FC236}">
                <a16:creationId xmlns:a16="http://schemas.microsoft.com/office/drawing/2014/main" id="{F09169D4-CEBC-41FF-8080-585E753E098C}"/>
              </a:ext>
            </a:extLst>
          </p:cNvPr>
          <p:cNvSpPr>
            <a:spLocks noGrp="1"/>
          </p:cNvSpPr>
          <p:nvPr>
            <p:ph sz="half" idx="2"/>
          </p:nvPr>
        </p:nvSpPr>
        <p:spPr>
          <a:xfrm>
            <a:off x="449179" y="1517649"/>
            <a:ext cx="3737810" cy="1193467"/>
          </a:xfrm>
        </p:spPr>
        <p:txBody>
          <a:bodyPr>
            <a:normAutofit fontScale="85000" lnSpcReduction="10000"/>
          </a:bodyPr>
          <a:lstStyle/>
          <a:p>
            <a:r>
              <a:rPr lang="cs-CZ" dirty="0"/>
              <a:t>Modře – </a:t>
            </a:r>
            <a:r>
              <a:rPr lang="cs-CZ" dirty="0" err="1"/>
              <a:t>Chopartův</a:t>
            </a:r>
            <a:r>
              <a:rPr lang="cs-CZ" dirty="0"/>
              <a:t> kloub</a:t>
            </a:r>
          </a:p>
          <a:p>
            <a:r>
              <a:rPr lang="cs-CZ" dirty="0"/>
              <a:t>Červeně – </a:t>
            </a:r>
            <a:r>
              <a:rPr lang="cs-CZ" dirty="0" err="1"/>
              <a:t>Lisfranckův</a:t>
            </a:r>
            <a:r>
              <a:rPr lang="cs-CZ" dirty="0"/>
              <a:t> kloub</a:t>
            </a:r>
          </a:p>
        </p:txBody>
      </p:sp>
      <p:pic>
        <p:nvPicPr>
          <p:cNvPr id="17410" name="Picture 2" descr="VÃ½sledek obrÃ¡zku pro articulatio talocruralis">
            <a:extLst>
              <a:ext uri="{FF2B5EF4-FFF2-40B4-BE49-F238E27FC236}">
                <a16:creationId xmlns:a16="http://schemas.microsoft.com/office/drawing/2014/main" id="{14BA6436-F7E5-42E5-B69F-3AC6C2AB997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03407" y="0"/>
            <a:ext cx="3907693"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VÃ½sledek obrÃ¡zku pro articulatio talocruralis">
            <a:extLst>
              <a:ext uri="{FF2B5EF4-FFF2-40B4-BE49-F238E27FC236}">
                <a16:creationId xmlns:a16="http://schemas.microsoft.com/office/drawing/2014/main" id="{14E6F37F-4A3B-4494-B3D2-B27241448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010" y="1579749"/>
            <a:ext cx="2146134" cy="471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521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Ã½sledek obrÃ¡zku pro articulatio talocruralis kenhub">
            <a:extLst>
              <a:ext uri="{FF2B5EF4-FFF2-40B4-BE49-F238E27FC236}">
                <a16:creationId xmlns:a16="http://schemas.microsoft.com/office/drawing/2014/main" id="{50C04074-4F56-459E-9CE0-B9B52688228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60690" y="405452"/>
            <a:ext cx="8054381" cy="604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09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75ABA-2D4A-4002-9C48-FD7F80570E8B}"/>
              </a:ext>
            </a:extLst>
          </p:cNvPr>
          <p:cNvSpPr>
            <a:spLocks noGrp="1"/>
          </p:cNvSpPr>
          <p:nvPr>
            <p:ph type="title"/>
          </p:nvPr>
        </p:nvSpPr>
        <p:spPr/>
        <p:txBody>
          <a:bodyPr/>
          <a:lstStyle/>
          <a:p>
            <a:r>
              <a:rPr lang="cs-CZ" dirty="0"/>
              <a:t>Sdružené pohyby kotníku</a:t>
            </a:r>
          </a:p>
        </p:txBody>
      </p:sp>
      <p:sp>
        <p:nvSpPr>
          <p:cNvPr id="3" name="Zástupný symbol pro obsah 2">
            <a:extLst>
              <a:ext uri="{FF2B5EF4-FFF2-40B4-BE49-F238E27FC236}">
                <a16:creationId xmlns:a16="http://schemas.microsoft.com/office/drawing/2014/main" id="{A06D5730-B54D-4637-BC71-3CA0634F23DC}"/>
              </a:ext>
            </a:extLst>
          </p:cNvPr>
          <p:cNvSpPr>
            <a:spLocks noGrp="1"/>
          </p:cNvSpPr>
          <p:nvPr>
            <p:ph sz="half" idx="1"/>
          </p:nvPr>
        </p:nvSpPr>
        <p:spPr>
          <a:xfrm>
            <a:off x="838199" y="1825625"/>
            <a:ext cx="4712369" cy="4351338"/>
          </a:xfrm>
        </p:spPr>
        <p:txBody>
          <a:bodyPr/>
          <a:lstStyle/>
          <a:p>
            <a:r>
              <a:rPr lang="cs-CZ" b="1" dirty="0"/>
              <a:t>Everze</a:t>
            </a:r>
            <a:r>
              <a:rPr lang="cs-CZ" dirty="0"/>
              <a:t> – dorzální flexe + abdukce + pronace</a:t>
            </a:r>
          </a:p>
          <a:p>
            <a:r>
              <a:rPr lang="cs-CZ" b="1" dirty="0"/>
              <a:t>Inverze</a:t>
            </a:r>
            <a:r>
              <a:rPr lang="cs-CZ" dirty="0"/>
              <a:t> – plantární flexe + addukce + supinace</a:t>
            </a:r>
          </a:p>
          <a:p>
            <a:r>
              <a:rPr lang="cs-CZ" dirty="0"/>
              <a:t>(art. </a:t>
            </a:r>
            <a:r>
              <a:rPr lang="cs-CZ" dirty="0" err="1"/>
              <a:t>talocalcanea</a:t>
            </a:r>
            <a:r>
              <a:rPr lang="cs-CZ" dirty="0"/>
              <a:t>,..)</a:t>
            </a:r>
          </a:p>
          <a:p>
            <a:r>
              <a:rPr lang="cs-CZ" dirty="0"/>
              <a:t>https://www.ortopedienohy.cz/anatomie</a:t>
            </a:r>
          </a:p>
        </p:txBody>
      </p:sp>
      <p:sp>
        <p:nvSpPr>
          <p:cNvPr id="5" name="AutoShape 2" descr="VÃ½sledek obrÃ¡zku pro inverze a everze nohy">
            <a:extLst>
              <a:ext uri="{FF2B5EF4-FFF2-40B4-BE49-F238E27FC236}">
                <a16:creationId xmlns:a16="http://schemas.microsoft.com/office/drawing/2014/main" id="{F5B31DA4-B909-4003-A9DD-E65D1A9384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6EB85E3C-D6C9-4B69-8C71-4A475AD4946F}"/>
              </a:ext>
            </a:extLst>
          </p:cNvPr>
          <p:cNvPicPr>
            <a:picLocks noChangeAspect="1"/>
          </p:cNvPicPr>
          <p:nvPr/>
        </p:nvPicPr>
        <p:blipFill>
          <a:blip r:embed="rId2"/>
          <a:stretch>
            <a:fillRect/>
          </a:stretch>
        </p:blipFill>
        <p:spPr>
          <a:xfrm>
            <a:off x="7584948" y="869715"/>
            <a:ext cx="3690398" cy="3066206"/>
          </a:xfrm>
          <a:prstGeom prst="rect">
            <a:avLst/>
          </a:prstGeom>
        </p:spPr>
      </p:pic>
      <p:pic>
        <p:nvPicPr>
          <p:cNvPr id="7" name="Obrázek 6">
            <a:extLst>
              <a:ext uri="{FF2B5EF4-FFF2-40B4-BE49-F238E27FC236}">
                <a16:creationId xmlns:a16="http://schemas.microsoft.com/office/drawing/2014/main" id="{7852273C-7E12-41B2-94B6-3BC081BFF29A}"/>
              </a:ext>
            </a:extLst>
          </p:cNvPr>
          <p:cNvPicPr>
            <a:picLocks noChangeAspect="1"/>
          </p:cNvPicPr>
          <p:nvPr/>
        </p:nvPicPr>
        <p:blipFill>
          <a:blip r:embed="rId3"/>
          <a:stretch>
            <a:fillRect/>
          </a:stretch>
        </p:blipFill>
        <p:spPr>
          <a:xfrm>
            <a:off x="6641434" y="3935921"/>
            <a:ext cx="3768354" cy="2793014"/>
          </a:xfrm>
          <a:prstGeom prst="rect">
            <a:avLst/>
          </a:prstGeom>
        </p:spPr>
      </p:pic>
    </p:spTree>
    <p:extLst>
      <p:ext uri="{BB962C8B-B14F-4D97-AF65-F5344CB8AC3E}">
        <p14:creationId xmlns:p14="http://schemas.microsoft.com/office/powerpoint/2010/main" val="1908180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os coxae">
            <a:extLst>
              <a:ext uri="{FF2B5EF4-FFF2-40B4-BE49-F238E27FC236}">
                <a16:creationId xmlns:a16="http://schemas.microsoft.com/office/drawing/2014/main" id="{BAFD837A-BF2E-4DE4-B6E6-4A5C03592C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8511" y="6767"/>
            <a:ext cx="9134977" cy="685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09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VÃ½sledek obrÃ¡zku pro klenba noÅ¾nÃ­">
            <a:extLst>
              <a:ext uri="{FF2B5EF4-FFF2-40B4-BE49-F238E27FC236}">
                <a16:creationId xmlns:a16="http://schemas.microsoft.com/office/drawing/2014/main" id="{F786F859-D778-4197-89FA-2D3E8138256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3823" y="3906377"/>
            <a:ext cx="11591956" cy="29756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VÃ½sledek obrÃ¡zku pro klenba noÅ¾nÃ­">
            <a:extLst>
              <a:ext uri="{FF2B5EF4-FFF2-40B4-BE49-F238E27FC236}">
                <a16:creationId xmlns:a16="http://schemas.microsoft.com/office/drawing/2014/main" id="{256B94F2-9D98-47EE-A35A-51D0781E9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636" y="0"/>
            <a:ext cx="5126330" cy="384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06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Ã½sledek obrÃ¡zku pro klenba nohy">
            <a:extLst>
              <a:ext uri="{FF2B5EF4-FFF2-40B4-BE49-F238E27FC236}">
                <a16:creationId xmlns:a16="http://schemas.microsoft.com/office/drawing/2014/main" id="{05BFCC4F-7826-49C6-B13C-1E02C9DB44D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92949" y="104273"/>
            <a:ext cx="3518229" cy="664945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VÃ½sledek obrÃ¡zku pro klenba nohy svaly">
            <a:extLst>
              <a:ext uri="{FF2B5EF4-FFF2-40B4-BE49-F238E27FC236}">
                <a16:creationId xmlns:a16="http://schemas.microsoft.com/office/drawing/2014/main" id="{3091661C-09F2-4C48-BDB9-741F38BFE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814" y="842092"/>
            <a:ext cx="6891838" cy="51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07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25D6A3C-00E8-4BA8-8A5D-44881D1FF636}"/>
              </a:ext>
            </a:extLst>
          </p:cNvPr>
          <p:cNvSpPr>
            <a:spLocks noGrp="1"/>
          </p:cNvSpPr>
          <p:nvPr>
            <p:ph type="title"/>
          </p:nvPr>
        </p:nvSpPr>
        <p:spPr>
          <a:xfrm>
            <a:off x="838200" y="777583"/>
            <a:ext cx="10515600" cy="2852737"/>
          </a:xfrm>
        </p:spPr>
        <p:txBody>
          <a:bodyPr/>
          <a:lstStyle/>
          <a:p>
            <a:pPr algn="ctr"/>
            <a:r>
              <a:rPr lang="cs-CZ" dirty="0"/>
              <a:t>Děkuji za pozornost!</a:t>
            </a:r>
          </a:p>
        </p:txBody>
      </p:sp>
    </p:spTree>
    <p:extLst>
      <p:ext uri="{BB962C8B-B14F-4D97-AF65-F5344CB8AC3E}">
        <p14:creationId xmlns:p14="http://schemas.microsoft.com/office/powerpoint/2010/main" val="297944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os coxae">
            <a:extLst>
              <a:ext uri="{FF2B5EF4-FFF2-40B4-BE49-F238E27FC236}">
                <a16:creationId xmlns:a16="http://schemas.microsoft.com/office/drawing/2014/main" id="{164270B1-93C4-4BF5-BB28-A432A0C04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899" y="254011"/>
            <a:ext cx="10360202" cy="614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23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os coxae">
            <a:extLst>
              <a:ext uri="{FF2B5EF4-FFF2-40B4-BE49-F238E27FC236}">
                <a16:creationId xmlns:a16="http://schemas.microsoft.com/office/drawing/2014/main" id="{8A9458E9-22EA-45C6-ACFD-A24EF086D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64" y="1380860"/>
            <a:ext cx="11873272" cy="409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34204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555</Words>
  <Application>Microsoft Office PowerPoint</Application>
  <PresentationFormat>Širokoúhlá obrazovka</PresentationFormat>
  <Paragraphs>118</Paragraphs>
  <Slides>72</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72</vt:i4>
      </vt:variant>
    </vt:vector>
  </HeadingPairs>
  <TitlesOfParts>
    <vt:vector size="77" baseType="lpstr">
      <vt:lpstr>Arial</vt:lpstr>
      <vt:lpstr>Calibri</vt:lpstr>
      <vt:lpstr>Calibri Light</vt:lpstr>
      <vt:lpstr>Wingdings</vt:lpstr>
      <vt:lpstr>Motiv Office</vt:lpstr>
      <vt:lpstr>KOSTI A KLOUBY DOLNÍ KONČETINY</vt:lpstr>
      <vt:lpstr>Os coxae</vt:lpstr>
      <vt:lpstr>Prezentace aplikace PowerPoint</vt:lpstr>
      <vt:lpstr>Prezentace aplikace PowerPoint</vt:lpstr>
      <vt:lpstr>(1/2) Linea terminalis  (polovina vyznačená červeně, struktura je po celém obvodu)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Pohlavní rozdíly na pánvi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Femur</vt:lpstr>
      <vt:lpstr>Prezentace aplikace PowerPoint</vt:lpstr>
      <vt:lpstr>Prezentace aplikace PowerPoint</vt:lpstr>
      <vt:lpstr>Prezentace aplikace PowerPoint</vt:lpstr>
      <vt:lpstr>Prezentace aplikace PowerPoint</vt:lpstr>
      <vt:lpstr>Tibia a fibula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Symphysis pubica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Articulatio coxae</vt:lpstr>
      <vt:lpstr>Prezentace aplikace PowerPoint</vt:lpstr>
      <vt:lpstr>Prezentace aplikace PowerPoint</vt:lpstr>
      <vt:lpstr>Prezentace aplikace PowerPoint</vt:lpstr>
      <vt:lpstr>Vlevo – zvýrazněné ligamentum iliofemorale</vt:lpstr>
      <vt:lpstr>Prezentace aplikace PowerPoint</vt:lpstr>
      <vt:lpstr>Ligamentum iliofemorale zabraňuje hyperextenzi v articulatio coxae. </vt:lpstr>
      <vt:lpstr>Prezentace aplikace PowerPoint</vt:lpstr>
      <vt:lpstr>Articulatio genus</vt:lpstr>
      <vt:lpstr>Prezentace aplikace PowerPoint</vt:lpstr>
      <vt:lpstr>Articulatio genus (+ ligamenta)</vt:lpstr>
      <vt:lpstr>Articulatio genus – kolenní kloub</vt:lpstr>
      <vt:lpstr>Articulatio genus – kolenní kloub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Pohyby kolenního kloubu</vt:lpstr>
      <vt:lpstr>Articulatio tibiofibularis</vt:lpstr>
      <vt:lpstr>Membrana interossea cruris</vt:lpstr>
      <vt:lpstr>Articulatio talocruralis</vt:lpstr>
      <vt:lpstr>Prezentace aplikace PowerPoint</vt:lpstr>
      <vt:lpstr>Sdružené pohyby kotníku</vt:lpstr>
      <vt:lpstr>Prezentace aplikace PowerPoint</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KOSTI A KLOUBY DOLNÍ KONČETINY</dc:title>
  <dc:creator>Jana Vaněčková</dc:creator>
  <cp:lastModifiedBy>Václav Kvítek</cp:lastModifiedBy>
  <cp:revision>50</cp:revision>
  <dcterms:created xsi:type="dcterms:W3CDTF">2018-10-23T14:58:31Z</dcterms:created>
  <dcterms:modified xsi:type="dcterms:W3CDTF">2022-10-12T07:56:20Z</dcterms:modified>
</cp:coreProperties>
</file>