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8" r:id="rId3"/>
    <p:sldId id="257" r:id="rId4"/>
    <p:sldId id="258" r:id="rId5"/>
    <p:sldId id="271" r:id="rId6"/>
    <p:sldId id="270" r:id="rId7"/>
    <p:sldId id="264" r:id="rId8"/>
    <p:sldId id="269" r:id="rId9"/>
    <p:sldId id="273" r:id="rId10"/>
    <p:sldId id="260" r:id="rId11"/>
    <p:sldId id="272" r:id="rId12"/>
    <p:sldId id="259" r:id="rId13"/>
    <p:sldId id="262" r:id="rId14"/>
    <p:sldId id="274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94660"/>
  </p:normalViewPr>
  <p:slideViewPr>
    <p:cSldViewPr snapToGrid="0">
      <p:cViewPr varScale="1">
        <p:scale>
          <a:sx n="86" d="100"/>
          <a:sy n="86" d="100"/>
        </p:scale>
        <p:origin x="270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BF6-8C9D-4D12-86D3-187BFDA2169C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9E455E-CD8A-4A1F-A7AF-2BF0883546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06303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9E455E-CD8A-4A1F-A7AF-2BF0883546F6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23082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9E455E-CD8A-4A1F-A7AF-2BF0883546F6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4364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4138E9-1A32-48A9-8BFA-5BDDDD61D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095CB16-A111-768E-AD56-2C8B903CBE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9106BBF-2E7E-21D5-6E21-7E8AFC610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61BD325-948D-8EDE-8D66-356772D11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C12BA36-E88C-55BF-58FA-420C2BEED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1316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E42998-9BFE-36BC-F3D5-034D89D2D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F7ED569-DCFD-8848-C12F-20663EFCDA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545594C-793B-9B6D-4339-85434BEA5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DA6EEB6-CF3C-AEF5-A08B-19DA16939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A8CBDE9-6589-5030-440D-6359CEA1F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3452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5685B08-75ED-D08D-59B3-DB2E89242B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3104517-6D7E-7287-6F55-21DCB9B483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702FF62-FD08-4B69-8E3D-9295A917B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C664F06-634F-E156-2D6C-32CB0E536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77AD668-6186-93BE-2066-A5237D6C2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0324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53A56D-BB92-4B35-52AC-0D7AA8FBA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AAC7C3D-1DD6-CA25-9E92-4979821C0E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C4B1ECE-CB1B-01C4-3FCC-F6E12B6B7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F7951B-1387-B138-B30B-F47C05372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40B2E39-55AD-E293-2786-ED56B7348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5316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CB2931-8CEF-197A-4BB4-A4508F634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5937EC8-7E85-E01D-673A-FCA9284803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45077D2-505E-D798-F47E-A8E34A2F6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B615702-7C50-62D7-1D56-46E099A7F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4418396-7ECA-BE85-8458-4FB0F6318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1780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FDE898-E40A-731A-41E1-B6C67DA6C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987F54-B540-6121-9EED-C075D07C38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75E67B0-DE85-5D38-5CB1-762BD6BED8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5693017-EEAF-2F04-4466-2B3FEB249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8968BF1-1ECE-48BC-53BF-7B59D3F14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E341154-2855-FB69-A544-8426A4E07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6664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659B76-2577-D707-2446-B2461B4AA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E389D2A-6554-D559-ABFB-1F679A28D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A9A1E14-E79E-4B3D-6B43-7559A47B7B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47C954F-F478-C252-0568-99CC926747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BA66045-3A65-8C75-4383-920A520640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7167D2A-9BF9-26BA-2D5C-CD6D26337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D3C7CF8E-616F-EDB7-2ADE-D86CE6BE0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2C1D076C-E18D-97D5-7789-4953AACB0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2771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B8292B-9A9F-65CD-61EA-41DC8D8D5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0D3D5D0-F62B-D8E8-7964-7A0AEE955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4AC7DB8-9772-D544-73A1-09BC29893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22BCF2A-CDE7-B88E-CA5F-6925BF821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4063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221CAC3-5BB6-084B-7928-3D2A9A3C9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FDB4F10-6329-5F94-88F1-E3FFB194E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0C82B74-FE5C-1015-BBB7-0212C86E9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9680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A93EDA-F644-7283-210A-EE8200A2B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B35F39-1386-1034-A571-E62820F19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C360F99-86CE-B032-31B7-25CBBDC883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5144FEA-316D-71CB-DE69-1E62AD89B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00500F6-8904-6822-48AA-6F2906A0A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DDE4433-6BA8-20EE-974D-DAD4E1225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9541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4A48A1-8685-15BC-AE88-E7D76F1DD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7894BB49-59BE-7B2E-6CF6-FD91FC1A8E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AC461BC-81D7-E633-2FEF-615D8A8B65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3F85239-5F09-066E-06C8-4433B3927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FC4F66C-489E-B64A-2A4F-BC2D0ED3D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3E8E757-DB9A-C9A0-4C77-39F6AC465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3370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8457A8D-11E9-8D00-EE52-344CB3ED6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BDD7CCF-DF16-87E4-01C8-99E32B64DC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8796BA8-DC30-E703-8B63-5DC9A9CBB3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02E4C3E-A58A-1F01-227F-46C05A0B74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34F61EF-B0B2-81C0-C707-DEA8D9BAF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5321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2.mp3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GPlwLco634U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DB7EFBA4-45E8-5532-F858-CFC2A52F22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288627"/>
            <a:ext cx="9144000" cy="1655762"/>
          </a:xfrm>
        </p:spPr>
        <p:txBody>
          <a:bodyPr>
            <a:normAutofit/>
          </a:bodyPr>
          <a:lstStyle/>
          <a:p>
            <a:r>
              <a:rPr lang="cs-CZ" sz="4000" dirty="0"/>
              <a:t>JCII</a:t>
            </a:r>
          </a:p>
          <a:p>
            <a:r>
              <a:rPr lang="ru-RU" sz="4000" dirty="0"/>
              <a:t>Профилактика болезней</a:t>
            </a:r>
          </a:p>
          <a:p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6972871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84_Yoga">
            <a:hlinkClick r:id="" action="ppaction://media"/>
            <a:extLst>
              <a:ext uri="{FF2B5EF4-FFF2-40B4-BE49-F238E27FC236}">
                <a16:creationId xmlns:a16="http://schemas.microsoft.com/office/drawing/2014/main" id="{F536E619-03B3-0947-E68F-0CF8341502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683173" y="1516322"/>
            <a:ext cx="971954" cy="971954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9E6D371C-DE2E-77D4-104B-2D86D1213C43}"/>
              </a:ext>
            </a:extLst>
          </p:cNvPr>
          <p:cNvSpPr txBox="1"/>
          <p:nvPr/>
        </p:nvSpPr>
        <p:spPr>
          <a:xfrm>
            <a:off x="3275215" y="302663"/>
            <a:ext cx="87560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000" b="1" dirty="0"/>
              <a:t>Что такое йога и как она может помочь здоровому образу жизни?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b="1" dirty="0"/>
              <a:t>Какой эффект от занятий йогой описывает героиня?</a:t>
            </a:r>
            <a:endParaRPr lang="cs-CZ" sz="2000" b="1" dirty="0"/>
          </a:p>
          <a:p>
            <a:pPr marL="457200" indent="-457200">
              <a:buFont typeface="+mj-lt"/>
              <a:buAutoNum type="arabicPeriod"/>
            </a:pPr>
            <a:r>
              <a:rPr lang="ru-RU" sz="2000" b="1" dirty="0"/>
              <a:t>Расскажите о своем опыте медитации / йоги / иных восточных практик.</a:t>
            </a:r>
            <a:endParaRPr lang="cs-CZ" sz="2000" b="1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DEB5DD57-148D-5321-99ED-6A7E0627F726}"/>
              </a:ext>
            </a:extLst>
          </p:cNvPr>
          <p:cNvSpPr txBox="1"/>
          <p:nvPr/>
        </p:nvSpPr>
        <p:spPr>
          <a:xfrm>
            <a:off x="1335578" y="3429000"/>
            <a:ext cx="8063346" cy="1021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D717F38D-FFD6-5CFB-55FC-FB3D88EB49D5}"/>
              </a:ext>
            </a:extLst>
          </p:cNvPr>
          <p:cNvSpPr txBox="1"/>
          <p:nvPr/>
        </p:nvSpPr>
        <p:spPr>
          <a:xfrm>
            <a:off x="3485802" y="3075057"/>
            <a:ext cx="69438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000" b="1" dirty="0"/>
              <a:t>Почему говорящая разочаровалась в подруге?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b="1" dirty="0"/>
              <a:t>Как ее подруга объясняет свою вредную привычку?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b="1" dirty="0"/>
              <a:t>Почему тяжело избавиться от вредных привычек?</a:t>
            </a:r>
            <a:endParaRPr lang="cs-CZ" sz="2000" b="1" dirty="0"/>
          </a:p>
        </p:txBody>
      </p:sp>
      <p:pic>
        <p:nvPicPr>
          <p:cNvPr id="7" name="177__20Smoking">
            <a:hlinkClick r:id="" action="ppaction://media"/>
            <a:extLst>
              <a:ext uri="{FF2B5EF4-FFF2-40B4-BE49-F238E27FC236}">
                <a16:creationId xmlns:a16="http://schemas.microsoft.com/office/drawing/2014/main" id="{7D8882BC-B9DE-57EB-AB45-774EDEDE2CC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38591" y="4328557"/>
            <a:ext cx="925087" cy="925087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6A255D02-645A-6949-31EB-D8CE0EBA9F80}"/>
              </a:ext>
            </a:extLst>
          </p:cNvPr>
          <p:cNvSpPr txBox="1"/>
          <p:nvPr/>
        </p:nvSpPr>
        <p:spPr>
          <a:xfrm>
            <a:off x="199506" y="286744"/>
            <a:ext cx="6096000" cy="4260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АУДИРОВАНИЕ</a:t>
            </a:r>
            <a:endParaRPr lang="cs-CZ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3759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99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104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227A4CFD-FFE4-3763-59AF-DF00768853BD}"/>
              </a:ext>
            </a:extLst>
          </p:cNvPr>
          <p:cNvSpPr txBox="1"/>
          <p:nvPr/>
        </p:nvSpPr>
        <p:spPr>
          <a:xfrm>
            <a:off x="1995053" y="1367043"/>
            <a:ext cx="84180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ru-RU" b="1" i="0" dirty="0">
                <a:solidFill>
                  <a:srgbClr val="0F0F0F"/>
                </a:solidFill>
                <a:effectLst/>
                <a:latin typeface="Roboto" panose="02000000000000000000" pitchFamily="2" charset="0"/>
              </a:rPr>
              <a:t>Какие 7 правил здорового образа жизни были упомянуты в ролике?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0B7C9B4-A146-12F9-CD79-72ABF5A90B20}"/>
              </a:ext>
            </a:extLst>
          </p:cNvPr>
          <p:cNvSpPr txBox="1"/>
          <p:nvPr/>
        </p:nvSpPr>
        <p:spPr>
          <a:xfrm>
            <a:off x="1662544" y="2237155"/>
            <a:ext cx="90830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hlinkClick r:id="rId2"/>
              </a:rPr>
              <a:t>7 Правил Здорового Образа Жизни - Как Правильно Вести ЗОЖ. Простые Способы.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03038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3046CEA2-480E-E848-46FF-E99EFE72EA01}"/>
              </a:ext>
            </a:extLst>
          </p:cNvPr>
          <p:cNvSpPr txBox="1"/>
          <p:nvPr/>
        </p:nvSpPr>
        <p:spPr>
          <a:xfrm>
            <a:off x="2140354" y="792481"/>
            <a:ext cx="7331826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ТЕМЫ ДЛЯ ЭССЕ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(ПИСЬМЕННОЕ ДОМАШНЕЕ ЗАДАНИЕ)</a:t>
            </a:r>
          </a:p>
          <a:p>
            <a:pPr algn="ctr">
              <a:lnSpc>
                <a:spcPct val="150000"/>
              </a:lnSpc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A84E9AC9-F09D-F56E-8C73-FE881682C9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1775" y="1846190"/>
            <a:ext cx="7647863" cy="142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Роль движения и спорта в повседневной жизни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Стресс, вредные привычки и здоровье в современном мире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Домашняя атмосфера и психологическое здоровье</a:t>
            </a:r>
          </a:p>
        </p:txBody>
      </p:sp>
    </p:spTree>
    <p:extLst>
      <p:ext uri="{BB962C8B-B14F-4D97-AF65-F5344CB8AC3E}">
        <p14:creationId xmlns:p14="http://schemas.microsoft.com/office/powerpoint/2010/main" val="31670065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655B747F-95EA-F312-4148-71ABEBC4256D}"/>
              </a:ext>
            </a:extLst>
          </p:cNvPr>
          <p:cNvSpPr txBox="1"/>
          <p:nvPr/>
        </p:nvSpPr>
        <p:spPr>
          <a:xfrm>
            <a:off x="2056014" y="348405"/>
            <a:ext cx="764057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Лексический минимум по теме “Профилактика болезней”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9F6A7600-1381-3A4F-D48A-62FA791B5278}"/>
              </a:ext>
            </a:extLst>
          </p:cNvPr>
          <p:cNvSpPr txBox="1"/>
          <p:nvPr/>
        </p:nvSpPr>
        <p:spPr>
          <a:xfrm>
            <a:off x="573578" y="1118580"/>
            <a:ext cx="11044844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Здоровье и состояния: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здоровье, болезнь, профилактика, образ жизни, самочувствие, стресс, безопасность</a:t>
            </a:r>
          </a:p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Сон и отдых: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сон, отдых, режим, ночь, сутки, усталость, бессонница</a:t>
            </a:r>
          </a:p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Движение и активность: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спорт, движение, активный образ жизни, прогулка, бег, велосипед, бассейн, плавание, природа</a:t>
            </a:r>
          </a:p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Питание: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питание, еда, вода, овощи, фрукты, зелень, витамины, минералы, белки, жиры, углеводы</a:t>
            </a:r>
          </a:p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Действия: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спать, отдыхать, заниматься спортом, гулять, питаться, пить воду, сохранять, контролировать эмоции, избегать, бросать вредные привычки</a:t>
            </a:r>
          </a:p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Прилагательные: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здоровый, полезный, правильный, активный, спокойный, уютный, вредный</a:t>
            </a:r>
          </a:p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Понятия: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привычка, режим, атмосфера, эмоции, контроль, баланс, энергия</a:t>
            </a:r>
          </a:p>
        </p:txBody>
      </p:sp>
    </p:spTree>
    <p:extLst>
      <p:ext uri="{BB962C8B-B14F-4D97-AF65-F5344CB8AC3E}">
        <p14:creationId xmlns:p14="http://schemas.microsoft.com/office/powerpoint/2010/main" val="33987529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6787D17C-2291-A9FD-03B3-CA95289A0B93}"/>
              </a:ext>
            </a:extLst>
          </p:cNvPr>
          <p:cNvSpPr txBox="1"/>
          <p:nvPr/>
        </p:nvSpPr>
        <p:spPr>
          <a:xfrm>
            <a:off x="532015" y="253419"/>
            <a:ext cx="9903228" cy="6351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Переведите на русский язык (ПИСЬМЕННОЕ ДОМАШНЕЕ ЗАДАНИЕ)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Zdravý životní styl je v dnešní době velmi důležitý.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Každý den chodím na dlouhé procházky do parku.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Jím hodně ovoce a zeleniny, protože obsahují vitamíny.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Piju minimálně dva litry čisté vody denně.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Sportuji třikrát týdně, nejčastěji plavu nebo běhám.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 zdraví je nutné spát alespoň sedm až osm hodin.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Můj kamarád přestal kouřit, protože chce být zdravý.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 víkendu raději jezdím na kole, než abych seděl u televize.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K snídani si dávám ovesnou kaši s ořechy.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Rychlé občerstvení nenabízí zdravé jídlo.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Pravidelný pohyb pomáhá proti stresu a únavě.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Když mě bolí v krku, piju čaj s citronem a medem.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Snažím se omezit sladkosti a pít méně kávy.</a:t>
            </a:r>
          </a:p>
        </p:txBody>
      </p:sp>
    </p:spTree>
    <p:extLst>
      <p:ext uri="{BB962C8B-B14F-4D97-AF65-F5344CB8AC3E}">
        <p14:creationId xmlns:p14="http://schemas.microsoft.com/office/powerpoint/2010/main" val="3051404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7679437D-3274-1877-E8C9-2DDD5D663A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860" y="0"/>
            <a:ext cx="106262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902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rázek 18">
            <a:extLst>
              <a:ext uri="{FF2B5EF4-FFF2-40B4-BE49-F238E27FC236}">
                <a16:creationId xmlns:a16="http://schemas.microsoft.com/office/drawing/2014/main" id="{17775A33-FDF4-6BA9-2826-1EB80479858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525" t="14788" r="24851" b="25495"/>
          <a:stretch>
            <a:fillRect/>
          </a:stretch>
        </p:blipFill>
        <p:spPr>
          <a:xfrm>
            <a:off x="94211" y="260465"/>
            <a:ext cx="8503615" cy="6179127"/>
          </a:xfrm>
          <a:prstGeom prst="rect">
            <a:avLst/>
          </a:prstGeom>
        </p:spPr>
      </p:pic>
      <p:sp>
        <p:nvSpPr>
          <p:cNvPr id="21" name="TextovéPole 20">
            <a:extLst>
              <a:ext uri="{FF2B5EF4-FFF2-40B4-BE49-F238E27FC236}">
                <a16:creationId xmlns:a16="http://schemas.microsoft.com/office/drawing/2014/main" id="{E897FA21-F308-9547-201C-26E9B1330963}"/>
              </a:ext>
            </a:extLst>
          </p:cNvPr>
          <p:cNvSpPr txBox="1"/>
          <p:nvPr/>
        </p:nvSpPr>
        <p:spPr>
          <a:xfrm>
            <a:off x="9260379" y="260465"/>
            <a:ext cx="2787534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/>
              <a:t>Сколько часов в день нужно спать?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/>
              <a:t>Какими видами физической активности можно заниматься?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/>
              <a:t>Что помогает создать уют в доме?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/>
              <a:t>Продолжите фразу «Мой дом – моя …».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/>
              <a:t>Как справиться со стрессом?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/>
              <a:t>К кому нужно обратиться, если у человека серьёзный стресс?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/>
              <a:t>Что такое правильное питание?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94629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6E87A6D-B11E-70E7-C057-00367B675B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6916" y="140239"/>
            <a:ext cx="5248101" cy="496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ТЕМЫ ДЛЯ ОБСУЖДЕНИЯ</a:t>
            </a:r>
            <a:endParaRPr kumimoji="0" lang="ru-RU" sz="20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CBE0D39A-49D3-805A-C169-B89E06F4B9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005" y="3429884"/>
            <a:ext cx="11743114" cy="496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ru-RU" sz="20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2D558270-8257-0CF5-F525-87908FD3A580}"/>
              </a:ext>
            </a:extLst>
          </p:cNvPr>
          <p:cNvSpPr txBox="1"/>
          <p:nvPr/>
        </p:nvSpPr>
        <p:spPr>
          <a:xfrm>
            <a:off x="346361" y="913704"/>
            <a:ext cx="10914613" cy="4651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Как Вы понимаете выражение «здоровый образ жизни»?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Какие привычки помогают Вам чувствовать себя хорошо каждый день?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Что для Вас важнее для здоровья: сон или физическая активность?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Легко ли Вам соблюдать режим сна в будни и выходные?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Как Вы обычно снимаете стресс после учёбы или работы?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Какую роль играет дом и атмосфера дома для Вашего здоровья?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Какие вредные привычки, по-вашему, сильнее всего вредят здоровью?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Что для Вас труднее: правильно питаться или регулярно заниматься спортом?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Как Вы относитесь к советам врачей о профилактике болезней?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Какие привычки Вы хотели бы изменить, чтобы стать здоровее?</a:t>
            </a:r>
          </a:p>
        </p:txBody>
      </p:sp>
    </p:spTree>
    <p:extLst>
      <p:ext uri="{BB962C8B-B14F-4D97-AF65-F5344CB8AC3E}">
        <p14:creationId xmlns:p14="http://schemas.microsoft.com/office/powerpoint/2010/main" val="936856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D43D28B9-A61A-1A1D-9078-85BA9D0D8D4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253" t="69700" r="21170" b="7071"/>
          <a:stretch>
            <a:fillRect/>
          </a:stretch>
        </p:blipFill>
        <p:spPr>
          <a:xfrm>
            <a:off x="543098" y="313370"/>
            <a:ext cx="10148076" cy="2302368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17822FED-43D2-6ABA-6476-ACBC050E89C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5385" t="29576" r="24468" b="51191"/>
          <a:stretch>
            <a:fillRect/>
          </a:stretch>
        </p:blipFill>
        <p:spPr>
          <a:xfrm>
            <a:off x="543098" y="2483819"/>
            <a:ext cx="9991898" cy="1890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033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5AA1BE95-F6FC-ACA9-6AE7-7FCDE8FDDF5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509" t="66343" r="5193" b="15637"/>
          <a:stretch>
            <a:fillRect/>
          </a:stretch>
        </p:blipFill>
        <p:spPr>
          <a:xfrm>
            <a:off x="1143199" y="345933"/>
            <a:ext cx="9018002" cy="2793077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D8317347-1F88-6021-1549-5B522B3DD47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890" t="14333" r="3885" b="68078"/>
          <a:stretch>
            <a:fillRect/>
          </a:stretch>
        </p:blipFill>
        <p:spPr>
          <a:xfrm>
            <a:off x="1143199" y="3277620"/>
            <a:ext cx="9086983" cy="2793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649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578E4833-B56B-EDA3-F052-E2C0AB28950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58" t="7839" r="64351" b="46181"/>
          <a:stretch>
            <a:fillRect/>
          </a:stretch>
        </p:blipFill>
        <p:spPr>
          <a:xfrm>
            <a:off x="55417" y="835428"/>
            <a:ext cx="3856171" cy="5187143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E3591889-296E-B34A-9823-B474F63C23A5}"/>
              </a:ext>
            </a:extLst>
          </p:cNvPr>
          <p:cNvSpPr txBox="1"/>
          <p:nvPr/>
        </p:nvSpPr>
        <p:spPr>
          <a:xfrm>
            <a:off x="55416" y="4431"/>
            <a:ext cx="51372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/>
              <a:t>Задание № 1</a:t>
            </a:r>
          </a:p>
          <a:p>
            <a:r>
              <a:rPr lang="ru-RU" sz="2400" b="1" dirty="0"/>
              <a:t>Сколько пунктов Вы набрали из 11?</a:t>
            </a:r>
            <a:endParaRPr lang="cs-CZ" sz="2400" b="1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40829DA0-D6D9-D642-F1A9-79CF73D42A30}"/>
              </a:ext>
            </a:extLst>
          </p:cNvPr>
          <p:cNvSpPr txBox="1"/>
          <p:nvPr/>
        </p:nvSpPr>
        <p:spPr>
          <a:xfrm>
            <a:off x="5649885" y="74234"/>
            <a:ext cx="6486698" cy="67095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Задание № </a:t>
            </a:r>
            <a:r>
              <a:rPr lang="ru-RU" sz="2400" b="1" u="sng" dirty="0">
                <a:solidFill>
                  <a:prstClr val="black"/>
                </a:solidFill>
                <a:latin typeface="Calibri" panose="020F0502020204030204"/>
              </a:rPr>
              <a:t>2</a:t>
            </a:r>
            <a:endParaRPr kumimoji="0" lang="ru-RU" sz="24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>
                <a:solidFill>
                  <a:prstClr val="black"/>
                </a:solidFill>
                <a:latin typeface="Calibri" panose="020F0502020204030204"/>
              </a:rPr>
              <a:t>Выразите и аргументируйте свое мнение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b="1" dirty="0">
              <a:solidFill>
                <a:prstClr val="black"/>
              </a:solidFill>
              <a:latin typeface="Calibri" panose="020F0502020204030204"/>
            </a:endParaRPr>
          </a:p>
          <a:p>
            <a:r>
              <a:rPr lang="ru-RU" sz="2000" b="1" u="sng" dirty="0">
                <a:solidFill>
                  <a:srgbClr val="002060"/>
                </a:solidFill>
              </a:rPr>
              <a:t>Правда или миф? Спорные утверждения о ЗОЖ:</a:t>
            </a:r>
          </a:p>
          <a:p>
            <a:endParaRPr lang="ru-RU" sz="2000" b="1" u="sng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</a:rPr>
              <a:t>Уровень холестерина должен быть низким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b="1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</a:rPr>
              <a:t>Нужно выпивать восемь стаканов воды в день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b="1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</a:rPr>
              <a:t>Индекс массы тела у здорового человека от 18 до 25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b="1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</a:rPr>
              <a:t>Давление = возраст + 100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b="1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</a:rPr>
              <a:t>Витамин С помогает от простуды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b="1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</a:rPr>
              <a:t>Бегом от инфаркта / можно «убежать» от инфаркта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b="1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</a:rPr>
              <a:t>Потение = детоксикация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b="1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</a:rPr>
              <a:t>Безглютеновые продукты полезней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42079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F9274661-10E8-8825-43D8-75CB69A8E32B}"/>
              </a:ext>
            </a:extLst>
          </p:cNvPr>
          <p:cNvSpPr txBox="1"/>
          <p:nvPr/>
        </p:nvSpPr>
        <p:spPr>
          <a:xfrm>
            <a:off x="637309" y="1607128"/>
            <a:ext cx="10828712" cy="26776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cs typeface="Arial" panose="020B0604020202020204" pitchFamily="34" charset="0"/>
              </a:rPr>
              <a:t>Согласны ли Вы с такой ролью позитивного мышления в жизни?</a:t>
            </a:r>
            <a:endParaRPr lang="cs-CZ" sz="2400" b="1" dirty="0">
              <a:cs typeface="Arial" panose="020B0604020202020204" pitchFamily="34" charset="0"/>
            </a:endParaRPr>
          </a:p>
          <a:p>
            <a:pPr algn="just"/>
            <a:endParaRPr lang="ru-RU" sz="2400" b="1" dirty="0">
              <a:cs typeface="Arial" panose="020B0604020202020204" pitchFamily="34" charset="0"/>
            </a:endParaRPr>
          </a:p>
          <a:p>
            <a:pPr algn="just"/>
            <a:r>
              <a:rPr lang="ru-RU" sz="2400" dirty="0">
                <a:cs typeface="Arial" panose="020B0604020202020204" pitchFamily="34" charset="0"/>
              </a:rPr>
              <a:t>На самом деле ЗОЖ — это отказ от негатива. То есть отказ от того, что негативно влияет на наше физическое и психическое здоровье. Курить вредно — мы не курим. Жить рядом с ТЭЦ или МКАД вредно — мы переезжаем в другое место или за город. Сидеть за компом подолгу вредно — мы встаем и идем гулять. Все это требует определенных усилий (моральных, физических, материальных).</a:t>
            </a:r>
          </a:p>
        </p:txBody>
      </p:sp>
    </p:spTree>
    <p:extLst>
      <p:ext uri="{BB962C8B-B14F-4D97-AF65-F5344CB8AC3E}">
        <p14:creationId xmlns:p14="http://schemas.microsoft.com/office/powerpoint/2010/main" val="22592066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73E3FFDB-97CF-8F7B-413B-752FB2E650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462" y="157684"/>
            <a:ext cx="8726742" cy="6509123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CD6A5339-211F-DF70-F614-460C9FAB873D}"/>
              </a:ext>
            </a:extLst>
          </p:cNvPr>
          <p:cNvSpPr txBox="1"/>
          <p:nvPr/>
        </p:nvSpPr>
        <p:spPr>
          <a:xfrm>
            <a:off x="9210502" y="504305"/>
            <a:ext cx="253261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/>
              <a:t>Какие вредные привычки Вы знаете?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/>
              <a:t>Все ли они опасны?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/>
              <a:t>Как от них можно избавиться?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333366541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5105</TotalTime>
  <Words>741</Words>
  <Application>Microsoft Office PowerPoint</Application>
  <PresentationFormat>Širokoúhlá obrazovka</PresentationFormat>
  <Paragraphs>85</Paragraphs>
  <Slides>14</Slides>
  <Notes>2</Notes>
  <HiddenSlides>0</HiddenSlides>
  <MMClips>2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21" baseType="lpstr">
      <vt:lpstr>Aptos</vt:lpstr>
      <vt:lpstr>Arial</vt:lpstr>
      <vt:lpstr>Calibri</vt:lpstr>
      <vt:lpstr>Calibri Light</vt:lpstr>
      <vt:lpstr>Roboto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Veronika SN</dc:creator>
  <cp:lastModifiedBy>Veronika SN</cp:lastModifiedBy>
  <cp:revision>26</cp:revision>
  <dcterms:created xsi:type="dcterms:W3CDTF">2026-01-21T15:50:39Z</dcterms:created>
  <dcterms:modified xsi:type="dcterms:W3CDTF">2026-02-02T15:00:27Z</dcterms:modified>
</cp:coreProperties>
</file>