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58" r:id="rId3"/>
    <p:sldId id="357" r:id="rId4"/>
    <p:sldId id="343" r:id="rId5"/>
    <p:sldId id="360" r:id="rId6"/>
    <p:sldId id="346" r:id="rId7"/>
    <p:sldId id="361" r:id="rId8"/>
    <p:sldId id="319" r:id="rId9"/>
    <p:sldId id="359" r:id="rId10"/>
    <p:sldId id="3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díky!!!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co nás dnes čeká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analýza a hodnocení tlumočnického výkonu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feedback na tento semestr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 z listu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5372" y="3039743"/>
            <a:ext cx="5041006" cy="31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skupina A</a:t>
            </a:r>
            <a:endParaRPr lang="cs-CZ" sz="3600" b="1" dirty="0" smtClean="0"/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tlumočí v kabině </a:t>
            </a:r>
            <a:r>
              <a:rPr lang="cs-CZ" sz="3200" dirty="0" smtClean="0"/>
              <a:t>z listu</a:t>
            </a:r>
            <a:endParaRPr lang="cs-CZ" sz="3200" dirty="0" smtClean="0"/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err="1" smtClean="0"/>
              <a:t>posluchá</a:t>
            </a:r>
            <a:r>
              <a:rPr lang="cs-CZ" sz="3200" dirty="0" smtClean="0"/>
              <a:t> a dává feedback</a:t>
            </a:r>
            <a:endParaRPr lang="cs-CZ" sz="3200" dirty="0" smtClean="0"/>
          </a:p>
          <a:p>
            <a:pPr marL="687642" lvl="3" indent="-182563"/>
            <a:r>
              <a:rPr lang="cs-CZ" sz="2800" dirty="0" err="1" smtClean="0"/>
              <a:t>delivery</a:t>
            </a:r>
            <a:endParaRPr lang="cs-CZ" sz="2800" dirty="0" smtClean="0"/>
          </a:p>
          <a:p>
            <a:pPr marL="687642" lvl="3" indent="-182563"/>
            <a:r>
              <a:rPr lang="cs-CZ" sz="2800" dirty="0" smtClean="0"/>
              <a:t>koheze/koherence</a:t>
            </a:r>
          </a:p>
          <a:p>
            <a:pPr marL="687642" lvl="3" indent="-182563"/>
            <a:r>
              <a:rPr lang="cs-CZ" sz="2800" dirty="0" smtClean="0"/>
              <a:t>obsahová přesnost (viz list)</a:t>
            </a:r>
            <a:endParaRPr lang="cs-CZ" sz="24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15784" y="1957510"/>
            <a:ext cx="10492682" cy="80883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12 minut na přípravu listu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440000" y="3039743"/>
            <a:ext cx="5041006" cy="31932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600" b="1" dirty="0" smtClean="0"/>
              <a:t>skupina B</a:t>
            </a:r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err="1"/>
              <a:t>posluchá</a:t>
            </a:r>
            <a:r>
              <a:rPr lang="cs-CZ" sz="3200" dirty="0"/>
              <a:t> a dává feedback</a:t>
            </a:r>
          </a:p>
          <a:p>
            <a:pPr marL="687642" lvl="3" indent="-182563"/>
            <a:r>
              <a:rPr lang="cs-CZ" sz="2800" dirty="0" err="1"/>
              <a:t>delivery</a:t>
            </a:r>
            <a:endParaRPr lang="cs-CZ" sz="2800" dirty="0"/>
          </a:p>
          <a:p>
            <a:pPr marL="687642" lvl="3" indent="-182563"/>
            <a:r>
              <a:rPr lang="cs-CZ" sz="2800" dirty="0"/>
              <a:t>koheze/koherence</a:t>
            </a:r>
          </a:p>
          <a:p>
            <a:pPr marL="687642" lvl="3" indent="-182563"/>
            <a:r>
              <a:rPr lang="cs-CZ" sz="2800" dirty="0"/>
              <a:t>obsahová přesnost (viz list)</a:t>
            </a:r>
            <a:endParaRPr lang="cs-CZ" sz="2400" dirty="0"/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tlumočí v kabině z listu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společný 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3 věci, které se povedly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3 věci, na které si dát pozor / zlepšit</a:t>
            </a:r>
            <a:endParaRPr lang="cs-CZ" sz="36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Potřebujete ještě něco vyřešit strategicky/systémově?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/>
              <a:t>V</a:t>
            </a:r>
            <a:r>
              <a:rPr lang="cs-CZ" sz="3200" dirty="0" smtClean="0"/>
              <a:t>e fázi přípravy?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Ve fázi tlumočení?</a:t>
            </a:r>
            <a:endParaRPr lang="cs-CZ" sz="32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7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analýza a hodnocení tlumočnického výkonu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3" y="2084832"/>
            <a:ext cx="10492682" cy="41886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Čím byste svou analýzu začali?</a:t>
            </a: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15783" y="2264065"/>
            <a:ext cx="1065472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63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analýza – shrnutí a tipy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9824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 na tento semestr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se vám na výuce v tomto semestru </a:t>
            </a:r>
            <a:r>
              <a:rPr lang="cs-CZ" sz="3600" dirty="0" smtClean="0"/>
              <a:t>líbilo?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by chtělo naopak </a:t>
            </a:r>
            <a:r>
              <a:rPr lang="cs-CZ" sz="3600" dirty="0" smtClean="0"/>
              <a:t>zlepšit?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si </a:t>
            </a:r>
            <a:r>
              <a:rPr lang="cs-CZ" sz="3600" dirty="0" smtClean="0"/>
              <a:t>odnášíte?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Zachovali byste něco z distanční výuky i v běžné výuce?</a:t>
            </a:r>
            <a:endParaRPr lang="cs-CZ" sz="5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978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1845</TotalTime>
  <Words>155</Words>
  <Application>Microsoft Office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Integrál</vt:lpstr>
      <vt:lpstr>KTIV</vt:lpstr>
      <vt:lpstr>co nás dnes čeká</vt:lpstr>
      <vt:lpstr>tlumočení z listu</vt:lpstr>
      <vt:lpstr>společný Feedback</vt:lpstr>
      <vt:lpstr>debriefing</vt:lpstr>
      <vt:lpstr>analýza a hodnocení tlumočnického výkonu</vt:lpstr>
      <vt:lpstr>analýza – shrnutí a tipy</vt:lpstr>
      <vt:lpstr>wrap-up</vt:lpstr>
      <vt:lpstr>feedback na tento semestr</vt:lpstr>
      <vt:lpstr>díky!!!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94</cp:revision>
  <dcterms:created xsi:type="dcterms:W3CDTF">2019-03-09T16:29:07Z</dcterms:created>
  <dcterms:modified xsi:type="dcterms:W3CDTF">2020-06-25T12:51:13Z</dcterms:modified>
</cp:coreProperties>
</file>