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2"/>
  </p:notesMasterIdLst>
  <p:sldIdLst>
    <p:sldId id="287" r:id="rId4"/>
    <p:sldId id="345" r:id="rId5"/>
    <p:sldId id="367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55" r:id="rId17"/>
    <p:sldId id="356" r:id="rId18"/>
    <p:sldId id="357" r:id="rId19"/>
    <p:sldId id="368" r:id="rId20"/>
    <p:sldId id="364" r:id="rId21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475C62-9879-46A1-80B3-FF9408C7F667}" v="577" dt="2021-12-02T19:11:36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5" autoAdjust="0"/>
  </p:normalViewPr>
  <p:slideViewPr>
    <p:cSldViewPr>
      <p:cViewPr varScale="1">
        <p:scale>
          <a:sx n="59" d="100"/>
          <a:sy n="59" d="100"/>
        </p:scale>
        <p:origin x="12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Vágner" userId="S::vagner@vojenskyobor.cz::8f38ecf4-166a-48cb-9f9e-f1a40236ef56" providerId="AD" clId="Web-{0D475C62-9879-46A1-80B3-FF9408C7F667}"/>
    <pc:docChg chg="addSld delSld modSld sldOrd">
      <pc:chgData name="Michal Vágner" userId="S::vagner@vojenskyobor.cz::8f38ecf4-166a-48cb-9f9e-f1a40236ef56" providerId="AD" clId="Web-{0D475C62-9879-46A1-80B3-FF9408C7F667}" dt="2021-12-02T19:11:35.513" v="458" actId="20577"/>
      <pc:docMkLst>
        <pc:docMk/>
      </pc:docMkLst>
      <pc:sldChg chg="del">
        <pc:chgData name="Michal Vágner" userId="S::vagner@vojenskyobor.cz::8f38ecf4-166a-48cb-9f9e-f1a40236ef56" providerId="AD" clId="Web-{0D475C62-9879-46A1-80B3-FF9408C7F667}" dt="2021-12-02T18:54:14.250" v="96"/>
        <pc:sldMkLst>
          <pc:docMk/>
          <pc:sldMk cId="0" sldId="269"/>
        </pc:sldMkLst>
      </pc:sldChg>
      <pc:sldChg chg="modSp">
        <pc:chgData name="Michal Vágner" userId="S::vagner@vojenskyobor.cz::8f38ecf4-166a-48cb-9f9e-f1a40236ef56" providerId="AD" clId="Web-{0D475C62-9879-46A1-80B3-FF9408C7F667}" dt="2021-12-02T19:02:37.795" v="295" actId="20577"/>
        <pc:sldMkLst>
          <pc:docMk/>
          <pc:sldMk cId="0" sldId="287"/>
        </pc:sldMkLst>
        <pc:spChg chg="mod">
          <ac:chgData name="Michal Vágner" userId="S::vagner@vojenskyobor.cz::8f38ecf4-166a-48cb-9f9e-f1a40236ef56" providerId="AD" clId="Web-{0D475C62-9879-46A1-80B3-FF9408C7F667}" dt="2021-12-02T19:02:37.795" v="295" actId="20577"/>
          <ac:spMkLst>
            <pc:docMk/>
            <pc:sldMk cId="0" sldId="287"/>
            <ac:spMk id="3075" creationId="{ECA31B4F-0A1C-4B90-BEC2-0EC99B56FA34}"/>
          </ac:spMkLst>
        </pc:spChg>
      </pc:sldChg>
      <pc:sldChg chg="addSp delSp modSp">
        <pc:chgData name="Michal Vágner" userId="S::vagner@vojenskyobor.cz::8f38ecf4-166a-48cb-9f9e-f1a40236ef56" providerId="AD" clId="Web-{0D475C62-9879-46A1-80B3-FF9408C7F667}" dt="2021-12-02T18:56:18.832" v="173" actId="20577"/>
        <pc:sldMkLst>
          <pc:docMk/>
          <pc:sldMk cId="0" sldId="332"/>
        </pc:sldMkLst>
        <pc:spChg chg="add mod">
          <ac:chgData name="Michal Vágner" userId="S::vagner@vojenskyobor.cz::8f38ecf4-166a-48cb-9f9e-f1a40236ef56" providerId="AD" clId="Web-{0D475C62-9879-46A1-80B3-FF9408C7F667}" dt="2021-12-02T18:56:18.832" v="173" actId="20577"/>
          <ac:spMkLst>
            <pc:docMk/>
            <pc:sldMk cId="0" sldId="332"/>
            <ac:spMk id="2" creationId="{FED88271-5B95-4F0C-B5BF-634CF1FB7362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5:44.519" v="131"/>
          <ac:spMkLst>
            <pc:docMk/>
            <pc:sldMk cId="0" sldId="332"/>
            <ac:spMk id="19470" creationId="{C7A0A21B-613E-4736-BEBB-5E77806FCFED}"/>
          </ac:spMkLst>
        </pc:spChg>
      </pc:sldChg>
      <pc:sldChg chg="addSp delSp">
        <pc:chgData name="Michal Vágner" userId="S::vagner@vojenskyobor.cz::8f38ecf4-166a-48cb-9f9e-f1a40236ef56" providerId="AD" clId="Web-{0D475C62-9879-46A1-80B3-FF9408C7F667}" dt="2021-12-02T18:56:31.551" v="175"/>
        <pc:sldMkLst>
          <pc:docMk/>
          <pc:sldMk cId="0" sldId="333"/>
        </pc:sldMkLst>
        <pc:spChg chg="add">
          <ac:chgData name="Michal Vágner" userId="S::vagner@vojenskyobor.cz::8f38ecf4-166a-48cb-9f9e-f1a40236ef56" providerId="AD" clId="Web-{0D475C62-9879-46A1-80B3-FF9408C7F667}" dt="2021-12-02T18:56:31.551" v="175"/>
          <ac:spMkLst>
            <pc:docMk/>
            <pc:sldMk cId="0" sldId="333"/>
            <ac:spMk id="2" creationId="{7B4F6A82-3B4F-4742-920D-C74101B5B2BC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6:30.363" v="174"/>
          <ac:spMkLst>
            <pc:docMk/>
            <pc:sldMk cId="0" sldId="333"/>
            <ac:spMk id="21518" creationId="{34593AB0-FAB2-4EDE-9246-554AB3A48F43}"/>
          </ac:spMkLst>
        </pc:spChg>
      </pc:sldChg>
      <pc:sldChg chg="addSp delSp">
        <pc:chgData name="Michal Vágner" userId="S::vagner@vojenskyobor.cz::8f38ecf4-166a-48cb-9f9e-f1a40236ef56" providerId="AD" clId="Web-{0D475C62-9879-46A1-80B3-FF9408C7F667}" dt="2021-12-02T18:56:37.864" v="177"/>
        <pc:sldMkLst>
          <pc:docMk/>
          <pc:sldMk cId="0" sldId="334"/>
        </pc:sldMkLst>
        <pc:spChg chg="add">
          <ac:chgData name="Michal Vágner" userId="S::vagner@vojenskyobor.cz::8f38ecf4-166a-48cb-9f9e-f1a40236ef56" providerId="AD" clId="Web-{0D475C62-9879-46A1-80B3-FF9408C7F667}" dt="2021-12-02T18:56:37.864" v="177"/>
          <ac:spMkLst>
            <pc:docMk/>
            <pc:sldMk cId="0" sldId="334"/>
            <ac:spMk id="2" creationId="{B0ABF973-5599-430E-AE87-BF91094B375D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6:36.723" v="176"/>
          <ac:spMkLst>
            <pc:docMk/>
            <pc:sldMk cId="0" sldId="334"/>
            <ac:spMk id="23566" creationId="{209840A6-7160-434D-B517-E12C124092B8}"/>
          </ac:spMkLst>
        </pc:spChg>
      </pc:sldChg>
      <pc:sldChg chg="addSp delSp modSp">
        <pc:chgData name="Michal Vágner" userId="S::vagner@vojenskyobor.cz::8f38ecf4-166a-48cb-9f9e-f1a40236ef56" providerId="AD" clId="Web-{0D475C62-9879-46A1-80B3-FF9408C7F667}" dt="2021-12-02T18:56:55.958" v="184"/>
        <pc:sldMkLst>
          <pc:docMk/>
          <pc:sldMk cId="0" sldId="335"/>
        </pc:sldMkLst>
        <pc:spChg chg="add">
          <ac:chgData name="Michal Vágner" userId="S::vagner@vojenskyobor.cz::8f38ecf4-166a-48cb-9f9e-f1a40236ef56" providerId="AD" clId="Web-{0D475C62-9879-46A1-80B3-FF9408C7F667}" dt="2021-12-02T18:56:44.114" v="179"/>
          <ac:spMkLst>
            <pc:docMk/>
            <pc:sldMk cId="0" sldId="335"/>
            <ac:spMk id="2" creationId="{FDDDAF96-0ED0-4A1F-AD2F-1C8E2661CFAA}"/>
          </ac:spMkLst>
        </pc:spChg>
        <pc:spChg chg="del mod">
          <ac:chgData name="Michal Vágner" userId="S::vagner@vojenskyobor.cz::8f38ecf4-166a-48cb-9f9e-f1a40236ef56" providerId="AD" clId="Web-{0D475C62-9879-46A1-80B3-FF9408C7F667}" dt="2021-12-02T18:56:55.958" v="184"/>
          <ac:spMkLst>
            <pc:docMk/>
            <pc:sldMk cId="0" sldId="335"/>
            <ac:spMk id="25603" creationId="{04F4EBC2-D270-4CC9-A063-C6196D4A7346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6:41.864" v="178"/>
          <ac:spMkLst>
            <pc:docMk/>
            <pc:sldMk cId="0" sldId="335"/>
            <ac:spMk id="25604" creationId="{BFBEA37D-F3C5-4F86-AE91-64832B68DEB9}"/>
          </ac:spMkLst>
        </pc:spChg>
      </pc:sldChg>
      <pc:sldChg chg="addSp delSp">
        <pc:chgData name="Michal Vágner" userId="S::vagner@vojenskyobor.cz::8f38ecf4-166a-48cb-9f9e-f1a40236ef56" providerId="AD" clId="Web-{0D475C62-9879-46A1-80B3-FF9408C7F667}" dt="2021-12-02T18:56:53.083" v="182"/>
        <pc:sldMkLst>
          <pc:docMk/>
          <pc:sldMk cId="0" sldId="336"/>
        </pc:sldMkLst>
        <pc:spChg chg="add">
          <ac:chgData name="Michal Vágner" userId="S::vagner@vojenskyobor.cz::8f38ecf4-166a-48cb-9f9e-f1a40236ef56" providerId="AD" clId="Web-{0D475C62-9879-46A1-80B3-FF9408C7F667}" dt="2021-12-02T18:56:53.083" v="182"/>
          <ac:spMkLst>
            <pc:docMk/>
            <pc:sldMk cId="0" sldId="336"/>
            <ac:spMk id="2" creationId="{4672A1D5-FF57-4FA2-B0C5-445D51B47299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6:49.161" v="180"/>
          <ac:spMkLst>
            <pc:docMk/>
            <pc:sldMk cId="0" sldId="336"/>
            <ac:spMk id="27651" creationId="{DD972080-E1D7-4C39-8985-604F1D592B0F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6:51.614" v="181"/>
          <ac:spMkLst>
            <pc:docMk/>
            <pc:sldMk cId="0" sldId="336"/>
            <ac:spMk id="27652" creationId="{DC42687F-333C-410F-8154-F46316017F6C}"/>
          </ac:spMkLst>
        </pc:spChg>
      </pc:sldChg>
      <pc:sldChg chg="addSp delSp">
        <pc:chgData name="Michal Vágner" userId="S::vagner@vojenskyobor.cz::8f38ecf4-166a-48cb-9f9e-f1a40236ef56" providerId="AD" clId="Web-{0D475C62-9879-46A1-80B3-FF9408C7F667}" dt="2021-12-02T18:57:03.364" v="187"/>
        <pc:sldMkLst>
          <pc:docMk/>
          <pc:sldMk cId="0" sldId="337"/>
        </pc:sldMkLst>
        <pc:spChg chg="add">
          <ac:chgData name="Michal Vágner" userId="S::vagner@vojenskyobor.cz::8f38ecf4-166a-48cb-9f9e-f1a40236ef56" providerId="AD" clId="Web-{0D475C62-9879-46A1-80B3-FF9408C7F667}" dt="2021-12-02T18:57:03.364" v="187"/>
          <ac:spMkLst>
            <pc:docMk/>
            <pc:sldMk cId="0" sldId="337"/>
            <ac:spMk id="2" creationId="{9DDD2601-4BC4-4447-B8B1-4CD72932AC8B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02.224" v="186"/>
          <ac:spMkLst>
            <pc:docMk/>
            <pc:sldMk cId="0" sldId="337"/>
            <ac:spMk id="29699" creationId="{0F641A0A-ED7A-4F0E-9E5C-6C148CFE5493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01.130" v="185"/>
          <ac:spMkLst>
            <pc:docMk/>
            <pc:sldMk cId="0" sldId="337"/>
            <ac:spMk id="29700" creationId="{2CA134AF-604B-4C00-B08B-3F91FFE91E69}"/>
          </ac:spMkLst>
        </pc:spChg>
      </pc:sldChg>
      <pc:sldChg chg="addSp delSp">
        <pc:chgData name="Michal Vágner" userId="S::vagner@vojenskyobor.cz::8f38ecf4-166a-48cb-9f9e-f1a40236ef56" providerId="AD" clId="Web-{0D475C62-9879-46A1-80B3-FF9408C7F667}" dt="2021-12-02T18:57:10.130" v="190"/>
        <pc:sldMkLst>
          <pc:docMk/>
          <pc:sldMk cId="0" sldId="338"/>
        </pc:sldMkLst>
        <pc:spChg chg="add">
          <ac:chgData name="Michal Vágner" userId="S::vagner@vojenskyobor.cz::8f38ecf4-166a-48cb-9f9e-f1a40236ef56" providerId="AD" clId="Web-{0D475C62-9879-46A1-80B3-FF9408C7F667}" dt="2021-12-02T18:57:10.130" v="190"/>
          <ac:spMkLst>
            <pc:docMk/>
            <pc:sldMk cId="0" sldId="338"/>
            <ac:spMk id="2" creationId="{036A22AB-1C99-471A-A4F2-8BBA6C461026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08.599" v="189"/>
          <ac:spMkLst>
            <pc:docMk/>
            <pc:sldMk cId="0" sldId="338"/>
            <ac:spMk id="31747" creationId="{18D2F2A9-A7B5-4EDA-8482-63B7BED92D43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07.724" v="188"/>
          <ac:spMkLst>
            <pc:docMk/>
            <pc:sldMk cId="0" sldId="338"/>
            <ac:spMk id="31748" creationId="{DCBB587D-B0BE-4C6F-A8AE-FCBA43545EC8}"/>
          </ac:spMkLst>
        </pc:spChg>
      </pc:sldChg>
      <pc:sldChg chg="addSp delSp">
        <pc:chgData name="Michal Vágner" userId="S::vagner@vojenskyobor.cz::8f38ecf4-166a-48cb-9f9e-f1a40236ef56" providerId="AD" clId="Web-{0D475C62-9879-46A1-80B3-FF9408C7F667}" dt="2021-12-02T18:57:15.646" v="193"/>
        <pc:sldMkLst>
          <pc:docMk/>
          <pc:sldMk cId="0" sldId="339"/>
        </pc:sldMkLst>
        <pc:spChg chg="add">
          <ac:chgData name="Michal Vágner" userId="S::vagner@vojenskyobor.cz::8f38ecf4-166a-48cb-9f9e-f1a40236ef56" providerId="AD" clId="Web-{0D475C62-9879-46A1-80B3-FF9408C7F667}" dt="2021-12-02T18:57:15.646" v="193"/>
          <ac:spMkLst>
            <pc:docMk/>
            <pc:sldMk cId="0" sldId="339"/>
            <ac:spMk id="2" creationId="{95420938-99F0-4A92-B710-D96DB62C09FF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14.240" v="192"/>
          <ac:spMkLst>
            <pc:docMk/>
            <pc:sldMk cId="0" sldId="339"/>
            <ac:spMk id="33795" creationId="{9EDC3A47-B9EB-4DE5-B3D2-2C9503A1EB84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13.599" v="191"/>
          <ac:spMkLst>
            <pc:docMk/>
            <pc:sldMk cId="0" sldId="339"/>
            <ac:spMk id="33796" creationId="{2A21C254-C504-478A-886A-FCCB5C01D9CB}"/>
          </ac:spMkLst>
        </pc:spChg>
      </pc:sldChg>
      <pc:sldChg chg="addSp delSp">
        <pc:chgData name="Michal Vágner" userId="S::vagner@vojenskyobor.cz::8f38ecf4-166a-48cb-9f9e-f1a40236ef56" providerId="AD" clId="Web-{0D475C62-9879-46A1-80B3-FF9408C7F667}" dt="2021-12-02T18:57:20.974" v="196"/>
        <pc:sldMkLst>
          <pc:docMk/>
          <pc:sldMk cId="0" sldId="340"/>
        </pc:sldMkLst>
        <pc:spChg chg="add">
          <ac:chgData name="Michal Vágner" userId="S::vagner@vojenskyobor.cz::8f38ecf4-166a-48cb-9f9e-f1a40236ef56" providerId="AD" clId="Web-{0D475C62-9879-46A1-80B3-FF9408C7F667}" dt="2021-12-02T18:57:20.974" v="196"/>
          <ac:spMkLst>
            <pc:docMk/>
            <pc:sldMk cId="0" sldId="340"/>
            <ac:spMk id="2" creationId="{90B11673-7ED9-4036-947F-7A45D1B32F13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19.880" v="195"/>
          <ac:spMkLst>
            <pc:docMk/>
            <pc:sldMk cId="0" sldId="340"/>
            <ac:spMk id="35843" creationId="{8E44CAF8-A24C-4E3D-83D4-AF52C3527332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19.255" v="194"/>
          <ac:spMkLst>
            <pc:docMk/>
            <pc:sldMk cId="0" sldId="340"/>
            <ac:spMk id="35844" creationId="{5FC40F05-84B9-4C68-BE64-87A6489308CF}"/>
          </ac:spMkLst>
        </pc:spChg>
      </pc:sldChg>
      <pc:sldChg chg="addSp delSp">
        <pc:chgData name="Michal Vágner" userId="S::vagner@vojenskyobor.cz::8f38ecf4-166a-48cb-9f9e-f1a40236ef56" providerId="AD" clId="Web-{0D475C62-9879-46A1-80B3-FF9408C7F667}" dt="2021-12-02T18:57:26.303" v="199"/>
        <pc:sldMkLst>
          <pc:docMk/>
          <pc:sldMk cId="0" sldId="341"/>
        </pc:sldMkLst>
        <pc:spChg chg="add">
          <ac:chgData name="Michal Vágner" userId="S::vagner@vojenskyobor.cz::8f38ecf4-166a-48cb-9f9e-f1a40236ef56" providerId="AD" clId="Web-{0D475C62-9879-46A1-80B3-FF9408C7F667}" dt="2021-12-02T18:57:26.303" v="199"/>
          <ac:spMkLst>
            <pc:docMk/>
            <pc:sldMk cId="0" sldId="341"/>
            <ac:spMk id="2" creationId="{0AE96F13-73B6-456B-AB4B-E8048543107D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25.177" v="198"/>
          <ac:spMkLst>
            <pc:docMk/>
            <pc:sldMk cId="0" sldId="341"/>
            <ac:spMk id="37891" creationId="{0ED51C0E-DD6F-44E5-B03D-54C04C6ED0BE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7:24.584" v="197"/>
          <ac:spMkLst>
            <pc:docMk/>
            <pc:sldMk cId="0" sldId="341"/>
            <ac:spMk id="37892" creationId="{2EE25619-4320-4681-A412-562BBF6CBC8F}"/>
          </ac:spMkLst>
        </pc:spChg>
      </pc:sldChg>
      <pc:sldChg chg="del">
        <pc:chgData name="Michal Vágner" userId="S::vagner@vojenskyobor.cz::8f38ecf4-166a-48cb-9f9e-f1a40236ef56" providerId="AD" clId="Web-{0D475C62-9879-46A1-80B3-FF9408C7F667}" dt="2021-12-02T18:47:50.162" v="11"/>
        <pc:sldMkLst>
          <pc:docMk/>
          <pc:sldMk cId="0" sldId="342"/>
        </pc:sldMkLst>
      </pc:sldChg>
      <pc:sldChg chg="del">
        <pc:chgData name="Michal Vágner" userId="S::vagner@vojenskyobor.cz::8f38ecf4-166a-48cb-9f9e-f1a40236ef56" providerId="AD" clId="Web-{0D475C62-9879-46A1-80B3-FF9408C7F667}" dt="2021-12-02T18:48:02.944" v="12"/>
        <pc:sldMkLst>
          <pc:docMk/>
          <pc:sldMk cId="0" sldId="343"/>
        </pc:sldMkLst>
      </pc:sldChg>
      <pc:sldChg chg="addSp delSp modSp ord">
        <pc:chgData name="Michal Vágner" userId="S::vagner@vojenskyobor.cz::8f38ecf4-166a-48cb-9f9e-f1a40236ef56" providerId="AD" clId="Web-{0D475C62-9879-46A1-80B3-FF9408C7F667}" dt="2021-12-02T18:50:41.823" v="67"/>
        <pc:sldMkLst>
          <pc:docMk/>
          <pc:sldMk cId="0" sldId="345"/>
        </pc:sldMkLst>
        <pc:spChg chg="add mod">
          <ac:chgData name="Michal Vágner" userId="S::vagner@vojenskyobor.cz::8f38ecf4-166a-48cb-9f9e-f1a40236ef56" providerId="AD" clId="Web-{0D475C62-9879-46A1-80B3-FF9408C7F667}" dt="2021-12-02T18:50:15.119" v="59" actId="1076"/>
          <ac:spMkLst>
            <pc:docMk/>
            <pc:sldMk cId="0" sldId="345"/>
            <ac:spMk id="2" creationId="{327D1563-D3A8-47CC-A49C-7F98AC0C9CD8}"/>
          </ac:spMkLst>
        </pc:spChg>
        <pc:spChg chg="del">
          <ac:chgData name="Michal Vágner" userId="S::vagner@vojenskyobor.cz::8f38ecf4-166a-48cb-9f9e-f1a40236ef56" providerId="AD" clId="Web-{0D475C62-9879-46A1-80B3-FF9408C7F667}" dt="2021-12-02T18:48:55.523" v="14"/>
          <ac:spMkLst>
            <pc:docMk/>
            <pc:sldMk cId="0" sldId="345"/>
            <ac:spMk id="39939" creationId="{9218FB62-509E-4290-A668-4FA8D88CFE92}"/>
          </ac:spMkLst>
        </pc:spChg>
        <pc:spChg chg="mod">
          <ac:chgData name="Michal Vágner" userId="S::vagner@vojenskyobor.cz::8f38ecf4-166a-48cb-9f9e-f1a40236ef56" providerId="AD" clId="Web-{0D475C62-9879-46A1-80B3-FF9408C7F667}" dt="2021-12-02T18:48:58.133" v="15" actId="1076"/>
          <ac:spMkLst>
            <pc:docMk/>
            <pc:sldMk cId="0" sldId="345"/>
            <ac:spMk id="39950" creationId="{33B53B07-9E9F-43CD-A7AF-BB4BD9AE7C10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0:23.229" v="60"/>
          <ac:spMkLst>
            <pc:docMk/>
            <pc:sldMk cId="0" sldId="345"/>
            <ac:spMk id="39953" creationId="{0A33444B-0FBA-474E-A03F-FED4E36CD6F0}"/>
          </ac:spMkLst>
        </pc:spChg>
      </pc:sldChg>
      <pc:sldChg chg="del">
        <pc:chgData name="Michal Vágner" userId="S::vagner@vojenskyobor.cz::8f38ecf4-166a-48cb-9f9e-f1a40236ef56" providerId="AD" clId="Web-{0D475C62-9879-46A1-80B3-FF9408C7F667}" dt="2021-12-02T18:49:06.242" v="16"/>
        <pc:sldMkLst>
          <pc:docMk/>
          <pc:sldMk cId="0" sldId="349"/>
        </pc:sldMkLst>
      </pc:sldChg>
      <pc:sldChg chg="del">
        <pc:chgData name="Michal Vágner" userId="S::vagner@vojenskyobor.cz::8f38ecf4-166a-48cb-9f9e-f1a40236ef56" providerId="AD" clId="Web-{0D475C62-9879-46A1-80B3-FF9408C7F667}" dt="2021-12-02T18:49:09.961" v="18"/>
        <pc:sldMkLst>
          <pc:docMk/>
          <pc:sldMk cId="0" sldId="350"/>
        </pc:sldMkLst>
      </pc:sldChg>
      <pc:sldChg chg="del">
        <pc:chgData name="Michal Vágner" userId="S::vagner@vojenskyobor.cz::8f38ecf4-166a-48cb-9f9e-f1a40236ef56" providerId="AD" clId="Web-{0D475C62-9879-46A1-80B3-FF9408C7F667}" dt="2021-12-02T18:49:16.664" v="21"/>
        <pc:sldMkLst>
          <pc:docMk/>
          <pc:sldMk cId="0" sldId="351"/>
        </pc:sldMkLst>
      </pc:sldChg>
      <pc:sldChg chg="del">
        <pc:chgData name="Michal Vágner" userId="S::vagner@vojenskyobor.cz::8f38ecf4-166a-48cb-9f9e-f1a40236ef56" providerId="AD" clId="Web-{0D475C62-9879-46A1-80B3-FF9408C7F667}" dt="2021-12-02T18:49:11.664" v="19"/>
        <pc:sldMkLst>
          <pc:docMk/>
          <pc:sldMk cId="0" sldId="352"/>
        </pc:sldMkLst>
      </pc:sldChg>
      <pc:sldChg chg="del">
        <pc:chgData name="Michal Vágner" userId="S::vagner@vojenskyobor.cz::8f38ecf4-166a-48cb-9f9e-f1a40236ef56" providerId="AD" clId="Web-{0D475C62-9879-46A1-80B3-FF9408C7F667}" dt="2021-12-02T18:49:13.383" v="20"/>
        <pc:sldMkLst>
          <pc:docMk/>
          <pc:sldMk cId="0" sldId="353"/>
        </pc:sldMkLst>
      </pc:sldChg>
      <pc:sldChg chg="del">
        <pc:chgData name="Michal Vágner" userId="S::vagner@vojenskyobor.cz::8f38ecf4-166a-48cb-9f9e-f1a40236ef56" providerId="AD" clId="Web-{0D475C62-9879-46A1-80B3-FF9408C7F667}" dt="2021-12-02T18:49:18.383" v="22"/>
        <pc:sldMkLst>
          <pc:docMk/>
          <pc:sldMk cId="0" sldId="354"/>
        </pc:sldMkLst>
      </pc:sldChg>
      <pc:sldChg chg="delSp">
        <pc:chgData name="Michal Vágner" userId="S::vagner@vojenskyobor.cz::8f38ecf4-166a-48cb-9f9e-f1a40236ef56" providerId="AD" clId="Web-{0D475C62-9879-46A1-80B3-FF9408C7F667}" dt="2021-12-02T19:11:03.403" v="446"/>
        <pc:sldMkLst>
          <pc:docMk/>
          <pc:sldMk cId="0" sldId="357"/>
        </pc:sldMkLst>
        <pc:spChg chg="del">
          <ac:chgData name="Michal Vágner" userId="S::vagner@vojenskyobor.cz::8f38ecf4-166a-48cb-9f9e-f1a40236ef56" providerId="AD" clId="Web-{0D475C62-9879-46A1-80B3-FF9408C7F667}" dt="2021-12-02T19:11:03.403" v="446"/>
          <ac:spMkLst>
            <pc:docMk/>
            <pc:sldMk cId="0" sldId="357"/>
            <ac:spMk id="60432" creationId="{022402C1-B92D-48D8-B11C-7DEB9EB27786}"/>
          </ac:spMkLst>
        </pc:spChg>
      </pc:sldChg>
      <pc:sldChg chg="del">
        <pc:chgData name="Michal Vágner" userId="S::vagner@vojenskyobor.cz::8f38ecf4-166a-48cb-9f9e-f1a40236ef56" providerId="AD" clId="Web-{0D475C62-9879-46A1-80B3-FF9408C7F667}" dt="2021-12-02T18:47:21.989" v="10"/>
        <pc:sldMkLst>
          <pc:docMk/>
          <pc:sldMk cId="0" sldId="363"/>
        </pc:sldMkLst>
      </pc:sldChg>
      <pc:sldChg chg="ord">
        <pc:chgData name="Michal Vágner" userId="S::vagner@vojenskyobor.cz::8f38ecf4-166a-48cb-9f9e-f1a40236ef56" providerId="AD" clId="Web-{0D475C62-9879-46A1-80B3-FF9408C7F667}" dt="2021-12-02T18:51:09.433" v="68"/>
        <pc:sldMkLst>
          <pc:docMk/>
          <pc:sldMk cId="0" sldId="364"/>
        </pc:sldMkLst>
      </pc:sldChg>
      <pc:sldChg chg="del">
        <pc:chgData name="Michal Vágner" userId="S::vagner@vojenskyobor.cz::8f38ecf4-166a-48cb-9f9e-f1a40236ef56" providerId="AD" clId="Web-{0D475C62-9879-46A1-80B3-FF9408C7F667}" dt="2021-12-02T18:48:05.662" v="13"/>
        <pc:sldMkLst>
          <pc:docMk/>
          <pc:sldMk cId="0" sldId="366"/>
        </pc:sldMkLst>
      </pc:sldChg>
      <pc:sldChg chg="addSp delSp modSp">
        <pc:chgData name="Michal Vágner" userId="S::vagner@vojenskyobor.cz::8f38ecf4-166a-48cb-9f9e-f1a40236ef56" providerId="AD" clId="Web-{0D475C62-9879-46A1-80B3-FF9408C7F667}" dt="2021-12-02T18:55:35.174" v="130" actId="20577"/>
        <pc:sldMkLst>
          <pc:docMk/>
          <pc:sldMk cId="0" sldId="367"/>
        </pc:sldMkLst>
        <pc:spChg chg="add mod">
          <ac:chgData name="Michal Vágner" userId="S::vagner@vojenskyobor.cz::8f38ecf4-166a-48cb-9f9e-f1a40236ef56" providerId="AD" clId="Web-{0D475C62-9879-46A1-80B3-FF9408C7F667}" dt="2021-12-02T18:55:35.174" v="130" actId="20577"/>
          <ac:spMkLst>
            <pc:docMk/>
            <pc:sldMk cId="0" sldId="367"/>
            <ac:spMk id="2" creationId="{CE65AFEF-88F4-4D76-8A89-08005ADA1634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4:24.344" v="97"/>
          <ac:spMkLst>
            <pc:docMk/>
            <pc:sldMk cId="0" sldId="367"/>
            <ac:spMk id="7171" creationId="{686CA69D-5960-4A6F-9D6A-0CA546691E39}"/>
          </ac:spMkLst>
        </pc:spChg>
        <pc:spChg chg="del">
          <ac:chgData name="Michal Vágner" userId="S::vagner@vojenskyobor.cz::8f38ecf4-166a-48cb-9f9e-f1a40236ef56" providerId="AD" clId="Web-{0D475C62-9879-46A1-80B3-FF9408C7F667}" dt="2021-12-02T18:54:28.298" v="98"/>
          <ac:spMkLst>
            <pc:docMk/>
            <pc:sldMk cId="0" sldId="367"/>
            <ac:spMk id="7172" creationId="{7F1B0A70-A05D-44B6-A5C8-851D0A5172A4}"/>
          </ac:spMkLst>
        </pc:spChg>
      </pc:sldChg>
      <pc:sldChg chg="add del replId">
        <pc:chgData name="Michal Vágner" userId="S::vagner@vojenskyobor.cz::8f38ecf4-166a-48cb-9f9e-f1a40236ef56" providerId="AD" clId="Web-{0D475C62-9879-46A1-80B3-FF9408C7F667}" dt="2021-12-02T18:58:59.336" v="207"/>
        <pc:sldMkLst>
          <pc:docMk/>
          <pc:sldMk cId="1837829432" sldId="368"/>
        </pc:sldMkLst>
      </pc:sldChg>
      <pc:sldChg chg="addSp delSp modSp add replId">
        <pc:chgData name="Michal Vágner" userId="S::vagner@vojenskyobor.cz::8f38ecf4-166a-48cb-9f9e-f1a40236ef56" providerId="AD" clId="Web-{0D475C62-9879-46A1-80B3-FF9408C7F667}" dt="2021-12-02T19:11:35.513" v="458" actId="20577"/>
        <pc:sldMkLst>
          <pc:docMk/>
          <pc:sldMk cId="4102569790" sldId="368"/>
        </pc:sldMkLst>
        <pc:spChg chg="add mod">
          <ac:chgData name="Michal Vágner" userId="S::vagner@vojenskyobor.cz::8f38ecf4-166a-48cb-9f9e-f1a40236ef56" providerId="AD" clId="Web-{0D475C62-9879-46A1-80B3-FF9408C7F667}" dt="2021-12-02T19:03:22.125" v="302" actId="1076"/>
          <ac:spMkLst>
            <pc:docMk/>
            <pc:sldMk cId="4102569790" sldId="368"/>
            <ac:spMk id="2" creationId="{AC84635A-EE06-4B04-A38B-6E69F984E62E}"/>
          </ac:spMkLst>
        </pc:spChg>
        <pc:spChg chg="mod">
          <ac:chgData name="Michal Vágner" userId="S::vagner@vojenskyobor.cz::8f38ecf4-166a-48cb-9f9e-f1a40236ef56" providerId="AD" clId="Web-{0D475C62-9879-46A1-80B3-FF9408C7F667}" dt="2021-12-02T19:11:35.513" v="458" actId="20577"/>
          <ac:spMkLst>
            <pc:docMk/>
            <pc:sldMk cId="4102569790" sldId="368"/>
            <ac:spMk id="60430" creationId="{2E496632-EDBC-4B5D-89F9-D58A94B48FD4}"/>
          </ac:spMkLst>
        </pc:spChg>
        <pc:spChg chg="del">
          <ac:chgData name="Michal Vágner" userId="S::vagner@vojenskyobor.cz::8f38ecf4-166a-48cb-9f9e-f1a40236ef56" providerId="AD" clId="Web-{0D475C62-9879-46A1-80B3-FF9408C7F667}" dt="2021-12-02T19:03:00.718" v="297"/>
          <ac:spMkLst>
            <pc:docMk/>
            <pc:sldMk cId="4102569790" sldId="368"/>
            <ac:spMk id="60431" creationId="{38844FE1-ED7B-4B24-833C-34AC1578E1DB}"/>
          </ac:spMkLst>
        </pc:spChg>
        <pc:spChg chg="del">
          <ac:chgData name="Michal Vágner" userId="S::vagner@vojenskyobor.cz::8f38ecf4-166a-48cb-9f9e-f1a40236ef56" providerId="AD" clId="Web-{0D475C62-9879-46A1-80B3-FF9408C7F667}" dt="2021-12-02T19:10:58.512" v="445"/>
          <ac:spMkLst>
            <pc:docMk/>
            <pc:sldMk cId="4102569790" sldId="368"/>
            <ac:spMk id="60432" creationId="{022402C1-B92D-48D8-B11C-7DEB9EB27786}"/>
          </ac:spMkLst>
        </pc:spChg>
      </pc:sldChg>
      <pc:sldChg chg="del">
        <pc:chgData name="Michal Vágner" userId="S::vagner@vojenskyobor.cz::8f38ecf4-166a-48cb-9f9e-f1a40236ef56" providerId="AD" clId="Web-{0D475C62-9879-46A1-80B3-FF9408C7F667}" dt="2021-12-02T18:49:08.258" v="17"/>
        <pc:sldMkLst>
          <pc:docMk/>
          <pc:sldMk cId="0" sldId="3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EEA2E56-5E0F-4523-86B5-AB6EE0475E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06429D0-3105-4F72-8493-3F788727EAE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C7C0295-0E37-4883-A566-8A17BC534FE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329C4E49-1AAB-4A5B-8C4D-3C8D555E32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178BE2FA-2E40-465A-B382-AC391D35D75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FCCAA7CF-922D-4CDE-BF57-B1419E06F5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3F0194A-3879-4A85-A5AE-5F5054BF6C64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D291EBF-AC2B-4FCC-92DE-54094D0204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0211A8-5046-4AED-A010-AFE9874AF3FB}" type="slidenum">
              <a:rPr lang="cs-CZ" altLang="cs-CZ"/>
              <a:pPr>
                <a:spcBef>
                  <a:spcPct val="0"/>
                </a:spcBef>
              </a:pPr>
              <a:t>1</a:t>
            </a:fld>
            <a:endParaRPr lang="cs-CZ" altLang="cs-CZ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2ACC98C-87A7-4BFF-AF63-CA6F651D5C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8A9E725-EBD4-427E-B654-55BDE82BE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>
            <a:extLst>
              <a:ext uri="{FF2B5EF4-FFF2-40B4-BE49-F238E27FC236}">
                <a16:creationId xmlns:a16="http://schemas.microsoft.com/office/drawing/2014/main" id="{7A60CE80-1524-4A71-A285-EDD24200DC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Zástupný symbol pro poznámky 2">
            <a:extLst>
              <a:ext uri="{FF2B5EF4-FFF2-40B4-BE49-F238E27FC236}">
                <a16:creationId xmlns:a16="http://schemas.microsoft.com/office/drawing/2014/main" id="{E74A74E9-2D05-4CD2-8CF9-B0C8D2222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2772" name="Zástupný symbol pro číslo snímku 3">
            <a:extLst>
              <a:ext uri="{FF2B5EF4-FFF2-40B4-BE49-F238E27FC236}">
                <a16:creationId xmlns:a16="http://schemas.microsoft.com/office/drawing/2014/main" id="{F072C0EC-284E-4663-8061-117791EAF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0629389-29D5-4BF9-831E-908F2BB58F17}" type="slidenum">
              <a:rPr lang="cs-CZ" altLang="cs-CZ"/>
              <a:pPr>
                <a:spcBef>
                  <a:spcPct val="0"/>
                </a:spcBef>
              </a:pPr>
              <a:t>15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>
            <a:extLst>
              <a:ext uri="{FF2B5EF4-FFF2-40B4-BE49-F238E27FC236}">
                <a16:creationId xmlns:a16="http://schemas.microsoft.com/office/drawing/2014/main" id="{972C13AC-A306-4339-8FA7-2FD715772E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Zástupný symbol pro poznámky 2">
            <a:extLst>
              <a:ext uri="{FF2B5EF4-FFF2-40B4-BE49-F238E27FC236}">
                <a16:creationId xmlns:a16="http://schemas.microsoft.com/office/drawing/2014/main" id="{A2D47C72-C797-425B-9C30-06477208D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4820" name="Zástupný symbol pro číslo snímku 3">
            <a:extLst>
              <a:ext uri="{FF2B5EF4-FFF2-40B4-BE49-F238E27FC236}">
                <a16:creationId xmlns:a16="http://schemas.microsoft.com/office/drawing/2014/main" id="{33B3F80C-6349-456E-87E8-4335B2C9AE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748EB5-E26A-42CF-9AE2-07AA4A5969DB}" type="slidenum">
              <a:rPr lang="cs-CZ" altLang="cs-CZ"/>
              <a:pPr>
                <a:spcBef>
                  <a:spcPct val="0"/>
                </a:spcBef>
              </a:pPr>
              <a:t>16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>
            <a:extLst>
              <a:ext uri="{FF2B5EF4-FFF2-40B4-BE49-F238E27FC236}">
                <a16:creationId xmlns:a16="http://schemas.microsoft.com/office/drawing/2014/main" id="{4F540B6F-E038-4563-9E9F-84D14F89E3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Zástupný symbol pro poznámky 2">
            <a:extLst>
              <a:ext uri="{FF2B5EF4-FFF2-40B4-BE49-F238E27FC236}">
                <a16:creationId xmlns:a16="http://schemas.microsoft.com/office/drawing/2014/main" id="{C5FE2FD4-3F4B-490D-84DE-479112822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6868" name="Zástupný symbol pro číslo snímku 3">
            <a:extLst>
              <a:ext uri="{FF2B5EF4-FFF2-40B4-BE49-F238E27FC236}">
                <a16:creationId xmlns:a16="http://schemas.microsoft.com/office/drawing/2014/main" id="{E603E50C-4DF1-4F32-BB6D-4A7770856E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006805-679F-491E-B652-182E0135180D}" type="slidenum">
              <a:rPr lang="cs-CZ" altLang="cs-CZ"/>
              <a:pPr>
                <a:spcBef>
                  <a:spcPct val="0"/>
                </a:spcBef>
              </a:pPr>
              <a:t>17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>
            <a:extLst>
              <a:ext uri="{FF2B5EF4-FFF2-40B4-BE49-F238E27FC236}">
                <a16:creationId xmlns:a16="http://schemas.microsoft.com/office/drawing/2014/main" id="{9B769054-0839-4B3B-A2F9-19BA29BD02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Zástupný symbol pro poznámky 2">
            <a:extLst>
              <a:ext uri="{FF2B5EF4-FFF2-40B4-BE49-F238E27FC236}">
                <a16:creationId xmlns:a16="http://schemas.microsoft.com/office/drawing/2014/main" id="{C3BB9977-9FB7-43C2-9B56-2403CC405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8916" name="Zástupný symbol pro číslo snímku 3">
            <a:extLst>
              <a:ext uri="{FF2B5EF4-FFF2-40B4-BE49-F238E27FC236}">
                <a16:creationId xmlns:a16="http://schemas.microsoft.com/office/drawing/2014/main" id="{519F9E7C-BCE2-46B6-907B-CE5AE7DDCC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DF16A1-41D9-4E13-B9E3-8733D45FFC7B}" type="slidenum">
              <a:rPr lang="cs-CZ" altLang="cs-CZ"/>
              <a:pPr>
                <a:spcBef>
                  <a:spcPct val="0"/>
                </a:spcBef>
              </a:pPr>
              <a:t>18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1B566A4C-9903-48F3-9B0E-0ECDA30A65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1DB35E-6F17-4237-AC21-6DEFF2A5D7E6}" type="slidenum">
              <a:rPr lang="cs-CZ" altLang="cs-CZ"/>
              <a:pPr>
                <a:spcBef>
                  <a:spcPct val="0"/>
                </a:spcBef>
              </a:pPr>
              <a:t>27</a:t>
            </a:fld>
            <a:endParaRPr lang="cs-CZ" altLang="cs-CZ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A41247AC-8587-4FF2-B9E4-1EBA302273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A801D6D1-D62F-4B7B-843D-CDE3E47BD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>
                <a:latin typeface="Arial" panose="020B0604020202020204" pitchFamily="34" charset="0"/>
              </a:rPr>
              <a:t>Každý má právo z důvodů eticky a společensky závažných bránit závažné hodnoty (např. život, zdraví, majetek nebo státní zájmy). Obránce je oprávněn jednat tak, aby riziko jeho poškození bylo minimální.</a:t>
            </a:r>
          </a:p>
          <a:p>
            <a:pPr eaLnBrk="1" hangingPunct="1"/>
            <a:endParaRPr lang="cs-CZ" altLang="cs-CZ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cs-CZ">
                <a:latin typeface="Arial" panose="020B0604020202020204" pitchFamily="34" charset="0"/>
              </a:rPr>
              <a:t>Všechna rizika plynoucí z jednání v nutné obraně musí nést ten, kdo jednání v nutné obraně zavinil, tedy útočník, a ne obránce.</a:t>
            </a:r>
            <a:endParaRPr lang="cs-CZ" altLang="cs-CZ" u="sng">
              <a:latin typeface="Arial" panose="020B0604020202020204" pitchFamily="34" charset="0"/>
            </a:endParaRPr>
          </a:p>
          <a:p>
            <a:pPr eaLnBrk="1" hangingPunct="1"/>
            <a:endParaRPr lang="cs-CZ" altLang="cs-CZ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>
                <a:latin typeface="Arial" panose="020B0604020202020204" pitchFamily="34" charset="0"/>
              </a:rPr>
              <a:t>Identifikovat okamžik začátku a konce sebeobranné situace má pro obránce zásadní důležitost. Před začátkem sebeobranné situace a po jejím konci není obránce oprávněn použít krajních forem násilí. Adekvátního násilí obránce může použít pouze během sebeobranné situace.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46F1D7B6-5CB4-41FB-A85D-441F9D674F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195313-3060-45A3-9CA6-C278F4EE4E99}" type="slidenum">
              <a:rPr lang="cs-CZ" altLang="cs-CZ"/>
              <a:pPr>
                <a:spcBef>
                  <a:spcPct val="0"/>
                </a:spcBef>
              </a:pPr>
              <a:t>28</a:t>
            </a:fld>
            <a:endParaRPr lang="cs-CZ" altLang="cs-CZ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35F85E67-24D9-4504-8777-D40EF70E01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A2E4300D-A1E6-44D1-BD4F-C1D65638B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9E51708F-487A-40A6-B7FC-8D717A0C43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2FC2F1-6D29-4B24-B04B-30DB4F7DD4D5}" type="slidenum">
              <a:rPr lang="cs-CZ" altLang="cs-CZ"/>
              <a:pPr>
                <a:spcBef>
                  <a:spcPct val="0"/>
                </a:spcBef>
              </a:pPr>
              <a:t>29</a:t>
            </a:fld>
            <a:endParaRPr lang="cs-CZ" altLang="cs-CZ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B7A3E5D7-9090-4764-A6E3-211CE6E92A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28E10ADB-6AE4-46F5-837D-F2BFAF166A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9E51708F-487A-40A6-B7FC-8D717A0C43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2FC2F1-6D29-4B24-B04B-30DB4F7DD4D5}" type="slidenum">
              <a:rPr lang="cs-CZ" altLang="cs-CZ"/>
              <a:pPr>
                <a:spcBef>
                  <a:spcPct val="0"/>
                </a:spcBef>
              </a:pPr>
              <a:t>17</a:t>
            </a:fld>
            <a:endParaRPr lang="cs-CZ" altLang="cs-CZ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B7A3E5D7-9090-4764-A6E3-211CE6E92A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28E10ADB-6AE4-46F5-837D-F2BFAF166A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4504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obrázek snímku 1">
            <a:extLst>
              <a:ext uri="{FF2B5EF4-FFF2-40B4-BE49-F238E27FC236}">
                <a16:creationId xmlns:a16="http://schemas.microsoft.com/office/drawing/2014/main" id="{D134C227-508B-4B9C-8EE7-730B00B9CA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Zástupný symbol pro poznámky 2">
            <a:extLst>
              <a:ext uri="{FF2B5EF4-FFF2-40B4-BE49-F238E27FC236}">
                <a16:creationId xmlns:a16="http://schemas.microsoft.com/office/drawing/2014/main" id="{1D000ABE-F60E-4DC0-A829-384B16EB1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6148" name="Zástupný symbol pro číslo snímku 3">
            <a:extLst>
              <a:ext uri="{FF2B5EF4-FFF2-40B4-BE49-F238E27FC236}">
                <a16:creationId xmlns:a16="http://schemas.microsoft.com/office/drawing/2014/main" id="{268DAB5A-3B92-4844-A178-397AB9440A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25F2C4-CFC1-43A1-94BA-CA7D0A92EB76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374EFAC3-E26D-480A-B64C-AF277AAFB4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6DECB-E827-4813-86EE-E7E0A03421D2}" type="slidenum">
              <a:rPr lang="cs-CZ" altLang="cs-CZ"/>
              <a:pPr>
                <a:spcBef>
                  <a:spcPct val="0"/>
                </a:spcBef>
              </a:pPr>
              <a:t>19</a:t>
            </a:fld>
            <a:endParaRPr lang="cs-CZ" altLang="cs-CZ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4F305364-5E1F-4928-8BD9-4BAF7FD3AB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BA661315-31AA-41B8-8CDB-798C41825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b="1">
                <a:latin typeface="Arial" panose="020B0604020202020204" pitchFamily="34" charset="0"/>
              </a:rPr>
              <a:t>Zásada systematičnosti</a:t>
            </a:r>
            <a:r>
              <a:rPr lang="en-US" altLang="cs-CZ" b="1">
                <a:latin typeface="Arial" panose="020B0604020202020204" pitchFamily="34" charset="0"/>
              </a:rPr>
              <a:t>, </a:t>
            </a:r>
            <a:r>
              <a:rPr lang="cs-CZ" altLang="cs-CZ" b="1">
                <a:latin typeface="Arial" panose="020B0604020202020204" pitchFamily="34" charset="0"/>
              </a:rPr>
              <a:t>Zásada přiměřenosti</a:t>
            </a:r>
            <a:r>
              <a:rPr lang="en-US" altLang="cs-CZ">
                <a:latin typeface="Arial" panose="020B0604020202020204" pitchFamily="34" charset="0"/>
              </a:rPr>
              <a:t>, </a:t>
            </a:r>
            <a:r>
              <a:rPr lang="cs-CZ" altLang="cs-CZ" b="1">
                <a:latin typeface="Arial" panose="020B0604020202020204" pitchFamily="34" charset="0"/>
              </a:rPr>
              <a:t>Zásada názornosti</a:t>
            </a:r>
            <a:r>
              <a:rPr lang="en-US" altLang="cs-CZ" b="1">
                <a:latin typeface="Arial" panose="020B0604020202020204" pitchFamily="34" charset="0"/>
              </a:rPr>
              <a:t>, </a:t>
            </a:r>
            <a:r>
              <a:rPr lang="cs-CZ" altLang="cs-CZ" b="1">
                <a:latin typeface="Arial" panose="020B0604020202020204" pitchFamily="34" charset="0"/>
              </a:rPr>
              <a:t>Zásada trvalosti	</a:t>
            </a:r>
            <a:r>
              <a:rPr lang="cs-CZ" altLang="cs-CZ">
                <a:latin typeface="Arial" panose="020B0604020202020204" pitchFamily="34" charset="0"/>
              </a:rPr>
              <a:t> </a:t>
            </a:r>
            <a:endParaRPr lang="en-US" altLang="cs-CZ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 b="1">
                <a:latin typeface="Arial" panose="020B0604020202020204" pitchFamily="34" charset="0"/>
              </a:rPr>
              <a:t>Organizační formy</a:t>
            </a:r>
            <a:r>
              <a:rPr lang="cs-CZ" altLang="cs-CZ">
                <a:latin typeface="Arial" panose="020B0604020202020204" pitchFamily="34" charset="0"/>
              </a:rPr>
              <a:t> </a:t>
            </a:r>
            <a:r>
              <a:rPr lang="en-US" altLang="cs-CZ">
                <a:latin typeface="Arial" panose="020B0604020202020204" pitchFamily="34" charset="0"/>
              </a:rPr>
              <a:t>, </a:t>
            </a:r>
            <a:r>
              <a:rPr lang="cs-CZ" altLang="cs-CZ" b="1">
                <a:latin typeface="Arial" panose="020B0604020202020204" pitchFamily="34" charset="0"/>
              </a:rPr>
              <a:t>Sociálně interakční formy</a:t>
            </a:r>
            <a:r>
              <a:rPr lang="cs-CZ" altLang="cs-CZ">
                <a:latin typeface="Arial" panose="020B0604020202020204" pitchFamily="34" charset="0"/>
              </a:rPr>
              <a:t> – hromadná, skupinová, individuální, </a:t>
            </a:r>
          </a:p>
          <a:p>
            <a:pPr eaLnBrk="1" hangingPunct="1"/>
            <a:r>
              <a:rPr lang="cs-CZ" altLang="cs-CZ" b="1">
                <a:latin typeface="Arial" panose="020B0604020202020204" pitchFamily="34" charset="0"/>
              </a:rPr>
              <a:t>Příkazový, praktický, reciproční, se sebehodnocením, s nabídkou, s řízeným objevováním, se samostatným objevováním</a:t>
            </a:r>
            <a:endParaRPr lang="en-US" altLang="cs-CZ" b="1">
              <a:latin typeface="Arial" panose="020B0604020202020204" pitchFamily="34" charset="0"/>
            </a:endParaRPr>
          </a:p>
          <a:p>
            <a:pPr eaLnBrk="1" hangingPunct="1"/>
            <a:endParaRPr lang="en-US" altLang="cs-CZ" b="1">
              <a:latin typeface="Arial" panose="020B0604020202020204" pitchFamily="34" charset="0"/>
            </a:endParaRPr>
          </a:p>
          <a:p>
            <a:pPr eaLnBrk="1" hangingPunct="1"/>
            <a:endParaRPr lang="cs-CZ" altLang="cs-CZ" b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0475D247-101C-4CCC-9E5A-058A5824DF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555794F0-F865-4EDB-99EB-607AADD3F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33647CDF-E782-401F-8695-39CCC4C7F1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D3D9F5-BD69-4586-A2F6-1B7388BD608A}" type="slidenum">
              <a:rPr lang="cs-CZ" altLang="cs-CZ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>
            <a:extLst>
              <a:ext uri="{FF2B5EF4-FFF2-40B4-BE49-F238E27FC236}">
                <a16:creationId xmlns:a16="http://schemas.microsoft.com/office/drawing/2014/main" id="{FA057BA4-9B27-48C5-9132-7E3CCEDDB2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Zástupný symbol pro poznámky 2">
            <a:extLst>
              <a:ext uri="{FF2B5EF4-FFF2-40B4-BE49-F238E27FC236}">
                <a16:creationId xmlns:a16="http://schemas.microsoft.com/office/drawing/2014/main" id="{4AD7C64A-CCD1-4B5C-AE28-40E91E208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20484" name="Zástupný symbol pro číslo snímku 3">
            <a:extLst>
              <a:ext uri="{FF2B5EF4-FFF2-40B4-BE49-F238E27FC236}">
                <a16:creationId xmlns:a16="http://schemas.microsoft.com/office/drawing/2014/main" id="{C0B754D5-548C-4C6F-ABE4-42F33A6175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790FBE-044E-4F8F-A191-7BC422788120}" type="slidenum">
              <a:rPr lang="cs-CZ" altLang="cs-CZ"/>
              <a:pPr>
                <a:spcBef>
                  <a:spcPct val="0"/>
                </a:spcBef>
              </a:pPr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>
            <a:extLst>
              <a:ext uri="{FF2B5EF4-FFF2-40B4-BE49-F238E27FC236}">
                <a16:creationId xmlns:a16="http://schemas.microsoft.com/office/drawing/2014/main" id="{21474738-0366-432A-BEC8-C12C5C5CFC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Zástupný symbol pro poznámky 2">
            <a:extLst>
              <a:ext uri="{FF2B5EF4-FFF2-40B4-BE49-F238E27FC236}">
                <a16:creationId xmlns:a16="http://schemas.microsoft.com/office/drawing/2014/main" id="{9D27F908-ED88-4DC7-BD6B-A93FCE3A6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22532" name="Zástupný symbol pro číslo snímku 3">
            <a:extLst>
              <a:ext uri="{FF2B5EF4-FFF2-40B4-BE49-F238E27FC236}">
                <a16:creationId xmlns:a16="http://schemas.microsoft.com/office/drawing/2014/main" id="{94B3B86E-C2B8-4996-9B88-5B1C485949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1374FD-B9D1-4F66-A9D9-87D7DF9D6298}" type="slidenum">
              <a:rPr lang="cs-CZ" altLang="cs-CZ"/>
              <a:pPr>
                <a:spcBef>
                  <a:spcPct val="0"/>
                </a:spcBef>
              </a:pPr>
              <a:t>10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>
            <a:extLst>
              <a:ext uri="{FF2B5EF4-FFF2-40B4-BE49-F238E27FC236}">
                <a16:creationId xmlns:a16="http://schemas.microsoft.com/office/drawing/2014/main" id="{826A590C-BD2D-4FBF-8AA2-E8505E19DB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Zástupný symbol pro poznámky 2">
            <a:extLst>
              <a:ext uri="{FF2B5EF4-FFF2-40B4-BE49-F238E27FC236}">
                <a16:creationId xmlns:a16="http://schemas.microsoft.com/office/drawing/2014/main" id="{A8731EC3-AFD6-4175-BD01-36850AC0C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24580" name="Zástupný symbol pro číslo snímku 3">
            <a:extLst>
              <a:ext uri="{FF2B5EF4-FFF2-40B4-BE49-F238E27FC236}">
                <a16:creationId xmlns:a16="http://schemas.microsoft.com/office/drawing/2014/main" id="{FBE291F2-E56E-4A50-B57F-F28171D9D7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88519C4-CD42-4BFB-8E6A-C4A81C20081B}" type="slidenum">
              <a:rPr lang="cs-CZ" altLang="cs-CZ"/>
              <a:pPr>
                <a:spcBef>
                  <a:spcPct val="0"/>
                </a:spcBef>
              </a:pPr>
              <a:t>11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>
            <a:extLst>
              <a:ext uri="{FF2B5EF4-FFF2-40B4-BE49-F238E27FC236}">
                <a16:creationId xmlns:a16="http://schemas.microsoft.com/office/drawing/2014/main" id="{80AA132A-7BF1-47DD-B63E-A589BD9644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Zástupný symbol pro poznámky 2">
            <a:extLst>
              <a:ext uri="{FF2B5EF4-FFF2-40B4-BE49-F238E27FC236}">
                <a16:creationId xmlns:a16="http://schemas.microsoft.com/office/drawing/2014/main" id="{12C97FD5-BBD7-418D-BAF4-9A07DDC90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26628" name="Zástupný symbol pro číslo snímku 3">
            <a:extLst>
              <a:ext uri="{FF2B5EF4-FFF2-40B4-BE49-F238E27FC236}">
                <a16:creationId xmlns:a16="http://schemas.microsoft.com/office/drawing/2014/main" id="{7D4E8203-D4AF-450F-9A51-69BF13DAD0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EAC428C-6405-469A-A113-197E1235B22C}" type="slidenum">
              <a:rPr lang="cs-CZ" altLang="cs-CZ"/>
              <a:pPr>
                <a:spcBef>
                  <a:spcPct val="0"/>
                </a:spcBef>
              </a:pPr>
              <a:t>12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32F3FBD8-FA52-4A0D-AE45-A02CADDDCA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3A78E69B-A543-40C3-93DB-3EEFB1E80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D42592DF-F8C8-4404-BC36-0B963809B9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E0ECF6-C0F9-488B-9263-783CB99DC249}" type="slidenum">
              <a:rPr lang="cs-CZ" altLang="cs-CZ"/>
              <a:pPr>
                <a:spcBef>
                  <a:spcPct val="0"/>
                </a:spcBef>
              </a:pPr>
              <a:t>13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>
            <a:extLst>
              <a:ext uri="{FF2B5EF4-FFF2-40B4-BE49-F238E27FC236}">
                <a16:creationId xmlns:a16="http://schemas.microsoft.com/office/drawing/2014/main" id="{D86363B1-7599-4899-A270-F0C1FCED3D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Zástupný symbol pro poznámky 2">
            <a:extLst>
              <a:ext uri="{FF2B5EF4-FFF2-40B4-BE49-F238E27FC236}">
                <a16:creationId xmlns:a16="http://schemas.microsoft.com/office/drawing/2014/main" id="{EB634E31-9756-4CAF-94A5-09EEE1EB9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30724" name="Zástupný symbol pro číslo snímku 3">
            <a:extLst>
              <a:ext uri="{FF2B5EF4-FFF2-40B4-BE49-F238E27FC236}">
                <a16:creationId xmlns:a16="http://schemas.microsoft.com/office/drawing/2014/main" id="{931AAB02-1A39-4D41-8976-B383CAE9B6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A113C3-4C82-4A1F-9F75-D0B7A1E7DD9E}" type="slidenum">
              <a:rPr lang="cs-CZ" altLang="cs-CZ"/>
              <a:pPr>
                <a:spcBef>
                  <a:spcPct val="0"/>
                </a:spcBef>
              </a:pPr>
              <a:t>14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5F0D08-405C-4A1A-8ECE-0D934879A2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E60907-84FB-423A-A954-8186AB7E04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7A4009-F85E-4871-8943-740E544E7C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5C342-7524-4463-88D7-4F826245DD2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4702586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B1F232-FFF1-40C0-B252-FFA4C320D1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8C13B9-0393-463E-8C5B-CE033E9CB6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38A1C1-AE10-4451-9B8B-F0691F741F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69040B-8392-4216-B7AF-78A7DC5A99A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952404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D365F6-7092-4C71-A3C7-3DDB8CD994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C8B3EF-8A50-484E-8E8D-26D230E6DA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470D05-A937-407C-BD39-968849EE48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F9990F-7B53-4458-AB22-6A7A0BEBD91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9661704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Nadpis, text a videok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média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AB9BE7-E96E-4F5A-A490-65F995B28F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61B35B-5818-4186-82C2-C6C61DDC8F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DDF7D3-35D8-477C-940E-17FDF4A5AA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525524-E78B-4AA2-B4D5-F8F5DDD48D6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6196097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FC1B345-38A0-4EA9-BF23-5EB9089EE1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390219-8AFD-41FD-AD10-7FFFA1B179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5B1AA81-637C-4C62-99AE-B0C2A1180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CAF20-D7A5-44EE-9505-31C71013C32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411002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BC5DFE-8392-489D-9676-7CEE0B1DD0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D2A9F8-DE74-49B6-9992-E0B580E438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8AF3CE-8E27-45B8-9C2B-2BFEE331AB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3E45A6-8B0E-4093-AFC6-AFBF590FBED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7205915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7FE9E9-1106-4D8F-9243-B956B3E4A2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1EFDA5-C646-4B3B-B5D7-FDB53E4D9C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55ADA9-B90E-45FB-9660-C52868ED15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E5F4E5-1B6B-4041-B0EB-9F0FA108790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0362977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76A0CC-A19A-4884-BCEB-522AAB87B1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A26C5F-8CF9-4D33-89DA-2DE8F364C5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3E93F1-6FD2-4F22-B601-4DF49A4485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41999E-FCBE-4D59-8862-DBFBB950EA3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353178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BF4041-3B42-4F19-A2D9-C16CCBF8D9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B58EEBB-2F97-4731-AE81-B29664EE49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71228FE-2EF1-4789-9825-4A650CECA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619E7C-3C17-4037-A172-1512595F4FF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0298239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F9309A0-1401-409B-84F9-8B510190CE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090152A-95D2-4313-BF89-E198CB7340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B4A9F8-997D-4C56-86C4-49568E89F0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B2A374-245B-4217-BE8F-74D5380DA50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1190283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502B6E6-1C57-4EC8-98B8-22A964D12E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B61F35B-A4AD-4ABD-BA1A-4028DD9D4A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06B6783-4E4F-4DA5-8A70-5EF67C2BB8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8520EA-9674-43B8-8F7C-F123833CF3F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1264309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7A0C37-1516-4246-9806-2FD3A5506C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3ADC5A-CCBB-44F0-9D40-E23C870062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D5EE3D-3928-4D2B-8012-95BEF10341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5DF4FC-6F97-48DE-9A35-55A939B30EA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262819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0E69E6-0B79-40AF-A8BB-BB2A5152BD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CA31DB-0F69-47FA-89A5-E8B66AD25D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962744-7E42-41CF-BC54-8D6F15D9D6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E8266A-C310-4FEF-9423-F2BBAEBDAB1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182535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8B26884-B6D9-44F5-A804-B6FC387E7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86C8E0E-727B-4083-BA47-E82BBE260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FFCCA9D-B445-43EC-85A2-654C69ED327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E78993B-BD57-42C8-B5AA-61DCB352057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93DC0E-DC52-4CA4-8409-F9D97C2117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1234208-7A14-40BA-AE8A-63CC20116D5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lovnik-cizich-slov.abz.cz/web.php/slovo/metod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zápatí 5">
            <a:extLst>
              <a:ext uri="{FF2B5EF4-FFF2-40B4-BE49-F238E27FC236}">
                <a16:creationId xmlns:a16="http://schemas.microsoft.com/office/drawing/2014/main" id="{6016E05B-1E66-4762-A3DE-55B43B449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4688" y="6381750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chemeClr val="bg1"/>
                </a:solidFill>
              </a:rPr>
              <a:t>VO UK FTVS v Praze                                   pplk. PhDr. Michal Vágner, Ph.D.  </a:t>
            </a:r>
          </a:p>
        </p:txBody>
      </p:sp>
      <p:sp useBgFill="1">
        <p:nvSpPr>
          <p:cNvPr id="3075" name="Rectangle 3">
            <a:extLst>
              <a:ext uri="{FF2B5EF4-FFF2-40B4-BE49-F238E27FC236}">
                <a16:creationId xmlns:a16="http://schemas.microsoft.com/office/drawing/2014/main" id="{ECA31B4F-0A1C-4B90-BEC2-0EC99B56FA3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0063" y="1500188"/>
            <a:ext cx="8286750" cy="4857750"/>
          </a:xfrm>
        </p:spPr>
        <p:txBody>
          <a:bodyPr/>
          <a:lstStyle/>
          <a:p>
            <a:pPr algn="ctr">
              <a:lnSpc>
                <a:spcPct val="80000"/>
              </a:lnSpc>
              <a:buNone/>
            </a:pPr>
            <a:r>
              <a:rPr lang="cs-CZ" sz="3600" b="1" dirty="0">
                <a:solidFill>
                  <a:srgbClr val="FFFF00"/>
                </a:solidFill>
                <a:ea typeface="+mn-lt"/>
                <a:cs typeface="+mn-lt"/>
              </a:rPr>
              <a:t>Metodika, charakteristika zbraní a řešení konfliktní situace</a:t>
            </a:r>
            <a:endParaRPr lang="cs-CZ" altLang="cs-CZ" sz="3600" b="1" u="sng">
              <a:solidFill>
                <a:srgbClr val="FFFF00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cs-CZ" altLang="cs-CZ" sz="3600" b="1" u="sng" dirty="0">
                <a:solidFill>
                  <a:schemeClr val="bg1"/>
                </a:solidFill>
              </a:rPr>
              <a:t>Cíl              </a:t>
            </a:r>
            <a:endParaRPr lang="cs-CZ" altLang="cs-CZ" sz="3600" b="1" u="sng" dirty="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cs-CZ" altLang="cs-CZ" sz="2000" dirty="0">
                <a:solidFill>
                  <a:schemeClr val="bg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Zopakování tematických oblastí BZ</a:t>
            </a:r>
            <a:endParaRPr lang="cs-CZ" altLang="cs-CZ" sz="2000" dirty="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cs-CZ" altLang="cs-CZ" sz="2000" dirty="0">
                <a:solidFill>
                  <a:schemeClr val="bg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Vysvětlení metodika výcviku</a:t>
            </a:r>
            <a:endParaRPr lang="cs-CZ" altLang="cs-CZ" sz="20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80000"/>
              </a:lnSpc>
              <a:buNone/>
            </a:pPr>
            <a:r>
              <a:rPr lang="cs-CZ" altLang="cs-CZ" sz="2000" dirty="0">
                <a:solidFill>
                  <a:schemeClr val="bg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Popis charakteristiky tyčovitých předmětů a nože</a:t>
            </a:r>
            <a:endParaRPr lang="cs-CZ" altLang="cs-CZ" sz="2000" dirty="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cs-CZ" altLang="cs-CZ" sz="2000" dirty="0">
                <a:solidFill>
                  <a:schemeClr val="bg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Řešení konfliktní situace</a:t>
            </a:r>
            <a:endParaRPr lang="cs-CZ" altLang="cs-CZ" sz="2000" dirty="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cs-CZ" altLang="cs-CZ" sz="2000" dirty="0">
                <a:solidFill>
                  <a:schemeClr val="bg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Vysvětlení právních aspektů v souvislosti s bojem zblízka</a:t>
            </a:r>
            <a:endParaRPr lang="cs-CZ" altLang="cs-CZ" sz="20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80000"/>
              </a:lnSpc>
              <a:buNone/>
            </a:pPr>
            <a:endParaRPr lang="cs-CZ" altLang="cs-CZ" sz="2000" dirty="0">
              <a:solidFill>
                <a:schemeClr val="bg1"/>
              </a:solidFill>
              <a:cs typeface="Arial"/>
            </a:endParaRPr>
          </a:p>
          <a:p>
            <a:pPr>
              <a:lnSpc>
                <a:spcPct val="80000"/>
              </a:lnSpc>
              <a:buNone/>
            </a:pPr>
            <a:endParaRPr lang="cs-CZ" altLang="cs-CZ" sz="20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3076" name="WordArt 5">
            <a:extLst>
              <a:ext uri="{FF2B5EF4-FFF2-40B4-BE49-F238E27FC236}">
                <a16:creationId xmlns:a16="http://schemas.microsoft.com/office/drawing/2014/main" id="{9B3CB6CE-92D4-4218-B472-7C084A9984A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285750"/>
            <a:ext cx="7000875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prstShdw prst="shdw12">
                    <a:srgbClr val="808080">
                      <a:alpha val="50000"/>
                    </a:srgbClr>
                  </a:prstShdw>
                </a:effectLst>
                <a:latin typeface="Arial Black" panose="020B0A04020102020204" pitchFamily="34" charset="0"/>
              </a:rPr>
              <a:t>Boj zblízka</a:t>
            </a:r>
          </a:p>
        </p:txBody>
      </p:sp>
      <p:sp>
        <p:nvSpPr>
          <p:cNvPr id="3077" name="Text Box 7">
            <a:extLst>
              <a:ext uri="{FF2B5EF4-FFF2-40B4-BE49-F238E27FC236}">
                <a16:creationId xmlns:a16="http://schemas.microsoft.com/office/drawing/2014/main" id="{015C2777-7C43-4A38-AE3D-CEEAF4D1C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2682875"/>
            <a:ext cx="18415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cs-CZ" altLang="cs-CZ" sz="2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zápatí 4">
            <a:extLst>
              <a:ext uri="{FF2B5EF4-FFF2-40B4-BE49-F238E27FC236}">
                <a16:creationId xmlns:a16="http://schemas.microsoft.com/office/drawing/2014/main" id="{3E5AE030-8B82-496F-9385-EC52BA3D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31749" name="Rectangle 4">
            <a:extLst>
              <a:ext uri="{FF2B5EF4-FFF2-40B4-BE49-F238E27FC236}">
                <a16:creationId xmlns:a16="http://schemas.microsoft.com/office/drawing/2014/main" id="{5093BBFB-D7AC-40B7-8C14-1A2C59261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31750" name="Rectangle 5">
            <a:extLst>
              <a:ext uri="{FF2B5EF4-FFF2-40B4-BE49-F238E27FC236}">
                <a16:creationId xmlns:a16="http://schemas.microsoft.com/office/drawing/2014/main" id="{571DDE3A-2079-4362-86DC-D05F3F948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1751" name="Rectangle 6">
            <a:extLst>
              <a:ext uri="{FF2B5EF4-FFF2-40B4-BE49-F238E27FC236}">
                <a16:creationId xmlns:a16="http://schemas.microsoft.com/office/drawing/2014/main" id="{D4092D32-E369-45C4-A607-D32ACE264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1752" name="Rectangle 7">
            <a:extLst>
              <a:ext uri="{FF2B5EF4-FFF2-40B4-BE49-F238E27FC236}">
                <a16:creationId xmlns:a16="http://schemas.microsoft.com/office/drawing/2014/main" id="{3B2C9939-1532-46D3-97D4-F2422535C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1753" name="Rectangle 8">
            <a:extLst>
              <a:ext uri="{FF2B5EF4-FFF2-40B4-BE49-F238E27FC236}">
                <a16:creationId xmlns:a16="http://schemas.microsoft.com/office/drawing/2014/main" id="{03852133-0FFF-4B9E-923B-06C28CC1B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1754" name="Rectangle 9">
            <a:extLst>
              <a:ext uri="{FF2B5EF4-FFF2-40B4-BE49-F238E27FC236}">
                <a16:creationId xmlns:a16="http://schemas.microsoft.com/office/drawing/2014/main" id="{1E46E6C4-5744-4E7F-929D-983677F8F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1755" name="Rectangle 10">
            <a:extLst>
              <a:ext uri="{FF2B5EF4-FFF2-40B4-BE49-F238E27FC236}">
                <a16:creationId xmlns:a16="http://schemas.microsoft.com/office/drawing/2014/main" id="{42DF3907-5991-41B5-B694-2D00F53B2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1756" name="Rectangle 11">
            <a:extLst>
              <a:ext uri="{FF2B5EF4-FFF2-40B4-BE49-F238E27FC236}">
                <a16:creationId xmlns:a16="http://schemas.microsoft.com/office/drawing/2014/main" id="{58953F2A-82AC-4136-9E9F-89CDE9473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1757" name="Rectangle 12">
            <a:extLst>
              <a:ext uri="{FF2B5EF4-FFF2-40B4-BE49-F238E27FC236}">
                <a16:creationId xmlns:a16="http://schemas.microsoft.com/office/drawing/2014/main" id="{BEFC3C18-13EC-4A9E-AAF6-8983B1F94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1758" name="Text Box 13">
            <a:extLst>
              <a:ext uri="{FF2B5EF4-FFF2-40B4-BE49-F238E27FC236}">
                <a16:creationId xmlns:a16="http://schemas.microsoft.com/office/drawing/2014/main" id="{D060317F-BF79-4CFE-AF22-05BA57FC1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133600"/>
            <a:ext cx="8208962" cy="313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rgbClr val="FFFF00"/>
                </a:solidFill>
              </a:rPr>
              <a:t>Zásady boje s nožem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Výběr nože a způsob jeho nošení.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Trénovat seky, řezy a bodnutí do pevných cílů.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Využívat nůž i při provádění krytů.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Používat nůž v kombinaci s údery a kopy.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Používat nůž z různých poloh a za pohybu.</a:t>
            </a:r>
          </a:p>
        </p:txBody>
      </p:sp>
      <p:sp>
        <p:nvSpPr>
          <p:cNvPr id="31759" name="Text Box 14">
            <a:extLst>
              <a:ext uri="{FF2B5EF4-FFF2-40B4-BE49-F238E27FC236}">
                <a16:creationId xmlns:a16="http://schemas.microsoft.com/office/drawing/2014/main" id="{9E30EB86-A9B9-4900-B9E3-7168E89A8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492375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036A22AB-1C99-471A-A4F2-8BBA6C461026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zápatí 4">
            <a:extLst>
              <a:ext uri="{FF2B5EF4-FFF2-40B4-BE49-F238E27FC236}">
                <a16:creationId xmlns:a16="http://schemas.microsoft.com/office/drawing/2014/main" id="{996633A0-BB86-4A1D-9637-AB9EF531B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2E0E12DA-AC8A-429B-A762-B647E29D8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33798" name="Rectangle 5">
            <a:extLst>
              <a:ext uri="{FF2B5EF4-FFF2-40B4-BE49-F238E27FC236}">
                <a16:creationId xmlns:a16="http://schemas.microsoft.com/office/drawing/2014/main" id="{04D62626-BE7D-4A87-A3DB-3BD5D009A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000CCCFB-7BD6-4806-8F97-8E27D2E03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3800" name="Rectangle 7">
            <a:extLst>
              <a:ext uri="{FF2B5EF4-FFF2-40B4-BE49-F238E27FC236}">
                <a16:creationId xmlns:a16="http://schemas.microsoft.com/office/drawing/2014/main" id="{E4BD98F8-AC5C-4C85-A0DC-7F2B28B88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3801" name="Rectangle 8">
            <a:extLst>
              <a:ext uri="{FF2B5EF4-FFF2-40B4-BE49-F238E27FC236}">
                <a16:creationId xmlns:a16="http://schemas.microsoft.com/office/drawing/2014/main" id="{9C76CFA8-ED5F-4E3C-A809-6FF2D215F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3802" name="Rectangle 9">
            <a:extLst>
              <a:ext uri="{FF2B5EF4-FFF2-40B4-BE49-F238E27FC236}">
                <a16:creationId xmlns:a16="http://schemas.microsoft.com/office/drawing/2014/main" id="{2A19DAAB-5414-42EC-975F-6280FAC71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3803" name="Rectangle 10">
            <a:extLst>
              <a:ext uri="{FF2B5EF4-FFF2-40B4-BE49-F238E27FC236}">
                <a16:creationId xmlns:a16="http://schemas.microsoft.com/office/drawing/2014/main" id="{F8A0A72D-6AB7-456B-B43C-DD59F5C93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3804" name="Rectangle 11">
            <a:extLst>
              <a:ext uri="{FF2B5EF4-FFF2-40B4-BE49-F238E27FC236}">
                <a16:creationId xmlns:a16="http://schemas.microsoft.com/office/drawing/2014/main" id="{9100AC2A-2A8F-463D-AF9D-9362CBD71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A0AA504A-97B7-4CC4-8CFB-03AEE8A1D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3806" name="Text Box 13">
            <a:extLst>
              <a:ext uri="{FF2B5EF4-FFF2-40B4-BE49-F238E27FC236}">
                <a16:creationId xmlns:a16="http://schemas.microsoft.com/office/drawing/2014/main" id="{97B50BD4-0F88-4257-86D2-BBCE7051B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49500"/>
            <a:ext cx="7488237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rgbClr val="FFFF00"/>
                </a:solidFill>
              </a:rPr>
              <a:t>Představující nebezpečí na první pohled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Předmět (např. kámen, kov atd.)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Předmět zabalený uvnitř látky (např. šátku)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Sklo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Nářadí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Kovový řetěz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Speciálně upravený nástroj </a:t>
            </a:r>
          </a:p>
        </p:txBody>
      </p:sp>
      <p:sp>
        <p:nvSpPr>
          <p:cNvPr id="33807" name="Text Box 14">
            <a:extLst>
              <a:ext uri="{FF2B5EF4-FFF2-40B4-BE49-F238E27FC236}">
                <a16:creationId xmlns:a16="http://schemas.microsoft.com/office/drawing/2014/main" id="{C92B2C1D-8267-4C8D-98C7-1BD72CE08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492375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3808" name="WordArt 15">
            <a:extLst>
              <a:ext uri="{FF2B5EF4-FFF2-40B4-BE49-F238E27FC236}">
                <a16:creationId xmlns:a16="http://schemas.microsoft.com/office/drawing/2014/main" id="{3DB491B2-74DD-41B9-98B8-450DB15B3C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1050" y="1773238"/>
            <a:ext cx="511333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Improvizované zbraně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5420938-99F0-4A92-B710-D96DB62C09FF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zápatí 4">
            <a:extLst>
              <a:ext uri="{FF2B5EF4-FFF2-40B4-BE49-F238E27FC236}">
                <a16:creationId xmlns:a16="http://schemas.microsoft.com/office/drawing/2014/main" id="{D1F2D75C-5FBE-46C8-A55A-D9FE1B7E6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35845" name="Rectangle 4">
            <a:extLst>
              <a:ext uri="{FF2B5EF4-FFF2-40B4-BE49-F238E27FC236}">
                <a16:creationId xmlns:a16="http://schemas.microsoft.com/office/drawing/2014/main" id="{35462457-A798-4871-84EB-4CACCBEF0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35846" name="Rectangle 5">
            <a:extLst>
              <a:ext uri="{FF2B5EF4-FFF2-40B4-BE49-F238E27FC236}">
                <a16:creationId xmlns:a16="http://schemas.microsoft.com/office/drawing/2014/main" id="{17C98C23-2EA4-4597-894E-0C0C37914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5847" name="Rectangle 6">
            <a:extLst>
              <a:ext uri="{FF2B5EF4-FFF2-40B4-BE49-F238E27FC236}">
                <a16:creationId xmlns:a16="http://schemas.microsoft.com/office/drawing/2014/main" id="{D5FC6A3E-B2DE-44B9-81F1-FA6E660DF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5848" name="Rectangle 7">
            <a:extLst>
              <a:ext uri="{FF2B5EF4-FFF2-40B4-BE49-F238E27FC236}">
                <a16:creationId xmlns:a16="http://schemas.microsoft.com/office/drawing/2014/main" id="{9BF6C224-9A33-465E-A149-B0D5C5573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5849" name="Rectangle 8">
            <a:extLst>
              <a:ext uri="{FF2B5EF4-FFF2-40B4-BE49-F238E27FC236}">
                <a16:creationId xmlns:a16="http://schemas.microsoft.com/office/drawing/2014/main" id="{82593389-8951-4D06-A9DD-B83F49734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5850" name="Rectangle 9">
            <a:extLst>
              <a:ext uri="{FF2B5EF4-FFF2-40B4-BE49-F238E27FC236}">
                <a16:creationId xmlns:a16="http://schemas.microsoft.com/office/drawing/2014/main" id="{1CCE099E-E1A3-4417-8E2B-BE2057CAC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5851" name="Rectangle 10">
            <a:extLst>
              <a:ext uri="{FF2B5EF4-FFF2-40B4-BE49-F238E27FC236}">
                <a16:creationId xmlns:a16="http://schemas.microsoft.com/office/drawing/2014/main" id="{9CB39B0F-DC81-4F57-A7B3-BC22CFDE3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5852" name="Rectangle 11">
            <a:extLst>
              <a:ext uri="{FF2B5EF4-FFF2-40B4-BE49-F238E27FC236}">
                <a16:creationId xmlns:a16="http://schemas.microsoft.com/office/drawing/2014/main" id="{9E8E2305-3744-4388-B58B-F5761E55E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5853" name="Rectangle 12">
            <a:extLst>
              <a:ext uri="{FF2B5EF4-FFF2-40B4-BE49-F238E27FC236}">
                <a16:creationId xmlns:a16="http://schemas.microsoft.com/office/drawing/2014/main" id="{2560D351-DD2E-47F8-9D10-AEA51D856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5854" name="Text Box 13">
            <a:extLst>
              <a:ext uri="{FF2B5EF4-FFF2-40B4-BE49-F238E27FC236}">
                <a16:creationId xmlns:a16="http://schemas.microsoft.com/office/drawing/2014/main" id="{C86E2508-1860-469D-BD89-38B78BEC9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205038"/>
            <a:ext cx="7488237" cy="313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rgbClr val="FFFF00"/>
                </a:solidFill>
              </a:rPr>
              <a:t>Nepředstavující nebezpečí na první pohled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Bankovní karta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Plastový kelímek nebo plastová láhev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Psací potřeby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Časopis 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rgbClr val="FFFF00"/>
                </a:solidFill>
              </a:rPr>
              <a:t> Vybavení vojáka (např. baterka atd.)</a:t>
            </a:r>
          </a:p>
        </p:txBody>
      </p:sp>
      <p:sp>
        <p:nvSpPr>
          <p:cNvPr id="35855" name="Text Box 14">
            <a:extLst>
              <a:ext uri="{FF2B5EF4-FFF2-40B4-BE49-F238E27FC236}">
                <a16:creationId xmlns:a16="http://schemas.microsoft.com/office/drawing/2014/main" id="{B7624836-F524-414F-864F-77270336F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49500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0B11673-7ED9-4036-947F-7A45D1B32F13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zápatí 4">
            <a:extLst>
              <a:ext uri="{FF2B5EF4-FFF2-40B4-BE49-F238E27FC236}">
                <a16:creationId xmlns:a16="http://schemas.microsoft.com/office/drawing/2014/main" id="{35D64062-3D1D-4C66-93C1-F55C72368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37893" name="Rectangle 4">
            <a:extLst>
              <a:ext uri="{FF2B5EF4-FFF2-40B4-BE49-F238E27FC236}">
                <a16:creationId xmlns:a16="http://schemas.microsoft.com/office/drawing/2014/main" id="{901AEBE8-8F95-46E7-A871-E48DFEF13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37894" name="Rectangle 5">
            <a:extLst>
              <a:ext uri="{FF2B5EF4-FFF2-40B4-BE49-F238E27FC236}">
                <a16:creationId xmlns:a16="http://schemas.microsoft.com/office/drawing/2014/main" id="{F7F0836D-FE4F-47CE-B01C-601C11847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7895" name="Rectangle 6">
            <a:extLst>
              <a:ext uri="{FF2B5EF4-FFF2-40B4-BE49-F238E27FC236}">
                <a16:creationId xmlns:a16="http://schemas.microsoft.com/office/drawing/2014/main" id="{5BF5A8E6-6311-45B1-8F39-EAAD97392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7896" name="Rectangle 7">
            <a:extLst>
              <a:ext uri="{FF2B5EF4-FFF2-40B4-BE49-F238E27FC236}">
                <a16:creationId xmlns:a16="http://schemas.microsoft.com/office/drawing/2014/main" id="{DAE8E71D-351A-40C5-8E44-BD7E97C8E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7897" name="Rectangle 8">
            <a:extLst>
              <a:ext uri="{FF2B5EF4-FFF2-40B4-BE49-F238E27FC236}">
                <a16:creationId xmlns:a16="http://schemas.microsoft.com/office/drawing/2014/main" id="{9409B171-EAAE-494F-A7B7-F5DCFE4B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7898" name="Rectangle 9">
            <a:extLst>
              <a:ext uri="{FF2B5EF4-FFF2-40B4-BE49-F238E27FC236}">
                <a16:creationId xmlns:a16="http://schemas.microsoft.com/office/drawing/2014/main" id="{25BE9799-469B-4603-8F29-F790C27EA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7899" name="Rectangle 10">
            <a:extLst>
              <a:ext uri="{FF2B5EF4-FFF2-40B4-BE49-F238E27FC236}">
                <a16:creationId xmlns:a16="http://schemas.microsoft.com/office/drawing/2014/main" id="{77270616-A64A-4D20-8C08-AE6F7BC00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7900" name="Rectangle 11">
            <a:extLst>
              <a:ext uri="{FF2B5EF4-FFF2-40B4-BE49-F238E27FC236}">
                <a16:creationId xmlns:a16="http://schemas.microsoft.com/office/drawing/2014/main" id="{056E5356-C632-4586-A4EF-8087F5EBB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7901" name="Rectangle 12">
            <a:extLst>
              <a:ext uri="{FF2B5EF4-FFF2-40B4-BE49-F238E27FC236}">
                <a16:creationId xmlns:a16="http://schemas.microsoft.com/office/drawing/2014/main" id="{D37AF5E1-9F39-4B7A-AAAA-4DF89E468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7902" name="Text Box 13">
            <a:extLst>
              <a:ext uri="{FF2B5EF4-FFF2-40B4-BE49-F238E27FC236}">
                <a16:creationId xmlns:a16="http://schemas.microsoft.com/office/drawing/2014/main" id="{4850DC44-0D5D-489D-A932-611D4D64F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060575"/>
            <a:ext cx="7488237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rgbClr val="FFFF00"/>
                </a:solidFill>
              </a:rPr>
              <a:t>Nejsou na první pohled vidět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Žiletka v puse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Ruka umístěná v kapse, držící malý ostrý předmět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Ostrý předmět umístěný pod oděvem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120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rgbClr val="FFFF00"/>
                </a:solidFill>
              </a:rPr>
              <a:t> Kovový předmět umístěný na špičce boty, hole nebo propisovací tužky</a:t>
            </a:r>
          </a:p>
        </p:txBody>
      </p:sp>
      <p:sp>
        <p:nvSpPr>
          <p:cNvPr id="37903" name="Text Box 14">
            <a:extLst>
              <a:ext uri="{FF2B5EF4-FFF2-40B4-BE49-F238E27FC236}">
                <a16:creationId xmlns:a16="http://schemas.microsoft.com/office/drawing/2014/main" id="{CBEBBB0B-60CF-4C01-AAFE-A97C7084F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49500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7904" name="AutoShape 17">
            <a:hlinkClick r:id="" action="ppaction://noaction"/>
            <a:extLst>
              <a:ext uri="{FF2B5EF4-FFF2-40B4-BE49-F238E27FC236}">
                <a16:creationId xmlns:a16="http://schemas.microsoft.com/office/drawing/2014/main" id="{051C4A7E-2778-4957-B086-4679E5E20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6597650"/>
            <a:ext cx="1692275" cy="26035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Multimedium</a:t>
            </a:r>
          </a:p>
        </p:txBody>
      </p:sp>
      <p:sp>
        <p:nvSpPr>
          <p:cNvPr id="37905" name="AutoShape 5">
            <a:hlinkClick r:id="rId3" action="ppaction://hlinksldjump"/>
            <a:extLst>
              <a:ext uri="{FF2B5EF4-FFF2-40B4-BE49-F238E27FC236}">
                <a16:creationId xmlns:a16="http://schemas.microsoft.com/office/drawing/2014/main" id="{241AB9ED-0293-4D18-8485-F5D259275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6453188"/>
            <a:ext cx="2087562" cy="26035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KONEC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0AE96F13-73B6-456B-AB4B-E8048543107D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zápatí 4">
            <a:extLst>
              <a:ext uri="{FF2B5EF4-FFF2-40B4-BE49-F238E27FC236}">
                <a16:creationId xmlns:a16="http://schemas.microsoft.com/office/drawing/2014/main" id="{4E70BCF1-1AFF-43BC-91FB-E0D5220B1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5FC62108-67FE-4595-822D-DEC0E08D2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D0756281-E9FF-4B56-BB27-BDCF8B03D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644DEF8E-3E45-44B3-9E89-720F5127E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7DE633D8-FEAC-4DEF-8BF6-67387307C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6327" name="Rectangle 7">
            <a:extLst>
              <a:ext uri="{FF2B5EF4-FFF2-40B4-BE49-F238E27FC236}">
                <a16:creationId xmlns:a16="http://schemas.microsoft.com/office/drawing/2014/main" id="{806EDA57-61B9-4548-BF6B-8186D0B8C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6328" name="Rectangle 8">
            <a:extLst>
              <a:ext uri="{FF2B5EF4-FFF2-40B4-BE49-F238E27FC236}">
                <a16:creationId xmlns:a16="http://schemas.microsoft.com/office/drawing/2014/main" id="{4FC5B219-61AA-40FD-9331-AE8ABF3FC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6329" name="Rectangle 9">
            <a:extLst>
              <a:ext uri="{FF2B5EF4-FFF2-40B4-BE49-F238E27FC236}">
                <a16:creationId xmlns:a16="http://schemas.microsoft.com/office/drawing/2014/main" id="{A3A7E125-CFFA-46E1-8ED1-153045BF3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6330" name="Rectangle 10">
            <a:extLst>
              <a:ext uri="{FF2B5EF4-FFF2-40B4-BE49-F238E27FC236}">
                <a16:creationId xmlns:a16="http://schemas.microsoft.com/office/drawing/2014/main" id="{099AEB36-BC32-433B-84DE-B00E4B7EF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6331" name="Rectangle 11">
            <a:extLst>
              <a:ext uri="{FF2B5EF4-FFF2-40B4-BE49-F238E27FC236}">
                <a16:creationId xmlns:a16="http://schemas.microsoft.com/office/drawing/2014/main" id="{FB737972-07BE-4AC7-9753-BEFC84F1E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6332" name="Text Box 12">
            <a:extLst>
              <a:ext uri="{FF2B5EF4-FFF2-40B4-BE49-F238E27FC236}">
                <a16:creationId xmlns:a16="http://schemas.microsoft.com/office/drawing/2014/main" id="{DCFEE8B5-2F0A-41DC-B9E1-23B9C2D0E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49500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6333" name="Text Box 14">
            <a:extLst>
              <a:ext uri="{FF2B5EF4-FFF2-40B4-BE49-F238E27FC236}">
                <a16:creationId xmlns:a16="http://schemas.microsoft.com/office/drawing/2014/main" id="{2B928DD4-1B83-4073-8B47-6DC555C20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655888"/>
            <a:ext cx="7221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56334" name="Text Box 15">
            <a:extLst>
              <a:ext uri="{FF2B5EF4-FFF2-40B4-BE49-F238E27FC236}">
                <a16:creationId xmlns:a16="http://schemas.microsoft.com/office/drawing/2014/main" id="{CEE690BB-8E64-47E7-8270-332E64AD9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349500"/>
            <a:ext cx="70993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chemeClr val="bg1"/>
                </a:solidFill>
              </a:rPr>
              <a:t>Principy obrany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000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cs-CZ" altLang="cs-CZ" sz="2400">
                <a:solidFill>
                  <a:schemeClr val="bg1"/>
                </a:solidFill>
              </a:rPr>
              <a:t>Princip užití sebeobrany.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endParaRPr lang="cs-CZ" altLang="cs-CZ" sz="12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2. Princip odpovědnosti útočníka.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2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3. Problém začátku a konce sebeobranné situace. </a:t>
            </a:r>
          </a:p>
        </p:txBody>
      </p:sp>
      <p:sp>
        <p:nvSpPr>
          <p:cNvPr id="56335" name="WordArt 16">
            <a:extLst>
              <a:ext uri="{FF2B5EF4-FFF2-40B4-BE49-F238E27FC236}">
                <a16:creationId xmlns:a16="http://schemas.microsoft.com/office/drawing/2014/main" id="{DF34202D-313D-4817-8181-18661F30021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4563" y="428625"/>
            <a:ext cx="48958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Právní aspekty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zápatí 4">
            <a:extLst>
              <a:ext uri="{FF2B5EF4-FFF2-40B4-BE49-F238E27FC236}">
                <a16:creationId xmlns:a16="http://schemas.microsoft.com/office/drawing/2014/main" id="{4AF8F55E-E048-4677-8AE0-FBD4F0252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55E14AAF-2368-47F0-801A-83767E1E5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D628B055-7E6E-46A3-B85E-17B337754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ED60E592-4B2A-4A94-A74C-B3208E0A6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D26F73A7-2181-4D8E-A0D9-342F22CE4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8375" name="Rectangle 7">
            <a:extLst>
              <a:ext uri="{FF2B5EF4-FFF2-40B4-BE49-F238E27FC236}">
                <a16:creationId xmlns:a16="http://schemas.microsoft.com/office/drawing/2014/main" id="{62604FF5-4466-4E54-9DE7-0036D0A76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8376" name="Rectangle 8">
            <a:extLst>
              <a:ext uri="{FF2B5EF4-FFF2-40B4-BE49-F238E27FC236}">
                <a16:creationId xmlns:a16="http://schemas.microsoft.com/office/drawing/2014/main" id="{3BBB613F-E3AF-4608-A000-00D312DC9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8377" name="Rectangle 9">
            <a:extLst>
              <a:ext uri="{FF2B5EF4-FFF2-40B4-BE49-F238E27FC236}">
                <a16:creationId xmlns:a16="http://schemas.microsoft.com/office/drawing/2014/main" id="{24C10D00-85E4-4F25-AB06-505621A67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8378" name="Rectangle 10">
            <a:extLst>
              <a:ext uri="{FF2B5EF4-FFF2-40B4-BE49-F238E27FC236}">
                <a16:creationId xmlns:a16="http://schemas.microsoft.com/office/drawing/2014/main" id="{1C5D3B04-CF3A-4753-9E48-4A112BC50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8379" name="Rectangle 11">
            <a:extLst>
              <a:ext uri="{FF2B5EF4-FFF2-40B4-BE49-F238E27FC236}">
                <a16:creationId xmlns:a16="http://schemas.microsoft.com/office/drawing/2014/main" id="{588C50A3-B01F-41AA-AE10-9BFB3419D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8380" name="Text Box 12">
            <a:extLst>
              <a:ext uri="{FF2B5EF4-FFF2-40B4-BE49-F238E27FC236}">
                <a16:creationId xmlns:a16="http://schemas.microsoft.com/office/drawing/2014/main" id="{9881168B-DD37-4CAC-8D57-3A3AD84C8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49500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58381" name="Text Box 13">
            <a:extLst>
              <a:ext uri="{FF2B5EF4-FFF2-40B4-BE49-F238E27FC236}">
                <a16:creationId xmlns:a16="http://schemas.microsoft.com/office/drawing/2014/main" id="{B02925B6-46B4-4C3A-8BE4-359CA64C3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655888"/>
            <a:ext cx="7221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58382" name="Text Box 14">
            <a:extLst>
              <a:ext uri="{FF2B5EF4-FFF2-40B4-BE49-F238E27FC236}">
                <a16:creationId xmlns:a16="http://schemas.microsoft.com/office/drawing/2014/main" id="{25FB49B4-6D91-4C38-9F4D-7585A2240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349500"/>
            <a:ext cx="6151563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chemeClr val="bg1"/>
                </a:solidFill>
              </a:rPr>
              <a:t>Posuzování sebeobranných situací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000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cs-CZ" altLang="cs-CZ" sz="2400" i="1">
                <a:solidFill>
                  <a:schemeClr val="bg1"/>
                </a:solidFill>
              </a:rPr>
              <a:t>Problém času.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endParaRPr lang="cs-CZ" altLang="cs-CZ" sz="1200" i="1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i="1">
                <a:solidFill>
                  <a:schemeClr val="bg1"/>
                </a:solidFill>
              </a:rPr>
              <a:t>2. Problém účinné obranné akce.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200" i="1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i="1">
                <a:solidFill>
                  <a:schemeClr val="bg1"/>
                </a:solidFill>
              </a:rPr>
              <a:t>3. Problém "vzetí práva do vlastních rukou".</a:t>
            </a:r>
            <a:endParaRPr lang="cs-CZ" altLang="cs-CZ" sz="1200" i="1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200" i="1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i="1">
                <a:solidFill>
                  <a:schemeClr val="bg1"/>
                </a:solidFill>
              </a:rPr>
              <a:t>4. Problém užití zbraně k sebeobraně. </a:t>
            </a:r>
          </a:p>
        </p:txBody>
      </p:sp>
      <p:sp>
        <p:nvSpPr>
          <p:cNvPr id="58383" name="WordArt 15">
            <a:extLst>
              <a:ext uri="{FF2B5EF4-FFF2-40B4-BE49-F238E27FC236}">
                <a16:creationId xmlns:a16="http://schemas.microsoft.com/office/drawing/2014/main" id="{63655492-6924-4892-B2E6-24EE83F68FD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00250" y="285750"/>
            <a:ext cx="48958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Právní aspekty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Zástupný symbol pro zápatí 4">
            <a:extLst>
              <a:ext uri="{FF2B5EF4-FFF2-40B4-BE49-F238E27FC236}">
                <a16:creationId xmlns:a16="http://schemas.microsoft.com/office/drawing/2014/main" id="{9CDF532D-EBC6-4503-8067-0EA0A2C17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A417028B-C8ED-4EC6-8FE0-EA0712694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BDA20AAD-4D73-4507-ACB3-BF55ED57D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1" name="Rectangle 5">
            <a:extLst>
              <a:ext uri="{FF2B5EF4-FFF2-40B4-BE49-F238E27FC236}">
                <a16:creationId xmlns:a16="http://schemas.microsoft.com/office/drawing/2014/main" id="{1E207A2C-849F-4983-9ADF-990D930E3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2" name="Rectangle 6">
            <a:extLst>
              <a:ext uri="{FF2B5EF4-FFF2-40B4-BE49-F238E27FC236}">
                <a16:creationId xmlns:a16="http://schemas.microsoft.com/office/drawing/2014/main" id="{09CB6934-2388-449B-B3B7-AC17DEE8A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3" name="Rectangle 7">
            <a:extLst>
              <a:ext uri="{FF2B5EF4-FFF2-40B4-BE49-F238E27FC236}">
                <a16:creationId xmlns:a16="http://schemas.microsoft.com/office/drawing/2014/main" id="{EFCB73A8-20F2-42E6-992A-DF083D209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4" name="Rectangle 8">
            <a:extLst>
              <a:ext uri="{FF2B5EF4-FFF2-40B4-BE49-F238E27FC236}">
                <a16:creationId xmlns:a16="http://schemas.microsoft.com/office/drawing/2014/main" id="{258AA9FE-8A2F-4787-B868-009015DEC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5" name="Rectangle 9">
            <a:extLst>
              <a:ext uri="{FF2B5EF4-FFF2-40B4-BE49-F238E27FC236}">
                <a16:creationId xmlns:a16="http://schemas.microsoft.com/office/drawing/2014/main" id="{0EEFE16D-C50A-458C-BD2B-23AEF344B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6" name="Rectangle 10">
            <a:extLst>
              <a:ext uri="{FF2B5EF4-FFF2-40B4-BE49-F238E27FC236}">
                <a16:creationId xmlns:a16="http://schemas.microsoft.com/office/drawing/2014/main" id="{A7D1CDB3-43B4-4967-8BE6-564910445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7" name="Rectangle 11">
            <a:extLst>
              <a:ext uri="{FF2B5EF4-FFF2-40B4-BE49-F238E27FC236}">
                <a16:creationId xmlns:a16="http://schemas.microsoft.com/office/drawing/2014/main" id="{3F44DA18-288A-4710-B959-88F0CCF1A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8" name="Text Box 12">
            <a:extLst>
              <a:ext uri="{FF2B5EF4-FFF2-40B4-BE49-F238E27FC236}">
                <a16:creationId xmlns:a16="http://schemas.microsoft.com/office/drawing/2014/main" id="{E69BB563-B9EC-44C0-8C2C-7FCC95894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49500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9" name="Text Box 13">
            <a:extLst>
              <a:ext uri="{FF2B5EF4-FFF2-40B4-BE49-F238E27FC236}">
                <a16:creationId xmlns:a16="http://schemas.microsoft.com/office/drawing/2014/main" id="{DC1C32E4-E47A-48BE-8929-FD971AD08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655888"/>
            <a:ext cx="7221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60430" name="Text Box 14">
            <a:extLst>
              <a:ext uri="{FF2B5EF4-FFF2-40B4-BE49-F238E27FC236}">
                <a16:creationId xmlns:a16="http://schemas.microsoft.com/office/drawing/2014/main" id="{2E496632-EDBC-4B5D-89F9-D58A94B48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989138"/>
            <a:ext cx="8286750" cy="381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chemeClr val="bg1"/>
                </a:solidFill>
              </a:rPr>
              <a:t>Trestní zákony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000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sng">
                <a:solidFill>
                  <a:schemeClr val="bg1"/>
                </a:solidFill>
              </a:rPr>
              <a:t>§ 29</a:t>
            </a:r>
            <a:r>
              <a:rPr lang="cs-CZ" altLang="cs-CZ" sz="1800" b="1" u="sng">
                <a:solidFill>
                  <a:schemeClr val="bg1"/>
                </a:solidFill>
              </a:rPr>
              <a:t>  </a:t>
            </a:r>
            <a:r>
              <a:rPr lang="cs-CZ" altLang="cs-CZ" sz="2400" u="sng">
                <a:solidFill>
                  <a:schemeClr val="bg1"/>
                </a:solidFill>
              </a:rPr>
              <a:t>Nutná obrana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i="1">
                <a:solidFill>
                  <a:schemeClr val="bg1"/>
                </a:solidFill>
              </a:rPr>
              <a:t>Čin jinak trestný, kterým někdo odvrací přímo hrozící nebo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i="1">
                <a:solidFill>
                  <a:schemeClr val="bg1"/>
                </a:solidFill>
              </a:rPr>
              <a:t>trvající útok na zájem chráněný tímto zákonem, není trestným činem.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i="1">
                <a:solidFill>
                  <a:schemeClr val="bg1"/>
                </a:solidFill>
              </a:rPr>
              <a:t>Nejde o nutnou obranu, byla-li obrana zcela zjevně nepřiměřená způsobu útoku.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i="1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sng">
                <a:solidFill>
                  <a:schemeClr val="bg1"/>
                </a:solidFill>
              </a:rPr>
              <a:t>§ 28 Krajní nouze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i="1">
                <a:solidFill>
                  <a:schemeClr val="bg1"/>
                </a:solidFill>
              </a:rPr>
              <a:t>Čin jinak trestný, kterým někdo odvrací nebezpečí přímo hrozící zájmu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i="1">
                <a:solidFill>
                  <a:schemeClr val="bg1"/>
                </a:solidFill>
              </a:rPr>
              <a:t> chráněnému tímto zákonem, není trestným činem. Nejde o krajní nouzi,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i="1">
                <a:solidFill>
                  <a:schemeClr val="bg1"/>
                </a:solidFill>
              </a:rPr>
              <a:t>jestliže bylo možno toto nebezpečí za daných okolností odvrátit jinak anebo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i="1">
                <a:solidFill>
                  <a:schemeClr val="bg1"/>
                </a:solidFill>
              </a:rPr>
              <a:t>způsobený následek je zřejmě stejně závažný nebo ještě závaznější než ten,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i="1">
                <a:solidFill>
                  <a:schemeClr val="bg1"/>
                </a:solidFill>
              </a:rPr>
              <a:t>který hrozil.</a:t>
            </a:r>
          </a:p>
        </p:txBody>
      </p:sp>
      <p:sp>
        <p:nvSpPr>
          <p:cNvPr id="60431" name="WordArt 15">
            <a:extLst>
              <a:ext uri="{FF2B5EF4-FFF2-40B4-BE49-F238E27FC236}">
                <a16:creationId xmlns:a16="http://schemas.microsoft.com/office/drawing/2014/main" id="{38844FE1-ED7B-4B24-833C-34AC1578E1D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4563" y="285750"/>
            <a:ext cx="48958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Právní aspekty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Zástupný symbol pro zápatí 4">
            <a:extLst>
              <a:ext uri="{FF2B5EF4-FFF2-40B4-BE49-F238E27FC236}">
                <a16:creationId xmlns:a16="http://schemas.microsoft.com/office/drawing/2014/main" id="{9CDF532D-EBC6-4503-8067-0EA0A2C17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A417028B-C8ED-4EC6-8FE0-EA0712694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BDA20AAD-4D73-4507-ACB3-BF55ED57D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1" name="Rectangle 5">
            <a:extLst>
              <a:ext uri="{FF2B5EF4-FFF2-40B4-BE49-F238E27FC236}">
                <a16:creationId xmlns:a16="http://schemas.microsoft.com/office/drawing/2014/main" id="{1E207A2C-849F-4983-9ADF-990D930E3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2" name="Rectangle 6">
            <a:extLst>
              <a:ext uri="{FF2B5EF4-FFF2-40B4-BE49-F238E27FC236}">
                <a16:creationId xmlns:a16="http://schemas.microsoft.com/office/drawing/2014/main" id="{09CB6934-2388-449B-B3B7-AC17DEE8A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3" name="Rectangle 7">
            <a:extLst>
              <a:ext uri="{FF2B5EF4-FFF2-40B4-BE49-F238E27FC236}">
                <a16:creationId xmlns:a16="http://schemas.microsoft.com/office/drawing/2014/main" id="{EFCB73A8-20F2-42E6-992A-DF083D209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4" name="Rectangle 8">
            <a:extLst>
              <a:ext uri="{FF2B5EF4-FFF2-40B4-BE49-F238E27FC236}">
                <a16:creationId xmlns:a16="http://schemas.microsoft.com/office/drawing/2014/main" id="{258AA9FE-8A2F-4787-B868-009015DEC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5" name="Rectangle 9">
            <a:extLst>
              <a:ext uri="{FF2B5EF4-FFF2-40B4-BE49-F238E27FC236}">
                <a16:creationId xmlns:a16="http://schemas.microsoft.com/office/drawing/2014/main" id="{0EEFE16D-C50A-458C-BD2B-23AEF344B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6" name="Rectangle 10">
            <a:extLst>
              <a:ext uri="{FF2B5EF4-FFF2-40B4-BE49-F238E27FC236}">
                <a16:creationId xmlns:a16="http://schemas.microsoft.com/office/drawing/2014/main" id="{A7D1CDB3-43B4-4967-8BE6-564910445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7" name="Rectangle 11">
            <a:extLst>
              <a:ext uri="{FF2B5EF4-FFF2-40B4-BE49-F238E27FC236}">
                <a16:creationId xmlns:a16="http://schemas.microsoft.com/office/drawing/2014/main" id="{3F44DA18-288A-4710-B959-88F0CCF1A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8" name="Text Box 12">
            <a:extLst>
              <a:ext uri="{FF2B5EF4-FFF2-40B4-BE49-F238E27FC236}">
                <a16:creationId xmlns:a16="http://schemas.microsoft.com/office/drawing/2014/main" id="{E69BB563-B9EC-44C0-8C2C-7FCC95894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49500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60429" name="Text Box 13">
            <a:extLst>
              <a:ext uri="{FF2B5EF4-FFF2-40B4-BE49-F238E27FC236}">
                <a16:creationId xmlns:a16="http://schemas.microsoft.com/office/drawing/2014/main" id="{DC1C32E4-E47A-48BE-8929-FD971AD08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2655888"/>
            <a:ext cx="7221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60430" name="Text Box 14">
            <a:extLst>
              <a:ext uri="{FF2B5EF4-FFF2-40B4-BE49-F238E27FC236}">
                <a16:creationId xmlns:a16="http://schemas.microsoft.com/office/drawing/2014/main" id="{2E496632-EDBC-4B5D-89F9-D58A94B48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32" y="2013075"/>
            <a:ext cx="854432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Arial"/>
                <a:cs typeface="Arial"/>
              </a:rPr>
              <a:t>- Vyjmenuj tematické oblasti a celky 1. st. BZ</a:t>
            </a:r>
            <a:endParaRPr lang="cs-CZ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Arial"/>
                <a:cs typeface="Arial"/>
              </a:rPr>
              <a:t>- K čemu slouží metodika při výcviku?</a:t>
            </a:r>
            <a:endParaRPr lang="cs-CZ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Arial"/>
                <a:cs typeface="Arial"/>
              </a:rPr>
              <a:t>- Charakterizuj obranu proti a boj s tyčovitým předmětem</a:t>
            </a:r>
            <a:endParaRPr lang="cs-CZ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Arial"/>
                <a:cs typeface="Arial"/>
              </a:rPr>
              <a:t>- Charakterizuj začátek a konec sebeobranné situace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Arial"/>
                <a:cs typeface="Arial"/>
              </a:rPr>
              <a:t>- Stručně popiš paragraf 28 a 29  </a:t>
            </a:r>
            <a:endParaRPr lang="cs-CZ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C84635A-EE06-4B04-A38B-6E69F984E62E}"/>
              </a:ext>
            </a:extLst>
          </p:cNvPr>
          <p:cNvSpPr txBox="1"/>
          <p:nvPr/>
        </p:nvSpPr>
        <p:spPr>
          <a:xfrm>
            <a:off x="3631269" y="232190"/>
            <a:ext cx="214477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Otázky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256979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zápatí 4">
            <a:extLst>
              <a:ext uri="{FF2B5EF4-FFF2-40B4-BE49-F238E27FC236}">
                <a16:creationId xmlns:a16="http://schemas.microsoft.com/office/drawing/2014/main" id="{A9CA1E7C-AB03-462C-B1D1-F8AA552C9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5123" name="WordArt 4">
            <a:extLst>
              <a:ext uri="{FF2B5EF4-FFF2-40B4-BE49-F238E27FC236}">
                <a16:creationId xmlns:a16="http://schemas.microsoft.com/office/drawing/2014/main" id="{8E282F6B-2DD0-4B8A-9610-7EA6D46F98E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Systém výcviku BZ v AČR</a:t>
            </a:r>
          </a:p>
        </p:txBody>
      </p:sp>
      <p:sp>
        <p:nvSpPr>
          <p:cNvPr id="12293" name="TextovéPole 5">
            <a:extLst>
              <a:ext uri="{FF2B5EF4-FFF2-40B4-BE49-F238E27FC236}">
                <a16:creationId xmlns:a16="http://schemas.microsoft.com/office/drawing/2014/main" id="{ACDDA479-BD74-4F8E-BE1D-4854EF370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143125"/>
            <a:ext cx="8640763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Normativní výnos z roku 2011, částka 7 (11. RMO a 12. RMO)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Pub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 71-84-02. Boj zblízka (2016).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Pub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</a:rPr>
              <a:t> 74-81-01. STP – programy výcviku z roku 2010</a:t>
            </a:r>
          </a:p>
          <a:p>
            <a:pPr eaLnBrk="1" hangingPunct="1"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</a:endParaRPr>
          </a:p>
          <a:p>
            <a:pPr eaLnBrk="1" hangingPunct="1"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zápatí 4">
            <a:extLst>
              <a:ext uri="{FF2B5EF4-FFF2-40B4-BE49-F238E27FC236}">
                <a16:creationId xmlns:a16="http://schemas.microsoft.com/office/drawing/2014/main" id="{38DB169F-9FC0-4CB1-BD0C-EE88DCF3E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85F4E63E-9641-4455-9399-946E99354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92685824-C8E8-4FBB-A252-082EC49AA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50906020-B54D-462F-BB33-4CE8C9BD1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3A4BB442-E77D-4849-8F2E-1436B26B7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9944" name="Rectangle 8">
            <a:extLst>
              <a:ext uri="{FF2B5EF4-FFF2-40B4-BE49-F238E27FC236}">
                <a16:creationId xmlns:a16="http://schemas.microsoft.com/office/drawing/2014/main" id="{E152B854-7A46-443F-B268-7DC40FB91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4BBF8F9A-0B32-4C24-8E2D-F57FE0F6B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9946" name="Rectangle 10">
            <a:extLst>
              <a:ext uri="{FF2B5EF4-FFF2-40B4-BE49-F238E27FC236}">
                <a16:creationId xmlns:a16="http://schemas.microsoft.com/office/drawing/2014/main" id="{259F0FCF-3BF5-49AA-98F7-6B65E4814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9947" name="Rectangle 11">
            <a:extLst>
              <a:ext uri="{FF2B5EF4-FFF2-40B4-BE49-F238E27FC236}">
                <a16:creationId xmlns:a16="http://schemas.microsoft.com/office/drawing/2014/main" id="{E34B3961-A794-442C-A2A3-0C1DE388A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9948" name="Rectangle 12">
            <a:extLst>
              <a:ext uri="{FF2B5EF4-FFF2-40B4-BE49-F238E27FC236}">
                <a16:creationId xmlns:a16="http://schemas.microsoft.com/office/drawing/2014/main" id="{2DCEA93B-3532-491C-BA83-4AA0543EE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9949" name="Text Box 14">
            <a:extLst>
              <a:ext uri="{FF2B5EF4-FFF2-40B4-BE49-F238E27FC236}">
                <a16:creationId xmlns:a16="http://schemas.microsoft.com/office/drawing/2014/main" id="{8608E24E-112C-4F59-8E13-B09A361F3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49500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39950" name="Text Box 17">
            <a:extLst>
              <a:ext uri="{FF2B5EF4-FFF2-40B4-BE49-F238E27FC236}">
                <a16:creationId xmlns:a16="http://schemas.microsoft.com/office/drawing/2014/main" id="{33B53B07-9E9F-43CD-A7AF-BB4BD9AE7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681" y="1715257"/>
            <a:ext cx="71485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Metodika –</a:t>
            </a:r>
            <a:r>
              <a:rPr lang="en-US" altLang="cs-CZ" sz="2400">
                <a:solidFill>
                  <a:schemeClr val="bg1"/>
                </a:solidFill>
              </a:rPr>
              <a:t> </a:t>
            </a:r>
            <a:r>
              <a:rPr lang="cs-CZ" altLang="cs-CZ" sz="2400">
                <a:solidFill>
                  <a:schemeClr val="bg1"/>
                </a:solidFill>
              </a:rPr>
              <a:t>nauka o </a:t>
            </a:r>
            <a:r>
              <a:rPr lang="cs-CZ" altLang="cs-CZ" sz="2400">
                <a:solidFill>
                  <a:schemeClr val="bg1"/>
                </a:solidFill>
                <a:hlinkClick r:id="rId3" action="ppaction://hlinkfile"/>
              </a:rPr>
              <a:t>metodě</a:t>
            </a:r>
            <a:r>
              <a:rPr lang="cs-CZ" altLang="cs-CZ" sz="2400">
                <a:solidFill>
                  <a:schemeClr val="bg1"/>
                </a:solidFill>
              </a:rPr>
              <a:t> vyučování určitého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                   oboru, pracovní postup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Popisná část – technický popis témat a tematických</a:t>
            </a:r>
            <a:endParaRPr lang="en-US" altLang="cs-CZ" sz="2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400">
                <a:solidFill>
                  <a:schemeClr val="bg1"/>
                </a:solidFill>
              </a:rPr>
              <a:t>                 </a:t>
            </a:r>
            <a:r>
              <a:rPr lang="cs-CZ" altLang="cs-CZ" sz="2400">
                <a:solidFill>
                  <a:schemeClr val="bg1"/>
                </a:solidFill>
              </a:rPr>
              <a:t> </a:t>
            </a:r>
            <a:r>
              <a:rPr lang="en-US" altLang="cs-CZ" sz="2400">
                <a:solidFill>
                  <a:schemeClr val="bg1"/>
                </a:solidFill>
              </a:rPr>
              <a:t> </a:t>
            </a:r>
            <a:r>
              <a:rPr lang="cs-CZ" altLang="cs-CZ" sz="2400">
                <a:solidFill>
                  <a:schemeClr val="bg1"/>
                </a:solidFill>
              </a:rPr>
              <a:t>     částí</a:t>
            </a:r>
            <a:r>
              <a:rPr lang="en-US" altLang="cs-CZ" sz="2400">
                <a:solidFill>
                  <a:schemeClr val="bg1"/>
                </a:solidFill>
              </a:rPr>
              <a:t>;</a:t>
            </a:r>
            <a:r>
              <a:rPr lang="cs-CZ" altLang="cs-CZ" sz="2400">
                <a:solidFill>
                  <a:schemeClr val="bg1"/>
                </a:solidFill>
              </a:rPr>
              <a:t> terminologie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0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Didaktická část –</a:t>
            </a:r>
            <a:r>
              <a:rPr lang="en-US" altLang="cs-CZ" sz="2400">
                <a:solidFill>
                  <a:schemeClr val="bg1"/>
                </a:solidFill>
              </a:rPr>
              <a:t> </a:t>
            </a:r>
            <a:r>
              <a:rPr lang="cs-CZ" altLang="cs-CZ" sz="2400">
                <a:solidFill>
                  <a:schemeClr val="bg1"/>
                </a:solidFill>
              </a:rPr>
              <a:t>zásady, formy, styly a metody</a:t>
            </a:r>
          </a:p>
        </p:txBody>
      </p:sp>
      <p:sp>
        <p:nvSpPr>
          <p:cNvPr id="16" name="Šipka dolů 15">
            <a:extLst>
              <a:ext uri="{FF2B5EF4-FFF2-40B4-BE49-F238E27FC236}">
                <a16:creationId xmlns:a16="http://schemas.microsoft.com/office/drawing/2014/main" id="{9FE32D37-CF23-43ED-B83C-B8D3EEE2E884}"/>
              </a:ext>
            </a:extLst>
          </p:cNvPr>
          <p:cNvSpPr/>
          <p:nvPr/>
        </p:nvSpPr>
        <p:spPr>
          <a:xfrm>
            <a:off x="3857625" y="3500438"/>
            <a:ext cx="428625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cs-CZ"/>
          </a:p>
        </p:txBody>
      </p:sp>
      <p:sp>
        <p:nvSpPr>
          <p:cNvPr id="17" name="Šipka dolů 16">
            <a:extLst>
              <a:ext uri="{FF2B5EF4-FFF2-40B4-BE49-F238E27FC236}">
                <a16:creationId xmlns:a16="http://schemas.microsoft.com/office/drawing/2014/main" id="{4F9EB5B0-EDD0-40C8-8897-BE8292430513}"/>
              </a:ext>
            </a:extLst>
          </p:cNvPr>
          <p:cNvSpPr/>
          <p:nvPr/>
        </p:nvSpPr>
        <p:spPr>
          <a:xfrm>
            <a:off x="3857625" y="4643438"/>
            <a:ext cx="428625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cs-CZ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327D1563-D3A8-47CC-A49C-7F98AC0C9CD8}"/>
              </a:ext>
            </a:extLst>
          </p:cNvPr>
          <p:cNvSpPr txBox="1"/>
          <p:nvPr/>
        </p:nvSpPr>
        <p:spPr>
          <a:xfrm>
            <a:off x="3188431" y="268096"/>
            <a:ext cx="396399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Metodika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zápatí 3">
            <a:extLst>
              <a:ext uri="{FF2B5EF4-FFF2-40B4-BE49-F238E27FC236}">
                <a16:creationId xmlns:a16="http://schemas.microsoft.com/office/drawing/2014/main" id="{214B0BDF-F18B-4ADB-8A4F-D15B1BAF7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pic>
        <p:nvPicPr>
          <p:cNvPr id="7173" name="Picture 6" descr="struktura BZ">
            <a:extLst>
              <a:ext uri="{FF2B5EF4-FFF2-40B4-BE49-F238E27FC236}">
                <a16:creationId xmlns:a16="http://schemas.microsoft.com/office/drawing/2014/main" id="{90C0107C-FB50-4DE2-B964-1C1FBEB6D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12875"/>
            <a:ext cx="8064500" cy="491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CE65AFEF-88F4-4D76-8A89-08005ADA1634}"/>
              </a:ext>
            </a:extLst>
          </p:cNvPr>
          <p:cNvSpPr txBox="1"/>
          <p:nvPr/>
        </p:nvSpPr>
        <p:spPr>
          <a:xfrm>
            <a:off x="3020871" y="423688"/>
            <a:ext cx="380840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3600" dirty="0">
                <a:solidFill>
                  <a:schemeClr val="bg1"/>
                </a:solidFill>
                <a:latin typeface="Arial"/>
                <a:cs typeface="Arial"/>
              </a:rPr>
              <a:t>Tematické oblasti</a:t>
            </a:r>
            <a:endParaRPr lang="cs-CZ" sz="3600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zápatí 4">
            <a:extLst>
              <a:ext uri="{FF2B5EF4-FFF2-40B4-BE49-F238E27FC236}">
                <a16:creationId xmlns:a16="http://schemas.microsoft.com/office/drawing/2014/main" id="{1E385A05-A344-406E-823E-D31ED01EE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19459" name="Rectangle 4">
            <a:extLst>
              <a:ext uri="{FF2B5EF4-FFF2-40B4-BE49-F238E27FC236}">
                <a16:creationId xmlns:a16="http://schemas.microsoft.com/office/drawing/2014/main" id="{109ABD62-5529-402C-995E-828F6A3D7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9460" name="Rectangle 5">
            <a:extLst>
              <a:ext uri="{FF2B5EF4-FFF2-40B4-BE49-F238E27FC236}">
                <a16:creationId xmlns:a16="http://schemas.microsoft.com/office/drawing/2014/main" id="{B50B3D77-1030-4AB3-A1A4-82985B2B7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19461" name="Rectangle 6">
            <a:extLst>
              <a:ext uri="{FF2B5EF4-FFF2-40B4-BE49-F238E27FC236}">
                <a16:creationId xmlns:a16="http://schemas.microsoft.com/office/drawing/2014/main" id="{0C022003-B266-4A30-B8F5-0057C4AD4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19462" name="Rectangle 7">
            <a:extLst>
              <a:ext uri="{FF2B5EF4-FFF2-40B4-BE49-F238E27FC236}">
                <a16:creationId xmlns:a16="http://schemas.microsoft.com/office/drawing/2014/main" id="{467D7D00-B526-469A-9E18-C5F113830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19463" name="Rectangle 8">
            <a:extLst>
              <a:ext uri="{FF2B5EF4-FFF2-40B4-BE49-F238E27FC236}">
                <a16:creationId xmlns:a16="http://schemas.microsoft.com/office/drawing/2014/main" id="{453EF0E3-1563-4753-8308-455B138A3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19464" name="Rectangle 9">
            <a:extLst>
              <a:ext uri="{FF2B5EF4-FFF2-40B4-BE49-F238E27FC236}">
                <a16:creationId xmlns:a16="http://schemas.microsoft.com/office/drawing/2014/main" id="{C609504C-4098-4CD1-8B71-3BB4D4A43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19465" name="Rectangle 10">
            <a:extLst>
              <a:ext uri="{FF2B5EF4-FFF2-40B4-BE49-F238E27FC236}">
                <a16:creationId xmlns:a16="http://schemas.microsoft.com/office/drawing/2014/main" id="{8650A0F4-79C8-4385-9BC4-61F6D4540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19466" name="Rectangle 11">
            <a:extLst>
              <a:ext uri="{FF2B5EF4-FFF2-40B4-BE49-F238E27FC236}">
                <a16:creationId xmlns:a16="http://schemas.microsoft.com/office/drawing/2014/main" id="{087FAFAE-77EF-43DB-B14A-683807ED8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19467" name="Rectangle 12">
            <a:extLst>
              <a:ext uri="{FF2B5EF4-FFF2-40B4-BE49-F238E27FC236}">
                <a16:creationId xmlns:a16="http://schemas.microsoft.com/office/drawing/2014/main" id="{DA3099E7-919A-46DF-911D-7CB37910D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19468" name="Text Box 13">
            <a:extLst>
              <a:ext uri="{FF2B5EF4-FFF2-40B4-BE49-F238E27FC236}">
                <a16:creationId xmlns:a16="http://schemas.microsoft.com/office/drawing/2014/main" id="{4074B6E1-B61C-47FB-A602-85C4B31E8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349500"/>
            <a:ext cx="8208962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chemeClr val="bg1"/>
                </a:solidFill>
              </a:rPr>
              <a:t>Dělení tyčovitých předmětů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b="1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 i="1">
                <a:solidFill>
                  <a:schemeClr val="bg1"/>
                </a:solidFill>
              </a:rPr>
              <a:t> </a:t>
            </a:r>
            <a:r>
              <a:rPr lang="cs-CZ" altLang="cs-CZ" sz="2400" i="1" u="sng">
                <a:solidFill>
                  <a:schemeClr val="bg1"/>
                </a:solidFill>
              </a:rPr>
              <a:t>Krátká tyč</a:t>
            </a:r>
            <a:r>
              <a:rPr lang="cs-CZ" altLang="cs-CZ" sz="2400">
                <a:solidFill>
                  <a:schemeClr val="bg1"/>
                </a:solidFill>
              </a:rPr>
              <a:t> (přibližně do 30 cm)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2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>
                <a:solidFill>
                  <a:schemeClr val="bg1"/>
                </a:solidFill>
              </a:rPr>
              <a:t> </a:t>
            </a:r>
            <a:r>
              <a:rPr lang="cs-CZ" altLang="cs-CZ" sz="2400" i="1" u="sng">
                <a:solidFill>
                  <a:schemeClr val="bg1"/>
                </a:solidFill>
              </a:rPr>
              <a:t>Střední tyč</a:t>
            </a:r>
            <a:r>
              <a:rPr lang="cs-CZ" altLang="cs-CZ" sz="2400">
                <a:solidFill>
                  <a:schemeClr val="bg1"/>
                </a:solidFill>
              </a:rPr>
              <a:t> (přibližně do 110 cm)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2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cs-CZ" altLang="cs-CZ" sz="2400" i="1">
                <a:solidFill>
                  <a:schemeClr val="bg1"/>
                </a:solidFill>
              </a:rPr>
              <a:t> </a:t>
            </a:r>
            <a:r>
              <a:rPr lang="cs-CZ" altLang="cs-CZ" sz="2400" i="1" u="sng">
                <a:solidFill>
                  <a:schemeClr val="bg1"/>
                </a:solidFill>
              </a:rPr>
              <a:t>Dlouhá tyč</a:t>
            </a:r>
            <a:r>
              <a:rPr lang="cs-CZ" altLang="cs-CZ" sz="2400">
                <a:solidFill>
                  <a:schemeClr val="bg1"/>
                </a:solidFill>
              </a:rPr>
              <a:t> (přibližně okolo 200 cm)</a:t>
            </a:r>
            <a:endParaRPr lang="cs-CZ" altLang="cs-CZ" sz="2400" b="1" u="sng">
              <a:solidFill>
                <a:schemeClr val="bg1"/>
              </a:solidFill>
            </a:endParaRPr>
          </a:p>
        </p:txBody>
      </p:sp>
      <p:sp>
        <p:nvSpPr>
          <p:cNvPr id="19469" name="Text Box 14">
            <a:extLst>
              <a:ext uri="{FF2B5EF4-FFF2-40B4-BE49-F238E27FC236}">
                <a16:creationId xmlns:a16="http://schemas.microsoft.com/office/drawing/2014/main" id="{EB9879F6-5FF0-4F4E-8B44-70F5D42D3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492375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ED88271-5B95-4F0C-B5BF-634CF1FB7362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zápatí 4">
            <a:extLst>
              <a:ext uri="{FF2B5EF4-FFF2-40B4-BE49-F238E27FC236}">
                <a16:creationId xmlns:a16="http://schemas.microsoft.com/office/drawing/2014/main" id="{209D4D03-DF72-41EF-99AE-AB5348C41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id="{D487959A-C4A1-4AA0-AFCC-C685B2AC4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21508" name="Rectangle 5">
            <a:extLst>
              <a:ext uri="{FF2B5EF4-FFF2-40B4-BE49-F238E27FC236}">
                <a16:creationId xmlns:a16="http://schemas.microsoft.com/office/drawing/2014/main" id="{A8C5DC4B-2E66-46E7-BAF3-3DD55C10F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1509" name="Rectangle 6">
            <a:extLst>
              <a:ext uri="{FF2B5EF4-FFF2-40B4-BE49-F238E27FC236}">
                <a16:creationId xmlns:a16="http://schemas.microsoft.com/office/drawing/2014/main" id="{91BB137B-9196-466C-851A-D393625C7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1510" name="Rectangle 7">
            <a:extLst>
              <a:ext uri="{FF2B5EF4-FFF2-40B4-BE49-F238E27FC236}">
                <a16:creationId xmlns:a16="http://schemas.microsoft.com/office/drawing/2014/main" id="{3D53F63F-013D-4D48-B628-87B60FFCB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1511" name="Rectangle 8">
            <a:extLst>
              <a:ext uri="{FF2B5EF4-FFF2-40B4-BE49-F238E27FC236}">
                <a16:creationId xmlns:a16="http://schemas.microsoft.com/office/drawing/2014/main" id="{29197E8F-3EAB-49BF-BC94-B1988CE10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1512" name="Rectangle 9">
            <a:extLst>
              <a:ext uri="{FF2B5EF4-FFF2-40B4-BE49-F238E27FC236}">
                <a16:creationId xmlns:a16="http://schemas.microsoft.com/office/drawing/2014/main" id="{08B1C935-21AD-4E63-837B-19C30B233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1513" name="Rectangle 10">
            <a:extLst>
              <a:ext uri="{FF2B5EF4-FFF2-40B4-BE49-F238E27FC236}">
                <a16:creationId xmlns:a16="http://schemas.microsoft.com/office/drawing/2014/main" id="{78DFB50B-38E3-4AF8-A808-8D1957EF2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1514" name="Rectangle 11">
            <a:extLst>
              <a:ext uri="{FF2B5EF4-FFF2-40B4-BE49-F238E27FC236}">
                <a16:creationId xmlns:a16="http://schemas.microsoft.com/office/drawing/2014/main" id="{2B960279-28D9-4061-ACB4-AA5C8FEAB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1515" name="Rectangle 12">
            <a:extLst>
              <a:ext uri="{FF2B5EF4-FFF2-40B4-BE49-F238E27FC236}">
                <a16:creationId xmlns:a16="http://schemas.microsoft.com/office/drawing/2014/main" id="{CD2CCD04-9E3B-43D4-90A5-14ABFF1CD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1516" name="Text Box 13">
            <a:extLst>
              <a:ext uri="{FF2B5EF4-FFF2-40B4-BE49-F238E27FC236}">
                <a16:creationId xmlns:a16="http://schemas.microsoft.com/office/drawing/2014/main" id="{727100C4-74AE-47D8-9EA6-56BD4E6F8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133600"/>
            <a:ext cx="8208962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chemeClr val="bg1"/>
                </a:solidFill>
              </a:rPr>
              <a:t>Zásady obrany proti tyčovitým předmětům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Sledovat prostor okolo sebe a protivníka.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Sledovat držení zbraně protivníkem.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Sledovat tvar zbraně a její konce.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Nepouštět se do boje o tyč.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Po krytu nebo úhybu zajistit zbraň.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Vždy si chránit nejvíce hlavu.</a:t>
            </a:r>
          </a:p>
        </p:txBody>
      </p:sp>
      <p:sp>
        <p:nvSpPr>
          <p:cNvPr id="21517" name="Text Box 14">
            <a:extLst>
              <a:ext uri="{FF2B5EF4-FFF2-40B4-BE49-F238E27FC236}">
                <a16:creationId xmlns:a16="http://schemas.microsoft.com/office/drawing/2014/main" id="{648D4655-A96A-4970-891C-AB61CC41E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492375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7B4F6A82-3B4F-4742-920D-C74101B5B2BC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zápatí 4">
            <a:extLst>
              <a:ext uri="{FF2B5EF4-FFF2-40B4-BE49-F238E27FC236}">
                <a16:creationId xmlns:a16="http://schemas.microsoft.com/office/drawing/2014/main" id="{D42FEC32-A926-46FB-B932-CCCB28BD0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B8343BD0-BA9E-4DF2-89BD-C9513BC27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23556" name="Rectangle 5">
            <a:extLst>
              <a:ext uri="{FF2B5EF4-FFF2-40B4-BE49-F238E27FC236}">
                <a16:creationId xmlns:a16="http://schemas.microsoft.com/office/drawing/2014/main" id="{64DFDF3B-2709-468C-8A83-52C399D75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3557" name="Rectangle 6">
            <a:extLst>
              <a:ext uri="{FF2B5EF4-FFF2-40B4-BE49-F238E27FC236}">
                <a16:creationId xmlns:a16="http://schemas.microsoft.com/office/drawing/2014/main" id="{B8AF8C8C-CDF1-491D-A331-4D31B13E1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3558" name="Rectangle 7">
            <a:extLst>
              <a:ext uri="{FF2B5EF4-FFF2-40B4-BE49-F238E27FC236}">
                <a16:creationId xmlns:a16="http://schemas.microsoft.com/office/drawing/2014/main" id="{7FF76E1B-8050-4C60-B2F6-F3CD833A6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3559" name="Rectangle 8">
            <a:extLst>
              <a:ext uri="{FF2B5EF4-FFF2-40B4-BE49-F238E27FC236}">
                <a16:creationId xmlns:a16="http://schemas.microsoft.com/office/drawing/2014/main" id="{9CCDC65F-D9C0-439C-8A6F-C1E530B4E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3560" name="Rectangle 9">
            <a:extLst>
              <a:ext uri="{FF2B5EF4-FFF2-40B4-BE49-F238E27FC236}">
                <a16:creationId xmlns:a16="http://schemas.microsoft.com/office/drawing/2014/main" id="{AB02D70B-917A-4C6E-9480-AC2AE54DA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3561" name="Rectangle 10">
            <a:extLst>
              <a:ext uri="{FF2B5EF4-FFF2-40B4-BE49-F238E27FC236}">
                <a16:creationId xmlns:a16="http://schemas.microsoft.com/office/drawing/2014/main" id="{E2595A6B-C5FE-400F-89EA-BE581410B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3562" name="Rectangle 11">
            <a:extLst>
              <a:ext uri="{FF2B5EF4-FFF2-40B4-BE49-F238E27FC236}">
                <a16:creationId xmlns:a16="http://schemas.microsoft.com/office/drawing/2014/main" id="{3E92C8CF-CE37-4E08-9768-A08202A74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3563" name="Rectangle 12">
            <a:extLst>
              <a:ext uri="{FF2B5EF4-FFF2-40B4-BE49-F238E27FC236}">
                <a16:creationId xmlns:a16="http://schemas.microsoft.com/office/drawing/2014/main" id="{0959E5D8-9E7D-46FF-AA47-EF9874CC9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3564" name="Text Box 13">
            <a:extLst>
              <a:ext uri="{FF2B5EF4-FFF2-40B4-BE49-F238E27FC236}">
                <a16:creationId xmlns:a16="http://schemas.microsoft.com/office/drawing/2014/main" id="{6712EFCE-A4C5-4EA8-A336-9BA8434CC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989138"/>
            <a:ext cx="8208962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chemeClr val="bg1"/>
                </a:solidFill>
              </a:rPr>
              <a:t>Zásady útoku  s tyčovitými předměty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400" b="1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Nedržet tyč pevným stiskem (pouze při dopadu).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1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Vzdálenost od protivníka na využití dopadové energie.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1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Držení tyče jednou rukou je v 1/3 délky.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1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Při provádění úderů je využíván pohyb boků.</a:t>
            </a:r>
          </a:p>
        </p:txBody>
      </p:sp>
      <p:sp>
        <p:nvSpPr>
          <p:cNvPr id="23565" name="Text Box 14">
            <a:extLst>
              <a:ext uri="{FF2B5EF4-FFF2-40B4-BE49-F238E27FC236}">
                <a16:creationId xmlns:a16="http://schemas.microsoft.com/office/drawing/2014/main" id="{8240E884-ECF8-4E24-9DAA-0CB554ACA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492375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3567" name="AutoShape 5">
            <a:hlinkClick r:id="rId3" action="ppaction://hlinksldjump"/>
            <a:extLst>
              <a:ext uri="{FF2B5EF4-FFF2-40B4-BE49-F238E27FC236}">
                <a16:creationId xmlns:a16="http://schemas.microsoft.com/office/drawing/2014/main" id="{DB9F2758-CF9D-499A-9251-D2C392D28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6453188"/>
            <a:ext cx="2087562" cy="26035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 b="1"/>
              <a:t>KONEC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B0ABF973-5599-430E-AE87-BF91094B375D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zápatí 4">
            <a:extLst>
              <a:ext uri="{FF2B5EF4-FFF2-40B4-BE49-F238E27FC236}">
                <a16:creationId xmlns:a16="http://schemas.microsoft.com/office/drawing/2014/main" id="{CAFB94CD-8F09-4685-B7B1-4C3898052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25605" name="Rectangle 4">
            <a:extLst>
              <a:ext uri="{FF2B5EF4-FFF2-40B4-BE49-F238E27FC236}">
                <a16:creationId xmlns:a16="http://schemas.microsoft.com/office/drawing/2014/main" id="{98EF86A9-9AAC-4A12-ACD0-6365FA480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25606" name="Rectangle 5">
            <a:extLst>
              <a:ext uri="{FF2B5EF4-FFF2-40B4-BE49-F238E27FC236}">
                <a16:creationId xmlns:a16="http://schemas.microsoft.com/office/drawing/2014/main" id="{8C0D5D47-CB2B-48B0-93AC-C808B99E4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5607" name="Rectangle 6">
            <a:extLst>
              <a:ext uri="{FF2B5EF4-FFF2-40B4-BE49-F238E27FC236}">
                <a16:creationId xmlns:a16="http://schemas.microsoft.com/office/drawing/2014/main" id="{2F7C4538-AD9A-499C-988B-432DA17CE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5608" name="Rectangle 7">
            <a:extLst>
              <a:ext uri="{FF2B5EF4-FFF2-40B4-BE49-F238E27FC236}">
                <a16:creationId xmlns:a16="http://schemas.microsoft.com/office/drawing/2014/main" id="{6F49EAED-0C26-460F-B4D2-238D35E46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5609" name="Rectangle 8">
            <a:extLst>
              <a:ext uri="{FF2B5EF4-FFF2-40B4-BE49-F238E27FC236}">
                <a16:creationId xmlns:a16="http://schemas.microsoft.com/office/drawing/2014/main" id="{79D367C6-304B-457B-B8E1-B4ACFBF68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5610" name="Rectangle 9">
            <a:extLst>
              <a:ext uri="{FF2B5EF4-FFF2-40B4-BE49-F238E27FC236}">
                <a16:creationId xmlns:a16="http://schemas.microsoft.com/office/drawing/2014/main" id="{4D50B454-9C74-4189-9325-1F3E0ED33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5611" name="Rectangle 10">
            <a:extLst>
              <a:ext uri="{FF2B5EF4-FFF2-40B4-BE49-F238E27FC236}">
                <a16:creationId xmlns:a16="http://schemas.microsoft.com/office/drawing/2014/main" id="{A0459D31-EDD9-4173-B313-7BBE29858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5612" name="Rectangle 11">
            <a:extLst>
              <a:ext uri="{FF2B5EF4-FFF2-40B4-BE49-F238E27FC236}">
                <a16:creationId xmlns:a16="http://schemas.microsoft.com/office/drawing/2014/main" id="{7AA56D98-AA6C-4F82-AFBF-2EB6B91A7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5613" name="Rectangle 12">
            <a:extLst>
              <a:ext uri="{FF2B5EF4-FFF2-40B4-BE49-F238E27FC236}">
                <a16:creationId xmlns:a16="http://schemas.microsoft.com/office/drawing/2014/main" id="{769344FD-0165-40AC-8632-A177B5CD2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5614" name="Text Box 13">
            <a:extLst>
              <a:ext uri="{FF2B5EF4-FFF2-40B4-BE49-F238E27FC236}">
                <a16:creationId xmlns:a16="http://schemas.microsoft.com/office/drawing/2014/main" id="{F7B61A76-911D-48AB-94C0-F50FDA5FB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492375"/>
            <a:ext cx="8208963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Nebezpečná zbraň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Nošení nože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Psychologický účinek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chemeClr val="bg1"/>
                </a:solidFill>
              </a:rPr>
              <a:t>Znalost problematiky boje s nožem</a:t>
            </a:r>
          </a:p>
        </p:txBody>
      </p:sp>
      <p:sp>
        <p:nvSpPr>
          <p:cNvPr id="25615" name="Text Box 14">
            <a:extLst>
              <a:ext uri="{FF2B5EF4-FFF2-40B4-BE49-F238E27FC236}">
                <a16:creationId xmlns:a16="http://schemas.microsoft.com/office/drawing/2014/main" id="{6717AD95-14D5-4662-8C0B-B591D64AE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492375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5616" name="WordArt 15">
            <a:extLst>
              <a:ext uri="{FF2B5EF4-FFF2-40B4-BE49-F238E27FC236}">
                <a16:creationId xmlns:a16="http://schemas.microsoft.com/office/drawing/2014/main" id="{80D03C22-0F24-4135-AA92-FA57FF679E0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95738" y="1773238"/>
            <a:ext cx="1081087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Nůž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FDDDAF96-0ED0-4A1F-AD2F-1C8E2661CFAA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zápatí 4">
            <a:extLst>
              <a:ext uri="{FF2B5EF4-FFF2-40B4-BE49-F238E27FC236}">
                <a16:creationId xmlns:a16="http://schemas.microsoft.com/office/drawing/2014/main" id="{B14E9B49-780F-4BD6-A492-D29A12935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27653" name="Rectangle 4">
            <a:extLst>
              <a:ext uri="{FF2B5EF4-FFF2-40B4-BE49-F238E27FC236}">
                <a16:creationId xmlns:a16="http://schemas.microsoft.com/office/drawing/2014/main" id="{088FE6F9-EC05-41B7-BE88-2506A61C3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27654" name="Rectangle 5">
            <a:extLst>
              <a:ext uri="{FF2B5EF4-FFF2-40B4-BE49-F238E27FC236}">
                <a16:creationId xmlns:a16="http://schemas.microsoft.com/office/drawing/2014/main" id="{729C4799-53D4-49B7-BDB2-DEC741803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7655" name="Rectangle 6">
            <a:extLst>
              <a:ext uri="{FF2B5EF4-FFF2-40B4-BE49-F238E27FC236}">
                <a16:creationId xmlns:a16="http://schemas.microsoft.com/office/drawing/2014/main" id="{2A8AD8B6-DB9E-4F31-BD10-950680544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7656" name="Rectangle 7">
            <a:extLst>
              <a:ext uri="{FF2B5EF4-FFF2-40B4-BE49-F238E27FC236}">
                <a16:creationId xmlns:a16="http://schemas.microsoft.com/office/drawing/2014/main" id="{4D29E65A-3A45-4B61-96FD-55DE91910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7657" name="Rectangle 8">
            <a:extLst>
              <a:ext uri="{FF2B5EF4-FFF2-40B4-BE49-F238E27FC236}">
                <a16:creationId xmlns:a16="http://schemas.microsoft.com/office/drawing/2014/main" id="{7A757AE5-5758-45BC-BA8D-1BC462028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7658" name="Rectangle 9">
            <a:extLst>
              <a:ext uri="{FF2B5EF4-FFF2-40B4-BE49-F238E27FC236}">
                <a16:creationId xmlns:a16="http://schemas.microsoft.com/office/drawing/2014/main" id="{3B20FFBD-2C4A-4A8C-94F3-2F3DE973B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7659" name="Rectangle 10">
            <a:extLst>
              <a:ext uri="{FF2B5EF4-FFF2-40B4-BE49-F238E27FC236}">
                <a16:creationId xmlns:a16="http://schemas.microsoft.com/office/drawing/2014/main" id="{EF3697DB-3FCB-4E5B-A946-4D2DA90A8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7660" name="Rectangle 11">
            <a:extLst>
              <a:ext uri="{FF2B5EF4-FFF2-40B4-BE49-F238E27FC236}">
                <a16:creationId xmlns:a16="http://schemas.microsoft.com/office/drawing/2014/main" id="{FF0DAF28-06C0-43FD-85F3-A75E459A0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7661" name="Rectangle 12">
            <a:extLst>
              <a:ext uri="{FF2B5EF4-FFF2-40B4-BE49-F238E27FC236}">
                <a16:creationId xmlns:a16="http://schemas.microsoft.com/office/drawing/2014/main" id="{E24DF1FE-E293-4705-BE49-3634CDAEF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7662" name="Text Box 13">
            <a:extLst>
              <a:ext uri="{FF2B5EF4-FFF2-40B4-BE49-F238E27FC236}">
                <a16:creationId xmlns:a16="http://schemas.microsoft.com/office/drawing/2014/main" id="{7FB77C60-0FB8-491D-84C3-F11321F1F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205038"/>
            <a:ext cx="8208962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chemeClr val="bg1"/>
                </a:solidFill>
              </a:rPr>
              <a:t>Držení nože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i="1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i="1" u="sng">
                <a:solidFill>
                  <a:schemeClr val="bg1"/>
                </a:solidFill>
              </a:rPr>
              <a:t>Kladivové držení</a:t>
            </a:r>
            <a:r>
              <a:rPr lang="cs-CZ" altLang="cs-CZ" sz="2400">
                <a:solidFill>
                  <a:schemeClr val="bg1"/>
                </a:solidFill>
              </a:rPr>
              <a:t> (špička nože směřuje do strany nebo podél předloktí a patka nože je u palcové strany ruky).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i="1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i="1" u="sng">
                <a:solidFill>
                  <a:schemeClr val="bg1"/>
                </a:solidFill>
              </a:rPr>
              <a:t>Břitové držení</a:t>
            </a:r>
            <a:r>
              <a:rPr lang="cs-CZ" altLang="cs-CZ" sz="2400">
                <a:solidFill>
                  <a:schemeClr val="bg1"/>
                </a:solidFill>
              </a:rPr>
              <a:t> (špička nože směřuje směrem dopředu a patka nože je u malíkové strany ruky).</a:t>
            </a:r>
          </a:p>
        </p:txBody>
      </p:sp>
      <p:sp>
        <p:nvSpPr>
          <p:cNvPr id="27663" name="Text Box 14">
            <a:extLst>
              <a:ext uri="{FF2B5EF4-FFF2-40B4-BE49-F238E27FC236}">
                <a16:creationId xmlns:a16="http://schemas.microsoft.com/office/drawing/2014/main" id="{A79CE8A3-4BC1-47A5-AED4-01DDFC02D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492375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672A1D5-FF57-4FA2-B0C5-445D51B47299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zápatí 4">
            <a:extLst>
              <a:ext uri="{FF2B5EF4-FFF2-40B4-BE49-F238E27FC236}">
                <a16:creationId xmlns:a16="http://schemas.microsoft.com/office/drawing/2014/main" id="{CA20E322-8762-49E7-AF68-C7D85C428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29701" name="Rectangle 4">
            <a:extLst>
              <a:ext uri="{FF2B5EF4-FFF2-40B4-BE49-F238E27FC236}">
                <a16:creationId xmlns:a16="http://schemas.microsoft.com/office/drawing/2014/main" id="{6213108C-83AA-4EEB-BC6C-93A774F8D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5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29702" name="Rectangle 5">
            <a:extLst>
              <a:ext uri="{FF2B5EF4-FFF2-40B4-BE49-F238E27FC236}">
                <a16:creationId xmlns:a16="http://schemas.microsoft.com/office/drawing/2014/main" id="{E21BEBCA-2239-4DAE-BD4E-36A2ADB6B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5213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9703" name="Rectangle 6">
            <a:extLst>
              <a:ext uri="{FF2B5EF4-FFF2-40B4-BE49-F238E27FC236}">
                <a16:creationId xmlns:a16="http://schemas.microsoft.com/office/drawing/2014/main" id="{E4C4CE2E-CD63-4C71-A312-44ADB27EC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9704" name="Rectangle 7">
            <a:extLst>
              <a:ext uri="{FF2B5EF4-FFF2-40B4-BE49-F238E27FC236}">
                <a16:creationId xmlns:a16="http://schemas.microsoft.com/office/drawing/2014/main" id="{C9DFF5AD-D174-4798-BEE7-63F2DC745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08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9705" name="Rectangle 8">
            <a:extLst>
              <a:ext uri="{FF2B5EF4-FFF2-40B4-BE49-F238E27FC236}">
                <a16:creationId xmlns:a16="http://schemas.microsoft.com/office/drawing/2014/main" id="{A9CA3294-4025-4527-ABF0-DFA953C3B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01988"/>
            <a:ext cx="5465762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9706" name="Rectangle 9">
            <a:extLst>
              <a:ext uri="{FF2B5EF4-FFF2-40B4-BE49-F238E27FC236}">
                <a16:creationId xmlns:a16="http://schemas.microsoft.com/office/drawing/2014/main" id="{EF361574-85D4-4635-9AED-87345CB8A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9707" name="Rectangle 10">
            <a:extLst>
              <a:ext uri="{FF2B5EF4-FFF2-40B4-BE49-F238E27FC236}">
                <a16:creationId xmlns:a16="http://schemas.microsoft.com/office/drawing/2014/main" id="{83E3B44C-C8CE-4BCA-858F-051EEDDCC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9708" name="Rectangle 11">
            <a:extLst>
              <a:ext uri="{FF2B5EF4-FFF2-40B4-BE49-F238E27FC236}">
                <a16:creationId xmlns:a16="http://schemas.microsoft.com/office/drawing/2014/main" id="{B14DB867-7750-4AF6-AF3B-EEE14AE49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350" y="3201988"/>
            <a:ext cx="5465763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9709" name="Rectangle 12">
            <a:extLst>
              <a:ext uri="{FF2B5EF4-FFF2-40B4-BE49-F238E27FC236}">
                <a16:creationId xmlns:a16="http://schemas.microsoft.com/office/drawing/2014/main" id="{28CE8BF8-DAC9-4C16-96E5-A680D5FFC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3201988"/>
            <a:ext cx="2732088" cy="0"/>
          </a:xfrm>
          <a:prstGeom prst="rect">
            <a:avLst/>
          </a:prstGeom>
          <a:solidFill>
            <a:srgbClr val="BFBF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9710" name="Text Box 13">
            <a:extLst>
              <a:ext uri="{FF2B5EF4-FFF2-40B4-BE49-F238E27FC236}">
                <a16:creationId xmlns:a16="http://schemas.microsoft.com/office/drawing/2014/main" id="{DCF8F09C-A252-4F9E-9761-E0ED2E7FE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844675"/>
            <a:ext cx="8208962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sng">
                <a:solidFill>
                  <a:schemeClr val="bg1"/>
                </a:solidFill>
              </a:rPr>
              <a:t>Zásady obrany proti noži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Pokud je to možné zvolit ústup.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Nejprve využít veškerých možných prostředků.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Při boji především sledovat nůž.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Snažit se nejprve o úhyb z dráhy pohybu nože.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Po krytu okamžitě odzbrojit protivníka.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Počítat s vlastním zraněním.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Postupovat nekompromisním nacvičeným způsobem.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cs-CZ" altLang="cs-CZ" sz="80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cs-CZ" altLang="cs-CZ" sz="2400">
                <a:solidFill>
                  <a:schemeClr val="bg1"/>
                </a:solidFill>
              </a:rPr>
              <a:t> Po odzbrojení protivníka využít nůž pro vlastní potřebu.</a:t>
            </a:r>
          </a:p>
        </p:txBody>
      </p:sp>
      <p:sp>
        <p:nvSpPr>
          <p:cNvPr id="29711" name="Text Box 14">
            <a:extLst>
              <a:ext uri="{FF2B5EF4-FFF2-40B4-BE49-F238E27FC236}">
                <a16:creationId xmlns:a16="http://schemas.microsoft.com/office/drawing/2014/main" id="{19BAF1FC-A2E3-4911-938A-ED65A1CCE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492375"/>
            <a:ext cx="8064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80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DDD2601-4BC4-4447-B8B1-4CD72932AC8B}"/>
              </a:ext>
            </a:extLst>
          </p:cNvPr>
          <p:cNvSpPr txBox="1"/>
          <p:nvPr/>
        </p:nvSpPr>
        <p:spPr>
          <a:xfrm>
            <a:off x="2015510" y="220221"/>
            <a:ext cx="554384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Arial"/>
                <a:cs typeface="Arial"/>
              </a:rPr>
              <a:t>Charakteristika zbraní</a:t>
            </a:r>
            <a:endParaRPr lang="cs-CZ" sz="4000" b="1">
              <a:solidFill>
                <a:schemeClr val="bg1"/>
              </a:solidFill>
              <a:cs typeface="Arial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4" ma:contentTypeDescription="Vytvoří nový dokument" ma:contentTypeScope="" ma:versionID="70445f39f347e0b3c261364a5f110315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1b3b94ba5c5fa0a1ef36aca64a20b860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C3569D-DE64-41F1-9287-31C68656CC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285f5f-a0f1-4742-bd8a-8c092caa1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BCF248-4EDA-406E-893C-8C6B17846C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696B97-DC97-4398-B8F6-85164343F1C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2297</TotalTime>
  <Words>1067</Words>
  <Application>Microsoft Office PowerPoint</Application>
  <PresentationFormat>Předvádění na obrazovce (4:3)</PresentationFormat>
  <Paragraphs>385</Paragraphs>
  <Slides>18</Slides>
  <Notes>18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Výchozí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 vedení výcviku boje zblízka ve 20. století</dc:title>
  <dc:creator>m</dc:creator>
  <cp:lastModifiedBy>Michal Vágner</cp:lastModifiedBy>
  <cp:revision>227</cp:revision>
  <dcterms:created xsi:type="dcterms:W3CDTF">2006-07-03T09:33:13Z</dcterms:created>
  <dcterms:modified xsi:type="dcterms:W3CDTF">2021-12-02T19:11:42Z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