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Slaňování s oporou (opakování)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 smtClean="0"/>
              <a:t>Cílem výuky je zopakování zásad </a:t>
            </a:r>
            <a:r>
              <a:rPr lang="cs-CZ" dirty="0" smtClean="0"/>
              <a:t>slaňování s oporou.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 smtClean="0"/>
              <a:t>Průběh</a:t>
            </a:r>
          </a:p>
          <a:p>
            <a:pPr>
              <a:buNone/>
            </a:pPr>
            <a:r>
              <a:rPr lang="cs-CZ" dirty="0" smtClean="0"/>
              <a:t>Praktická výuka na umělé lezecké stěně.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Improvizovaná slanění + způsoby </a:t>
            </a:r>
            <a:r>
              <a:rPr lang="cs-CZ" dirty="0" err="1"/>
              <a:t>dojištění</a:t>
            </a:r>
            <a:r>
              <a:rPr lang="cs-CZ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Správné navázání do slanění se </a:t>
            </a:r>
            <a:r>
              <a:rPr lang="cs-CZ" dirty="0" err="1" smtClean="0"/>
              <a:t>sebejištěním</a:t>
            </a:r>
            <a:r>
              <a:rPr lang="cs-CZ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9C06F4-6CFA-4205-801F-0DDE570B3C2D}"/>
</file>

<file path=customXml/itemProps2.xml><?xml version="1.0" encoding="utf-8"?>
<ds:datastoreItem xmlns:ds="http://schemas.openxmlformats.org/officeDocument/2006/customXml" ds:itemID="{0270EDEA-484E-467E-BA20-3CE036CA3E08}"/>
</file>

<file path=customXml/itemProps3.xml><?xml version="1.0" encoding="utf-8"?>
<ds:datastoreItem xmlns:ds="http://schemas.openxmlformats.org/officeDocument/2006/customXml" ds:itemID="{93C18EFC-B26F-4085-9508-2A4F065861CA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160</TotalTime>
  <Words>224</Words>
  <Application>Microsoft Office PowerPoint</Application>
  <PresentationFormat>Předvádění na obrazovce (4:3)</PresentationFormat>
  <Paragraphs>25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Ladyk</cp:lastModifiedBy>
  <cp:revision>35</cp:revision>
  <dcterms:modified xsi:type="dcterms:W3CDTF">2021-12-13T20:28:10Z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