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7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9AC7E-BB50-4D7F-8419-50287CA33DAC}" v="16" dt="2023-03-09T09:44:49.0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dmila Huskova" userId="4336ca7b1401924d" providerId="LiveId" clId="{3BE9AC7E-BB50-4D7F-8419-50287CA33DAC}"/>
    <pc:docChg chg="custSel addSld delSld modSld sldOrd">
      <pc:chgData name="Liudmila Huskova" userId="4336ca7b1401924d" providerId="LiveId" clId="{3BE9AC7E-BB50-4D7F-8419-50287CA33DAC}" dt="2023-03-09T10:48:45.606" v="5109" actId="20577"/>
      <pc:docMkLst>
        <pc:docMk/>
      </pc:docMkLst>
      <pc:sldChg chg="modSp mod">
        <pc:chgData name="Liudmila Huskova" userId="4336ca7b1401924d" providerId="LiveId" clId="{3BE9AC7E-BB50-4D7F-8419-50287CA33DAC}" dt="2023-03-08T10:39:47.783" v="27" actId="20577"/>
        <pc:sldMkLst>
          <pc:docMk/>
          <pc:sldMk cId="3778354275" sldId="258"/>
        </pc:sldMkLst>
        <pc:spChg chg="mod">
          <ac:chgData name="Liudmila Huskova" userId="4336ca7b1401924d" providerId="LiveId" clId="{3BE9AC7E-BB50-4D7F-8419-50287CA33DAC}" dt="2023-03-08T10:39:47.783" v="27" actId="20577"/>
          <ac:spMkLst>
            <pc:docMk/>
            <pc:sldMk cId="3778354275" sldId="258"/>
            <ac:spMk id="2" creationId="{B5832FCD-0247-05EB-CB48-E485D369719C}"/>
          </ac:spMkLst>
        </pc:spChg>
      </pc:sldChg>
      <pc:sldChg chg="modSp mod">
        <pc:chgData name="Liudmila Huskova" userId="4336ca7b1401924d" providerId="LiveId" clId="{3BE9AC7E-BB50-4D7F-8419-50287CA33DAC}" dt="2023-03-09T10:48:45.606" v="5109" actId="20577"/>
        <pc:sldMkLst>
          <pc:docMk/>
          <pc:sldMk cId="1907623296" sldId="279"/>
        </pc:sldMkLst>
        <pc:spChg chg="mod">
          <ac:chgData name="Liudmila Huskova" userId="4336ca7b1401924d" providerId="LiveId" clId="{3BE9AC7E-BB50-4D7F-8419-50287CA33DAC}" dt="2023-03-09T10:48:45.606" v="5109" actId="20577"/>
          <ac:spMkLst>
            <pc:docMk/>
            <pc:sldMk cId="1907623296" sldId="279"/>
            <ac:spMk id="3" creationId="{48D1C19C-6ED0-1752-052C-13593897E292}"/>
          </ac:spMkLst>
        </pc:spChg>
      </pc:sldChg>
      <pc:sldChg chg="modSp new mod">
        <pc:chgData name="Liudmila Huskova" userId="4336ca7b1401924d" providerId="LiveId" clId="{3BE9AC7E-BB50-4D7F-8419-50287CA33DAC}" dt="2023-03-08T11:11:29.275" v="159" actId="20577"/>
        <pc:sldMkLst>
          <pc:docMk/>
          <pc:sldMk cId="1080155660" sldId="280"/>
        </pc:sldMkLst>
        <pc:spChg chg="mod">
          <ac:chgData name="Liudmila Huskova" userId="4336ca7b1401924d" providerId="LiveId" clId="{3BE9AC7E-BB50-4D7F-8419-50287CA33DAC}" dt="2023-03-08T11:11:09.047" v="78" actId="20577"/>
          <ac:spMkLst>
            <pc:docMk/>
            <pc:sldMk cId="1080155660" sldId="280"/>
            <ac:spMk id="2" creationId="{65F3B087-FC16-BFC2-A2E2-5A6D45888A3B}"/>
          </ac:spMkLst>
        </pc:spChg>
        <pc:spChg chg="mod">
          <ac:chgData name="Liudmila Huskova" userId="4336ca7b1401924d" providerId="LiveId" clId="{3BE9AC7E-BB50-4D7F-8419-50287CA33DAC}" dt="2023-03-08T11:11:29.275" v="159" actId="20577"/>
          <ac:spMkLst>
            <pc:docMk/>
            <pc:sldMk cId="1080155660" sldId="280"/>
            <ac:spMk id="3" creationId="{6ED50C7A-449B-18B7-A417-5C0C1391BD57}"/>
          </ac:spMkLst>
        </pc:spChg>
      </pc:sldChg>
      <pc:sldChg chg="del">
        <pc:chgData name="Liudmila Huskova" userId="4336ca7b1401924d" providerId="LiveId" clId="{3BE9AC7E-BB50-4D7F-8419-50287CA33DAC}" dt="2023-03-08T10:39:55.539" v="28" actId="47"/>
        <pc:sldMkLst>
          <pc:docMk/>
          <pc:sldMk cId="3384254121" sldId="280"/>
        </pc:sldMkLst>
      </pc:sldChg>
      <pc:sldChg chg="addSp modSp new mod">
        <pc:chgData name="Liudmila Huskova" userId="4336ca7b1401924d" providerId="LiveId" clId="{3BE9AC7E-BB50-4D7F-8419-50287CA33DAC}" dt="2023-03-08T11:13:42.648" v="251" actId="20577"/>
        <pc:sldMkLst>
          <pc:docMk/>
          <pc:sldMk cId="3208700555" sldId="281"/>
        </pc:sldMkLst>
        <pc:spChg chg="add mod">
          <ac:chgData name="Liudmila Huskova" userId="4336ca7b1401924d" providerId="LiveId" clId="{3BE9AC7E-BB50-4D7F-8419-50287CA33DAC}" dt="2023-03-08T11:12:05.250" v="184" actId="3062"/>
          <ac:spMkLst>
            <pc:docMk/>
            <pc:sldMk cId="3208700555" sldId="281"/>
            <ac:spMk id="2" creationId="{6BAC57D9-A685-2ABB-7B5E-F48F1ACE79BC}"/>
          </ac:spMkLst>
        </pc:spChg>
        <pc:spChg chg="add mod">
          <ac:chgData name="Liudmila Huskova" userId="4336ca7b1401924d" providerId="LiveId" clId="{3BE9AC7E-BB50-4D7F-8419-50287CA33DAC}" dt="2023-03-08T11:13:32.435" v="240" actId="1076"/>
          <ac:spMkLst>
            <pc:docMk/>
            <pc:sldMk cId="3208700555" sldId="281"/>
            <ac:spMk id="8" creationId="{C8D89821-FE47-34A5-71E2-B678DBCBE3FC}"/>
          </ac:spMkLst>
        </pc:spChg>
        <pc:spChg chg="add mod">
          <ac:chgData name="Liudmila Huskova" userId="4336ca7b1401924d" providerId="LiveId" clId="{3BE9AC7E-BB50-4D7F-8419-50287CA33DAC}" dt="2023-03-08T11:13:42.648" v="251" actId="20577"/>
          <ac:spMkLst>
            <pc:docMk/>
            <pc:sldMk cId="3208700555" sldId="281"/>
            <ac:spMk id="9" creationId="{5649965F-780A-1EA5-15F5-8E698B8D7293}"/>
          </ac:spMkLst>
        </pc:spChg>
        <pc:cxnChg chg="add mod">
          <ac:chgData name="Liudmila Huskova" userId="4336ca7b1401924d" providerId="LiveId" clId="{3BE9AC7E-BB50-4D7F-8419-50287CA33DAC}" dt="2023-03-08T11:12:30.148" v="188" actId="14100"/>
          <ac:cxnSpMkLst>
            <pc:docMk/>
            <pc:sldMk cId="3208700555" sldId="281"/>
            <ac:cxnSpMk id="4" creationId="{E2FCCF36-B0C8-70D3-51E6-98D47BD661A4}"/>
          </ac:cxnSpMkLst>
        </pc:cxnChg>
        <pc:cxnChg chg="add mod">
          <ac:chgData name="Liudmila Huskova" userId="4336ca7b1401924d" providerId="LiveId" clId="{3BE9AC7E-BB50-4D7F-8419-50287CA33DAC}" dt="2023-03-08T11:12:44.105" v="191" actId="14100"/>
          <ac:cxnSpMkLst>
            <pc:docMk/>
            <pc:sldMk cId="3208700555" sldId="281"/>
            <ac:cxnSpMk id="6" creationId="{07C94FD4-E259-ACC3-B935-84FB7780A464}"/>
          </ac:cxnSpMkLst>
        </pc:cxnChg>
      </pc:sldChg>
      <pc:sldChg chg="del">
        <pc:chgData name="Liudmila Huskova" userId="4336ca7b1401924d" providerId="LiveId" clId="{3BE9AC7E-BB50-4D7F-8419-50287CA33DAC}" dt="2023-03-08T10:40:03.297" v="34" actId="47"/>
        <pc:sldMkLst>
          <pc:docMk/>
          <pc:sldMk cId="3497950886" sldId="281"/>
        </pc:sldMkLst>
      </pc:sldChg>
      <pc:sldChg chg="modSp new mod">
        <pc:chgData name="Liudmila Huskova" userId="4336ca7b1401924d" providerId="LiveId" clId="{3BE9AC7E-BB50-4D7F-8419-50287CA33DAC}" dt="2023-03-09T10:39:22.743" v="4915" actId="114"/>
        <pc:sldMkLst>
          <pc:docMk/>
          <pc:sldMk cId="1362204927" sldId="282"/>
        </pc:sldMkLst>
        <pc:spChg chg="mod">
          <ac:chgData name="Liudmila Huskova" userId="4336ca7b1401924d" providerId="LiveId" clId="{3BE9AC7E-BB50-4D7F-8419-50287CA33DAC}" dt="2023-03-08T11:15:16.344" v="276" actId="20577"/>
          <ac:spMkLst>
            <pc:docMk/>
            <pc:sldMk cId="1362204927" sldId="282"/>
            <ac:spMk id="2" creationId="{CD6C735F-ECAC-9E97-5C67-C925CA8A9A7F}"/>
          </ac:spMkLst>
        </pc:spChg>
        <pc:spChg chg="mod">
          <ac:chgData name="Liudmila Huskova" userId="4336ca7b1401924d" providerId="LiveId" clId="{3BE9AC7E-BB50-4D7F-8419-50287CA33DAC}" dt="2023-03-09T10:39:22.743" v="4915" actId="114"/>
          <ac:spMkLst>
            <pc:docMk/>
            <pc:sldMk cId="1362204927" sldId="282"/>
            <ac:spMk id="3" creationId="{3DC9393C-CA9F-A1C0-9013-8A821DA3AB6A}"/>
          </ac:spMkLst>
        </pc:spChg>
      </pc:sldChg>
      <pc:sldChg chg="del">
        <pc:chgData name="Liudmila Huskova" userId="4336ca7b1401924d" providerId="LiveId" clId="{3BE9AC7E-BB50-4D7F-8419-50287CA33DAC}" dt="2023-03-08T10:39:56.102" v="29" actId="47"/>
        <pc:sldMkLst>
          <pc:docMk/>
          <pc:sldMk cId="3567202241" sldId="282"/>
        </pc:sldMkLst>
      </pc:sldChg>
      <pc:sldChg chg="del">
        <pc:chgData name="Liudmila Huskova" userId="4336ca7b1401924d" providerId="LiveId" clId="{3BE9AC7E-BB50-4D7F-8419-50287CA33DAC}" dt="2023-03-08T10:40:00.080" v="31" actId="47"/>
        <pc:sldMkLst>
          <pc:docMk/>
          <pc:sldMk cId="2476047135" sldId="283"/>
        </pc:sldMkLst>
      </pc:sldChg>
      <pc:sldChg chg="modSp new mod">
        <pc:chgData name="Liudmila Huskova" userId="4336ca7b1401924d" providerId="LiveId" clId="{3BE9AC7E-BB50-4D7F-8419-50287CA33DAC}" dt="2023-03-09T10:39:53.115" v="4920" actId="114"/>
        <pc:sldMkLst>
          <pc:docMk/>
          <pc:sldMk cId="3451008263" sldId="283"/>
        </pc:sldMkLst>
        <pc:spChg chg="mod">
          <ac:chgData name="Liudmila Huskova" userId="4336ca7b1401924d" providerId="LiveId" clId="{3BE9AC7E-BB50-4D7F-8419-50287CA33DAC}" dt="2023-03-08T11:18:11.563" v="565" actId="20577"/>
          <ac:spMkLst>
            <pc:docMk/>
            <pc:sldMk cId="3451008263" sldId="283"/>
            <ac:spMk id="2" creationId="{B85F44F6-6ACE-E686-1E62-32DE07112146}"/>
          </ac:spMkLst>
        </pc:spChg>
        <pc:spChg chg="mod">
          <ac:chgData name="Liudmila Huskova" userId="4336ca7b1401924d" providerId="LiveId" clId="{3BE9AC7E-BB50-4D7F-8419-50287CA33DAC}" dt="2023-03-09T10:39:53.115" v="4920" actId="114"/>
          <ac:spMkLst>
            <pc:docMk/>
            <pc:sldMk cId="3451008263" sldId="283"/>
            <ac:spMk id="3" creationId="{B497FD7E-588C-92EC-74D9-1A660468DF77}"/>
          </ac:spMkLst>
        </pc:spChg>
      </pc:sldChg>
      <pc:sldChg chg="addSp delSp modSp new mod">
        <pc:chgData name="Liudmila Huskova" userId="4336ca7b1401924d" providerId="LiveId" clId="{3BE9AC7E-BB50-4D7F-8419-50287CA33DAC}" dt="2023-03-09T10:40:12.148" v="4922" actId="114"/>
        <pc:sldMkLst>
          <pc:docMk/>
          <pc:sldMk cId="418463010" sldId="284"/>
        </pc:sldMkLst>
        <pc:spChg chg="mod">
          <ac:chgData name="Liudmila Huskova" userId="4336ca7b1401924d" providerId="LiveId" clId="{3BE9AC7E-BB50-4D7F-8419-50287CA33DAC}" dt="2023-03-08T11:31:22.640" v="1295" actId="20577"/>
          <ac:spMkLst>
            <pc:docMk/>
            <pc:sldMk cId="418463010" sldId="284"/>
            <ac:spMk id="2" creationId="{4C678438-BAF1-3CFD-D23F-83AF3AFA77E6}"/>
          </ac:spMkLst>
        </pc:spChg>
        <pc:spChg chg="mod">
          <ac:chgData name="Liudmila Huskova" userId="4336ca7b1401924d" providerId="LiveId" clId="{3BE9AC7E-BB50-4D7F-8419-50287CA33DAC}" dt="2023-03-09T10:40:12.148" v="4922" actId="114"/>
          <ac:spMkLst>
            <pc:docMk/>
            <pc:sldMk cId="418463010" sldId="284"/>
            <ac:spMk id="3" creationId="{CC83056B-1B8E-B381-C0D1-1EBF3F38871B}"/>
          </ac:spMkLst>
        </pc:spChg>
        <pc:spChg chg="add del mod">
          <ac:chgData name="Liudmila Huskova" userId="4336ca7b1401924d" providerId="LiveId" clId="{3BE9AC7E-BB50-4D7F-8419-50287CA33DAC}" dt="2023-03-08T11:32:57.402" v="1378"/>
          <ac:spMkLst>
            <pc:docMk/>
            <pc:sldMk cId="418463010" sldId="284"/>
            <ac:spMk id="4" creationId="{79022DB0-9C3D-41B5-2512-F9B5B2048A87}"/>
          </ac:spMkLst>
        </pc:spChg>
        <pc:spChg chg="add mod">
          <ac:chgData name="Liudmila Huskova" userId="4336ca7b1401924d" providerId="LiveId" clId="{3BE9AC7E-BB50-4D7F-8419-50287CA33DAC}" dt="2023-03-09T10:40:04.511" v="4921" actId="1076"/>
          <ac:spMkLst>
            <pc:docMk/>
            <pc:sldMk cId="418463010" sldId="284"/>
            <ac:spMk id="5" creationId="{D2A7606A-8EB5-49E4-512E-EDBFB45D3756}"/>
          </ac:spMkLst>
        </pc:spChg>
        <pc:spChg chg="add mod">
          <ac:chgData name="Liudmila Huskova" userId="4336ca7b1401924d" providerId="LiveId" clId="{3BE9AC7E-BB50-4D7F-8419-50287CA33DAC}" dt="2023-03-08T11:34:13.195" v="1460" actId="1076"/>
          <ac:spMkLst>
            <pc:docMk/>
            <pc:sldMk cId="418463010" sldId="284"/>
            <ac:spMk id="6" creationId="{3150DBB3-0E42-E447-1331-CFF5916B9D57}"/>
          </ac:spMkLst>
        </pc:spChg>
      </pc:sldChg>
      <pc:sldChg chg="del">
        <pc:chgData name="Liudmila Huskova" userId="4336ca7b1401924d" providerId="LiveId" clId="{3BE9AC7E-BB50-4D7F-8419-50287CA33DAC}" dt="2023-03-08T10:39:59.651" v="30" actId="47"/>
        <pc:sldMkLst>
          <pc:docMk/>
          <pc:sldMk cId="3595707955" sldId="284"/>
        </pc:sldMkLst>
      </pc:sldChg>
      <pc:sldChg chg="modSp new mod">
        <pc:chgData name="Liudmila Huskova" userId="4336ca7b1401924d" providerId="LiveId" clId="{3BE9AC7E-BB50-4D7F-8419-50287CA33DAC}" dt="2023-03-09T10:41:00.901" v="4933" actId="115"/>
        <pc:sldMkLst>
          <pc:docMk/>
          <pc:sldMk cId="1125597349" sldId="285"/>
        </pc:sldMkLst>
        <pc:spChg chg="mod">
          <ac:chgData name="Liudmila Huskova" userId="4336ca7b1401924d" providerId="LiveId" clId="{3BE9AC7E-BB50-4D7F-8419-50287CA33DAC}" dt="2023-03-08T11:35:36.134" v="1549" actId="20577"/>
          <ac:spMkLst>
            <pc:docMk/>
            <pc:sldMk cId="1125597349" sldId="285"/>
            <ac:spMk id="2" creationId="{C02CC141-263A-1EB1-1405-C196D44FE3F1}"/>
          </ac:spMkLst>
        </pc:spChg>
        <pc:spChg chg="mod">
          <ac:chgData name="Liudmila Huskova" userId="4336ca7b1401924d" providerId="LiveId" clId="{3BE9AC7E-BB50-4D7F-8419-50287CA33DAC}" dt="2023-03-09T10:41:00.901" v="4933" actId="115"/>
          <ac:spMkLst>
            <pc:docMk/>
            <pc:sldMk cId="1125597349" sldId="285"/>
            <ac:spMk id="3" creationId="{700A6108-6DB5-EC9A-245C-6FB18CB65F03}"/>
          </ac:spMkLst>
        </pc:spChg>
      </pc:sldChg>
      <pc:sldChg chg="addSp modSp new mod">
        <pc:chgData name="Liudmila Huskova" userId="4336ca7b1401924d" providerId="LiveId" clId="{3BE9AC7E-BB50-4D7F-8419-50287CA33DAC}" dt="2023-03-09T10:41:09.775" v="4934" actId="114"/>
        <pc:sldMkLst>
          <pc:docMk/>
          <pc:sldMk cId="735754174" sldId="286"/>
        </pc:sldMkLst>
        <pc:spChg chg="mod">
          <ac:chgData name="Liudmila Huskova" userId="4336ca7b1401924d" providerId="LiveId" clId="{3BE9AC7E-BB50-4D7F-8419-50287CA33DAC}" dt="2023-03-08T11:39:13.253" v="1579" actId="20577"/>
          <ac:spMkLst>
            <pc:docMk/>
            <pc:sldMk cId="735754174" sldId="286"/>
            <ac:spMk id="2" creationId="{FCFCDB5B-CDCE-C4E0-CB87-E914D8E68BDB}"/>
          </ac:spMkLst>
        </pc:spChg>
        <pc:spChg chg="mod">
          <ac:chgData name="Liudmila Huskova" userId="4336ca7b1401924d" providerId="LiveId" clId="{3BE9AC7E-BB50-4D7F-8419-50287CA33DAC}" dt="2023-03-09T10:41:09.775" v="4934" actId="114"/>
          <ac:spMkLst>
            <pc:docMk/>
            <pc:sldMk cId="735754174" sldId="286"/>
            <ac:spMk id="3" creationId="{D5D622D3-50B9-7305-5A87-2838D7AAE679}"/>
          </ac:spMkLst>
        </pc:spChg>
        <pc:spChg chg="add mod">
          <ac:chgData name="Liudmila Huskova" userId="4336ca7b1401924d" providerId="LiveId" clId="{3BE9AC7E-BB50-4D7F-8419-50287CA33DAC}" dt="2023-03-08T11:39:36.802" v="1609" actId="1076"/>
          <ac:spMkLst>
            <pc:docMk/>
            <pc:sldMk cId="735754174" sldId="286"/>
            <ac:spMk id="4" creationId="{DC1EC11B-36F6-EB40-16B0-400E666BFBDF}"/>
          </ac:spMkLst>
        </pc:spChg>
        <pc:spChg chg="add mod">
          <ac:chgData name="Liudmila Huskova" userId="4336ca7b1401924d" providerId="LiveId" clId="{3BE9AC7E-BB50-4D7F-8419-50287CA33DAC}" dt="2023-03-08T11:39:52.654" v="1626" actId="20577"/>
          <ac:spMkLst>
            <pc:docMk/>
            <pc:sldMk cId="735754174" sldId="286"/>
            <ac:spMk id="5" creationId="{70B3494C-9174-6ADB-4C9F-F14B2EDFAD99}"/>
          </ac:spMkLst>
        </pc:spChg>
      </pc:sldChg>
      <pc:sldChg chg="del">
        <pc:chgData name="Liudmila Huskova" userId="4336ca7b1401924d" providerId="LiveId" clId="{3BE9AC7E-BB50-4D7F-8419-50287CA33DAC}" dt="2023-03-08T10:40:04.971" v="39" actId="47"/>
        <pc:sldMkLst>
          <pc:docMk/>
          <pc:sldMk cId="1498870296" sldId="286"/>
        </pc:sldMkLst>
      </pc:sldChg>
      <pc:sldChg chg="modSp new mod">
        <pc:chgData name="Liudmila Huskova" userId="4336ca7b1401924d" providerId="LiveId" clId="{3BE9AC7E-BB50-4D7F-8419-50287CA33DAC}" dt="2023-03-09T10:41:15.229" v="4935" actId="114"/>
        <pc:sldMkLst>
          <pc:docMk/>
          <pc:sldMk cId="2517831820" sldId="287"/>
        </pc:sldMkLst>
        <pc:spChg chg="mod">
          <ac:chgData name="Liudmila Huskova" userId="4336ca7b1401924d" providerId="LiveId" clId="{3BE9AC7E-BB50-4D7F-8419-50287CA33DAC}" dt="2023-03-08T11:41:42.244" v="1668" actId="20577"/>
          <ac:spMkLst>
            <pc:docMk/>
            <pc:sldMk cId="2517831820" sldId="287"/>
            <ac:spMk id="2" creationId="{D203F588-9E51-D365-9A2E-DEA0F64B9798}"/>
          </ac:spMkLst>
        </pc:spChg>
        <pc:spChg chg="mod">
          <ac:chgData name="Liudmila Huskova" userId="4336ca7b1401924d" providerId="LiveId" clId="{3BE9AC7E-BB50-4D7F-8419-50287CA33DAC}" dt="2023-03-09T10:41:15.229" v="4935" actId="114"/>
          <ac:spMkLst>
            <pc:docMk/>
            <pc:sldMk cId="2517831820" sldId="287"/>
            <ac:spMk id="3" creationId="{A8FD9E0A-F2A7-2D00-4807-A315F8AAD170}"/>
          </ac:spMkLst>
        </pc:spChg>
      </pc:sldChg>
      <pc:sldChg chg="del">
        <pc:chgData name="Liudmila Huskova" userId="4336ca7b1401924d" providerId="LiveId" clId="{3BE9AC7E-BB50-4D7F-8419-50287CA33DAC}" dt="2023-03-08T10:40:05.281" v="40" actId="47"/>
        <pc:sldMkLst>
          <pc:docMk/>
          <pc:sldMk cId="2766914303" sldId="287"/>
        </pc:sldMkLst>
      </pc:sldChg>
      <pc:sldChg chg="addSp modSp new mod">
        <pc:chgData name="Liudmila Huskova" userId="4336ca7b1401924d" providerId="LiveId" clId="{3BE9AC7E-BB50-4D7F-8419-50287CA33DAC}" dt="2023-03-08T12:02:10.192" v="2081" actId="1076"/>
        <pc:sldMkLst>
          <pc:docMk/>
          <pc:sldMk cId="2111215112" sldId="288"/>
        </pc:sldMkLst>
        <pc:spChg chg="mod">
          <ac:chgData name="Liudmila Huskova" userId="4336ca7b1401924d" providerId="LiveId" clId="{3BE9AC7E-BB50-4D7F-8419-50287CA33DAC}" dt="2023-03-08T11:59:46.840" v="2001" actId="20577"/>
          <ac:spMkLst>
            <pc:docMk/>
            <pc:sldMk cId="2111215112" sldId="288"/>
            <ac:spMk id="2" creationId="{5618497D-40C9-5FED-DA52-FB8C658CD532}"/>
          </ac:spMkLst>
        </pc:spChg>
        <pc:spChg chg="add mod">
          <ac:chgData name="Liudmila Huskova" userId="4336ca7b1401924d" providerId="LiveId" clId="{3BE9AC7E-BB50-4D7F-8419-50287CA33DAC}" dt="2023-03-08T12:02:01.662" v="2079" actId="1076"/>
          <ac:spMkLst>
            <pc:docMk/>
            <pc:sldMk cId="2111215112" sldId="288"/>
            <ac:spMk id="4" creationId="{44108E4D-6B0B-EBF0-A648-8A9AFCB84B84}"/>
          </ac:spMkLst>
        </pc:spChg>
        <pc:spChg chg="add mod">
          <ac:chgData name="Liudmila Huskova" userId="4336ca7b1401924d" providerId="LiveId" clId="{3BE9AC7E-BB50-4D7F-8419-50287CA33DAC}" dt="2023-03-08T12:02:10.192" v="2081" actId="1076"/>
          <ac:spMkLst>
            <pc:docMk/>
            <pc:sldMk cId="2111215112" sldId="288"/>
            <ac:spMk id="5" creationId="{C8B64882-EDE4-3E44-599F-C429EFF48330}"/>
          </ac:spMkLst>
        </pc:spChg>
        <pc:spChg chg="add mod">
          <ac:chgData name="Liudmila Huskova" userId="4336ca7b1401924d" providerId="LiveId" clId="{3BE9AC7E-BB50-4D7F-8419-50287CA33DAC}" dt="2023-03-08T12:02:07.777" v="2080" actId="1076"/>
          <ac:spMkLst>
            <pc:docMk/>
            <pc:sldMk cId="2111215112" sldId="288"/>
            <ac:spMk id="6" creationId="{8128FAE8-0EB4-68F7-C570-2275CD01DB1C}"/>
          </ac:spMkLst>
        </pc:spChg>
      </pc:sldChg>
      <pc:sldChg chg="modSp new mod">
        <pc:chgData name="Liudmila Huskova" userId="4336ca7b1401924d" providerId="LiveId" clId="{3BE9AC7E-BB50-4D7F-8419-50287CA33DAC}" dt="2023-03-09T10:41:33.349" v="4936" actId="114"/>
        <pc:sldMkLst>
          <pc:docMk/>
          <pc:sldMk cId="444325702" sldId="289"/>
        </pc:sldMkLst>
        <pc:spChg chg="mod">
          <ac:chgData name="Liudmila Huskova" userId="4336ca7b1401924d" providerId="LiveId" clId="{3BE9AC7E-BB50-4D7F-8419-50287CA33DAC}" dt="2023-03-08T14:28:23.622" v="2121" actId="20577"/>
          <ac:spMkLst>
            <pc:docMk/>
            <pc:sldMk cId="444325702" sldId="289"/>
            <ac:spMk id="2" creationId="{0A6AD488-8356-9A59-2CE9-2BE4970352A3}"/>
          </ac:spMkLst>
        </pc:spChg>
        <pc:spChg chg="mod">
          <ac:chgData name="Liudmila Huskova" userId="4336ca7b1401924d" providerId="LiveId" clId="{3BE9AC7E-BB50-4D7F-8419-50287CA33DAC}" dt="2023-03-09T10:41:33.349" v="4936" actId="114"/>
          <ac:spMkLst>
            <pc:docMk/>
            <pc:sldMk cId="444325702" sldId="289"/>
            <ac:spMk id="3" creationId="{A984B8BB-4725-08BB-FE67-D2065D7E0127}"/>
          </ac:spMkLst>
        </pc:spChg>
      </pc:sldChg>
      <pc:sldChg chg="del">
        <pc:chgData name="Liudmila Huskova" userId="4336ca7b1401924d" providerId="LiveId" clId="{3BE9AC7E-BB50-4D7F-8419-50287CA33DAC}" dt="2023-03-08T10:40:00.890" v="33" actId="47"/>
        <pc:sldMkLst>
          <pc:docMk/>
          <pc:sldMk cId="1555227566" sldId="289"/>
        </pc:sldMkLst>
      </pc:sldChg>
      <pc:sldChg chg="del">
        <pc:chgData name="Liudmila Huskova" userId="4336ca7b1401924d" providerId="LiveId" clId="{3BE9AC7E-BB50-4D7F-8419-50287CA33DAC}" dt="2023-03-08T10:40:03.556" v="35" actId="47"/>
        <pc:sldMkLst>
          <pc:docMk/>
          <pc:sldMk cId="2960209137" sldId="290"/>
        </pc:sldMkLst>
      </pc:sldChg>
      <pc:sldChg chg="addSp modSp new mod">
        <pc:chgData name="Liudmila Huskova" userId="4336ca7b1401924d" providerId="LiveId" clId="{3BE9AC7E-BB50-4D7F-8419-50287CA33DAC}" dt="2023-03-09T10:41:52.617" v="4941" actId="113"/>
        <pc:sldMkLst>
          <pc:docMk/>
          <pc:sldMk cId="3477371570" sldId="290"/>
        </pc:sldMkLst>
        <pc:spChg chg="mod">
          <ac:chgData name="Liudmila Huskova" userId="4336ca7b1401924d" providerId="LiveId" clId="{3BE9AC7E-BB50-4D7F-8419-50287CA33DAC}" dt="2023-03-08T14:31:35.721" v="2475" actId="20577"/>
          <ac:spMkLst>
            <pc:docMk/>
            <pc:sldMk cId="3477371570" sldId="290"/>
            <ac:spMk id="2" creationId="{FFEB0B92-9CEC-EA44-1719-3963F46EE824}"/>
          </ac:spMkLst>
        </pc:spChg>
        <pc:spChg chg="mod">
          <ac:chgData name="Liudmila Huskova" userId="4336ca7b1401924d" providerId="LiveId" clId="{3BE9AC7E-BB50-4D7F-8419-50287CA33DAC}" dt="2023-03-09T10:41:52.617" v="4941" actId="113"/>
          <ac:spMkLst>
            <pc:docMk/>
            <pc:sldMk cId="3477371570" sldId="290"/>
            <ac:spMk id="3" creationId="{85C4B59F-C6DD-CAB5-052E-52063E5154A6}"/>
          </ac:spMkLst>
        </pc:spChg>
        <pc:spChg chg="add mod">
          <ac:chgData name="Liudmila Huskova" userId="4336ca7b1401924d" providerId="LiveId" clId="{3BE9AC7E-BB50-4D7F-8419-50287CA33DAC}" dt="2023-03-08T14:34:25.871" v="2484" actId="1076"/>
          <ac:spMkLst>
            <pc:docMk/>
            <pc:sldMk cId="3477371570" sldId="290"/>
            <ac:spMk id="4" creationId="{C299EE74-A5F9-EEBB-AB7A-1DE68CDC6410}"/>
          </ac:spMkLst>
        </pc:spChg>
        <pc:spChg chg="add mod">
          <ac:chgData name="Liudmila Huskova" userId="4336ca7b1401924d" providerId="LiveId" clId="{3BE9AC7E-BB50-4D7F-8419-50287CA33DAC}" dt="2023-03-08T14:34:37.558" v="2499" actId="20577"/>
          <ac:spMkLst>
            <pc:docMk/>
            <pc:sldMk cId="3477371570" sldId="290"/>
            <ac:spMk id="5" creationId="{EEF1B0D0-764B-79F4-06AB-4FEBAD59D9D6}"/>
          </ac:spMkLst>
        </pc:spChg>
      </pc:sldChg>
      <pc:sldChg chg="del">
        <pc:chgData name="Liudmila Huskova" userId="4336ca7b1401924d" providerId="LiveId" clId="{3BE9AC7E-BB50-4D7F-8419-50287CA33DAC}" dt="2023-03-08T10:40:03.941" v="36" actId="47"/>
        <pc:sldMkLst>
          <pc:docMk/>
          <pc:sldMk cId="1691987551" sldId="291"/>
        </pc:sldMkLst>
      </pc:sldChg>
      <pc:sldChg chg="modSp new mod">
        <pc:chgData name="Liudmila Huskova" userId="4336ca7b1401924d" providerId="LiveId" clId="{3BE9AC7E-BB50-4D7F-8419-50287CA33DAC}" dt="2023-03-09T10:42:33.457" v="4953" actId="113"/>
        <pc:sldMkLst>
          <pc:docMk/>
          <pc:sldMk cId="3191664723" sldId="291"/>
        </pc:sldMkLst>
        <pc:spChg chg="mod">
          <ac:chgData name="Liudmila Huskova" userId="4336ca7b1401924d" providerId="LiveId" clId="{3BE9AC7E-BB50-4D7F-8419-50287CA33DAC}" dt="2023-03-08T15:02:10.477" v="2616" actId="20577"/>
          <ac:spMkLst>
            <pc:docMk/>
            <pc:sldMk cId="3191664723" sldId="291"/>
            <ac:spMk id="2" creationId="{ED4DFE84-215F-D65C-31E5-64434925DF2B}"/>
          </ac:spMkLst>
        </pc:spChg>
        <pc:spChg chg="mod">
          <ac:chgData name="Liudmila Huskova" userId="4336ca7b1401924d" providerId="LiveId" clId="{3BE9AC7E-BB50-4D7F-8419-50287CA33DAC}" dt="2023-03-09T10:42:33.457" v="4953" actId="113"/>
          <ac:spMkLst>
            <pc:docMk/>
            <pc:sldMk cId="3191664723" sldId="291"/>
            <ac:spMk id="3" creationId="{F54C16C7-2B0A-1591-1305-517721F0B62F}"/>
          </ac:spMkLst>
        </pc:spChg>
      </pc:sldChg>
      <pc:sldChg chg="modSp new mod">
        <pc:chgData name="Liudmila Huskova" userId="4336ca7b1401924d" providerId="LiveId" clId="{3BE9AC7E-BB50-4D7F-8419-50287CA33DAC}" dt="2023-03-09T10:43:07.557" v="4962" actId="113"/>
        <pc:sldMkLst>
          <pc:docMk/>
          <pc:sldMk cId="761092435" sldId="292"/>
        </pc:sldMkLst>
        <pc:spChg chg="mod">
          <ac:chgData name="Liudmila Huskova" userId="4336ca7b1401924d" providerId="LiveId" clId="{3BE9AC7E-BB50-4D7F-8419-50287CA33DAC}" dt="2023-03-08T16:50:00.379" v="2815" actId="20577"/>
          <ac:spMkLst>
            <pc:docMk/>
            <pc:sldMk cId="761092435" sldId="292"/>
            <ac:spMk id="2" creationId="{53302121-94E9-A3C8-3F02-82DA1D84D9A4}"/>
          </ac:spMkLst>
        </pc:spChg>
        <pc:spChg chg="mod">
          <ac:chgData name="Liudmila Huskova" userId="4336ca7b1401924d" providerId="LiveId" clId="{3BE9AC7E-BB50-4D7F-8419-50287CA33DAC}" dt="2023-03-09T10:43:07.557" v="4962" actId="113"/>
          <ac:spMkLst>
            <pc:docMk/>
            <pc:sldMk cId="761092435" sldId="292"/>
            <ac:spMk id="3" creationId="{46BF3983-3B36-E5E4-9E2B-A261CFE9A48F}"/>
          </ac:spMkLst>
        </pc:spChg>
      </pc:sldChg>
      <pc:sldChg chg="del">
        <pc:chgData name="Liudmila Huskova" userId="4336ca7b1401924d" providerId="LiveId" clId="{3BE9AC7E-BB50-4D7F-8419-50287CA33DAC}" dt="2023-03-08T10:40:04.352" v="37" actId="47"/>
        <pc:sldMkLst>
          <pc:docMk/>
          <pc:sldMk cId="1377575756" sldId="292"/>
        </pc:sldMkLst>
      </pc:sldChg>
      <pc:sldChg chg="modSp new mod">
        <pc:chgData name="Liudmila Huskova" userId="4336ca7b1401924d" providerId="LiveId" clId="{3BE9AC7E-BB50-4D7F-8419-50287CA33DAC}" dt="2023-03-09T10:43:21.745" v="4965" actId="114"/>
        <pc:sldMkLst>
          <pc:docMk/>
          <pc:sldMk cId="314527329" sldId="293"/>
        </pc:sldMkLst>
        <pc:spChg chg="mod">
          <ac:chgData name="Liudmila Huskova" userId="4336ca7b1401924d" providerId="LiveId" clId="{3BE9AC7E-BB50-4D7F-8419-50287CA33DAC}" dt="2023-03-09T09:43:39.334" v="2977" actId="20577"/>
          <ac:spMkLst>
            <pc:docMk/>
            <pc:sldMk cId="314527329" sldId="293"/>
            <ac:spMk id="2" creationId="{A224E39C-6514-51C9-CA29-E6536CADC541}"/>
          </ac:spMkLst>
        </pc:spChg>
        <pc:spChg chg="mod">
          <ac:chgData name="Liudmila Huskova" userId="4336ca7b1401924d" providerId="LiveId" clId="{3BE9AC7E-BB50-4D7F-8419-50287CA33DAC}" dt="2023-03-09T10:43:21.745" v="4965" actId="114"/>
          <ac:spMkLst>
            <pc:docMk/>
            <pc:sldMk cId="314527329" sldId="293"/>
            <ac:spMk id="3" creationId="{415E3D7B-0BF4-A936-F199-071FDFE90AEF}"/>
          </ac:spMkLst>
        </pc:spChg>
      </pc:sldChg>
      <pc:sldChg chg="del">
        <pc:chgData name="Liudmila Huskova" userId="4336ca7b1401924d" providerId="LiveId" clId="{3BE9AC7E-BB50-4D7F-8419-50287CA33DAC}" dt="2023-03-08T10:40:04.690" v="38" actId="47"/>
        <pc:sldMkLst>
          <pc:docMk/>
          <pc:sldMk cId="3775532559" sldId="293"/>
        </pc:sldMkLst>
      </pc:sldChg>
      <pc:sldChg chg="modSp new mod">
        <pc:chgData name="Liudmila Huskova" userId="4336ca7b1401924d" providerId="LiveId" clId="{3BE9AC7E-BB50-4D7F-8419-50287CA33DAC}" dt="2023-03-09T10:43:52.018" v="4974" actId="113"/>
        <pc:sldMkLst>
          <pc:docMk/>
          <pc:sldMk cId="3514344220" sldId="294"/>
        </pc:sldMkLst>
        <pc:spChg chg="mod">
          <ac:chgData name="Liudmila Huskova" userId="4336ca7b1401924d" providerId="LiveId" clId="{3BE9AC7E-BB50-4D7F-8419-50287CA33DAC}" dt="2023-03-09T09:46:02.589" v="3054" actId="20577"/>
          <ac:spMkLst>
            <pc:docMk/>
            <pc:sldMk cId="3514344220" sldId="294"/>
            <ac:spMk id="2" creationId="{9C8159EB-54BA-766F-0CDD-0D1C6C62EEE5}"/>
          </ac:spMkLst>
        </pc:spChg>
        <pc:spChg chg="mod">
          <ac:chgData name="Liudmila Huskova" userId="4336ca7b1401924d" providerId="LiveId" clId="{3BE9AC7E-BB50-4D7F-8419-50287CA33DAC}" dt="2023-03-09T10:43:52.018" v="4974" actId="113"/>
          <ac:spMkLst>
            <pc:docMk/>
            <pc:sldMk cId="3514344220" sldId="294"/>
            <ac:spMk id="3" creationId="{8CD13F98-3044-180E-69FB-419B8AC8C5F0}"/>
          </ac:spMkLst>
        </pc:spChg>
      </pc:sldChg>
      <pc:sldChg chg="modSp new mod">
        <pc:chgData name="Liudmila Huskova" userId="4336ca7b1401924d" providerId="LiveId" clId="{3BE9AC7E-BB50-4D7F-8419-50287CA33DAC}" dt="2023-03-09T10:44:41.069" v="4988" actId="113"/>
        <pc:sldMkLst>
          <pc:docMk/>
          <pc:sldMk cId="237592383" sldId="295"/>
        </pc:sldMkLst>
        <pc:spChg chg="mod">
          <ac:chgData name="Liudmila Huskova" userId="4336ca7b1401924d" providerId="LiveId" clId="{3BE9AC7E-BB50-4D7F-8419-50287CA33DAC}" dt="2023-03-09T10:01:35.232" v="3588" actId="20577"/>
          <ac:spMkLst>
            <pc:docMk/>
            <pc:sldMk cId="237592383" sldId="295"/>
            <ac:spMk id="2" creationId="{BBE1FC9A-0A9A-6B2A-5921-27AF037F3C6E}"/>
          </ac:spMkLst>
        </pc:spChg>
        <pc:spChg chg="mod">
          <ac:chgData name="Liudmila Huskova" userId="4336ca7b1401924d" providerId="LiveId" clId="{3BE9AC7E-BB50-4D7F-8419-50287CA33DAC}" dt="2023-03-09T10:44:41.069" v="4988" actId="113"/>
          <ac:spMkLst>
            <pc:docMk/>
            <pc:sldMk cId="237592383" sldId="295"/>
            <ac:spMk id="3" creationId="{60E4DBCE-9094-E50C-528C-49977A56EFE9}"/>
          </ac:spMkLst>
        </pc:spChg>
      </pc:sldChg>
      <pc:sldChg chg="del">
        <pc:chgData name="Liudmila Huskova" userId="4336ca7b1401924d" providerId="LiveId" clId="{3BE9AC7E-BB50-4D7F-8419-50287CA33DAC}" dt="2023-03-08T10:40:00.520" v="32" actId="47"/>
        <pc:sldMkLst>
          <pc:docMk/>
          <pc:sldMk cId="898264021" sldId="295"/>
        </pc:sldMkLst>
      </pc:sldChg>
      <pc:sldChg chg="modSp new del mod ord">
        <pc:chgData name="Liudmila Huskova" userId="4336ca7b1401924d" providerId="LiveId" clId="{3BE9AC7E-BB50-4D7F-8419-50287CA33DAC}" dt="2023-03-09T09:43:24.823" v="2927" actId="47"/>
        <pc:sldMkLst>
          <pc:docMk/>
          <pc:sldMk cId="3616220786" sldId="295"/>
        </pc:sldMkLst>
        <pc:spChg chg="mod">
          <ac:chgData name="Liudmila Huskova" userId="4336ca7b1401924d" providerId="LiveId" clId="{3BE9AC7E-BB50-4D7F-8419-50287CA33DAC}" dt="2023-03-09T09:34:50.691" v="2926" actId="20577"/>
          <ac:spMkLst>
            <pc:docMk/>
            <pc:sldMk cId="3616220786" sldId="295"/>
            <ac:spMk id="2" creationId="{CC6CCECA-99FA-8E69-EC25-3053845F0200}"/>
          </ac:spMkLst>
        </pc:spChg>
      </pc:sldChg>
      <pc:sldChg chg="del">
        <pc:chgData name="Liudmila Huskova" userId="4336ca7b1401924d" providerId="LiveId" clId="{3BE9AC7E-BB50-4D7F-8419-50287CA33DAC}" dt="2023-03-08T10:40:05.612" v="41" actId="47"/>
        <pc:sldMkLst>
          <pc:docMk/>
          <pc:sldMk cId="2948569336" sldId="296"/>
        </pc:sldMkLst>
      </pc:sldChg>
      <pc:sldChg chg="modSp new mod">
        <pc:chgData name="Liudmila Huskova" userId="4336ca7b1401924d" providerId="LiveId" clId="{3BE9AC7E-BB50-4D7F-8419-50287CA33DAC}" dt="2023-03-09T10:46:20.613" v="4997" actId="113"/>
        <pc:sldMkLst>
          <pc:docMk/>
          <pc:sldMk cId="3169182870" sldId="296"/>
        </pc:sldMkLst>
        <pc:spChg chg="mod">
          <ac:chgData name="Liudmila Huskova" userId="4336ca7b1401924d" providerId="LiveId" clId="{3BE9AC7E-BB50-4D7F-8419-50287CA33DAC}" dt="2023-03-09T10:13:19.003" v="4082" actId="20577"/>
          <ac:spMkLst>
            <pc:docMk/>
            <pc:sldMk cId="3169182870" sldId="296"/>
            <ac:spMk id="2" creationId="{369666FF-6A49-46E5-43C9-8B24B006ED65}"/>
          </ac:spMkLst>
        </pc:spChg>
        <pc:spChg chg="mod">
          <ac:chgData name="Liudmila Huskova" userId="4336ca7b1401924d" providerId="LiveId" clId="{3BE9AC7E-BB50-4D7F-8419-50287CA33DAC}" dt="2023-03-09T10:46:20.613" v="4997" actId="113"/>
          <ac:spMkLst>
            <pc:docMk/>
            <pc:sldMk cId="3169182870" sldId="296"/>
            <ac:spMk id="3" creationId="{9B61B1B7-FADB-1308-5A6D-4071120D4778}"/>
          </ac:spMkLst>
        </pc:spChg>
      </pc:sldChg>
      <pc:sldChg chg="modSp new mod">
        <pc:chgData name="Liudmila Huskova" userId="4336ca7b1401924d" providerId="LiveId" clId="{3BE9AC7E-BB50-4D7F-8419-50287CA33DAC}" dt="2023-03-09T10:46:40.518" v="5002" actId="113"/>
        <pc:sldMkLst>
          <pc:docMk/>
          <pc:sldMk cId="309796157" sldId="297"/>
        </pc:sldMkLst>
        <pc:spChg chg="mod">
          <ac:chgData name="Liudmila Huskova" userId="4336ca7b1401924d" providerId="LiveId" clId="{3BE9AC7E-BB50-4D7F-8419-50287CA33DAC}" dt="2023-03-09T10:17:27.242" v="4603" actId="20577"/>
          <ac:spMkLst>
            <pc:docMk/>
            <pc:sldMk cId="309796157" sldId="297"/>
            <ac:spMk id="2" creationId="{36E77F05-9327-3C9D-9DFA-7AF4C3ABE415}"/>
          </ac:spMkLst>
        </pc:spChg>
        <pc:spChg chg="mod">
          <ac:chgData name="Liudmila Huskova" userId="4336ca7b1401924d" providerId="LiveId" clId="{3BE9AC7E-BB50-4D7F-8419-50287CA33DAC}" dt="2023-03-09T10:46:40.518" v="5002" actId="113"/>
          <ac:spMkLst>
            <pc:docMk/>
            <pc:sldMk cId="309796157" sldId="297"/>
            <ac:spMk id="3" creationId="{F5924491-F4B1-9939-EDEA-25062B9AB3CC}"/>
          </ac:spMkLst>
        </pc:spChg>
      </pc:sldChg>
      <pc:sldChg chg="del">
        <pc:chgData name="Liudmila Huskova" userId="4336ca7b1401924d" providerId="LiveId" clId="{3BE9AC7E-BB50-4D7F-8419-50287CA33DAC}" dt="2023-03-08T10:40:06.522" v="44" actId="47"/>
        <pc:sldMkLst>
          <pc:docMk/>
          <pc:sldMk cId="953504089" sldId="297"/>
        </pc:sldMkLst>
      </pc:sldChg>
      <pc:sldChg chg="del">
        <pc:chgData name="Liudmila Huskova" userId="4336ca7b1401924d" providerId="LiveId" clId="{3BE9AC7E-BB50-4D7F-8419-50287CA33DAC}" dt="2023-03-08T10:40:05.914" v="42" actId="47"/>
        <pc:sldMkLst>
          <pc:docMk/>
          <pc:sldMk cId="1309471670" sldId="298"/>
        </pc:sldMkLst>
      </pc:sldChg>
      <pc:sldChg chg="del">
        <pc:chgData name="Liudmila Huskova" userId="4336ca7b1401924d" providerId="LiveId" clId="{3BE9AC7E-BB50-4D7F-8419-50287CA33DAC}" dt="2023-03-08T10:40:06.211" v="43" actId="47"/>
        <pc:sldMkLst>
          <pc:docMk/>
          <pc:sldMk cId="481908088" sldId="299"/>
        </pc:sldMkLst>
      </pc:sldChg>
      <pc:sldChg chg="del">
        <pc:chgData name="Liudmila Huskova" userId="4336ca7b1401924d" providerId="LiveId" clId="{3BE9AC7E-BB50-4D7F-8419-50287CA33DAC}" dt="2023-03-08T10:40:09.040" v="45" actId="47"/>
        <pc:sldMkLst>
          <pc:docMk/>
          <pc:sldMk cId="2011741099" sldId="3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FF2C-E2CB-4992-9276-E37E37482A3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70F0C-B493-4D75-98E3-F207D271D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7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821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2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9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0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0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79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95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9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32FCD-0247-05EB-CB48-E485D36971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Главные члены предложения.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835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8497D-40C9-5FED-DA52-FB8C658C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Составное глагольное сказуемое.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9C0057-C83A-BD03-29F6-39FD27D72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4108E4D-6B0B-EBF0-A648-8A9AFCB84B84}"/>
              </a:ext>
            </a:extLst>
          </p:cNvPr>
          <p:cNvSpPr/>
          <p:nvPr/>
        </p:nvSpPr>
        <p:spPr>
          <a:xfrm>
            <a:off x="711349" y="3517841"/>
            <a:ext cx="4368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инфинитив +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8B64882-EDE4-3E44-599F-C429EFF48330}"/>
              </a:ext>
            </a:extLst>
          </p:cNvPr>
          <p:cNvSpPr/>
          <p:nvPr/>
        </p:nvSpPr>
        <p:spPr>
          <a:xfrm>
            <a:off x="7821275" y="2043605"/>
            <a:ext cx="2244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глагол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128FAE8-0EB4-68F7-C570-2275CD01DB1C}"/>
              </a:ext>
            </a:extLst>
          </p:cNvPr>
          <p:cNvSpPr/>
          <p:nvPr/>
        </p:nvSpPr>
        <p:spPr>
          <a:xfrm>
            <a:off x="6568106" y="3706020"/>
            <a:ext cx="445333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модальный </a:t>
            </a:r>
          </a:p>
          <a:p>
            <a:pPr algn="ctr"/>
            <a:r>
              <a:rPr lang="ru-RU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предикатив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и </a:t>
            </a:r>
          </a:p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связка</a:t>
            </a:r>
          </a:p>
        </p:txBody>
      </p:sp>
    </p:spTree>
    <p:extLst>
      <p:ext uri="{BB962C8B-B14F-4D97-AF65-F5344CB8AC3E}">
        <p14:creationId xmlns:p14="http://schemas.microsoft.com/office/powerpoint/2010/main" val="2111215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6AD488-8356-9A59-2CE9-2BE49703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Вспомогательный компонент: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84B8BB-4725-08BB-FE67-D2065D7E0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Модальное значение – оценка отношения субъекта к действию, названному инфинитивом (возможность, долженствование, волеизъявление, субъектно-модальная оценка).</a:t>
            </a:r>
          </a:p>
          <a:p>
            <a:r>
              <a:rPr lang="ru-RU" dirty="0"/>
              <a:t>Фазисное значение – оценка протекания действия и указание на его этапы (</a:t>
            </a:r>
            <a:r>
              <a:rPr lang="ru-RU" i="1" dirty="0"/>
              <a:t>начать, приняться, кончить, перестать, бросить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44325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EB0B92-9CEC-EA44-1719-3963F46EE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Составное именное сказуемое.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C4B59F-C6DD-CAB5-052E-52063E515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3429000"/>
            <a:ext cx="10213200" cy="2297116"/>
          </a:xfrm>
        </p:spPr>
        <p:txBody>
          <a:bodyPr/>
          <a:lstStyle/>
          <a:p>
            <a:r>
              <a:rPr lang="ru-RU" i="1" dirty="0"/>
              <a:t>Я </a:t>
            </a:r>
            <a:r>
              <a:rPr lang="ru-RU" b="1" i="1" dirty="0"/>
              <a:t>учитель</a:t>
            </a:r>
            <a:r>
              <a:rPr lang="ru-RU" i="1" dirty="0"/>
              <a:t>. Мой дедушка </a:t>
            </a:r>
            <a:r>
              <a:rPr lang="ru-RU" b="1" i="1" dirty="0"/>
              <a:t>был врачом</a:t>
            </a:r>
            <a:r>
              <a:rPr lang="ru-RU" i="1" dirty="0"/>
              <a:t>. Погода </a:t>
            </a:r>
            <a:r>
              <a:rPr lang="ru-RU" b="1" i="1" dirty="0"/>
              <a:t>прекрасная</a:t>
            </a:r>
            <a:r>
              <a:rPr lang="ru-RU" i="1" dirty="0"/>
              <a:t>. Она </a:t>
            </a:r>
            <a:r>
              <a:rPr lang="ru-RU" b="1" i="1" dirty="0"/>
              <a:t>казалась прекрасной.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299EE74-A5F9-EEBB-AB7A-1DE68CDC6410}"/>
              </a:ext>
            </a:extLst>
          </p:cNvPr>
          <p:cNvSpPr/>
          <p:nvPr/>
        </p:nvSpPr>
        <p:spPr>
          <a:xfrm>
            <a:off x="2037185" y="2127580"/>
            <a:ext cx="21273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связка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EF1B0D0-764B-79F4-06AB-4FEBAD59D9D6}"/>
              </a:ext>
            </a:extLst>
          </p:cNvPr>
          <p:cNvSpPr/>
          <p:nvPr/>
        </p:nvSpPr>
        <p:spPr>
          <a:xfrm>
            <a:off x="6463192" y="2127580"/>
            <a:ext cx="46089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именная часть</a:t>
            </a:r>
          </a:p>
        </p:txBody>
      </p:sp>
    </p:spTree>
    <p:extLst>
      <p:ext uri="{BB962C8B-B14F-4D97-AF65-F5344CB8AC3E}">
        <p14:creationId xmlns:p14="http://schemas.microsoft.com/office/powerpoint/2010/main" val="3477371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4DFE84-215F-D65C-31E5-64434925D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Значения связок: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4C16C7-2B0A-1591-1305-517721F0B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обладание признаком (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быть, являться, оставаться). Вода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была холодная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возникновение признака (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становиться, делаться). Мороз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становился нестерпимым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обнаружение признака (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оказаться, получиться). Они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оказались умными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признака как предполагаемого (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казаться, представляться). Он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кажется голодным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признака как соответствующего чьему-то мнению (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считаться, слыть). Я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считаюсь хорошим учителем.</a:t>
            </a:r>
          </a:p>
          <a:p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664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302121-94E9-A3C8-3F02-82DA1D84D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Именная часть сказуемого.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BF3983-3B36-E5E4-9E2B-A261CFE9A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краткие формы прилагательного и страдательного причастия.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Жизнь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однообразна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существительные (причастия, полные прилагательные, ч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ислительные, местоимения) в форме И. п. и Т. п.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Озеро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было таинственное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неизменяемая форма сравнительной степени качественных прилагательных.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Будущее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представляется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мне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всё безнадёжнее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косвенные падежи существительных и субстантивированных слов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 в ужасном состоянии.</a:t>
            </a:r>
          </a:p>
          <a:p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092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4E39C-6514-51C9-CA29-E6536CADC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согласования подлежащего и сказуемого: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5E3D7B-0BF4-A936-F199-071FDFE90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Грамматическое согласование.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 строится. Города строятся.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Условное согласование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Завтра наступит. Кто-то шевельнулся. Что-то произошло в тот день.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Семантическое согласование.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Две лошади скакали по полю. Папа с сыном тронулись в путь.</a:t>
            </a:r>
            <a:endParaRPr lang="ru-RU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27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8159EB-54BA-766F-0CDD-0D1C6C62E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Согласование в роде.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D13F98-3044-180E-69FB-419B8AC8C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776786"/>
          </a:xfrm>
        </p:spPr>
        <p:txBody>
          <a:bodyPr>
            <a:normAutofit/>
          </a:bodyPr>
          <a:lstStyle/>
          <a:p>
            <a:r>
              <a:rPr lang="ru-RU" dirty="0"/>
              <a:t>Если подлежащее выражено существительным мужского рода, обозначающем женщину (</a:t>
            </a:r>
            <a:r>
              <a:rPr lang="cs-CZ" dirty="0"/>
              <a:t>nepřechýlený ženský název</a:t>
            </a:r>
            <a:r>
              <a:rPr lang="ru-RU" dirty="0"/>
              <a:t>), сказуемое может употребляться и в мужском, и в женском роде. </a:t>
            </a:r>
            <a:r>
              <a:rPr lang="ru-RU" i="1" dirty="0"/>
              <a:t>Врач ничего </a:t>
            </a:r>
            <a:r>
              <a:rPr lang="ru-RU" b="1" i="1" dirty="0"/>
              <a:t>не сказал</a:t>
            </a:r>
            <a:r>
              <a:rPr lang="ru-RU" i="1" dirty="0"/>
              <a:t>. Врач ничего </a:t>
            </a:r>
            <a:r>
              <a:rPr lang="ru-RU" b="1" i="1" dirty="0"/>
              <a:t>не сказала</a:t>
            </a:r>
            <a:r>
              <a:rPr lang="ru-RU" i="1" dirty="0"/>
              <a:t>. Редактор Иванова </a:t>
            </a:r>
            <a:r>
              <a:rPr lang="ru-RU" b="1" i="1" dirty="0"/>
              <a:t>внесла</a:t>
            </a:r>
            <a:r>
              <a:rPr lang="ru-RU" i="1" dirty="0"/>
              <a:t> исправления.</a:t>
            </a:r>
          </a:p>
          <a:p>
            <a:r>
              <a:rPr lang="ru-RU" i="1" dirty="0"/>
              <a:t>Сирота жил у дедушки. Сирота жила у дедушки.</a:t>
            </a:r>
          </a:p>
          <a:p>
            <a:r>
              <a:rPr lang="ru-RU" i="1" dirty="0"/>
              <a:t>Тбилиси </a:t>
            </a:r>
            <a:r>
              <a:rPr lang="ru-RU" b="1" i="1" dirty="0"/>
              <a:t>встретил</a:t>
            </a:r>
            <a:r>
              <a:rPr lang="ru-RU" i="1" dirty="0"/>
              <a:t> нас солнечной погодой.</a:t>
            </a:r>
          </a:p>
          <a:p>
            <a:r>
              <a:rPr lang="ru-RU" i="1" dirty="0"/>
              <a:t>«Таймс» </a:t>
            </a:r>
            <a:r>
              <a:rPr lang="ru-RU" b="1" i="1" dirty="0"/>
              <a:t>выпустила</a:t>
            </a:r>
            <a:r>
              <a:rPr lang="ru-RU" i="1" dirty="0"/>
              <a:t> разоблачительную статью.</a:t>
            </a:r>
          </a:p>
          <a:p>
            <a:r>
              <a:rPr lang="ru-RU" i="1" dirty="0"/>
              <a:t>На арену </a:t>
            </a:r>
            <a:r>
              <a:rPr lang="ru-RU" b="1" i="1" dirty="0"/>
              <a:t>выскочил</a:t>
            </a:r>
            <a:r>
              <a:rPr lang="ru-RU" i="1" dirty="0"/>
              <a:t> забавный пони.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344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1FC9A-0A9A-6B2A-5921-27AF037F3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Согласование в числе.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E4DBCE-9094-E50C-528C-49977A56E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054359"/>
            <a:ext cx="10213200" cy="4671757"/>
          </a:xfrm>
        </p:spPr>
        <p:txBody>
          <a:bodyPr/>
          <a:lstStyle/>
          <a:p>
            <a:r>
              <a:rPr lang="ru-RU" dirty="0"/>
              <a:t>Чаще сказуемое стоит во множественном числе. </a:t>
            </a:r>
            <a:r>
              <a:rPr lang="ru-RU" i="1" dirty="0"/>
              <a:t>Нас </a:t>
            </a:r>
            <a:r>
              <a:rPr lang="ru-RU" b="1" i="1" dirty="0"/>
              <a:t>ожидает</a:t>
            </a:r>
            <a:r>
              <a:rPr lang="ru-RU" i="1" dirty="0"/>
              <a:t> счастье и богатство. Папа и мама уже </a:t>
            </a:r>
            <a:r>
              <a:rPr lang="ru-RU" b="1" i="1" dirty="0"/>
              <a:t>вернулись</a:t>
            </a:r>
            <a:r>
              <a:rPr lang="ru-RU" i="1" dirty="0"/>
              <a:t>.</a:t>
            </a:r>
          </a:p>
          <a:p>
            <a:r>
              <a:rPr lang="ru-RU" dirty="0"/>
              <a:t>Сказуемое при подлежащем типа </a:t>
            </a:r>
            <a:r>
              <a:rPr lang="ru-RU" i="1" dirty="0"/>
              <a:t>мать с дочерью </a:t>
            </a:r>
            <a:r>
              <a:rPr lang="ru-RU" dirty="0"/>
              <a:t>стоит во множественном числе. </a:t>
            </a:r>
            <a:r>
              <a:rPr lang="ru-RU" i="1" dirty="0"/>
              <a:t>Мать с дочерью </a:t>
            </a:r>
            <a:r>
              <a:rPr lang="ru-RU" b="1" i="1" dirty="0"/>
              <a:t>похожи</a:t>
            </a:r>
            <a:r>
              <a:rPr lang="ru-RU" i="1" dirty="0"/>
              <a:t> друг на друга.</a:t>
            </a:r>
          </a:p>
          <a:p>
            <a:r>
              <a:rPr lang="ru-RU" dirty="0"/>
              <a:t>При вежливом обращении на вы сказуемое стоит во множественном (</a:t>
            </a:r>
            <a:r>
              <a:rPr lang="ru-RU" i="1" dirty="0"/>
              <a:t>Вы здесь </a:t>
            </a:r>
            <a:r>
              <a:rPr lang="ru-RU" b="1" i="1" dirty="0"/>
              <a:t>были</a:t>
            </a:r>
            <a:r>
              <a:rPr lang="ru-RU" i="1" dirty="0"/>
              <a:t>? Вы сегодня </a:t>
            </a:r>
            <a:r>
              <a:rPr lang="ru-RU" b="1" i="1" dirty="0"/>
              <a:t>свободны</a:t>
            </a:r>
            <a:r>
              <a:rPr lang="ru-RU" i="1" dirty="0"/>
              <a:t>? Вы же сами мне это </a:t>
            </a:r>
            <a:r>
              <a:rPr lang="ru-RU" b="1" i="1" dirty="0"/>
              <a:t>говорили</a:t>
            </a:r>
            <a:r>
              <a:rPr lang="ru-RU" i="1" dirty="0"/>
              <a:t>.</a:t>
            </a:r>
            <a:r>
              <a:rPr lang="ru-RU" dirty="0"/>
              <a:t>) и в единственном числе </a:t>
            </a:r>
            <a:r>
              <a:rPr lang="ru-RU" i="1" dirty="0"/>
              <a:t>(Вы </a:t>
            </a:r>
            <a:r>
              <a:rPr lang="ru-RU" b="1" i="1" dirty="0"/>
              <a:t>удивительная</a:t>
            </a:r>
            <a:r>
              <a:rPr lang="ru-RU" i="1" dirty="0"/>
              <a:t>.)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92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666FF-6A49-46E5-43C9-8B24B006E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Согласование в числе.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61B1B7-FADB-1308-5A6D-4071120D4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091683"/>
            <a:ext cx="10213200" cy="4634434"/>
          </a:xfrm>
        </p:spPr>
        <p:txBody>
          <a:bodyPr/>
          <a:lstStyle/>
          <a:p>
            <a:r>
              <a:rPr lang="ru-RU" dirty="0"/>
              <a:t>С количественно-именным сочетанием: </a:t>
            </a:r>
            <a:r>
              <a:rPr lang="ru-RU" i="1" dirty="0"/>
              <a:t>Ребёнку </a:t>
            </a:r>
            <a:r>
              <a:rPr lang="ru-RU" b="1" i="1" dirty="0"/>
              <a:t>исполнилось</a:t>
            </a:r>
            <a:r>
              <a:rPr lang="ru-RU" i="1" dirty="0"/>
              <a:t> пять лет. Три комиссии </a:t>
            </a:r>
            <a:r>
              <a:rPr lang="ru-RU" b="1" i="1" dirty="0"/>
              <a:t>рассматривали</a:t>
            </a:r>
            <a:r>
              <a:rPr lang="ru-RU" i="1" dirty="0"/>
              <a:t> его дело. Десять специалистов </a:t>
            </a:r>
            <a:r>
              <a:rPr lang="ru-RU" b="1" i="1" dirty="0"/>
              <a:t>выехали</a:t>
            </a:r>
            <a:r>
              <a:rPr lang="ru-RU" i="1" dirty="0"/>
              <a:t> в центр. </a:t>
            </a:r>
          </a:p>
          <a:p>
            <a:endParaRPr lang="ru-RU" dirty="0"/>
          </a:p>
          <a:p>
            <a:r>
              <a:rPr lang="ru-RU" dirty="0"/>
              <a:t>Сказуемое во множественном числе:</a:t>
            </a:r>
          </a:p>
          <a:p>
            <a:r>
              <a:rPr lang="ru-RU" dirty="0"/>
              <a:t>- со словами </a:t>
            </a:r>
            <a:r>
              <a:rPr lang="ru-RU" i="1" dirty="0"/>
              <a:t>все, эти, последние </a:t>
            </a:r>
            <a:r>
              <a:rPr lang="ru-RU" dirty="0"/>
              <a:t>(</a:t>
            </a:r>
            <a:r>
              <a:rPr lang="ru-RU" i="1" dirty="0"/>
              <a:t>Все эти дни </a:t>
            </a:r>
            <a:r>
              <a:rPr lang="ru-RU" b="1" i="1" dirty="0"/>
              <a:t>прошли</a:t>
            </a:r>
            <a:r>
              <a:rPr lang="ru-RU" i="1" dirty="0"/>
              <a:t> без тебя.)</a:t>
            </a:r>
          </a:p>
          <a:p>
            <a:r>
              <a:rPr lang="ru-RU" dirty="0"/>
              <a:t>- с собирательным числительным в составе подлежащего (</a:t>
            </a:r>
            <a:r>
              <a:rPr lang="ru-RU" i="1" dirty="0"/>
              <a:t>Двое ещё </a:t>
            </a:r>
            <a:r>
              <a:rPr lang="ru-RU" b="1" i="1" dirty="0"/>
              <a:t>пришлют</a:t>
            </a:r>
            <a:r>
              <a:rPr lang="ru-RU" i="1" dirty="0"/>
              <a:t> работы.)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9182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E77F05-9327-3C9D-9DFA-7AF4C3ABE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Согласование в числе.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924491-F4B1-9939-EDEA-25062B9AB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017037"/>
            <a:ext cx="10213200" cy="4709079"/>
          </a:xfrm>
        </p:spPr>
        <p:txBody>
          <a:bodyPr/>
          <a:lstStyle/>
          <a:p>
            <a:r>
              <a:rPr lang="ru-RU" dirty="0"/>
              <a:t>Сказуемое в единственном числе:</a:t>
            </a:r>
          </a:p>
          <a:p>
            <a:r>
              <a:rPr lang="ru-RU" dirty="0"/>
              <a:t>- если есть частицы </a:t>
            </a:r>
            <a:r>
              <a:rPr lang="ru-RU" i="1" dirty="0"/>
              <a:t>только, лишь, всего </a:t>
            </a:r>
            <a:r>
              <a:rPr lang="ru-RU" dirty="0"/>
              <a:t>(</a:t>
            </a:r>
            <a:r>
              <a:rPr lang="ru-RU" i="1" dirty="0"/>
              <a:t>У нас </a:t>
            </a:r>
            <a:r>
              <a:rPr lang="ru-RU" b="1" i="1" dirty="0"/>
              <a:t>осталось</a:t>
            </a:r>
            <a:r>
              <a:rPr lang="ru-RU" i="1" dirty="0"/>
              <a:t> только пять экземпляров</a:t>
            </a:r>
            <a:r>
              <a:rPr lang="ru-RU" dirty="0"/>
              <a:t>.)</a:t>
            </a:r>
          </a:p>
          <a:p>
            <a:r>
              <a:rPr lang="ru-RU" dirty="0"/>
              <a:t>- если в составе подлежащего есть существительные </a:t>
            </a:r>
            <a:r>
              <a:rPr lang="ru-RU" i="1" dirty="0"/>
              <a:t>большинство, меньшинство, большая часть, меньшая часть (Большинство памятников </a:t>
            </a:r>
            <a:r>
              <a:rPr lang="ru-RU" b="1" i="1" dirty="0"/>
              <a:t>сохранилось</a:t>
            </a:r>
            <a:r>
              <a:rPr lang="ru-RU" i="1" dirty="0"/>
              <a:t> до наших дней.)</a:t>
            </a:r>
          </a:p>
        </p:txBody>
      </p:sp>
    </p:spTree>
    <p:extLst>
      <p:ext uri="{BB962C8B-B14F-4D97-AF65-F5344CB8AC3E}">
        <p14:creationId xmlns:p14="http://schemas.microsoft.com/office/powerpoint/2010/main" val="309796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F3B087-FC16-BFC2-A2E2-5A6D45888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Главные члены предложения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D50C7A-449B-18B7-A417-5C0C1391B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Подлежащее.</a:t>
            </a:r>
          </a:p>
          <a:p>
            <a:r>
              <a:rPr lang="ru-RU" dirty="0"/>
              <a:t>Сказуемое.</a:t>
            </a:r>
          </a:p>
          <a:p>
            <a:r>
              <a:rPr lang="ru-RU" dirty="0"/>
              <a:t>Согласование подлежащего и сказуемого.</a:t>
            </a:r>
          </a:p>
        </p:txBody>
      </p:sp>
    </p:spTree>
    <p:extLst>
      <p:ext uri="{BB962C8B-B14F-4D97-AF65-F5344CB8AC3E}">
        <p14:creationId xmlns:p14="http://schemas.microsoft.com/office/powerpoint/2010/main" val="1080155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D6729B-5EF2-AE47-DBCE-765B76FA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D1C19C-6ED0-1752-052C-13593897E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dirty="0" err="1"/>
              <a:t>Бабайцева</a:t>
            </a:r>
            <a:r>
              <a:rPr lang="ru-RU" dirty="0"/>
              <a:t>, В. В. Максимов, Л. Ю. Современный русский язык. Учеб. для студентов пед. ин-тов. – М.: Просвещение, 1987</a:t>
            </a:r>
          </a:p>
          <a:p>
            <a:pPr>
              <a:spcBef>
                <a:spcPts val="0"/>
              </a:spcBef>
            </a:pP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Синтаксис: практическое пособие по русскому языку как иностранному. СПб.: Златоуст, 2018</a:t>
            </a:r>
          </a:p>
          <a:p>
            <a:pPr>
              <a:spcBef>
                <a:spcPts val="0"/>
              </a:spcBef>
            </a:pPr>
            <a:r>
              <a:rPr lang="ru-RU" dirty="0"/>
              <a:t>Синтаксис русского языка</a:t>
            </a:r>
            <a:r>
              <a:rPr lang="en-US" dirty="0"/>
              <a:t>. M. Kub</a:t>
            </a:r>
            <a:r>
              <a:rPr lang="cs-CZ" dirty="0" err="1"/>
              <a:t>ík</a:t>
            </a:r>
            <a:r>
              <a:rPr lang="cs-CZ" dirty="0"/>
              <a:t>, </a:t>
            </a:r>
            <a:r>
              <a:rPr lang="ru-RU"/>
              <a:t>1974</a:t>
            </a:r>
            <a:endParaRPr lang="ru-RU" dirty="0"/>
          </a:p>
          <a:p>
            <a:pPr>
              <a:spcBef>
                <a:spcPts val="0"/>
              </a:spcBef>
            </a:pPr>
            <a:r>
              <a:rPr lang="ru-RU" dirty="0"/>
              <a:t>Современный русский язык: учеб. для студ. вузов, под ред. П. А. </a:t>
            </a:r>
            <a:r>
              <a:rPr lang="ru-RU" dirty="0" err="1"/>
              <a:t>Леканта</a:t>
            </a:r>
            <a:r>
              <a:rPr lang="ru-RU" dirty="0"/>
              <a:t>. – М.: Дрофа, 2007</a:t>
            </a:r>
          </a:p>
          <a:p>
            <a:pPr>
              <a:spcBef>
                <a:spcPts val="0"/>
              </a:spcBef>
            </a:pPr>
            <a:r>
              <a:rPr lang="cs-CZ" dirty="0"/>
              <a:t>Cvičení ze syntaxe ruského jazyka 1</a:t>
            </a:r>
            <a:r>
              <a:rPr lang="ru-RU" dirty="0"/>
              <a:t> /</a:t>
            </a:r>
            <a:r>
              <a:rPr lang="cs-CZ" dirty="0"/>
              <a:t>PaedDr. Zuzana Liptáková, Ph.D.</a:t>
            </a:r>
            <a:r>
              <a:rPr lang="ru-RU" dirty="0"/>
              <a:t> / </a:t>
            </a:r>
            <a:r>
              <a:rPr lang="cs-CZ" dirty="0"/>
              <a:t>Univerzita Karlova, Pedagogická fakulta</a:t>
            </a:r>
            <a:r>
              <a:rPr lang="ru-RU" dirty="0"/>
              <a:t>, 2021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623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BAC57D9-A685-2ABB-7B5E-F48F1ACE79BC}"/>
              </a:ext>
            </a:extLst>
          </p:cNvPr>
          <p:cNvSpPr/>
          <p:nvPr/>
        </p:nvSpPr>
        <p:spPr>
          <a:xfrm>
            <a:off x="3825802" y="1362470"/>
            <a:ext cx="40925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4"/>
                </a:solidFill>
              </a:rPr>
              <a:t>подлежащее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E2FCCF36-B0C8-70D3-51E6-98D47BD661A4}"/>
              </a:ext>
            </a:extLst>
          </p:cNvPr>
          <p:cNvCxnSpPr>
            <a:cxnSpLocks/>
          </p:cNvCxnSpPr>
          <p:nvPr/>
        </p:nvCxnSpPr>
        <p:spPr>
          <a:xfrm flipH="1">
            <a:off x="3545633" y="2351314"/>
            <a:ext cx="1744824" cy="136227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07C94FD4-E259-ACC3-B935-84FB7780A464}"/>
              </a:ext>
            </a:extLst>
          </p:cNvPr>
          <p:cNvCxnSpPr>
            <a:cxnSpLocks/>
          </p:cNvCxnSpPr>
          <p:nvPr/>
        </p:nvCxnSpPr>
        <p:spPr>
          <a:xfrm>
            <a:off x="6459894" y="2351514"/>
            <a:ext cx="1788367" cy="1175457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8D89821-FE47-34A5-71E2-B678DBCBE3FC}"/>
              </a:ext>
            </a:extLst>
          </p:cNvPr>
          <p:cNvSpPr/>
          <p:nvPr/>
        </p:nvSpPr>
        <p:spPr>
          <a:xfrm>
            <a:off x="541175" y="3741204"/>
            <a:ext cx="600891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Существительное </a:t>
            </a:r>
          </a:p>
          <a:p>
            <a:pPr algn="ctr"/>
            <a:r>
              <a:rPr lang="ru-RU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в И. п.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649965F-780A-1EA5-15F5-8E698B8D7293}"/>
              </a:ext>
            </a:extLst>
          </p:cNvPr>
          <p:cNvSpPr/>
          <p:nvPr/>
        </p:nvSpPr>
        <p:spPr>
          <a:xfrm>
            <a:off x="5932717" y="3741205"/>
            <a:ext cx="60089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Инфинитив</a:t>
            </a:r>
          </a:p>
        </p:txBody>
      </p:sp>
    </p:spTree>
    <p:extLst>
      <p:ext uri="{BB962C8B-B14F-4D97-AF65-F5344CB8AC3E}">
        <p14:creationId xmlns:p14="http://schemas.microsoft.com/office/powerpoint/2010/main" val="320870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C735F-ECAC-9E97-5C67-C925CA8A9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Номинативное подлежащее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C9393C-CA9F-A1C0-9013-8A821DA3A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Существительное в форме И. п. (</a:t>
            </a:r>
            <a:r>
              <a:rPr lang="ru-RU" b="1" i="1" dirty="0"/>
              <a:t>Весна</a:t>
            </a:r>
            <a:r>
              <a:rPr lang="ru-RU" i="1" dirty="0"/>
              <a:t> пришла</a:t>
            </a:r>
            <a:r>
              <a:rPr lang="ru-RU" dirty="0"/>
              <a:t>.)</a:t>
            </a:r>
          </a:p>
          <a:p>
            <a:pPr marL="0" indent="0">
              <a:buNone/>
            </a:pPr>
            <a:r>
              <a:rPr lang="ru-RU" dirty="0"/>
              <a:t>Местоимение-существительное (</a:t>
            </a:r>
            <a:r>
              <a:rPr lang="ru-RU" b="1" i="1" dirty="0"/>
              <a:t>Кто</a:t>
            </a:r>
            <a:r>
              <a:rPr lang="ru-RU" i="1" dirty="0"/>
              <a:t> открыл дверь?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/>
              <a:t>Прилагательное, причастие, числительное (</a:t>
            </a:r>
            <a:r>
              <a:rPr lang="ru-RU" b="1" i="1" dirty="0"/>
              <a:t>Первый</a:t>
            </a:r>
            <a:r>
              <a:rPr lang="ru-RU" i="1" dirty="0"/>
              <a:t> уже прибежал.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/>
              <a:t>Наречия, междометия и т.д. (</a:t>
            </a:r>
            <a:r>
              <a:rPr lang="ru-RU" b="1" i="1" dirty="0"/>
              <a:t>На</a:t>
            </a:r>
            <a:r>
              <a:rPr lang="ru-RU" i="1" dirty="0"/>
              <a:t> – это предлог.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/>
              <a:t>Фразеологизм с предметным значением </a:t>
            </a:r>
          </a:p>
        </p:txBody>
      </p:sp>
    </p:spTree>
    <p:extLst>
      <p:ext uri="{BB962C8B-B14F-4D97-AF65-F5344CB8AC3E}">
        <p14:creationId xmlns:p14="http://schemas.microsoft.com/office/powerpoint/2010/main" val="136220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5F44F6-6ACE-E686-1E62-32DE07112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Подлежащее-словосочетание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97FD7E-588C-92EC-74D9-1A660468D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00733"/>
            <a:ext cx="10213200" cy="5078769"/>
          </a:xfrm>
        </p:spPr>
        <p:txBody>
          <a:bodyPr>
            <a:normAutofit/>
          </a:bodyPr>
          <a:lstStyle/>
          <a:p>
            <a:r>
              <a:rPr lang="ru-RU" dirty="0"/>
              <a:t>1. Числительное + существительное в Р. п. (</a:t>
            </a:r>
            <a:r>
              <a:rPr lang="ru-RU" b="1" i="1" dirty="0"/>
              <a:t>Несколько домов </a:t>
            </a:r>
            <a:r>
              <a:rPr lang="ru-RU" i="1" dirty="0"/>
              <a:t>стояли на пригорке.</a:t>
            </a:r>
            <a:r>
              <a:rPr lang="ru-RU" dirty="0"/>
              <a:t>)</a:t>
            </a:r>
          </a:p>
          <a:p>
            <a:r>
              <a:rPr lang="ru-RU" dirty="0"/>
              <a:t>Существительное + существительное в Р. п. (</a:t>
            </a:r>
            <a:r>
              <a:rPr lang="ru-RU" b="1" i="1" dirty="0"/>
              <a:t>Десятки людей</a:t>
            </a:r>
            <a:r>
              <a:rPr lang="ru-RU" i="1" dirty="0"/>
              <a:t> радовались. Стая рыб проплыла в воде</a:t>
            </a:r>
            <a:r>
              <a:rPr lang="ru-RU" dirty="0"/>
              <a:t>.)</a:t>
            </a:r>
          </a:p>
          <a:p>
            <a:r>
              <a:rPr lang="ru-RU" dirty="0"/>
              <a:t>2. Местоимение, числительное + ИЗ + существительное в Р. п. (</a:t>
            </a:r>
            <a:r>
              <a:rPr lang="ru-RU" b="1" i="1" dirty="0"/>
              <a:t>Каждый из нас </a:t>
            </a:r>
            <a:r>
              <a:rPr lang="ru-RU" i="1" dirty="0"/>
              <a:t>по-своему любит синтаксис.</a:t>
            </a:r>
            <a:r>
              <a:rPr lang="ru-RU" dirty="0"/>
              <a:t>)</a:t>
            </a:r>
          </a:p>
          <a:p>
            <a:r>
              <a:rPr lang="ru-RU" dirty="0"/>
              <a:t>3. Неопределённое местоимение + прилагательное (</a:t>
            </a:r>
            <a:r>
              <a:rPr lang="ru-RU" b="1" i="1" dirty="0"/>
              <a:t>Что-то хорошее </a:t>
            </a:r>
            <a:r>
              <a:rPr lang="ru-RU" i="1" dirty="0"/>
              <a:t>в нём всё-таки есть.</a:t>
            </a:r>
            <a:r>
              <a:rPr lang="ru-RU" dirty="0"/>
              <a:t>)</a:t>
            </a:r>
          </a:p>
          <a:p>
            <a:r>
              <a:rPr lang="ru-RU" dirty="0"/>
              <a:t>4. Существительное в И. п. + С + существительное в Т. п. </a:t>
            </a:r>
            <a:r>
              <a:rPr lang="ru-RU" i="1" dirty="0"/>
              <a:t>(</a:t>
            </a:r>
            <a:r>
              <a:rPr lang="ru-RU" b="1" i="1" dirty="0"/>
              <a:t>Мать с дочерью </a:t>
            </a:r>
            <a:r>
              <a:rPr lang="ru-RU" i="1" dirty="0"/>
              <a:t>спешили на поезд)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1008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678438-BAF1-3CFD-D23F-83AF3AFA7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Инфинитивное подлежащее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83056B-1B8E-B381-C0D1-1EBF3F388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045" y="4683967"/>
            <a:ext cx="10213200" cy="1536671"/>
          </a:xfrm>
        </p:spPr>
        <p:txBody>
          <a:bodyPr/>
          <a:lstStyle/>
          <a:p>
            <a:r>
              <a:rPr lang="ru-RU" b="1" i="1" dirty="0"/>
              <a:t>Учиться</a:t>
            </a:r>
            <a:r>
              <a:rPr lang="ru-RU" i="1" dirty="0"/>
              <a:t> тяжело. </a:t>
            </a:r>
            <a:r>
              <a:rPr lang="ru-RU" b="1" i="1" dirty="0"/>
              <a:t>Любить</a:t>
            </a:r>
            <a:r>
              <a:rPr lang="ru-RU" i="1" dirty="0"/>
              <a:t> – это труд.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вора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воровать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— только время терять.</a:t>
            </a:r>
            <a:endParaRPr lang="ru-RU" i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2A7606A-8EB5-49E4-512E-EDBFB45D3756}"/>
              </a:ext>
            </a:extLst>
          </p:cNvPr>
          <p:cNvSpPr/>
          <p:nvPr/>
        </p:nvSpPr>
        <p:spPr>
          <a:xfrm>
            <a:off x="989400" y="2053516"/>
            <a:ext cx="37000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Инфинитив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150DBB3-0E42-E447-1331-CFF5916B9D57}"/>
              </a:ext>
            </a:extLst>
          </p:cNvPr>
          <p:cNvSpPr/>
          <p:nvPr/>
        </p:nvSpPr>
        <p:spPr>
          <a:xfrm>
            <a:off x="6254755" y="1029248"/>
            <a:ext cx="5462842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4"/>
                </a:solidFill>
              </a:rPr>
              <a:t>Существительное</a:t>
            </a:r>
          </a:p>
          <a:p>
            <a:pPr algn="ctr"/>
            <a:r>
              <a:rPr lang="ru-RU" sz="5400" b="1" dirty="0" err="1">
                <a:ln/>
                <a:solidFill>
                  <a:schemeClr val="accent4"/>
                </a:solidFill>
              </a:rPr>
              <a:t>Предикатив</a:t>
            </a:r>
            <a:endParaRPr lang="ru-RU" sz="5400" b="1" dirty="0">
              <a:ln/>
              <a:solidFill>
                <a:schemeClr val="accent4"/>
              </a:solidFill>
            </a:endParaRPr>
          </a:p>
          <a:p>
            <a:pPr algn="ctr"/>
            <a:r>
              <a:rPr lang="ru-RU" sz="5400" b="1" dirty="0">
                <a:ln/>
                <a:solidFill>
                  <a:schemeClr val="accent4"/>
                </a:solidFill>
              </a:rPr>
              <a:t>Прилагательное</a:t>
            </a:r>
          </a:p>
          <a:p>
            <a:pPr algn="ctr"/>
            <a:r>
              <a:rPr lang="ru-RU" sz="5400" b="1" dirty="0">
                <a:ln/>
                <a:solidFill>
                  <a:schemeClr val="accent4"/>
                </a:solidFill>
              </a:rPr>
              <a:t>Инфинитив</a:t>
            </a:r>
          </a:p>
        </p:txBody>
      </p:sp>
    </p:spTree>
    <p:extLst>
      <p:ext uri="{BB962C8B-B14F-4D97-AF65-F5344CB8AC3E}">
        <p14:creationId xmlns:p14="http://schemas.microsoft.com/office/powerpoint/2010/main" val="418463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2CC141-263A-1EB1-1405-C196D44FE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Отличия от чешского.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0A6108-6DB5-EC9A-245C-6FB18CB65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Тебе надо было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молчать. </a:t>
            </a:r>
            <a:r>
              <a:rPr lang="ru-RU" sz="1800" i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Měl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i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jsi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mlčet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вчера сделал домашнее задание. 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вчера была занята. (Но: 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Приветствую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вас. 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Желаю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счастья.)</a:t>
            </a:r>
          </a:p>
          <a:p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Zajdi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profesorovi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800" i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Ten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poradí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Зайди к профессору. </a:t>
            </a:r>
            <a:r>
              <a:rPr lang="ru-RU" sz="18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Он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тебе посоветует.</a:t>
            </a:r>
            <a:endParaRPr lang="ru-RU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5597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CDB5B-CDCE-C4E0-CB87-E914D8E6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Сказуемое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D622D3-50B9-7305-5A87-2838D7AAE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3792161"/>
            <a:ext cx="10213200" cy="2031194"/>
          </a:xfrm>
        </p:spPr>
        <p:txBody>
          <a:bodyPr/>
          <a:lstStyle/>
          <a:p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Туман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рассеялся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Стол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оказался из дерева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Небо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голубеет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i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C1EC11B-36F6-EB40-16B0-400E666BFBDF}"/>
              </a:ext>
            </a:extLst>
          </p:cNvPr>
          <p:cNvSpPr/>
          <p:nvPr/>
        </p:nvSpPr>
        <p:spPr>
          <a:xfrm>
            <a:off x="1063626" y="1508125"/>
            <a:ext cx="47089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вещественное </a:t>
            </a:r>
          </a:p>
          <a:p>
            <a:pPr algn="ctr"/>
            <a:r>
              <a:rPr lang="ru-RU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значение</a:t>
            </a:r>
            <a:endParaRPr lang="ru-RU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0B3494C-9174-6ADB-4C9F-F14B2EDFAD99}"/>
              </a:ext>
            </a:extLst>
          </p:cNvPr>
          <p:cNvSpPr/>
          <p:nvPr/>
        </p:nvSpPr>
        <p:spPr>
          <a:xfrm>
            <a:off x="6260293" y="1508125"/>
            <a:ext cx="532408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грамматическое </a:t>
            </a:r>
          </a:p>
          <a:p>
            <a:pPr algn="ctr"/>
            <a:r>
              <a:rPr lang="ru-RU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значение</a:t>
            </a:r>
            <a:endParaRPr lang="ru-RU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35754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03F588-9E51-D365-9A2E-DEA0F64B9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Простое глагольное сказуемое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FD9E0A-F2A7-2D00-4807-A315F8AAD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Собака </a:t>
            </a:r>
            <a:r>
              <a:rPr lang="ru-RU" b="1" i="1" dirty="0"/>
              <a:t>укусила</a:t>
            </a:r>
            <a:r>
              <a:rPr lang="ru-RU" i="1" dirty="0"/>
              <a:t> соседа.</a:t>
            </a:r>
          </a:p>
          <a:p>
            <a:r>
              <a:rPr lang="ru-RU" i="1" dirty="0"/>
              <a:t>Собака </a:t>
            </a:r>
            <a:r>
              <a:rPr lang="ru-RU" b="1" i="1" dirty="0"/>
              <a:t>кусает</a:t>
            </a:r>
            <a:r>
              <a:rPr lang="ru-RU" i="1" dirty="0"/>
              <a:t> соседа.</a:t>
            </a:r>
          </a:p>
          <a:p>
            <a:r>
              <a:rPr lang="ru-RU" i="1" dirty="0"/>
              <a:t>Собака </a:t>
            </a:r>
            <a:r>
              <a:rPr lang="ru-RU" b="1" i="1" dirty="0"/>
              <a:t>укусит</a:t>
            </a:r>
            <a:r>
              <a:rPr lang="ru-RU" i="1" dirty="0"/>
              <a:t> соседа.</a:t>
            </a:r>
          </a:p>
          <a:p>
            <a:r>
              <a:rPr lang="ru-RU" i="1" dirty="0"/>
              <a:t>Собака - </a:t>
            </a:r>
            <a:r>
              <a:rPr lang="ru-RU" b="1" i="1" dirty="0" err="1"/>
              <a:t>кусь</a:t>
            </a:r>
            <a:r>
              <a:rPr lang="ru-RU" i="1" dirty="0"/>
              <a:t>! А он </a:t>
            </a:r>
            <a:r>
              <a:rPr lang="ru-RU" b="1" i="1" dirty="0"/>
              <a:t>бежать</a:t>
            </a:r>
            <a:r>
              <a:rPr lang="ru-RU" i="1" dirty="0"/>
              <a:t>.</a:t>
            </a:r>
          </a:p>
          <a:p>
            <a:r>
              <a:rPr lang="ru-RU" i="1" dirty="0"/>
              <a:t>Собака </a:t>
            </a:r>
            <a:r>
              <a:rPr lang="ru-RU" b="1" i="1" dirty="0"/>
              <a:t>кусает себе </a:t>
            </a:r>
            <a:r>
              <a:rPr lang="ru-RU" i="1" dirty="0"/>
              <a:t>да </a:t>
            </a:r>
            <a:r>
              <a:rPr lang="ru-RU" b="1" i="1" dirty="0"/>
              <a:t>кусает</a:t>
            </a:r>
            <a:r>
              <a:rPr lang="ru-RU" i="1" dirty="0"/>
              <a:t>.</a:t>
            </a:r>
          </a:p>
          <a:p>
            <a:r>
              <a:rPr lang="ru-RU" i="1" dirty="0"/>
              <a:t>Собака </a:t>
            </a:r>
            <a:r>
              <a:rPr lang="ru-RU" b="1" i="1" dirty="0"/>
              <a:t>так </a:t>
            </a:r>
            <a:r>
              <a:rPr lang="ru-RU" i="1" dirty="0"/>
              <a:t>его </a:t>
            </a:r>
            <a:r>
              <a:rPr lang="ru-RU" b="1" i="1" dirty="0"/>
              <a:t>и укусила</a:t>
            </a:r>
            <a:r>
              <a:rPr lang="ru-RU" i="1" dirty="0"/>
              <a:t>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831820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Мороз</Template>
  <TotalTime>1743</TotalTime>
  <Words>935</Words>
  <Application>Microsoft Office PowerPoint</Application>
  <PresentationFormat>Широкоэкранный</PresentationFormat>
  <Paragraphs>99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Avenir Next LT Pro</vt:lpstr>
      <vt:lpstr>Calibri</vt:lpstr>
      <vt:lpstr>Goudy Old Style</vt:lpstr>
      <vt:lpstr>Times New Roman</vt:lpstr>
      <vt:lpstr>Wingdings</vt:lpstr>
      <vt:lpstr>FrostyVTI</vt:lpstr>
      <vt:lpstr>Главные члены предложения. </vt:lpstr>
      <vt:lpstr>Главные члены предложения </vt:lpstr>
      <vt:lpstr>Презентация PowerPoint</vt:lpstr>
      <vt:lpstr>Номинативное подлежащее </vt:lpstr>
      <vt:lpstr>Подлежащее-словосочетание </vt:lpstr>
      <vt:lpstr>Инфинитивное подлежащее </vt:lpstr>
      <vt:lpstr>Отличия от чешского. </vt:lpstr>
      <vt:lpstr>Сказуемое </vt:lpstr>
      <vt:lpstr>Простое глагольное сказуемое </vt:lpstr>
      <vt:lpstr>Составное глагольное сказуемое. </vt:lpstr>
      <vt:lpstr>Вспомогательный компонент: </vt:lpstr>
      <vt:lpstr>Составное именное сказуемое. </vt:lpstr>
      <vt:lpstr>Значения связок: </vt:lpstr>
      <vt:lpstr>Именная часть сказуемого. </vt:lpstr>
      <vt:lpstr>Виды согласования подлежащего и сказуемого: </vt:lpstr>
      <vt:lpstr>Согласование в роде. </vt:lpstr>
      <vt:lpstr>Согласование в числе.  </vt:lpstr>
      <vt:lpstr>Согласование в числе. </vt:lpstr>
      <vt:lpstr>Согласование в числе. </vt:lpstr>
      <vt:lpstr>Литература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синтаксиса. Словосочетание.</dc:title>
  <dc:creator>Liudmila Huskova</dc:creator>
  <cp:lastModifiedBy>Liudmila Huskova</cp:lastModifiedBy>
  <cp:revision>3</cp:revision>
  <dcterms:created xsi:type="dcterms:W3CDTF">2023-02-14T12:55:58Z</dcterms:created>
  <dcterms:modified xsi:type="dcterms:W3CDTF">2023-03-09T10:48:49Z</dcterms:modified>
</cp:coreProperties>
</file>