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Masters/slideMaster3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3" r:id="rId5"/>
    <p:sldMasterId id="2147483673" r:id="rId6"/>
  </p:sldMasterIdLst>
  <p:notesMasterIdLst>
    <p:notesMasterId r:id="rId11"/>
  </p:notesMasterIdLst>
  <p:handoutMasterIdLst>
    <p:handoutMasterId r:id="rId12"/>
  </p:handoutMasterIdLst>
  <p:sldIdLst>
    <p:sldId id="256" r:id="rId7"/>
    <p:sldId id="259" r:id="rId8"/>
    <p:sldId id="260" r:id="rId9"/>
    <p:sldId id="261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B22E36"/>
    <a:srgbClr val="0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1542" y="-11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99" d="100"/>
          <a:sy n="99" d="100"/>
        </p:scale>
        <p:origin x="3064" y="1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194762-CBA6-4088-A062-00B189FDBCD4}" type="datetimeFigureOut">
              <a:rPr lang="cs-CZ" smtClean="0"/>
              <a:pPr/>
              <a:t>18.5.2020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cs-CZ" dirty="0"/>
              <a:t>ÚJOP UK, Veškerá práva vyhrazena © 2020                                                                          Interní materiál pro účely výuky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C7DD6B-813C-4C48-AF35-E2452FA901B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78833451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3C3028-10D7-488B-AB04-6BB3675040CD}" type="datetimeFigureOut">
              <a:rPr lang="cs-CZ" smtClean="0"/>
              <a:pPr/>
              <a:t>18.5.2020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cs-CZ" dirty="0"/>
              <a:t>ÚJOP UK, Veškerá práva vyhrazena © 2020                                                                          Interní materiál pro účely výuky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3D4718-6020-4093-9377-9A981909800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95840684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ujop.cuni.cz/" TargetMode="Externa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>
            <a:extLst>
              <a:ext uri="{FF2B5EF4-FFF2-40B4-BE49-F238E27FC236}">
                <a16:creationId xmlns="" xmlns:a16="http://schemas.microsoft.com/office/drawing/2014/main" id="{218D33C0-DE26-45E5-BB0B-9394300F02BD}"/>
              </a:ext>
            </a:extLst>
          </p:cNvPr>
          <p:cNvSpPr/>
          <p:nvPr userDrawn="1"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400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900" noProof="0" dirty="0"/>
              <a:t>ÚJOP</a:t>
            </a:r>
            <a:r>
              <a:rPr lang="cs-CZ" sz="900" dirty="0"/>
              <a:t> UK, Veškerá práva vyhrazena © 2020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900" dirty="0"/>
              <a:t>Interní materiál pro účely výuky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1273300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b="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969968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accent1"/>
                </a:solidFill>
                <a:latin typeface="+mj-lt"/>
              </a:defRPr>
            </a:lvl1pPr>
            <a:lvl2pPr marL="342892" indent="0" algn="ctr">
              <a:buNone/>
              <a:defRPr sz="1800"/>
            </a:lvl2pPr>
            <a:lvl3pPr marL="685783" indent="0" algn="ctr">
              <a:buNone/>
              <a:defRPr sz="1800"/>
            </a:lvl3pPr>
            <a:lvl4pPr marL="1028675" indent="0" algn="ctr">
              <a:buNone/>
              <a:defRPr sz="1500"/>
            </a:lvl4pPr>
            <a:lvl5pPr marL="1371566" indent="0" algn="ctr">
              <a:buNone/>
              <a:defRPr sz="1500"/>
            </a:lvl5pPr>
            <a:lvl6pPr marL="1714457" indent="0" algn="ctr">
              <a:buNone/>
              <a:defRPr sz="1500"/>
            </a:lvl6pPr>
            <a:lvl7pPr marL="2057348" indent="0" algn="ctr">
              <a:buNone/>
              <a:defRPr sz="1500"/>
            </a:lvl7pPr>
            <a:lvl8pPr marL="2400240" indent="0" algn="ctr">
              <a:buNone/>
              <a:defRPr sz="1500"/>
            </a:lvl8pPr>
            <a:lvl9pPr marL="2743132" indent="0" algn="ctr">
              <a:buNone/>
              <a:defRPr sz="1500"/>
            </a:lvl9pPr>
          </a:lstStyle>
          <a:p>
            <a:r>
              <a:rPr lang="cs-CZ" dirty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370B-5958-4951-BC16-1593338CFB1B}" type="datetime1">
              <a:rPr lang="en-US" smtClean="0"/>
              <a:pPr/>
              <a:t>5/18/2020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825092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00" y="489600"/>
            <a:ext cx="5150849" cy="1267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Prázdný">
    <p:bg>
      <p:bgPr>
        <a:blipFill dpi="0" rotWithShape="1">
          <a:blip r:embed="rId2">
            <a:lum/>
          </a:blip>
          <a:srcRect/>
          <a:stretch>
            <a:fillRect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0" y="5600700"/>
            <a:ext cx="9144000" cy="1371600"/>
          </a:xfrm>
          <a:prstGeom prst="rect">
            <a:avLst/>
          </a:prstGeom>
          <a:solidFill>
            <a:srgbClr val="00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135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78677" y="5562606"/>
            <a:ext cx="7543800" cy="1384299"/>
          </a:xfrm>
        </p:spPr>
        <p:txBody>
          <a:bodyPr anchor="ctr">
            <a:normAutofit/>
          </a:bodyPr>
          <a:lstStyle>
            <a:lvl1pPr algn="l">
              <a:lnSpc>
                <a:spcPct val="85000"/>
              </a:lnSpc>
              <a:defRPr sz="5400" b="0" spc="-38" baseline="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99" y="483995"/>
            <a:ext cx="5035306" cy="1267971"/>
          </a:xfrm>
          <a:prstGeom prst="rect">
            <a:avLst/>
          </a:prstGeom>
        </p:spPr>
      </p:pic>
      <p:sp>
        <p:nvSpPr>
          <p:cNvPr id="5" name="Title 1">
            <a:hlinkClick r:id="rId4"/>
            <a:extLst>
              <a:ext uri="{FF2B5EF4-FFF2-40B4-BE49-F238E27FC236}">
                <a16:creationId xmlns="" xmlns:a16="http://schemas.microsoft.com/office/drawing/2014/main" id="{1DBC60C1-6B80-4145-822B-39B928783749}"/>
              </a:ext>
            </a:extLst>
          </p:cNvPr>
          <p:cNvSpPr txBox="1">
            <a:spLocks/>
          </p:cNvSpPr>
          <p:nvPr userDrawn="1"/>
        </p:nvSpPr>
        <p:spPr>
          <a:xfrm>
            <a:off x="7282769" y="6552026"/>
            <a:ext cx="1861232" cy="4202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l" defTabSz="685783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b="0" kern="1200" spc="-38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cs-CZ" dirty="0"/>
              <a:t>ujop.cuni.cz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77905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Prázdný">
    <p:bg>
      <p:bgPr>
        <a:blipFill dpi="0" rotWithShape="1">
          <a:blip r:embed="rId2">
            <a:lum/>
          </a:blip>
          <a:srcRect/>
          <a:stretch>
            <a:fillRect t="-6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 userDrawn="1"/>
        </p:nvSpPr>
        <p:spPr>
          <a:xfrm>
            <a:off x="0" y="5600700"/>
            <a:ext cx="9144000" cy="13716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1350">
              <a:solidFill>
                <a:schemeClr val="accent1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78690" y="5562606"/>
            <a:ext cx="7543800" cy="1384299"/>
          </a:xfrm>
        </p:spPr>
        <p:txBody>
          <a:bodyPr anchor="ctr">
            <a:normAutofit/>
          </a:bodyPr>
          <a:lstStyle>
            <a:lvl1pPr algn="l">
              <a:lnSpc>
                <a:spcPct val="85000"/>
              </a:lnSpc>
              <a:defRPr sz="5400" b="0" spc="-38" baseline="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00" y="489600"/>
            <a:ext cx="5150849" cy="12672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="" xmlns:a16="http://schemas.microsoft.com/office/drawing/2014/main" id="{995D94A8-64EE-49B5-AA7C-51C155CC23B0}"/>
              </a:ext>
            </a:extLst>
          </p:cNvPr>
          <p:cNvSpPr txBox="1">
            <a:spLocks/>
          </p:cNvSpPr>
          <p:nvPr userDrawn="1"/>
        </p:nvSpPr>
        <p:spPr>
          <a:xfrm>
            <a:off x="7654024" y="6639977"/>
            <a:ext cx="1766423" cy="370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l" defTabSz="685783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b="0" kern="1200" spc="-38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cs-CZ" dirty="0"/>
              <a:t>ujop.cuni.cz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989857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Prázdný">
    <p:bg>
      <p:bgPr>
        <a:blipFill dpi="0" rotWithShape="1">
          <a:blip r:embed="rId2">
            <a:lum/>
          </a:blip>
          <a:srcRect/>
          <a:stretch>
            <a:fillRect l="-10000" t="-10000" r="-1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 userDrawn="1"/>
        </p:nvSpPr>
        <p:spPr>
          <a:xfrm>
            <a:off x="0" y="5600700"/>
            <a:ext cx="9144000" cy="13716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135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9305" y="5562606"/>
            <a:ext cx="7543800" cy="1384299"/>
          </a:xfrm>
        </p:spPr>
        <p:txBody>
          <a:bodyPr anchor="ctr">
            <a:normAutofit/>
          </a:bodyPr>
          <a:lstStyle>
            <a:lvl1pPr algn="l">
              <a:lnSpc>
                <a:spcPct val="85000"/>
              </a:lnSpc>
              <a:defRPr sz="5400" b="0" spc="-38" baseline="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B409D510-3E9D-4EA0-9E6D-8479ACA11F90}"/>
              </a:ext>
            </a:extLst>
          </p:cNvPr>
          <p:cNvSpPr txBox="1">
            <a:spLocks/>
          </p:cNvSpPr>
          <p:nvPr userDrawn="1"/>
        </p:nvSpPr>
        <p:spPr>
          <a:xfrm>
            <a:off x="7654024" y="6639977"/>
            <a:ext cx="1766423" cy="370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l" defTabSz="685783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b="0" kern="1200" spc="-38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cs-CZ" dirty="0"/>
              <a:t>ujop.cuni.cz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632965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>
            <a:extLst>
              <a:ext uri="{FF2B5EF4-FFF2-40B4-BE49-F238E27FC236}">
                <a16:creationId xmlns="" xmlns:a16="http://schemas.microsoft.com/office/drawing/2014/main" id="{1954B883-8FED-48D4-8B80-B0495D3F2B3F}"/>
              </a:ext>
            </a:extLst>
          </p:cNvPr>
          <p:cNvSpPr/>
          <p:nvPr userDrawn="1"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400" noProof="0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900" noProof="0" dirty="0"/>
              <a:t>ÚJOP UK, Veškerá práva vyhrazena © 2020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900" noProof="0" dirty="0"/>
              <a:t>Interní materiál pro účely výuky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1275149"/>
            <a:ext cx="7543800" cy="356616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b="0" spc="-38" baseline="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971817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bg1"/>
                </a:solidFill>
                <a:latin typeface="+mj-lt"/>
              </a:defRPr>
            </a:lvl1pPr>
            <a:lvl2pPr marL="342892" indent="0" algn="ctr">
              <a:buNone/>
              <a:defRPr sz="1800"/>
            </a:lvl2pPr>
            <a:lvl3pPr marL="685783" indent="0" algn="ctr">
              <a:buNone/>
              <a:defRPr sz="1800"/>
            </a:lvl3pPr>
            <a:lvl4pPr marL="1028675" indent="0" algn="ctr">
              <a:buNone/>
              <a:defRPr sz="1500"/>
            </a:lvl4pPr>
            <a:lvl5pPr marL="1371566" indent="0" algn="ctr">
              <a:buNone/>
              <a:defRPr sz="1500"/>
            </a:lvl5pPr>
            <a:lvl6pPr marL="1714457" indent="0" algn="ctr">
              <a:buNone/>
              <a:defRPr sz="1500"/>
            </a:lvl6pPr>
            <a:lvl7pPr marL="2057348" indent="0" algn="ctr">
              <a:buNone/>
              <a:defRPr sz="1500"/>
            </a:lvl7pPr>
            <a:lvl8pPr marL="2400240" indent="0" algn="ctr">
              <a:buNone/>
              <a:defRPr sz="1500"/>
            </a:lvl8pPr>
            <a:lvl9pPr marL="2743132" indent="0" algn="ctr">
              <a:buNone/>
              <a:defRPr sz="15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57E79-9716-49A4-8B71-DEE6E9BE7EFA}" type="datetime1">
              <a:rPr lang="en-US" smtClean="0"/>
              <a:pPr/>
              <a:t>5/18/2020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859597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Obrázek 13">
            <a:extLst>
              <a:ext uri="{FF2B5EF4-FFF2-40B4-BE49-F238E27FC236}">
                <a16:creationId xmlns="" xmlns:a16="http://schemas.microsoft.com/office/drawing/2014/main" id="{E275DED8-B5B5-4383-9A34-82F36B7B9B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99" y="483995"/>
            <a:ext cx="5035306" cy="126797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020455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B8EE1-9CD0-43D9-B3A8-1AD8A75FEED7}" type="datetime1">
              <a:rPr lang="en-US" smtClean="0"/>
              <a:pPr/>
              <a:t>5/18/2020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22960" y="265471"/>
            <a:ext cx="7543800" cy="9114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804847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845734"/>
            <a:ext cx="3703320" cy="402336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7D364-1C79-4186-A722-F0AF789ABBA2}" type="datetime1">
              <a:rPr lang="en-US" smtClean="0"/>
              <a:pPr/>
              <a:t>5/18/2020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822960" y="265471"/>
            <a:ext cx="7543800" cy="9114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31072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36CD1-1A44-4A3F-B93C-FAD9337976FC}" type="datetime1">
              <a:rPr lang="en-US" smtClean="0"/>
              <a:pPr/>
              <a:t>5/18/2020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822960" y="265471"/>
            <a:ext cx="7543800" cy="9114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83697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6A66D-E5FC-46E4-92A9-D84BF812715C}" type="datetime1">
              <a:rPr lang="en-US" smtClean="0"/>
              <a:pPr/>
              <a:t>5/18/2020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822960" y="265471"/>
            <a:ext cx="7543800" cy="9114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919405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>
            <a:extLst>
              <a:ext uri="{FF2B5EF4-FFF2-40B4-BE49-F238E27FC236}">
                <a16:creationId xmlns="" xmlns:a16="http://schemas.microsoft.com/office/drawing/2014/main" id="{457F1EE6-20F6-4795-B536-36ABFF0C7A81}"/>
              </a:ext>
            </a:extLst>
          </p:cNvPr>
          <p:cNvSpPr/>
          <p:nvPr userDrawn="1"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400" noProof="0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900" noProof="0" dirty="0"/>
              <a:t>ÚJOP UK, Veškerá práva vyhrazena © 2020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900" noProof="0" dirty="0"/>
              <a:t>Interní materiál pro účely výuky</a:t>
            </a:r>
            <a:endParaRPr lang="cs-CZ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AF40E-7F8F-47BD-A033-7A51A85DDE6D}" type="datetime1">
              <a:rPr lang="en-US" smtClean="0"/>
              <a:pPr/>
              <a:t>5/18/2020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65061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_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>
            <a:extLst>
              <a:ext uri="{FF2B5EF4-FFF2-40B4-BE49-F238E27FC236}">
                <a16:creationId xmlns="" xmlns:a16="http://schemas.microsoft.com/office/drawing/2014/main" id="{7DC5D484-E6CF-49E9-A21F-A7FD3532530A}"/>
              </a:ext>
            </a:extLst>
          </p:cNvPr>
          <p:cNvSpPr/>
          <p:nvPr userDrawn="1"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00" noProof="0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noProof="0" dirty="0" err="1"/>
              <a:t>ÚJOP</a:t>
            </a:r>
            <a:r>
              <a:rPr lang="en-US" sz="900" noProof="0" dirty="0"/>
              <a:t> UK, </a:t>
            </a:r>
            <a:r>
              <a:rPr lang="en-US" sz="900" noProof="0" dirty="0" err="1"/>
              <a:t>Veškerá</a:t>
            </a:r>
            <a:r>
              <a:rPr lang="en-US" sz="900" noProof="0" dirty="0"/>
              <a:t> </a:t>
            </a:r>
            <a:r>
              <a:rPr lang="en-US" sz="900" noProof="0" dirty="0" err="1"/>
              <a:t>práva</a:t>
            </a:r>
            <a:r>
              <a:rPr lang="en-US" sz="900" noProof="0" dirty="0"/>
              <a:t> </a:t>
            </a:r>
            <a:r>
              <a:rPr lang="en-US" sz="900" noProof="0" dirty="0" err="1"/>
              <a:t>vyhrazena</a:t>
            </a:r>
            <a:r>
              <a:rPr lang="en-US" sz="900" noProof="0" dirty="0"/>
              <a:t> © 2020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noProof="0" dirty="0" err="1"/>
              <a:t>Interní</a:t>
            </a:r>
            <a:r>
              <a:rPr lang="en-US" sz="900" noProof="0" dirty="0"/>
              <a:t> </a:t>
            </a:r>
            <a:r>
              <a:rPr lang="en-US" sz="900" noProof="0" dirty="0" err="1"/>
              <a:t>materiál</a:t>
            </a:r>
            <a:r>
              <a:rPr lang="en-US" sz="900" noProof="0" dirty="0"/>
              <a:t> pro </a:t>
            </a:r>
            <a:r>
              <a:rPr lang="en-US" sz="900" noProof="0" dirty="0" err="1"/>
              <a:t>účely</a:t>
            </a:r>
            <a:r>
              <a:rPr lang="en-US" sz="900" noProof="0" dirty="0"/>
              <a:t> </a:t>
            </a:r>
            <a:r>
              <a:rPr lang="en-US" sz="900" noProof="0" dirty="0" err="1"/>
              <a:t>výuky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1437889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5CCAB-1B1B-485A-ADE7-D3928E1311B7}" type="datetime1">
              <a:rPr lang="en-US" smtClean="0"/>
              <a:pPr/>
              <a:t>5/18/2020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>
            <a:extLst>
              <a:ext uri="{FF2B5EF4-FFF2-40B4-BE49-F238E27FC236}">
                <a16:creationId xmlns="" xmlns:a16="http://schemas.microsoft.com/office/drawing/2014/main" id="{9A3C12A8-EFB8-4156-B015-6B94614EB3D2}"/>
              </a:ext>
            </a:extLst>
          </p:cNvPr>
          <p:cNvSpPr/>
          <p:nvPr userDrawn="1"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400" noProof="0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900" noProof="0" dirty="0"/>
              <a:t>ÚJOP UK, Veškerá práva vyhrazena © 2020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900" noProof="0" dirty="0"/>
              <a:t>Interní materiál pro účely výuky</a:t>
            </a:r>
          </a:p>
        </p:txBody>
      </p:sp>
      <p:sp>
        <p:nvSpPr>
          <p:cNvPr id="8" name="Rectangle 7"/>
          <p:cNvSpPr/>
          <p:nvPr/>
        </p:nvSpPr>
        <p:spPr>
          <a:xfrm>
            <a:off x="15" y="0"/>
            <a:ext cx="3038093" cy="6858000"/>
          </a:xfrm>
          <a:prstGeom prst="rect">
            <a:avLst/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03636" y="6459790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197B0260-1525-492F-AFC4-591E4C84A3F2}" type="datetime1">
              <a:rPr lang="en-US" smtClean="0"/>
              <a:pPr/>
              <a:t>5/18/2020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781786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">
            <a:extLst>
              <a:ext uri="{FF2B5EF4-FFF2-40B4-BE49-F238E27FC236}">
                <a16:creationId xmlns="" xmlns:a16="http://schemas.microsoft.com/office/drawing/2014/main" id="{5434E703-2717-4484-9824-2D941B59FA44}"/>
              </a:ext>
            </a:extLst>
          </p:cNvPr>
          <p:cNvSpPr/>
          <p:nvPr userDrawn="1"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400" noProof="0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900" noProof="0" dirty="0"/>
              <a:t>ÚJOP UK, Veškerá práva vyhrazena © 2020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900" noProof="0" dirty="0"/>
              <a:t>Interní materiál pro účely výuky</a:t>
            </a:r>
            <a:endParaRPr lang="cs-CZ" dirty="0"/>
          </a:p>
        </p:txBody>
      </p:sp>
      <p:sp>
        <p:nvSpPr>
          <p:cNvPr id="11" name="Obdélník 10"/>
          <p:cNvSpPr/>
          <p:nvPr userDrawn="1"/>
        </p:nvSpPr>
        <p:spPr>
          <a:xfrm>
            <a:off x="0" y="5"/>
            <a:ext cx="9144000" cy="2130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1275149"/>
            <a:ext cx="7543800" cy="356616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b="0" spc="-38" baseline="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971817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bg1"/>
                </a:solidFill>
                <a:latin typeface="+mj-lt"/>
              </a:defRPr>
            </a:lvl1pPr>
            <a:lvl2pPr marL="342892" indent="0" algn="ctr">
              <a:buNone/>
              <a:defRPr sz="1800"/>
            </a:lvl2pPr>
            <a:lvl3pPr marL="685783" indent="0" algn="ctr">
              <a:buNone/>
              <a:defRPr sz="1800"/>
            </a:lvl3pPr>
            <a:lvl4pPr marL="1028675" indent="0" algn="ctr">
              <a:buNone/>
              <a:defRPr sz="1500"/>
            </a:lvl4pPr>
            <a:lvl5pPr marL="1371566" indent="0" algn="ctr">
              <a:buNone/>
              <a:defRPr sz="1500"/>
            </a:lvl5pPr>
            <a:lvl6pPr marL="1714457" indent="0" algn="ctr">
              <a:buNone/>
              <a:defRPr sz="1500"/>
            </a:lvl6pPr>
            <a:lvl7pPr marL="2057348" indent="0" algn="ctr">
              <a:buNone/>
              <a:defRPr sz="1500"/>
            </a:lvl7pPr>
            <a:lvl8pPr marL="2400240" indent="0" algn="ctr">
              <a:buNone/>
              <a:defRPr sz="1500"/>
            </a:lvl8pPr>
            <a:lvl9pPr marL="2743132" indent="0" algn="ctr">
              <a:buNone/>
              <a:defRPr sz="15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B4E62-2F87-4ED3-9D06-CFAD2EC11C80}" type="datetime1">
              <a:rPr lang="en-US" smtClean="0"/>
              <a:pPr/>
              <a:t>5/18/2020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859597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Obrázek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00" y="489600"/>
            <a:ext cx="5150849" cy="1267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432688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65CE2-03DA-4FA3-82D4-FF22A8B66D43}" type="datetime1">
              <a:rPr lang="en-US" smtClean="0"/>
              <a:pPr/>
              <a:t>5/18/2020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22960" y="265471"/>
            <a:ext cx="7543800" cy="9114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783271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845734"/>
            <a:ext cx="3703320" cy="402336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13A1E-B548-427F-BCA6-FE39F84276E9}" type="datetime1">
              <a:rPr lang="en-US" smtClean="0"/>
              <a:pPr/>
              <a:t>5/18/2020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822960" y="265471"/>
            <a:ext cx="7543800" cy="9114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973139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B3C66-3F01-4EE7-B7A8-0DCAD3CBBB1D}" type="datetime1">
              <a:rPr lang="en-US" smtClean="0"/>
              <a:pPr/>
              <a:t>5/18/2020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822960" y="265471"/>
            <a:ext cx="7543800" cy="9114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477034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28FCB-7C38-4BED-83F8-688E5560A8B8}" type="datetime1">
              <a:rPr lang="en-US" smtClean="0"/>
              <a:pPr/>
              <a:t>5/18/2020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822960" y="265471"/>
            <a:ext cx="7543800" cy="9114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109731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>
            <a:extLst>
              <a:ext uri="{FF2B5EF4-FFF2-40B4-BE49-F238E27FC236}">
                <a16:creationId xmlns="" xmlns:a16="http://schemas.microsoft.com/office/drawing/2014/main" id="{74E11840-F4F9-42A9-B50A-458AA3CAE273}"/>
              </a:ext>
            </a:extLst>
          </p:cNvPr>
          <p:cNvSpPr/>
          <p:nvPr userDrawn="1"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400" noProof="0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900" noProof="0" dirty="0"/>
              <a:t>ÚJOP UK, Veškerá práva vyhrazena © 2020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900" noProof="0" dirty="0"/>
              <a:t>Interní materiál pro účely výuky</a:t>
            </a:r>
            <a:endParaRPr lang="cs-CZ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0AECC-A8F3-431E-BA84-B6124037C03B}" type="datetime1">
              <a:rPr lang="en-US" smtClean="0"/>
              <a:pPr/>
              <a:t>5/18/2020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400185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_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>
            <a:extLst>
              <a:ext uri="{FF2B5EF4-FFF2-40B4-BE49-F238E27FC236}">
                <a16:creationId xmlns="" xmlns:a16="http://schemas.microsoft.com/office/drawing/2014/main" id="{A974D428-4E6B-4BE4-AC89-E31529F7F837}"/>
              </a:ext>
            </a:extLst>
          </p:cNvPr>
          <p:cNvSpPr/>
          <p:nvPr userDrawn="1"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400" noProof="0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900" noProof="0" dirty="0"/>
              <a:t>ÚJOP UK, Veškerá práva vyhrazena © 2020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900" noProof="0" dirty="0"/>
              <a:t>Interní materiál pro účely výuky</a:t>
            </a:r>
            <a:endParaRPr lang="cs-CZ" noProof="0" dirty="0"/>
          </a:p>
        </p:txBody>
      </p:sp>
    </p:spTree>
    <p:extLst>
      <p:ext uri="{BB962C8B-B14F-4D97-AF65-F5344CB8AC3E}">
        <p14:creationId xmlns="" xmlns:p14="http://schemas.microsoft.com/office/powerpoint/2010/main" val="35109688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>
            <a:extLst>
              <a:ext uri="{FF2B5EF4-FFF2-40B4-BE49-F238E27FC236}">
                <a16:creationId xmlns="" xmlns:a16="http://schemas.microsoft.com/office/drawing/2014/main" id="{7CD8612B-D898-4C8D-B282-8D3A9E10620E}"/>
              </a:ext>
            </a:extLst>
          </p:cNvPr>
          <p:cNvSpPr/>
          <p:nvPr userDrawn="1"/>
        </p:nvSpPr>
        <p:spPr>
          <a:xfrm>
            <a:off x="3038107" y="6400800"/>
            <a:ext cx="6105893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400" noProof="0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900" noProof="0" dirty="0"/>
              <a:t>ÚJOP UK, Veškerá práva vyhrazena © 2020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900" noProof="0" dirty="0"/>
              <a:t>Interní materiál pro účely výuky</a:t>
            </a:r>
            <a:endParaRPr lang="cs-CZ" dirty="0"/>
          </a:p>
        </p:txBody>
      </p:sp>
      <p:sp>
        <p:nvSpPr>
          <p:cNvPr id="8" name="Rectangle 7"/>
          <p:cNvSpPr/>
          <p:nvPr/>
        </p:nvSpPr>
        <p:spPr>
          <a:xfrm>
            <a:off x="15" y="0"/>
            <a:ext cx="303809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700" b="0">
                <a:solidFill>
                  <a:schemeClr val="tx1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chemeClr val="tx1"/>
                </a:solidFill>
              </a:defRPr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6" y="6459790"/>
            <a:ext cx="1963883" cy="365125"/>
          </a:xfrm>
        </p:spPr>
        <p:txBody>
          <a:bodyPr/>
          <a:lstStyle>
            <a:lvl1pPr algn="l">
              <a:defRPr>
                <a:solidFill>
                  <a:srgbClr val="B22E36"/>
                </a:solidFill>
              </a:defRPr>
            </a:lvl1pPr>
          </a:lstStyle>
          <a:p>
            <a:fld id="{F5006141-8717-4406-B91C-55ED01D540C1}" type="datetime1">
              <a:rPr lang="en-US" smtClean="0"/>
              <a:pPr/>
              <a:t>5/18/2020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44970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845734"/>
            <a:ext cx="370332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B97F4-6A4E-43AB-BF7E-25A06C6FCA2E}" type="datetime1">
              <a:rPr lang="en-US" smtClean="0"/>
              <a:pPr/>
              <a:t>5/18/2020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822960" y="265471"/>
            <a:ext cx="7543800" cy="9114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accent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accent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BA54E-7BEF-44F4-A733-7C27A1367193}" type="datetime1">
              <a:rPr lang="en-US" smtClean="0"/>
              <a:pPr/>
              <a:t>5/18/2020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822960" y="265471"/>
            <a:ext cx="7543800" cy="9114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4C8DB-32FA-4284-8F55-26F96341EB7C}" type="datetime1">
              <a:rPr lang="en-US" smtClean="0"/>
              <a:pPr/>
              <a:t>5/18/2020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>
            <a:extLst>
              <a:ext uri="{FF2B5EF4-FFF2-40B4-BE49-F238E27FC236}">
                <a16:creationId xmlns="" xmlns:a16="http://schemas.microsoft.com/office/drawing/2014/main" id="{73FB9BFE-C1AF-4AB7-ACA7-2AC67BBD7BA9}"/>
              </a:ext>
            </a:extLst>
          </p:cNvPr>
          <p:cNvSpPr/>
          <p:nvPr userDrawn="1"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400" noProof="0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900" noProof="0" dirty="0"/>
              <a:t>ÚJOP UK, Veškerá práva vyhrazena © 2020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900" noProof="0" dirty="0"/>
              <a:t>Interní materiál pro účely výuky</a:t>
            </a:r>
            <a:endParaRPr lang="cs-CZ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A6112-87F2-436C-A50D-595E68544ECD}" type="datetime1">
              <a:rPr lang="en-US" smtClean="0"/>
              <a:pPr/>
              <a:t>5/18/2020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>
            <a:extLst>
              <a:ext uri="{FF2B5EF4-FFF2-40B4-BE49-F238E27FC236}">
                <a16:creationId xmlns="" xmlns:a16="http://schemas.microsoft.com/office/drawing/2014/main" id="{E542560D-1C84-4736-8332-87C1ABAB7E05}"/>
              </a:ext>
            </a:extLst>
          </p:cNvPr>
          <p:cNvSpPr/>
          <p:nvPr userDrawn="1"/>
        </p:nvSpPr>
        <p:spPr>
          <a:xfrm>
            <a:off x="1" y="6400800"/>
            <a:ext cx="9144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900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ÚJOP UK, Veškerá práva vyhrazena © 2020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900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Interní materiál pro účely výuky</a:t>
            </a: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79424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_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>
            <a:extLst>
              <a:ext uri="{FF2B5EF4-FFF2-40B4-BE49-F238E27FC236}">
                <a16:creationId xmlns="" xmlns:a16="http://schemas.microsoft.com/office/drawing/2014/main" id="{A27BEFD0-60B4-4196-A117-86C837459B53}"/>
              </a:ext>
            </a:extLst>
          </p:cNvPr>
          <p:cNvSpPr/>
          <p:nvPr userDrawn="1"/>
        </p:nvSpPr>
        <p:spPr>
          <a:xfrm>
            <a:off x="1" y="6400800"/>
            <a:ext cx="9144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900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ÚJOP UK, Veškerá práva vyhrazena © 2020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900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Interní materiál pro účely výuky</a:t>
            </a: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30037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335"/>
            <a:ext cx="303809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105286" y="6459790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6CE1CB8F-982C-4F8E-9DC7-C2A991F10B2F}" type="datetime1">
              <a:rPr lang="en-US" smtClean="0"/>
              <a:pPr/>
              <a:t>5/18/2020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6">
            <a:extLst>
              <a:ext uri="{FF2B5EF4-FFF2-40B4-BE49-F238E27FC236}">
                <a16:creationId xmlns="" xmlns:a16="http://schemas.microsoft.com/office/drawing/2014/main" id="{C5922973-4C28-46ED-9BE6-83DD46C1272B}"/>
              </a:ext>
            </a:extLst>
          </p:cNvPr>
          <p:cNvSpPr/>
          <p:nvPr userDrawn="1"/>
        </p:nvSpPr>
        <p:spPr>
          <a:xfrm>
            <a:off x="1" y="6400800"/>
            <a:ext cx="3038092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400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900" noProof="0" dirty="0"/>
              <a:t>ÚJOP UK, Veškerá práva vyhrazena © 2020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900" noProof="0" dirty="0"/>
              <a:t>Interní materiál pro účely výuky</a:t>
            </a:r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="" xmlns:a16="http://schemas.microsoft.com/office/drawing/2014/main" id="{44EE1C45-42ED-45CE-A07F-5182A86D8E11}"/>
              </a:ext>
            </a:extLst>
          </p:cNvPr>
          <p:cNvSpPr/>
          <p:nvPr userDrawn="1"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400" noProof="0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900" noProof="0" dirty="0"/>
              <a:t>ÚJOP UK, Veškerá práva vyhrazena © 2020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900" noProof="0" dirty="0"/>
              <a:t>Interní materiál pro účely výuky</a:t>
            </a:r>
            <a:endParaRPr lang="cs-CZ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65471"/>
            <a:ext cx="7543800" cy="9114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64835" y="6459790"/>
            <a:ext cx="9617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fld id="{0F724832-AC50-44E2-A846-D27DC58AEDC6}" type="datetime1">
              <a:rPr lang="en-US" smtClean="0"/>
              <a:pPr/>
              <a:t>5/18/2020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6" y="6459790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177406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2" r:id="rId3"/>
    <p:sldLayoutId id="2147483653" r:id="rId4"/>
    <p:sldLayoutId id="2147483654" r:id="rId5"/>
    <p:sldLayoutId id="2147483655" r:id="rId6"/>
    <p:sldLayoutId id="2147483661" r:id="rId7"/>
    <p:sldLayoutId id="2147483662" r:id="rId8"/>
    <p:sldLayoutId id="2147483656" r:id="rId9"/>
    <p:sldLayoutId id="2147483682" r:id="rId10"/>
    <p:sldLayoutId id="2147483684" r:id="rId11"/>
    <p:sldLayoutId id="2147483685" r:id="rId12"/>
  </p:sldLayoutIdLst>
  <p:hf sldNum="0" hdr="0" dt="0"/>
  <p:txStyles>
    <p:titleStyle>
      <a:lvl1pPr algn="l" defTabSz="685783" rtl="0" eaLnBrk="1" latinLnBrk="0" hangingPunct="1">
        <a:lnSpc>
          <a:spcPct val="85000"/>
        </a:lnSpc>
        <a:spcBef>
          <a:spcPct val="0"/>
        </a:spcBef>
        <a:buNone/>
        <a:defRPr sz="3600" b="1" kern="1200" spc="-38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68579" indent="-68579" algn="l" defTabSz="685783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rgbClr val="B22E36"/>
        </a:buClr>
        <a:buSzPct val="100000"/>
        <a:buFont typeface="Calibri" panose="020F0502020204030204" pitchFamily="34" charset="0"/>
        <a:buChar char=" 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29" indent="-137156" algn="l" defTabSz="685783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rgbClr val="B22E36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86" indent="-137156" algn="l" defTabSz="685783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rgbClr val="B22E36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42" indent="-137156" algn="l" defTabSz="685783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rgbClr val="B22E36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499" indent="-137156" algn="l" defTabSz="685783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rgbClr val="B22E36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4980" indent="-171446" algn="l" defTabSz="685783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4976" indent="-171446" algn="l" defTabSz="685783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4972" indent="-171446" algn="l" defTabSz="685783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4969" indent="-171446" algn="l" defTabSz="685783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>
            <a:extLst>
              <a:ext uri="{FF2B5EF4-FFF2-40B4-BE49-F238E27FC236}">
                <a16:creationId xmlns="" xmlns:a16="http://schemas.microsoft.com/office/drawing/2014/main" id="{97AD2EA4-4D6F-4902-8C14-8C7017F0B6C3}"/>
              </a:ext>
            </a:extLst>
          </p:cNvPr>
          <p:cNvSpPr/>
          <p:nvPr userDrawn="1"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400" noProof="0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900" noProof="0" dirty="0"/>
              <a:t>ÚJOP UK, Veškerá práva vyhrazena © 2020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900" noProof="0" dirty="0"/>
              <a:t>Interní materiál pro účely výuky</a:t>
            </a:r>
            <a:endParaRPr lang="cs-C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64835" y="6459790"/>
            <a:ext cx="9617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fld id="{D20EF0AE-52CB-4E91-8F71-FEA36FE3074A}" type="datetime1">
              <a:rPr lang="en-US" smtClean="0"/>
              <a:pPr/>
              <a:t>5/18/2020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6" y="6459790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822960" y="265471"/>
            <a:ext cx="7543800" cy="9114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cxnSp>
        <p:nvCxnSpPr>
          <p:cNvPr id="14" name="Straight Connector 9"/>
          <p:cNvCxnSpPr/>
          <p:nvPr/>
        </p:nvCxnSpPr>
        <p:spPr>
          <a:xfrm>
            <a:off x="895149" y="1177406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78138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1" r:id="rId7"/>
    <p:sldLayoutId id="2147483672" r:id="rId8"/>
  </p:sldLayoutIdLst>
  <p:hf sldNum="0" hdr="0" dt="0"/>
  <p:txStyles>
    <p:titleStyle>
      <a:lvl1pPr algn="l" defTabSz="685783" rtl="0" eaLnBrk="1" latinLnBrk="0" hangingPunct="1">
        <a:lnSpc>
          <a:spcPct val="85000"/>
        </a:lnSpc>
        <a:spcBef>
          <a:spcPct val="0"/>
        </a:spcBef>
        <a:buNone/>
        <a:defRPr sz="3600" b="1" kern="1200" spc="-38" baseline="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68579" indent="-68579" algn="l" defTabSz="685783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bg1"/>
        </a:buClr>
        <a:buSzPct val="100000"/>
        <a:buFont typeface="Calibri" panose="020F0502020204030204" pitchFamily="34" charset="0"/>
        <a:buChar char=" "/>
        <a:defRPr sz="2100" kern="1200">
          <a:solidFill>
            <a:schemeClr val="bg1"/>
          </a:solidFill>
          <a:latin typeface="+mn-lt"/>
          <a:ea typeface="+mn-ea"/>
          <a:cs typeface="+mn-cs"/>
        </a:defRPr>
      </a:lvl1pPr>
      <a:lvl2pPr marL="288029" indent="-137156" algn="l" defTabSz="685783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bg1"/>
        </a:buClr>
        <a:buFont typeface="Calibri" pitchFamily="34" charset="0"/>
        <a:buChar char="◦"/>
        <a:defRPr sz="1800" kern="1200">
          <a:solidFill>
            <a:schemeClr val="bg1"/>
          </a:solidFill>
          <a:latin typeface="+mn-lt"/>
          <a:ea typeface="+mn-ea"/>
          <a:cs typeface="+mn-cs"/>
        </a:defRPr>
      </a:lvl2pPr>
      <a:lvl3pPr marL="425186" indent="-137156" algn="l" defTabSz="685783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bg1"/>
        </a:buClr>
        <a:buFont typeface="Calibri" pitchFamily="34" charset="0"/>
        <a:buChar char="◦"/>
        <a:defRPr sz="1350" kern="1200">
          <a:solidFill>
            <a:schemeClr val="bg1"/>
          </a:solidFill>
          <a:latin typeface="+mn-lt"/>
          <a:ea typeface="+mn-ea"/>
          <a:cs typeface="+mn-cs"/>
        </a:defRPr>
      </a:lvl3pPr>
      <a:lvl4pPr marL="562342" indent="-137156" algn="l" defTabSz="685783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bg1"/>
        </a:buClr>
        <a:buFont typeface="Calibri" pitchFamily="34" charset="0"/>
        <a:buChar char="◦"/>
        <a:defRPr sz="1350" kern="1200">
          <a:solidFill>
            <a:schemeClr val="bg1"/>
          </a:solidFill>
          <a:latin typeface="+mn-lt"/>
          <a:ea typeface="+mn-ea"/>
          <a:cs typeface="+mn-cs"/>
        </a:defRPr>
      </a:lvl4pPr>
      <a:lvl5pPr marL="699499" indent="-137156" algn="l" defTabSz="685783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bg1"/>
        </a:buClr>
        <a:buFont typeface="Calibri" pitchFamily="34" charset="0"/>
        <a:buChar char="◦"/>
        <a:defRPr sz="1350" kern="1200">
          <a:solidFill>
            <a:schemeClr val="bg1"/>
          </a:solidFill>
          <a:latin typeface="+mn-lt"/>
          <a:ea typeface="+mn-ea"/>
          <a:cs typeface="+mn-cs"/>
        </a:defRPr>
      </a:lvl5pPr>
      <a:lvl6pPr marL="824980" indent="-171446" algn="l" defTabSz="685783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4976" indent="-171446" algn="l" defTabSz="685783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4972" indent="-171446" algn="l" defTabSz="685783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4969" indent="-171446" algn="l" defTabSz="685783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>
            <a:extLst>
              <a:ext uri="{FF2B5EF4-FFF2-40B4-BE49-F238E27FC236}">
                <a16:creationId xmlns="" xmlns:a16="http://schemas.microsoft.com/office/drawing/2014/main" id="{ABF7E7A2-BE2E-4C57-8B0F-22164D7CC25C}"/>
              </a:ext>
            </a:extLst>
          </p:cNvPr>
          <p:cNvSpPr/>
          <p:nvPr userDrawn="1"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400" noProof="0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900" noProof="0" dirty="0"/>
              <a:t>ÚJOP UK, Veškerá práva vyhrazena © 2020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900" noProof="0" dirty="0"/>
              <a:t>Interní materiál pro účely výuky</a:t>
            </a: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0" y="0"/>
            <a:ext cx="9144000" cy="1737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64835" y="6459790"/>
            <a:ext cx="9617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fld id="{CC840DF1-E076-4EA7-A130-44AA1E34E40D}" type="datetime1">
              <a:rPr lang="en-US" smtClean="0"/>
              <a:pPr/>
              <a:t>5/18/2020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6" y="6459790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822960" y="265471"/>
            <a:ext cx="7543800" cy="9114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cxnSp>
        <p:nvCxnSpPr>
          <p:cNvPr id="14" name="Straight Connector 9"/>
          <p:cNvCxnSpPr/>
          <p:nvPr/>
        </p:nvCxnSpPr>
        <p:spPr>
          <a:xfrm>
            <a:off x="822960" y="1176921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585240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</p:sldLayoutIdLst>
  <p:hf sldNum="0" hdr="0" dt="0"/>
  <p:txStyles>
    <p:titleStyle>
      <a:lvl1pPr algn="l" defTabSz="685783" rtl="0" eaLnBrk="1" latinLnBrk="0" hangingPunct="1">
        <a:lnSpc>
          <a:spcPct val="85000"/>
        </a:lnSpc>
        <a:spcBef>
          <a:spcPct val="0"/>
        </a:spcBef>
        <a:buNone/>
        <a:defRPr sz="3600" b="1" kern="1200" spc="-38" baseline="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68579" indent="-68579" algn="l" defTabSz="685783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bg1"/>
        </a:buClr>
        <a:buSzPct val="100000"/>
        <a:buFont typeface="Calibri" panose="020F0502020204030204" pitchFamily="34" charset="0"/>
        <a:buChar char=" "/>
        <a:defRPr sz="2100" kern="1200">
          <a:solidFill>
            <a:schemeClr val="bg1"/>
          </a:solidFill>
          <a:latin typeface="+mn-lt"/>
          <a:ea typeface="+mn-ea"/>
          <a:cs typeface="+mn-cs"/>
        </a:defRPr>
      </a:lvl1pPr>
      <a:lvl2pPr marL="288029" indent="-137156" algn="l" defTabSz="685783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bg1"/>
        </a:buClr>
        <a:buFont typeface="Calibri" pitchFamily="34" charset="0"/>
        <a:buChar char="◦"/>
        <a:defRPr sz="1800" kern="1200">
          <a:solidFill>
            <a:schemeClr val="bg1"/>
          </a:solidFill>
          <a:latin typeface="+mn-lt"/>
          <a:ea typeface="+mn-ea"/>
          <a:cs typeface="+mn-cs"/>
        </a:defRPr>
      </a:lvl2pPr>
      <a:lvl3pPr marL="425186" indent="-137156" algn="l" defTabSz="685783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bg1"/>
        </a:buClr>
        <a:buFont typeface="Calibri" pitchFamily="34" charset="0"/>
        <a:buChar char="◦"/>
        <a:defRPr sz="1350" kern="1200">
          <a:solidFill>
            <a:schemeClr val="bg1"/>
          </a:solidFill>
          <a:latin typeface="+mn-lt"/>
          <a:ea typeface="+mn-ea"/>
          <a:cs typeface="+mn-cs"/>
        </a:defRPr>
      </a:lvl3pPr>
      <a:lvl4pPr marL="562342" indent="-137156" algn="l" defTabSz="685783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bg1"/>
        </a:buClr>
        <a:buFont typeface="Calibri" pitchFamily="34" charset="0"/>
        <a:buChar char="◦"/>
        <a:defRPr sz="1350" kern="1200">
          <a:solidFill>
            <a:schemeClr val="bg1"/>
          </a:solidFill>
          <a:latin typeface="+mn-lt"/>
          <a:ea typeface="+mn-ea"/>
          <a:cs typeface="+mn-cs"/>
        </a:defRPr>
      </a:lvl4pPr>
      <a:lvl5pPr marL="699499" indent="-137156" algn="l" defTabSz="685783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bg1"/>
        </a:buClr>
        <a:buFont typeface="Calibri" pitchFamily="34" charset="0"/>
        <a:buChar char="◦"/>
        <a:defRPr sz="1350" kern="1200">
          <a:solidFill>
            <a:schemeClr val="bg1"/>
          </a:solidFill>
          <a:latin typeface="+mn-lt"/>
          <a:ea typeface="+mn-ea"/>
          <a:cs typeface="+mn-cs"/>
        </a:defRPr>
      </a:lvl5pPr>
      <a:lvl6pPr marL="824980" indent="-171446" algn="l" defTabSz="685783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4976" indent="-171446" algn="l" defTabSz="685783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4972" indent="-171446" algn="l" defTabSz="685783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4969" indent="-171446" algn="l" defTabSz="685783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CBA3CB2F-3763-4E8C-8C0E-4BD2057B98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Opakování deklinace KDO, CO,NĚKDO, NĚCO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="" xmlns:a16="http://schemas.microsoft.com/office/drawing/2014/main" id="{E4F5BEC4-B958-48E5-9C79-8B892D44AB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Čkzk1, L17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531290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dirty="0" smtClean="0"/>
              <a:t> … to je? To je Aleš.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Na … se díváš? Na film.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… rozumíte? Fyzice.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Od… jsi dostala tu kytku? Od přítele.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Pro … máš tu bonboniéru? Pro babičku.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O… byl ten film? O historii České republiky.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S …půjdeš do kina? S Liborem.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Naproti … je kavárna? Naproti obchodu.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O … jsi mluvil se šéfem? O sekretářce.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S … chceš špagety? Se sýrem.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…. se směješ? Tomu vtipu.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… telefonuješ</a:t>
            </a:r>
            <a:r>
              <a:rPr lang="cs-CZ" dirty="0" smtClean="0"/>
              <a:t>? Kamarádovi.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sz="1400" b="1" dirty="0" smtClean="0"/>
              <a:t>Kdo</a:t>
            </a:r>
            <a:r>
              <a:rPr lang="cs-CZ" sz="1400" dirty="0" smtClean="0"/>
              <a:t> to je? To je Aleš.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1400" dirty="0" smtClean="0"/>
              <a:t>Na </a:t>
            </a:r>
            <a:r>
              <a:rPr lang="cs-CZ" sz="1400" b="1" dirty="0" smtClean="0"/>
              <a:t>co</a:t>
            </a:r>
            <a:r>
              <a:rPr lang="cs-CZ" sz="1400" dirty="0" smtClean="0"/>
              <a:t> se díváš? Na film.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1400" b="1" dirty="0" smtClean="0"/>
              <a:t>Čemu</a:t>
            </a:r>
            <a:r>
              <a:rPr lang="cs-CZ" sz="1400" dirty="0" smtClean="0"/>
              <a:t> rozumíte? Fyzice.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1400" dirty="0" smtClean="0"/>
              <a:t>Od </a:t>
            </a:r>
            <a:r>
              <a:rPr lang="cs-CZ" sz="1400" b="1" dirty="0" smtClean="0"/>
              <a:t>koho</a:t>
            </a:r>
            <a:r>
              <a:rPr lang="cs-CZ" sz="1400" dirty="0" smtClean="0"/>
              <a:t> jsi dostala tu kytku? Od přítele.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1400" dirty="0" smtClean="0"/>
              <a:t>Pro </a:t>
            </a:r>
            <a:r>
              <a:rPr lang="cs-CZ" sz="1400" b="1" dirty="0" smtClean="0"/>
              <a:t>koho</a:t>
            </a:r>
            <a:r>
              <a:rPr lang="cs-CZ" sz="1400" dirty="0" smtClean="0"/>
              <a:t> máš tu bonboniéru? Pro babičku.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1400" dirty="0" smtClean="0"/>
              <a:t>O </a:t>
            </a:r>
            <a:r>
              <a:rPr lang="cs-CZ" sz="1400" b="1" dirty="0" smtClean="0"/>
              <a:t>čem</a:t>
            </a:r>
            <a:r>
              <a:rPr lang="cs-CZ" sz="1400" dirty="0" smtClean="0"/>
              <a:t> byl ten film? O historii České republiky.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1400" dirty="0" smtClean="0"/>
              <a:t>S </a:t>
            </a:r>
            <a:r>
              <a:rPr lang="cs-CZ" sz="1400" b="1" dirty="0" smtClean="0"/>
              <a:t>kým</a:t>
            </a:r>
            <a:r>
              <a:rPr lang="cs-CZ" sz="1400" dirty="0" smtClean="0"/>
              <a:t> půjdeš do kina? S Liborem.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1400" dirty="0" smtClean="0"/>
              <a:t>Naproti </a:t>
            </a:r>
            <a:r>
              <a:rPr lang="cs-CZ" sz="1400" b="1" dirty="0" smtClean="0"/>
              <a:t>čemu</a:t>
            </a:r>
            <a:r>
              <a:rPr lang="cs-CZ" sz="1400" dirty="0" smtClean="0"/>
              <a:t> je kavárna? Naproti obchodu.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1400" dirty="0" smtClean="0"/>
              <a:t>O </a:t>
            </a:r>
            <a:r>
              <a:rPr lang="cs-CZ" sz="1400" b="1" dirty="0" smtClean="0"/>
              <a:t>kom</a:t>
            </a:r>
            <a:r>
              <a:rPr lang="cs-CZ" sz="1400" dirty="0" smtClean="0"/>
              <a:t> jsi mluvil se šéfem? O sekretářce.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1400" dirty="0" smtClean="0"/>
              <a:t>S </a:t>
            </a:r>
            <a:r>
              <a:rPr lang="cs-CZ" sz="1400" b="1" dirty="0" smtClean="0"/>
              <a:t>čím</a:t>
            </a:r>
            <a:r>
              <a:rPr lang="cs-CZ" sz="1400" dirty="0" smtClean="0"/>
              <a:t> chceš špagety? Se sýrem.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1400" b="1" dirty="0" smtClean="0"/>
              <a:t>Čemu</a:t>
            </a:r>
            <a:r>
              <a:rPr lang="cs-CZ" sz="1400" dirty="0" smtClean="0"/>
              <a:t> se směješ? Tomu vtipu.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1400" b="1" dirty="0" smtClean="0"/>
              <a:t>Komu</a:t>
            </a:r>
            <a:r>
              <a:rPr lang="cs-CZ" sz="1400" dirty="0" smtClean="0"/>
              <a:t> telefonuješ</a:t>
            </a:r>
            <a:r>
              <a:rPr lang="cs-CZ" sz="1400" dirty="0" smtClean="0"/>
              <a:t>? </a:t>
            </a:r>
            <a:r>
              <a:rPr lang="cs-CZ" sz="1400" smtClean="0"/>
              <a:t>Kamarádovi.</a:t>
            </a:r>
            <a:endParaRPr lang="cs-CZ" sz="14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Doplňte KDO, CO ve správné formě: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dirty="0" smtClean="0"/>
              <a:t>O čem přemýšlíš?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S kým rád/a jezdíš na dovolenou?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Čemu se směješ?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Čeho se bojíš?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Na koho často čekáš?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S čím jíš kuře?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Od koho jsi dostal/a hezký dárek?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Naproti čemu bydlíš?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Blízko čeho bydlíš?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Co chceš k narozeninám?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dirty="0" smtClean="0"/>
              <a:t>O politice/ o češtině/o životě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S rodinou/s manželem/s kamarádkou…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Směju se vtipu/komedii…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Bojím se hada/pavouka…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Na kamaráda/kamarádku…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S rýží/ s kaší/s chlebem…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Od manžela/přítelkyně…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Naproti bance/obchodu…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Blízko banky/obchodu…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Chci knihu/svetr…</a:t>
            </a:r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Odpovězte na otázky: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Dělejte otázky a pak na ně odpovězte: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1. o – kdo – ty – často – číst?</a:t>
            </a:r>
          </a:p>
          <a:p>
            <a:r>
              <a:rPr lang="cs-CZ" dirty="0" smtClean="0"/>
              <a:t>O kom často čteš?</a:t>
            </a:r>
          </a:p>
          <a:p>
            <a:r>
              <a:rPr lang="cs-CZ" dirty="0" smtClean="0"/>
              <a:t>2. Pro – kdo – ty – mít – ta učebnice?</a:t>
            </a:r>
          </a:p>
          <a:p>
            <a:r>
              <a:rPr lang="cs-CZ" dirty="0" smtClean="0"/>
              <a:t>Pro koho máš tu učebnici?</a:t>
            </a:r>
          </a:p>
          <a:p>
            <a:r>
              <a:rPr lang="cs-CZ" dirty="0" smtClean="0"/>
              <a:t>3. od – kdo – ty – </a:t>
            </a:r>
            <a:r>
              <a:rPr lang="cs-CZ" dirty="0" smtClean="0"/>
              <a:t>dostávat </a:t>
            </a:r>
            <a:r>
              <a:rPr lang="cs-CZ" dirty="0" smtClean="0"/>
              <a:t>– ta – blůza a sukně?</a:t>
            </a:r>
          </a:p>
          <a:p>
            <a:r>
              <a:rPr lang="cs-CZ" dirty="0" smtClean="0"/>
              <a:t>Od koho jsi </a:t>
            </a:r>
            <a:r>
              <a:rPr lang="cs-CZ" dirty="0" smtClean="0"/>
              <a:t>dostáváš </a:t>
            </a:r>
            <a:r>
              <a:rPr lang="cs-CZ" dirty="0" smtClean="0"/>
              <a:t>tu blůzu a </a:t>
            </a:r>
            <a:r>
              <a:rPr lang="cs-CZ" dirty="0" smtClean="0"/>
              <a:t>sukni?</a:t>
            </a:r>
            <a:endParaRPr lang="cs-CZ" dirty="0" smtClean="0"/>
          </a:p>
          <a:p>
            <a:r>
              <a:rPr lang="cs-CZ" dirty="0" smtClean="0"/>
              <a:t>4. S – kdo – ty – rád/a – chodit – ven?</a:t>
            </a:r>
          </a:p>
          <a:p>
            <a:r>
              <a:rPr lang="cs-CZ" dirty="0" smtClean="0"/>
              <a:t>S kým rád/a chodíš ven?</a:t>
            </a:r>
          </a:p>
          <a:p>
            <a:r>
              <a:rPr lang="cs-CZ" dirty="0" smtClean="0"/>
              <a:t>5. Kdo – ty – kupovat – ta káva?</a:t>
            </a:r>
          </a:p>
          <a:p>
            <a:r>
              <a:rPr lang="cs-CZ" dirty="0" smtClean="0"/>
              <a:t>Komu kupuješ tu kávu?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heme/theme1.xml><?xml version="1.0" encoding="utf-8"?>
<a:theme xmlns:a="http://schemas.openxmlformats.org/drawingml/2006/main" name="ujop-ppt-cs-2015-v01-sablona – kopie">
  <a:themeElements>
    <a:clrScheme name="Vlastní 1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D22D40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ujop-ppt-cs-2017-v01-sablona" id="{7B2FA629-543A-4907-90EF-D62ECDAA1984}" vid="{D3EC3BB4-E633-4958-A7EA-412D02B9B745}"/>
    </a:ext>
  </a:extLst>
</a:theme>
</file>

<file path=ppt/theme/theme2.xml><?xml version="1.0" encoding="utf-8"?>
<a:theme xmlns:a="http://schemas.openxmlformats.org/drawingml/2006/main" name="1_Retrospektiva">
  <a:themeElements>
    <a:clrScheme name="Vlastní 1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D22D40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ujop-ppt-cs-2017-v01-sablona" id="{7B2FA629-543A-4907-90EF-D62ECDAA1984}" vid="{0F649AC3-879C-4836-808F-F266689E202F}"/>
    </a:ext>
  </a:extLst>
</a:theme>
</file>

<file path=ppt/theme/theme3.xml><?xml version="1.0" encoding="utf-8"?>
<a:theme xmlns:a="http://schemas.openxmlformats.org/drawingml/2006/main" name="2_Retrospektiva">
  <a:themeElements>
    <a:clrScheme name="Vlastní 1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D22D40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ujop-ppt-cs-2017-v01-sablona" id="{7B2FA629-543A-4907-90EF-D62ECDAA1984}" vid="{B9DA0886-945E-40F8-83F3-2DFD7181300B}"/>
    </a:ext>
  </a:extLst>
</a:theme>
</file>

<file path=ppt/theme/theme4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0E03E2014729D41A347B84D0268AD6A" ma:contentTypeVersion="9" ma:contentTypeDescription="Vytvoří nový dokument" ma:contentTypeScope="" ma:versionID="b8b9a2206b21a9ed853005c6e8deece4">
  <xsd:schema xmlns:xsd="http://www.w3.org/2001/XMLSchema" xmlns:xs="http://www.w3.org/2001/XMLSchema" xmlns:p="http://schemas.microsoft.com/office/2006/metadata/properties" xmlns:ns2="0da325fb-df92-45bc-9091-770787554635" xmlns:ns3="f09f9a6e-df62-4a9a-8498-d89e3c80ced2" targetNamespace="http://schemas.microsoft.com/office/2006/metadata/properties" ma:root="true" ma:fieldsID="1941df3f6b4bfa1e175a7da28d86c9bf" ns2:_="" ns3:_="">
    <xsd:import namespace="0da325fb-df92-45bc-9091-770787554635"/>
    <xsd:import namespace="f09f9a6e-df62-4a9a-8498-d89e3c80ced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a325fb-df92-45bc-9091-77078755463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9f9a6e-df62-4a9a-8498-d89e3c80ced2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1FBD67D-2F74-4901-9971-85BA9349F441}"/>
</file>

<file path=customXml/itemProps2.xml><?xml version="1.0" encoding="utf-8"?>
<ds:datastoreItem xmlns:ds="http://schemas.openxmlformats.org/officeDocument/2006/customXml" ds:itemID="{EAE971A0-50F6-4479-B54A-16F76C49A55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AB495A0-F18F-4C0A-8AFD-1C1471C04278}">
  <ds:schemaRefs>
    <ds:schemaRef ds:uri="http://purl.org/dc/terms/"/>
    <ds:schemaRef ds:uri="http://purl.org/dc/elements/1.1/"/>
    <ds:schemaRef ds:uri="http://www.w3.org/XML/1998/namespace"/>
    <ds:schemaRef ds:uri="http://purl.org/dc/dcmitype/"/>
    <ds:schemaRef ds:uri="0da325fb-df92-45bc-9091-770787554635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nova_ujop-ppt-cs-2017-v01-sablona_UK</Template>
  <TotalTime>313</TotalTime>
  <Words>414</Words>
  <Application>Microsoft Office PowerPoint</Application>
  <PresentationFormat>Předvádění na obrazovce (4:3)</PresentationFormat>
  <Paragraphs>59</Paragraphs>
  <Slides>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3</vt:i4>
      </vt:variant>
      <vt:variant>
        <vt:lpstr>Nadpisy snímků</vt:lpstr>
      </vt:variant>
      <vt:variant>
        <vt:i4>4</vt:i4>
      </vt:variant>
    </vt:vector>
  </HeadingPairs>
  <TitlesOfParts>
    <vt:vector size="7" baseType="lpstr">
      <vt:lpstr>ujop-ppt-cs-2015-v01-sablona – kopie</vt:lpstr>
      <vt:lpstr>1_Retrospektiva</vt:lpstr>
      <vt:lpstr>2_Retrospektiva</vt:lpstr>
      <vt:lpstr>Opakování deklinace KDO, CO,NĚKDO, NĚCO</vt:lpstr>
      <vt:lpstr>Doplňte KDO, CO ve správné formě:</vt:lpstr>
      <vt:lpstr>Odpovězte na otázky:</vt:lpstr>
      <vt:lpstr>Dělejte otázky a pak na ně odpovězte:</vt:lpstr>
    </vt:vector>
  </TitlesOfParts>
  <Company>ÚJOP UK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ÚJOP UK</dc:creator>
  <cp:lastModifiedBy>oem</cp:lastModifiedBy>
  <cp:revision>53</cp:revision>
  <dcterms:created xsi:type="dcterms:W3CDTF">2017-09-07T09:30:30Z</dcterms:created>
  <dcterms:modified xsi:type="dcterms:W3CDTF">2020-05-18T12:22:28Z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0x01010020E03E2014729D41A347B84D0268AD6A</vt:lpwstr>
  </property>
</Properties>
</file>