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57" r:id="rId4"/>
    <p:sldId id="258" r:id="rId5"/>
    <p:sldId id="261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youtu.be/rqA7zbAS7j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youtube.com/watch?v=0bZ51jzmbAQ&amp;t=10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youtube.com/watch?v=tSzFmlWgVsM&amp;t=1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Dk2PeDB9Bm4&amp;t=14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3EF2C3-B607-4726-95DC-36FA717F2F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9600" dirty="0"/>
              <a:t>Paralympics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711903-964E-41CE-9929-AABDBA1B03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000" dirty="0"/>
              <a:t>Jan Walter</a:t>
            </a:r>
          </a:p>
          <a:p>
            <a:pPr algn="ctr"/>
            <a:r>
              <a:rPr lang="cs-CZ" sz="2000" dirty="0"/>
              <a:t>TVS</a:t>
            </a:r>
          </a:p>
        </p:txBody>
      </p:sp>
    </p:spTree>
    <p:extLst>
      <p:ext uri="{BB962C8B-B14F-4D97-AF65-F5344CB8AC3E}">
        <p14:creationId xmlns:p14="http://schemas.microsoft.com/office/powerpoint/2010/main" val="564519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BA62C38-26F1-4965-8CB7-914513069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565" y="1126848"/>
            <a:ext cx="7820992" cy="439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827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D18C2C-0E32-4AE0-B5B8-C8805FD8A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Paralympic sports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95E654F-3CCF-41B7-8742-F06CDC1E1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Summer paralympics – 23 sports</a:t>
            </a:r>
          </a:p>
          <a:p>
            <a:r>
              <a:rPr lang="cs-CZ" dirty="0"/>
              <a:t>Winter paralympics – 5 sports</a:t>
            </a:r>
          </a:p>
          <a:p>
            <a:r>
              <a:rPr lang="cs-CZ" dirty="0"/>
              <a:t>Disability categories – physical impairment – </a:t>
            </a:r>
            <a:r>
              <a:rPr lang="cs-CZ" sz="1600" dirty="0"/>
              <a:t>impaired muscle power, impaired passive range of movement, loss of limb or limb deficiency, leg – length difference, short stature, hypertonia, ataxia, athetosis</a:t>
            </a:r>
          </a:p>
          <a:p>
            <a:pPr marL="0" indent="0">
              <a:buNone/>
            </a:pPr>
            <a:r>
              <a:rPr lang="cs-CZ" dirty="0"/>
              <a:t>                                    - visual impairment                                 </a:t>
            </a:r>
          </a:p>
          <a:p>
            <a:pPr marL="0" indent="0">
              <a:buNone/>
            </a:pPr>
            <a:r>
              <a:rPr lang="cs-CZ" dirty="0"/>
              <a:t>                                    - intelectuall disability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7814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5689D6-9712-47EF-9A8A-4183EB3D2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Boccia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D747A4-3AD3-42CC-B8E1-F7981F0CB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https://youtu.be/rqA7zbAS7jc</a:t>
            </a:r>
            <a:endParaRPr lang="cs-CZ" dirty="0"/>
          </a:p>
          <a:p>
            <a:r>
              <a:rPr lang="cs-CZ" dirty="0"/>
              <a:t>Pétanque</a:t>
            </a:r>
          </a:p>
          <a:p>
            <a:r>
              <a:rPr lang="cs-CZ" dirty="0"/>
              <a:t>Throw leather balls as close as they can to a white target</a:t>
            </a:r>
          </a:p>
          <a:p>
            <a:r>
              <a:rPr lang="cs-CZ" dirty="0"/>
              <a:t>Can be played individual, in pairs or in teams of three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83E67C2-F5EA-43F1-939D-22983BA62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475" y="3755886"/>
            <a:ext cx="4454386" cy="296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14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27C602-4B52-4A3B-AD5A-8B8E1E66B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Goalball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EF4995-B27D-4D08-AEF0-E698881C4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https://www.youtube.com/watch?v=0bZ51jzmbAQ&amp;t=10s</a:t>
            </a:r>
            <a:endParaRPr lang="cs-CZ" dirty="0"/>
          </a:p>
          <a:p>
            <a:r>
              <a:rPr lang="cs-CZ" dirty="0"/>
              <a:t>For athletes with vision impairment</a:t>
            </a:r>
          </a:p>
          <a:p>
            <a:r>
              <a:rPr lang="cs-CZ" dirty="0"/>
              <a:t>Throw a ball into the opponents goal</a:t>
            </a:r>
          </a:p>
          <a:p>
            <a:r>
              <a:rPr lang="cs-CZ" dirty="0"/>
              <a:t>Special ball</a:t>
            </a:r>
          </a:p>
          <a:p>
            <a:r>
              <a:rPr lang="cs-CZ" dirty="0"/>
              <a:t>Played in teams of three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48DFC44-95B7-455F-89BB-380FB3CFD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752" y="3429000"/>
            <a:ext cx="4677154" cy="311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21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B6A24C-A97C-4C9C-864E-F0EFFBBE2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Wheelchair rugby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FCE383-70CF-4C5B-806B-8CEF6FFFA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https://www.youtube.com/watch?v=tSzFmlWgVsM&amp;t=1s</a:t>
            </a:r>
            <a:endParaRPr lang="cs-CZ" dirty="0"/>
          </a:p>
          <a:p>
            <a:r>
              <a:rPr lang="cs-CZ" dirty="0"/>
              <a:t>Originally named murderball</a:t>
            </a:r>
          </a:p>
          <a:p>
            <a:r>
              <a:rPr lang="cs-CZ" dirty="0"/>
              <a:t>Same principle – teams of 12, 4 on the court</a:t>
            </a:r>
          </a:p>
          <a:p>
            <a:r>
              <a:rPr lang="cs-CZ" dirty="0"/>
              <a:t>Hard physical contact between players</a:t>
            </a:r>
          </a:p>
          <a:p>
            <a:r>
              <a:rPr lang="cs-CZ" dirty="0"/>
              <a:t>Over 25 countries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AB8BBBE-BC30-4CC1-ACF1-FECCFC4F9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799" y="3866641"/>
            <a:ext cx="3704505" cy="276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956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AC4C57-C9AC-48E6-85B8-310695601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Football five a side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F7FE7B-4AF9-49B5-82D3-26A38BA96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https://www.youtube.com/watch?v=Dk2PeDB9Bm4&amp;t=14s</a:t>
            </a:r>
            <a:endParaRPr lang="cs-CZ" dirty="0"/>
          </a:p>
          <a:p>
            <a:r>
              <a:rPr lang="cs-CZ" dirty="0"/>
              <a:t>Teams of 4 players and 1 goalkeeper</a:t>
            </a:r>
          </a:p>
          <a:p>
            <a:r>
              <a:rPr lang="cs-CZ" dirty="0"/>
              <a:t>Blind players (wear special glasses), goalkeeper sighted </a:t>
            </a:r>
          </a:p>
          <a:p>
            <a:r>
              <a:rPr lang="cs-CZ" dirty="0"/>
              <a:t>Special ball</a:t>
            </a:r>
          </a:p>
          <a:p>
            <a:r>
              <a:rPr lang="cs-CZ" dirty="0"/>
              <a:t>Own experience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30C10C7-A201-41B1-93F3-D042368A7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44" y="3562349"/>
            <a:ext cx="5174974" cy="29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786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A63CC6-EEE4-419A-911C-36D0ED7C9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Paralympic hall of fame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08610D-126F-4DC2-8ED3-92C59F2B8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Franz Nietlishpach – athletics, handcycling, table tennis</a:t>
            </a:r>
          </a:p>
          <a:p>
            <a:pPr marL="0" indent="0">
              <a:buNone/>
            </a:pPr>
            <a:r>
              <a:rPr lang="cs-CZ" dirty="0"/>
              <a:t>                                  - 14 gold medals</a:t>
            </a:r>
          </a:p>
          <a:p>
            <a:r>
              <a:rPr lang="cs-CZ" dirty="0"/>
              <a:t>Verena Bentele – biathlete</a:t>
            </a:r>
          </a:p>
          <a:p>
            <a:pPr marL="0" indent="0">
              <a:buNone/>
            </a:pPr>
            <a:r>
              <a:rPr lang="cs-CZ" dirty="0"/>
              <a:t>                             - 12 golds, 2 silver, 2 bronze</a:t>
            </a:r>
          </a:p>
          <a:p>
            <a:r>
              <a:rPr lang="cs-CZ" dirty="0"/>
              <a:t>Trisha Zorn – swimming</a:t>
            </a:r>
          </a:p>
          <a:p>
            <a:pPr marL="0" indent="0">
              <a:buNone/>
            </a:pPr>
            <a:r>
              <a:rPr lang="cs-CZ" dirty="0"/>
              <a:t>                       - 55 medals – 41 golds, 9 silvers, 5 bronze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E7A9476-6846-4B5E-87A5-62D6A1F16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1" y="2670311"/>
            <a:ext cx="3127514" cy="390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06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DA47BF-D152-443A-B80B-2DA151B54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Czech paralympic athletes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0C6249-EA1A-423F-A8EE-AA8B1911D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Arnošt Petráček – swimming</a:t>
            </a:r>
          </a:p>
          <a:p>
            <a:pPr marL="0" indent="0">
              <a:buNone/>
            </a:pPr>
            <a:r>
              <a:rPr lang="cs-CZ" dirty="0"/>
              <a:t>                              - gold from Rio</a:t>
            </a:r>
          </a:p>
          <a:p>
            <a:r>
              <a:rPr lang="cs-CZ" dirty="0"/>
              <a:t>Ivo Koblasa – cycling </a:t>
            </a:r>
          </a:p>
          <a:p>
            <a:pPr marL="0" indent="0">
              <a:buNone/>
            </a:pPr>
            <a:r>
              <a:rPr lang="cs-CZ" dirty="0"/>
              <a:t>                      - was in Rio, multiple European champion</a:t>
            </a:r>
          </a:p>
          <a:p>
            <a:r>
              <a:rPr lang="cs-CZ" dirty="0"/>
              <a:t>Jan Povýšil – swimming</a:t>
            </a:r>
          </a:p>
          <a:p>
            <a:pPr marL="0" indent="0">
              <a:buNone/>
            </a:pPr>
            <a:r>
              <a:rPr lang="cs-CZ" dirty="0"/>
              <a:t>                      - 5 bronze medals from Games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1819CAF-656E-48DE-AADA-2A5E463FA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115" y="3791805"/>
            <a:ext cx="4219359" cy="295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6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743811-B425-40D3-99AD-095F3C02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7200" dirty="0"/>
              <a:t>TENNIS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87BE57E-90C6-4D42-92A7-CBEF53C30C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497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6D1E4C-F38E-4C11-A546-EB4DD3B9A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Basic informations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7F9E1D9-2C64-4A4E-8A4C-EA48AD061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Rocket sport – played with tennis rocket, ball</a:t>
            </a:r>
          </a:p>
          <a:p>
            <a:r>
              <a:rPr lang="cs-CZ" sz="2000" dirty="0"/>
              <a:t>Played individually or in teams (doubles)</a:t>
            </a:r>
          </a:p>
          <a:p>
            <a:r>
              <a:rPr lang="cs-CZ" sz="2000" dirty="0"/>
              <a:t>Court – grass, clay, special rubber</a:t>
            </a:r>
          </a:p>
          <a:p>
            <a:pPr marL="0" indent="0">
              <a:buNone/>
            </a:pPr>
            <a:r>
              <a:rPr lang="cs-CZ" sz="2000" dirty="0"/>
              <a:t>             - 23,77 m x 8.2 m (11 m)</a:t>
            </a:r>
          </a:p>
          <a:p>
            <a:pPr marL="0" indent="0">
              <a:buNone/>
            </a:pPr>
            <a:r>
              <a:rPr lang="cs-CZ" sz="2000" dirty="0"/>
              <a:t>             - net – 1,07 m high</a:t>
            </a:r>
          </a:p>
          <a:p>
            <a:pPr marL="0" indent="0">
              <a:buNone/>
            </a:pPr>
            <a:r>
              <a:rPr lang="cs-CZ" sz="2000" dirty="0"/>
              <a:t>             - lines </a:t>
            </a:r>
          </a:p>
          <a:p>
            <a:endParaRPr lang="cs-CZ" sz="20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40AE51A-813F-4ECE-B127-C587007CC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008" y="816638"/>
            <a:ext cx="2649640" cy="543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8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B61EC4-C973-46B2-89E8-AB413325B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Content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4C3A6D-2F38-49B9-A504-1F8683CB4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Basic informations</a:t>
            </a:r>
          </a:p>
          <a:p>
            <a:r>
              <a:rPr lang="cs-CZ" sz="2000" dirty="0"/>
              <a:t>Paralympic symbols</a:t>
            </a:r>
          </a:p>
          <a:p>
            <a:r>
              <a:rPr lang="cs-CZ" sz="2000" dirty="0"/>
              <a:t>History of paralympics</a:t>
            </a:r>
          </a:p>
          <a:p>
            <a:r>
              <a:rPr lang="cs-CZ" sz="2000" dirty="0"/>
              <a:t>Paralympic sports </a:t>
            </a:r>
          </a:p>
          <a:p>
            <a:r>
              <a:rPr lang="cs-CZ" sz="2000" dirty="0"/>
              <a:t>Paralympic athletes</a:t>
            </a:r>
          </a:p>
          <a:p>
            <a:r>
              <a:rPr lang="cs-CZ" sz="2000" dirty="0"/>
              <a:t>Tennis</a:t>
            </a:r>
          </a:p>
          <a:p>
            <a:endParaRPr lang="cs-CZ" sz="2000" dirty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538314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729ABF-4CBF-4BD2-8DF7-8D816D11D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Basic informations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F063AA5-7034-4B28-B4AF-886E10AC5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Aim of the game </a:t>
            </a:r>
          </a:p>
          <a:p>
            <a:r>
              <a:rPr lang="cs-CZ" sz="2000" dirty="0"/>
              <a:t>Match – games – same player serving, points 0, 15, 30, 40</a:t>
            </a:r>
          </a:p>
          <a:p>
            <a:pPr marL="0" indent="0">
              <a:buNone/>
            </a:pPr>
            <a:r>
              <a:rPr lang="cs-CZ" sz="2000" dirty="0"/>
              <a:t>              - sets – 0-6, two games more than opponent</a:t>
            </a:r>
          </a:p>
          <a:p>
            <a:pPr marL="0" indent="0">
              <a:buNone/>
            </a:pPr>
            <a:r>
              <a:rPr lang="cs-CZ" sz="2000" dirty="0"/>
              <a:t>              - „best of three sets“, „best of five sets“ systems</a:t>
            </a:r>
          </a:p>
        </p:txBody>
      </p:sp>
    </p:spTree>
    <p:extLst>
      <p:ext uri="{BB962C8B-B14F-4D97-AF65-F5344CB8AC3E}">
        <p14:creationId xmlns:p14="http://schemas.microsoft.com/office/powerpoint/2010/main" val="413377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C2C75D-D75B-4AE6-9414-63D981C52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History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32E41D-43F4-4A12-BCD0-69B7F242E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France, 12th century, Louis x</a:t>
            </a:r>
          </a:p>
          <a:p>
            <a:r>
              <a:rPr lang="cs-CZ" dirty="0"/>
              <a:t>„real tennis“</a:t>
            </a:r>
          </a:p>
          <a:p>
            <a:r>
              <a:rPr lang="cs-CZ" dirty="0"/>
              <a:t>1874 – first rules, London</a:t>
            </a:r>
          </a:p>
          <a:p>
            <a:r>
              <a:rPr lang="cs-CZ" dirty="0"/>
              <a:t>1877 – Wimbledon </a:t>
            </a:r>
          </a:p>
          <a:p>
            <a:r>
              <a:rPr lang="cs-CZ" dirty="0"/>
              <a:t>1913 – International tennis federation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AFC72BB-456F-456D-816F-80050AC1C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690" y="2300114"/>
            <a:ext cx="4629558" cy="313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730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447D91-F1DF-4B72-A238-B4F81BB97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Players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39D4511-E2B1-4126-92B8-A6E5BADF3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ATP ranking – Novak Djokovic, Barty Ashleig (6.Karolína Plíšková)</a:t>
            </a:r>
          </a:p>
          <a:p>
            <a:r>
              <a:rPr lang="cs-CZ" sz="2000" dirty="0"/>
              <a:t>Grand slam tournaments – Australian Open, French Open, US Open, Wimbledon</a:t>
            </a:r>
          </a:p>
          <a:p>
            <a:r>
              <a:rPr lang="cs-CZ" sz="2000" dirty="0"/>
              <a:t>Rafael Nadal + Roger Federer – 20 wins</a:t>
            </a:r>
          </a:p>
          <a:p>
            <a:r>
              <a:rPr lang="cs-CZ" sz="2000" dirty="0"/>
              <a:t>Margaret Court – 24 wins</a:t>
            </a:r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13F082C-DB9E-4C70-B992-B53F2A9C9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795" y="3340653"/>
            <a:ext cx="4570867" cy="317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57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B84D4B-7B31-414A-B96A-4B21E22DD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Why 0,15,30,40?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A61BA5B-E7D4-4F15-A283-9BE81D657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From 15th century</a:t>
            </a:r>
          </a:p>
          <a:p>
            <a:r>
              <a:rPr lang="cs-CZ" dirty="0"/>
              <a:t>bets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79DFCD7-5ECF-41EE-8B69-627562C45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1663521"/>
            <a:ext cx="3142445" cy="458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18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C0B090-D68F-49FC-B03D-342C5A5B8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Questions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CE5787-AC6F-43D3-A46F-94BE1463A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81077"/>
            <a:ext cx="8596668" cy="3880773"/>
          </a:xfrm>
        </p:spPr>
        <p:txBody>
          <a:bodyPr>
            <a:normAutofit/>
          </a:bodyPr>
          <a:lstStyle/>
          <a:p>
            <a:r>
              <a:rPr lang="cs-CZ" sz="2000" dirty="0"/>
              <a:t>Can you name all Paralympic symbols?</a:t>
            </a:r>
          </a:p>
          <a:p>
            <a:r>
              <a:rPr lang="cs-CZ" sz="2000" dirty="0"/>
              <a:t>Who is the best Paralympic athlete of all time?</a:t>
            </a:r>
          </a:p>
          <a:p>
            <a:r>
              <a:rPr lang="cs-CZ" sz="2000" dirty="0"/>
              <a:t>When Wimbledon was founded? </a:t>
            </a:r>
          </a:p>
          <a:p>
            <a:r>
              <a:rPr lang="cs-CZ" sz="2000" dirty="0"/>
              <a:t>Who is on the top of ATP ranking at the moment?</a:t>
            </a:r>
          </a:p>
          <a:p>
            <a:r>
              <a:rPr lang="cs-CZ" sz="2000" dirty="0"/>
              <a:t>Which czech tennis player is the most successful right now?</a:t>
            </a:r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219524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383E58-469F-4D14-B4F5-75F75F4BE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Resources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A21F9D-1E8C-4B87-97B6-84696AA4F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https://www.paralympic.org/</a:t>
            </a:r>
          </a:p>
          <a:p>
            <a:r>
              <a:rPr lang="cs-CZ" dirty="0"/>
              <a:t>https://en.wikipedia.org/wiki/Paralympic_Games</a:t>
            </a:r>
          </a:p>
          <a:p>
            <a:r>
              <a:rPr lang="cs-CZ" dirty="0"/>
              <a:t>https://en.wikipedia.org/wiki/Tennis</a:t>
            </a:r>
          </a:p>
          <a:p>
            <a:r>
              <a:rPr lang="cs-CZ" dirty="0"/>
              <a:t>https://paralympic.cz</a:t>
            </a:r>
          </a:p>
          <a:p>
            <a:r>
              <a:rPr lang="cs-CZ" dirty="0"/>
              <a:t>https://www.livesport.cz/tenis/zebricky/atp/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8715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0DD68A-CC67-4750-BC26-D64B408BC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/>
              <a:t>Thanks for your attention!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CD9BA55-7666-4B82-9950-A41737419B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5241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3618FE-23E4-405A-8702-B69B11464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Basic informations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1F4292F-7010-468F-B414-D855B1528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International multi-sport event</a:t>
            </a:r>
          </a:p>
          <a:p>
            <a:r>
              <a:rPr lang="cs-CZ" sz="2000" dirty="0"/>
              <a:t>Every four years</a:t>
            </a:r>
          </a:p>
          <a:p>
            <a:r>
              <a:rPr lang="cs-CZ" sz="2000" dirty="0"/>
              <a:t>Atlhletes with range of disabilities</a:t>
            </a:r>
          </a:p>
          <a:p>
            <a:r>
              <a:rPr lang="cs-CZ" sz="2000" dirty="0"/>
              <a:t>Winter and summer games</a:t>
            </a:r>
          </a:p>
          <a:p>
            <a:r>
              <a:rPr lang="cs-CZ" sz="2000" dirty="0"/>
              <a:t>Governed by the International  paralympic committee</a:t>
            </a:r>
          </a:p>
          <a:p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4500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F41CC6E9-BD38-4060-92B5-D35B162EDC3B}"/>
              </a:ext>
            </a:extLst>
          </p:cNvPr>
          <p:cNvSpPr txBox="1"/>
          <p:nvPr/>
        </p:nvSpPr>
        <p:spPr>
          <a:xfrm>
            <a:off x="1272209" y="2213282"/>
            <a:ext cx="8335618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i="0" u="sng" dirty="0">
                <a:solidFill>
                  <a:srgbClr val="3B3B3B"/>
                </a:solidFill>
                <a:effectLst/>
                <a:latin typeface="HeroRegular"/>
              </a:rPr>
              <a:t>Mission:</a:t>
            </a:r>
            <a:r>
              <a:rPr lang="en-US" sz="4000" b="1" i="0" dirty="0">
                <a:solidFill>
                  <a:srgbClr val="3B3B3B"/>
                </a:solidFill>
                <a:effectLst/>
                <a:latin typeface="HeroRegular"/>
              </a:rPr>
              <a:t> </a:t>
            </a:r>
            <a:endParaRPr lang="cs-CZ" sz="4000" b="1" i="0" dirty="0">
              <a:solidFill>
                <a:srgbClr val="3B3B3B"/>
              </a:solidFill>
              <a:effectLst/>
              <a:latin typeface="HeroRegular"/>
            </a:endParaRPr>
          </a:p>
          <a:p>
            <a:r>
              <a:rPr lang="en-US" sz="2800" b="1" i="0" dirty="0">
                <a:solidFill>
                  <a:srgbClr val="3B3B3B"/>
                </a:solidFill>
                <a:effectLst/>
                <a:latin typeface="HeroRegular"/>
              </a:rPr>
              <a:t>To lead the Paralympic Movement, oversee the delivery of the Paralympic Games and support members to enable Para athletes to achieve sporting excellence.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04539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1FFF2E-4600-4239-A978-E7C881F2B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Paralympic symbols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438750A-1D78-4560-B019-03EF60F05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Flag</a:t>
            </a:r>
          </a:p>
          <a:p>
            <a:r>
              <a:rPr lang="cs-CZ" sz="2000" dirty="0"/>
              <a:t>Paralympic anthem</a:t>
            </a:r>
          </a:p>
          <a:p>
            <a:r>
              <a:rPr lang="cs-CZ" sz="2000" dirty="0"/>
              <a:t>Paralympic oath</a:t>
            </a:r>
          </a:p>
          <a:p>
            <a:r>
              <a:rPr lang="cs-CZ" sz="2000" dirty="0"/>
              <a:t>Paralympic flame</a:t>
            </a:r>
          </a:p>
        </p:txBody>
      </p:sp>
    </p:spTree>
    <p:extLst>
      <p:ext uri="{BB962C8B-B14F-4D97-AF65-F5344CB8AC3E}">
        <p14:creationId xmlns:p14="http://schemas.microsoft.com/office/powerpoint/2010/main" val="2011124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AFF89A82-F1FE-4A9B-BE43-C31F0A211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131" y="429063"/>
            <a:ext cx="6579704" cy="48854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78C69F2F-84C2-4F02-B7AB-869BA3F1761B}"/>
              </a:ext>
            </a:extLst>
          </p:cNvPr>
          <p:cNvSpPr txBox="1"/>
          <p:nvPr/>
        </p:nvSpPr>
        <p:spPr>
          <a:xfrm>
            <a:off x="3409122" y="5647155"/>
            <a:ext cx="2875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Agito = I move</a:t>
            </a:r>
          </a:p>
        </p:txBody>
      </p:sp>
    </p:spTree>
    <p:extLst>
      <p:ext uri="{BB962C8B-B14F-4D97-AF65-F5344CB8AC3E}">
        <p14:creationId xmlns:p14="http://schemas.microsoft.com/office/powerpoint/2010/main" val="3796538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17B49473-157F-4675-8DE4-1308101C2B6D}"/>
              </a:ext>
            </a:extLst>
          </p:cNvPr>
          <p:cNvSpPr txBox="1"/>
          <p:nvPr/>
        </p:nvSpPr>
        <p:spPr>
          <a:xfrm>
            <a:off x="1404731" y="980661"/>
            <a:ext cx="66128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 the name of all the competitors I promise that we shall take part in these Paralympic Games, respecting and abiding by the rules which govern them, committing ourselves to a sport without doping and without drugs, in the true spirit of sportsmanship, for the glory of sport and the honour of our teams.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17644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93DB2829-0D47-4A48-BD74-80E962C9A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09" y="410818"/>
            <a:ext cx="8726556" cy="581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7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62BDE6-EE62-4C16-9650-9A85FBBBA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History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C38549-974B-4535-B2EE-B6B049DEB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Injured war veterans after WW2</a:t>
            </a:r>
          </a:p>
          <a:p>
            <a:r>
              <a:rPr lang="cs-CZ" sz="2000" dirty="0"/>
              <a:t>Dr. Ludwig Guttmann and a spinal injuries centre (1944)</a:t>
            </a:r>
          </a:p>
          <a:p>
            <a:r>
              <a:rPr lang="cs-CZ" sz="2000" dirty="0"/>
              <a:t>The Stoke mandeville games in 1948</a:t>
            </a:r>
          </a:p>
          <a:p>
            <a:r>
              <a:rPr lang="cs-CZ" sz="2000" dirty="0"/>
              <a:t>First paralympic games in Rome in 1960</a:t>
            </a:r>
          </a:p>
          <a:p>
            <a:r>
              <a:rPr lang="cs-CZ" sz="2000" dirty="0"/>
              <a:t>First winter paralympic games in Sweden in 1976</a:t>
            </a:r>
          </a:p>
          <a:p>
            <a:r>
              <a:rPr lang="cs-CZ" sz="2000" dirty="0"/>
              <a:t>International paralympic committee was founded in 1989 </a:t>
            </a:r>
          </a:p>
        </p:txBody>
      </p:sp>
    </p:spTree>
    <p:extLst>
      <p:ext uri="{BB962C8B-B14F-4D97-AF65-F5344CB8AC3E}">
        <p14:creationId xmlns:p14="http://schemas.microsoft.com/office/powerpoint/2010/main" val="3194425469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1255</TotalTime>
  <Words>753</Words>
  <Application>Microsoft Office PowerPoint</Application>
  <PresentationFormat>Širokoúhlá obrazovka</PresentationFormat>
  <Paragraphs>117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1" baseType="lpstr">
      <vt:lpstr>Arial</vt:lpstr>
      <vt:lpstr>HeroRegular</vt:lpstr>
      <vt:lpstr>Trebuchet MS</vt:lpstr>
      <vt:lpstr>Wingdings 3</vt:lpstr>
      <vt:lpstr>Fazeta</vt:lpstr>
      <vt:lpstr>Paralympics</vt:lpstr>
      <vt:lpstr>Content</vt:lpstr>
      <vt:lpstr>Basic informations</vt:lpstr>
      <vt:lpstr>Prezentace aplikace PowerPoint</vt:lpstr>
      <vt:lpstr>Paralympic symbols</vt:lpstr>
      <vt:lpstr>Prezentace aplikace PowerPoint</vt:lpstr>
      <vt:lpstr>Prezentace aplikace PowerPoint</vt:lpstr>
      <vt:lpstr>Prezentace aplikace PowerPoint</vt:lpstr>
      <vt:lpstr>History</vt:lpstr>
      <vt:lpstr>Prezentace aplikace PowerPoint</vt:lpstr>
      <vt:lpstr>Paralympic sports</vt:lpstr>
      <vt:lpstr>Boccia</vt:lpstr>
      <vt:lpstr>Goalball</vt:lpstr>
      <vt:lpstr>Wheelchair rugby</vt:lpstr>
      <vt:lpstr>Football five a side</vt:lpstr>
      <vt:lpstr>Paralympic hall of fame</vt:lpstr>
      <vt:lpstr>Czech paralympic athletes</vt:lpstr>
      <vt:lpstr>TENNIS</vt:lpstr>
      <vt:lpstr>Basic informations</vt:lpstr>
      <vt:lpstr>Basic informations</vt:lpstr>
      <vt:lpstr>History</vt:lpstr>
      <vt:lpstr>Players</vt:lpstr>
      <vt:lpstr>Why 0,15,30,40?</vt:lpstr>
      <vt:lpstr>Questions</vt:lpstr>
      <vt:lpstr>Resources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Paralympics</dc:title>
  <dc:creator>Info</dc:creator>
  <cp:lastModifiedBy>Info</cp:lastModifiedBy>
  <cp:revision>55</cp:revision>
  <dcterms:created xsi:type="dcterms:W3CDTF">2021-03-15T09:34:49Z</dcterms:created>
  <dcterms:modified xsi:type="dcterms:W3CDTF">2021-03-22T09:02:51Z</dcterms:modified>
</cp:coreProperties>
</file>