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délní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Obdélní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Obdélní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Obdélní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bdélní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Zaoblený obdélní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Zaoblený obdélní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Obdélní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B36B210-D0B2-4A18-8C8D-6B9B69B9F2BF}" type="datetimeFigureOut">
              <a:rPr lang="cs-CZ" smtClean="0"/>
              <a:pPr/>
              <a:t>13.04.2021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3A86CBA-3B13-48A5-AA84-221031EC3E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210-D0B2-4A18-8C8D-6B9B69B9F2BF}" type="datetimeFigureOut">
              <a:rPr lang="cs-CZ" smtClean="0"/>
              <a:pPr/>
              <a:t>13.04.2021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6CBA-3B13-48A5-AA84-221031EC3E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210-D0B2-4A18-8C8D-6B9B69B9F2BF}" type="datetimeFigureOut">
              <a:rPr lang="cs-CZ" smtClean="0"/>
              <a:pPr/>
              <a:t>13.04.2021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6CBA-3B13-48A5-AA84-221031EC3E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210-D0B2-4A18-8C8D-6B9B69B9F2BF}" type="datetimeFigureOut">
              <a:rPr lang="cs-CZ" smtClean="0"/>
              <a:pPr/>
              <a:t>13.04.2021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6CBA-3B13-48A5-AA84-221031EC3E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210-D0B2-4A18-8C8D-6B9B69B9F2BF}" type="datetimeFigureOut">
              <a:rPr lang="cs-CZ" smtClean="0"/>
              <a:pPr/>
              <a:t>13.04.2021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6CBA-3B13-48A5-AA84-221031EC3E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210-D0B2-4A18-8C8D-6B9B69B9F2BF}" type="datetimeFigureOut">
              <a:rPr lang="cs-CZ" smtClean="0"/>
              <a:pPr/>
              <a:t>13.04.2021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6CBA-3B13-48A5-AA84-221031EC3E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B36B210-D0B2-4A18-8C8D-6B9B69B9F2BF}" type="datetimeFigureOut">
              <a:rPr lang="cs-CZ" smtClean="0"/>
              <a:pPr/>
              <a:t>13.04.2021</a:t>
            </a:fld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3A86CBA-3B13-48A5-AA84-221031EC3EE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B36B210-D0B2-4A18-8C8D-6B9B69B9F2BF}" type="datetimeFigureOut">
              <a:rPr lang="cs-CZ" smtClean="0"/>
              <a:pPr/>
              <a:t>13.04.2021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3A86CBA-3B13-48A5-AA84-221031EC3E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210-D0B2-4A18-8C8D-6B9B69B9F2BF}" type="datetimeFigureOut">
              <a:rPr lang="cs-CZ" smtClean="0"/>
              <a:pPr/>
              <a:t>13.04.2021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6CBA-3B13-48A5-AA84-221031EC3E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210-D0B2-4A18-8C8D-6B9B69B9F2BF}" type="datetimeFigureOut">
              <a:rPr lang="cs-CZ" smtClean="0"/>
              <a:pPr/>
              <a:t>13.04.2021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6CBA-3B13-48A5-AA84-221031EC3E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210-D0B2-4A18-8C8D-6B9B69B9F2BF}" type="datetimeFigureOut">
              <a:rPr lang="cs-CZ" smtClean="0"/>
              <a:pPr/>
              <a:t>13.04.2021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86CBA-3B13-48A5-AA84-221031EC3E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délní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Obdélní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Obdélní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Obdélní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élní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Zaoblený obdélní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Zaoblený obdélní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Obdélní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Obdélní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Obdélní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Obdélní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Obdélní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Obdélní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B36B210-D0B2-4A18-8C8D-6B9B69B9F2BF}" type="datetimeFigureOut">
              <a:rPr lang="cs-CZ" smtClean="0"/>
              <a:pPr/>
              <a:t>13.04.2021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3A86CBA-3B13-48A5-AA84-221031EC3EE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Paralympic</a:t>
            </a:r>
            <a:r>
              <a:rPr lang="cs-CZ" dirty="0" smtClean="0"/>
              <a:t> </a:t>
            </a:r>
            <a:r>
              <a:rPr lang="cs-CZ" dirty="0" err="1" smtClean="0"/>
              <a:t>Sports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5-a-</a:t>
            </a:r>
            <a:r>
              <a:rPr lang="cs-CZ" dirty="0" err="1" smtClean="0"/>
              <a:t>side</a:t>
            </a:r>
            <a:r>
              <a:rPr lang="cs-CZ" dirty="0" smtClean="0"/>
              <a:t> </a:t>
            </a:r>
            <a:r>
              <a:rPr lang="cs-CZ" dirty="0" err="1" smtClean="0"/>
              <a:t>football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an adaptation of football for athletes with visual impairments including blindness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The</a:t>
            </a:r>
            <a:r>
              <a:rPr lang="cs-CZ" dirty="0" smtClean="0"/>
              <a:t> sport </a:t>
            </a:r>
            <a:r>
              <a:rPr lang="en-US" dirty="0" smtClean="0"/>
              <a:t>is played with modified FIFA rules</a:t>
            </a:r>
            <a:r>
              <a:rPr lang="cs-CZ" dirty="0" smtClean="0"/>
              <a:t>.</a:t>
            </a:r>
          </a:p>
          <a:p>
            <a:r>
              <a:rPr lang="en-US" dirty="0" smtClean="0"/>
              <a:t>The field of play is smaller, and is surrounded by boards</a:t>
            </a:r>
            <a:r>
              <a:rPr lang="cs-CZ" dirty="0" smtClean="0"/>
              <a:t>.</a:t>
            </a:r>
          </a:p>
          <a:p>
            <a:r>
              <a:rPr lang="en-US" dirty="0" smtClean="0"/>
              <a:t>Teams are reduced to five players, including the goalkeeper, per team</a:t>
            </a:r>
            <a:r>
              <a:rPr lang="cs-CZ" dirty="0" smtClean="0"/>
              <a:t>.</a:t>
            </a:r>
          </a:p>
          <a:p>
            <a:r>
              <a:rPr lang="en-US" dirty="0" smtClean="0"/>
              <a:t>Matches consist of two 25-minute halves</a:t>
            </a:r>
            <a:endParaRPr lang="cs-CZ" dirty="0"/>
          </a:p>
        </p:txBody>
      </p:sp>
      <p:pic>
        <p:nvPicPr>
          <p:cNvPr id="7170" name="Picture 2" descr="C:\Users\Tomas\Desktop\220px-Football_5_Parapan_2007_F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76672"/>
            <a:ext cx="2569374" cy="1821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Wheelchair</a:t>
            </a:r>
            <a:r>
              <a:rPr lang="cs-CZ" dirty="0" smtClean="0"/>
              <a:t> basketball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Is</a:t>
            </a:r>
            <a:r>
              <a:rPr lang="cs-CZ" dirty="0" smtClean="0"/>
              <a:t> a basketball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disabled</a:t>
            </a:r>
            <a:r>
              <a:rPr lang="cs-CZ" dirty="0" smtClean="0"/>
              <a:t> </a:t>
            </a:r>
            <a:r>
              <a:rPr lang="cs-CZ" dirty="0" err="1" smtClean="0"/>
              <a:t>people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rules</a:t>
            </a:r>
            <a:r>
              <a:rPr lang="cs-CZ" dirty="0" smtClean="0"/>
              <a:t> are </a:t>
            </a:r>
            <a:r>
              <a:rPr lang="cs-CZ" dirty="0" err="1" smtClean="0"/>
              <a:t>modified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people</a:t>
            </a:r>
            <a:r>
              <a:rPr lang="cs-CZ" dirty="0" smtClean="0"/>
              <a:t> on </a:t>
            </a:r>
            <a:r>
              <a:rPr lang="cs-CZ" dirty="0" err="1" smtClean="0"/>
              <a:t>wheelchairs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From</a:t>
            </a:r>
            <a:r>
              <a:rPr lang="cs-CZ" dirty="0" smtClean="0"/>
              <a:t> </a:t>
            </a:r>
            <a:r>
              <a:rPr lang="cs-CZ" dirty="0" err="1" smtClean="0"/>
              <a:t>each</a:t>
            </a:r>
            <a:r>
              <a:rPr lang="cs-CZ" dirty="0" smtClean="0"/>
              <a:t> team </a:t>
            </a:r>
            <a:r>
              <a:rPr lang="cs-CZ" dirty="0" err="1" smtClean="0"/>
              <a:t>there</a:t>
            </a:r>
            <a:r>
              <a:rPr lang="cs-CZ" dirty="0" smtClean="0"/>
              <a:t> are 5 </a:t>
            </a:r>
            <a:r>
              <a:rPr lang="cs-CZ" dirty="0" err="1" smtClean="0"/>
              <a:t>players</a:t>
            </a:r>
            <a:r>
              <a:rPr lang="cs-CZ" dirty="0" smtClean="0"/>
              <a:t> on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field</a:t>
            </a:r>
            <a:r>
              <a:rPr lang="cs-CZ" dirty="0" smtClean="0"/>
              <a:t>.</a:t>
            </a:r>
            <a:endParaRPr lang="cs-CZ" dirty="0"/>
          </a:p>
        </p:txBody>
      </p:sp>
      <p:pic>
        <p:nvPicPr>
          <p:cNvPr id="8194" name="Picture 2" descr="C:\Users\Tomas\Desktop\250px-Wheelchair_basketball_090923_akita_cropp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174054"/>
            <a:ext cx="2088232" cy="2497525"/>
          </a:xfrm>
          <a:prstGeom prst="rect">
            <a:avLst/>
          </a:prstGeom>
          <a:noFill/>
        </p:spPr>
      </p:pic>
      <p:pic>
        <p:nvPicPr>
          <p:cNvPr id="8195" name="Picture 3" descr="C:\Users\Tomas\Desktop\250px-Euroleague_-_LE_Roma_vs_Toulouse_IC-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293096"/>
            <a:ext cx="2973288" cy="2235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Wheelchair</a:t>
            </a:r>
            <a:r>
              <a:rPr lang="cs-CZ" dirty="0" smtClean="0"/>
              <a:t> rugby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Originally</a:t>
            </a:r>
            <a:r>
              <a:rPr lang="cs-CZ" dirty="0" smtClean="0"/>
              <a:t> </a:t>
            </a:r>
            <a:r>
              <a:rPr lang="cs-CZ" dirty="0" err="1" smtClean="0"/>
              <a:t>murderball</a:t>
            </a:r>
            <a:r>
              <a:rPr lang="cs-CZ" dirty="0" smtClean="0"/>
              <a:t>,</a:t>
            </a:r>
            <a:r>
              <a:rPr lang="en-US" dirty="0" smtClean="0"/>
              <a:t> is a</a:t>
            </a:r>
            <a:r>
              <a:rPr lang="cs-CZ" dirty="0" smtClean="0"/>
              <a:t> </a:t>
            </a:r>
            <a:r>
              <a:rPr lang="en-US" dirty="0" smtClean="0"/>
              <a:t>team sport for athletes with a disability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This</a:t>
            </a:r>
            <a:r>
              <a:rPr lang="cs-CZ" dirty="0" smtClean="0"/>
              <a:t> sport </a:t>
            </a:r>
            <a:r>
              <a:rPr lang="cs-CZ" dirty="0" err="1" smtClean="0"/>
              <a:t>combined</a:t>
            </a:r>
            <a:r>
              <a:rPr lang="cs-CZ" dirty="0" smtClean="0"/>
              <a:t> rugby, </a:t>
            </a:r>
            <a:r>
              <a:rPr lang="cs-CZ" dirty="0" err="1" smtClean="0"/>
              <a:t>handball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baskteball</a:t>
            </a:r>
            <a:endParaRPr lang="cs-CZ" dirty="0" smtClean="0"/>
          </a:p>
          <a:p>
            <a:r>
              <a:rPr lang="cs-CZ" dirty="0" smtClean="0"/>
              <a:t>In </a:t>
            </a:r>
            <a:r>
              <a:rPr lang="cs-CZ" dirty="0" err="1" smtClean="0"/>
              <a:t>each</a:t>
            </a:r>
            <a:r>
              <a:rPr lang="cs-CZ" dirty="0" smtClean="0"/>
              <a:t> team </a:t>
            </a:r>
            <a:r>
              <a:rPr lang="cs-CZ" dirty="0" err="1" smtClean="0"/>
              <a:t>there</a:t>
            </a:r>
            <a:r>
              <a:rPr lang="cs-CZ" dirty="0" smtClean="0"/>
              <a:t> </a:t>
            </a:r>
            <a:r>
              <a:rPr lang="cs-CZ" dirty="0" err="1" smtClean="0"/>
              <a:t>can</a:t>
            </a:r>
            <a:r>
              <a:rPr lang="cs-CZ" dirty="0" smtClean="0"/>
              <a:t> </a:t>
            </a:r>
            <a:r>
              <a:rPr lang="cs-CZ" dirty="0" err="1" smtClean="0"/>
              <a:t>be</a:t>
            </a:r>
            <a:r>
              <a:rPr lang="cs-CZ" dirty="0" smtClean="0"/>
              <a:t> 4 </a:t>
            </a:r>
            <a:r>
              <a:rPr lang="cs-CZ" dirty="0" err="1" smtClean="0"/>
              <a:t>players</a:t>
            </a:r>
            <a:endParaRPr lang="cs-CZ" dirty="0" smtClean="0"/>
          </a:p>
          <a:p>
            <a:r>
              <a:rPr lang="en-US" dirty="0" smtClean="0"/>
              <a:t>Direct physical contact between players is not permitted.</a:t>
            </a:r>
            <a:endParaRPr lang="cs-CZ" dirty="0" smtClean="0"/>
          </a:p>
          <a:p>
            <a:r>
              <a:rPr lang="en-US" dirty="0" smtClean="0"/>
              <a:t>Fouls are penalized by either a one-minute penalty</a:t>
            </a:r>
            <a:r>
              <a:rPr lang="cs-CZ" dirty="0" smtClean="0"/>
              <a:t>.</a:t>
            </a:r>
          </a:p>
        </p:txBody>
      </p:sp>
      <p:pic>
        <p:nvPicPr>
          <p:cNvPr id="9218" name="Picture 2" descr="C:\Users\Tomas\Desktop\250px-Wheelchair_rugby_gam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692696"/>
            <a:ext cx="1677144" cy="2260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Para-</a:t>
            </a:r>
            <a:r>
              <a:rPr lang="cs-CZ" dirty="0" err="1" smtClean="0"/>
              <a:t>alpine</a:t>
            </a:r>
            <a:r>
              <a:rPr lang="cs-CZ" dirty="0" smtClean="0"/>
              <a:t> </a:t>
            </a:r>
            <a:r>
              <a:rPr lang="cs-CZ" dirty="0" err="1" smtClean="0"/>
              <a:t>skiing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 is an adaptation of alpine skiing for athletes with a disability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divided</a:t>
            </a:r>
            <a:r>
              <a:rPr lang="cs-CZ" dirty="0" smtClean="0"/>
              <a:t> </a:t>
            </a:r>
            <a:r>
              <a:rPr lang="cs-CZ" dirty="0" err="1" smtClean="0"/>
              <a:t>into</a:t>
            </a:r>
            <a:r>
              <a:rPr lang="cs-CZ" dirty="0" smtClean="0"/>
              <a:t> 3 </a:t>
            </a:r>
            <a:r>
              <a:rPr lang="cs-CZ" dirty="0" err="1" smtClean="0"/>
              <a:t>groupes</a:t>
            </a:r>
            <a:r>
              <a:rPr lang="cs-CZ" dirty="0" smtClean="0"/>
              <a:t> </a:t>
            </a:r>
            <a:r>
              <a:rPr lang="cs-CZ" dirty="0" err="1" smtClean="0"/>
              <a:t>depending</a:t>
            </a:r>
            <a:r>
              <a:rPr lang="cs-CZ" dirty="0" smtClean="0"/>
              <a:t> on </a:t>
            </a:r>
            <a:r>
              <a:rPr lang="cs-CZ" dirty="0" err="1" smtClean="0"/>
              <a:t>the</a:t>
            </a:r>
            <a:r>
              <a:rPr lang="en-US" dirty="0" smtClean="0"/>
              <a:t> functionality of the movement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Some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them</a:t>
            </a:r>
            <a:r>
              <a:rPr lang="cs-CZ" dirty="0" smtClean="0"/>
              <a:t> </a:t>
            </a:r>
            <a:r>
              <a:rPr lang="cs-CZ" dirty="0" err="1" smtClean="0"/>
              <a:t>uses</a:t>
            </a:r>
            <a:r>
              <a:rPr lang="cs-CZ" dirty="0" smtClean="0"/>
              <a:t> </a:t>
            </a:r>
            <a:r>
              <a:rPr lang="cs-CZ" dirty="0" err="1" smtClean="0"/>
              <a:t>specialized</a:t>
            </a:r>
            <a:r>
              <a:rPr lang="cs-CZ" dirty="0" smtClean="0"/>
              <a:t> </a:t>
            </a:r>
            <a:r>
              <a:rPr lang="cs-CZ" dirty="0" err="1" smtClean="0"/>
              <a:t>equipment</a:t>
            </a:r>
            <a:r>
              <a:rPr lang="cs-CZ" dirty="0" smtClean="0"/>
              <a:t>.</a:t>
            </a:r>
          </a:p>
          <a:p>
            <a:r>
              <a:rPr lang="cs-CZ" dirty="0" smtClean="0"/>
              <a:t>To </a:t>
            </a:r>
            <a:r>
              <a:rPr lang="cs-CZ" dirty="0" err="1" smtClean="0"/>
              <a:t>keep</a:t>
            </a:r>
            <a:r>
              <a:rPr lang="cs-CZ" dirty="0" smtClean="0"/>
              <a:t> </a:t>
            </a:r>
            <a:r>
              <a:rPr lang="cs-CZ" dirty="0" err="1" smtClean="0"/>
              <a:t>satbility</a:t>
            </a:r>
            <a:r>
              <a:rPr lang="cs-CZ" dirty="0" smtClean="0"/>
              <a:t> </a:t>
            </a:r>
            <a:r>
              <a:rPr lang="cs-CZ" dirty="0" err="1" smtClean="0"/>
              <a:t>they</a:t>
            </a:r>
            <a:r>
              <a:rPr lang="cs-CZ" dirty="0" smtClean="0"/>
              <a:t> are </a:t>
            </a:r>
            <a:r>
              <a:rPr lang="cs-CZ" dirty="0" err="1" smtClean="0"/>
              <a:t>using</a:t>
            </a:r>
            <a:r>
              <a:rPr lang="cs-CZ" dirty="0" smtClean="0"/>
              <a:t> </a:t>
            </a:r>
            <a:r>
              <a:rPr lang="cs-CZ" dirty="0" err="1" smtClean="0"/>
              <a:t>shortened</a:t>
            </a:r>
            <a:r>
              <a:rPr lang="cs-CZ" dirty="0" smtClean="0"/>
              <a:t> </a:t>
            </a:r>
            <a:r>
              <a:rPr lang="cs-CZ" dirty="0" err="1" smtClean="0"/>
              <a:t>French</a:t>
            </a:r>
            <a:r>
              <a:rPr lang="cs-CZ" dirty="0" smtClean="0"/>
              <a:t> </a:t>
            </a:r>
            <a:r>
              <a:rPr lang="cs-CZ" dirty="0" err="1" smtClean="0"/>
              <a:t>sticks</a:t>
            </a:r>
            <a:endParaRPr lang="cs-CZ" dirty="0"/>
          </a:p>
        </p:txBody>
      </p:sp>
      <p:pic>
        <p:nvPicPr>
          <p:cNvPr id="10242" name="Picture 2" descr="C:\Users\Tomas\Desktop\250px-Vail_Veterans_monos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144209"/>
            <a:ext cx="2520280" cy="1713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Handball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collective</a:t>
            </a:r>
            <a:r>
              <a:rPr lang="cs-CZ" dirty="0" smtClean="0"/>
              <a:t> </a:t>
            </a:r>
            <a:r>
              <a:rPr lang="cs-CZ" dirty="0" err="1" smtClean="0"/>
              <a:t>ball</a:t>
            </a:r>
            <a:r>
              <a:rPr lang="cs-CZ" dirty="0" smtClean="0"/>
              <a:t> sport.</a:t>
            </a:r>
          </a:p>
          <a:p>
            <a:r>
              <a:rPr lang="cs-CZ" dirty="0" err="1" smtClean="0"/>
              <a:t>Each</a:t>
            </a:r>
            <a:r>
              <a:rPr lang="cs-CZ" dirty="0" smtClean="0"/>
              <a:t> team has 7 </a:t>
            </a:r>
            <a:r>
              <a:rPr lang="cs-CZ" dirty="0" err="1" smtClean="0"/>
              <a:t>players</a:t>
            </a:r>
            <a:endParaRPr lang="cs-CZ" dirty="0" smtClean="0"/>
          </a:p>
          <a:p>
            <a:r>
              <a:rPr lang="cs-CZ" dirty="0" err="1" smtClean="0"/>
              <a:t>Indoor</a:t>
            </a:r>
            <a:r>
              <a:rPr lang="cs-CZ" dirty="0" smtClean="0"/>
              <a:t> sport-</a:t>
            </a:r>
            <a:r>
              <a:rPr lang="cs-CZ" dirty="0" err="1" smtClean="0"/>
              <a:t>court</a:t>
            </a:r>
            <a:r>
              <a:rPr lang="cs-CZ" dirty="0" smtClean="0"/>
              <a:t>- 20×40m</a:t>
            </a:r>
          </a:p>
          <a:p>
            <a:r>
              <a:rPr lang="cs-CZ" dirty="0" smtClean="0"/>
              <a:t>Play </a:t>
            </a:r>
            <a:r>
              <a:rPr lang="cs-CZ" dirty="0" err="1" smtClean="0"/>
              <a:t>time</a:t>
            </a:r>
            <a:r>
              <a:rPr lang="cs-CZ" dirty="0" smtClean="0"/>
              <a:t>-2x30 min</a:t>
            </a:r>
          </a:p>
          <a:p>
            <a:r>
              <a:rPr lang="en-US" dirty="0" smtClean="0"/>
              <a:t>The game is fast and high-scoring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11266" name="Picture 2" descr="C:\Users\Tomas\Desktop\Handball_field_en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48680"/>
            <a:ext cx="2618774" cy="4142424"/>
          </a:xfrm>
          <a:prstGeom prst="rect">
            <a:avLst/>
          </a:prstGeom>
          <a:noFill/>
        </p:spPr>
      </p:pic>
      <p:pic>
        <p:nvPicPr>
          <p:cNvPr id="11267" name="Picture 3" descr="C:\Users\Tomas\Desktop\SAP_Arena_Handball_ausverkauf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725144"/>
            <a:ext cx="2753454" cy="1835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History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Games similar to handball were played in Ancient Greece</a:t>
            </a:r>
            <a:r>
              <a:rPr lang="cs-CZ" dirty="0" smtClean="0"/>
              <a:t>.</a:t>
            </a:r>
          </a:p>
          <a:p>
            <a:r>
              <a:rPr lang="en-US" dirty="0" smtClean="0"/>
              <a:t>By the 19th century, there existed similar games</a:t>
            </a:r>
            <a:r>
              <a:rPr lang="cs-CZ" dirty="0" smtClean="0"/>
              <a:t>.</a:t>
            </a:r>
          </a:p>
          <a:p>
            <a:r>
              <a:rPr lang="en-US" dirty="0" smtClean="0"/>
              <a:t>The first written set of team handball rules was published in 1906 by the Danish gym teacher</a:t>
            </a:r>
            <a:r>
              <a:rPr lang="cs-CZ" dirty="0" smtClean="0"/>
              <a:t>.</a:t>
            </a:r>
          </a:p>
          <a:p>
            <a:r>
              <a:rPr lang="en-US" dirty="0" smtClean="0"/>
              <a:t>The first ever official handball match was played on 2 December 1917 in </a:t>
            </a:r>
            <a:r>
              <a:rPr lang="en-US" dirty="0" err="1" smtClean="0"/>
              <a:t>Berli</a:t>
            </a:r>
            <a:r>
              <a:rPr lang="cs-CZ" dirty="0" smtClean="0"/>
              <a:t>n.</a:t>
            </a:r>
          </a:p>
          <a:p>
            <a:endParaRPr lang="cs-CZ" dirty="0"/>
          </a:p>
        </p:txBody>
      </p:sp>
      <p:pic>
        <p:nvPicPr>
          <p:cNvPr id="12290" name="Picture 2" descr="C:\Users\Tomas\Desktop\220px-Handball_pick-a-back_Ancient_Gree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5085184"/>
            <a:ext cx="2808312" cy="1327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Rules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The rules are laid out in the IHF's set of rules</a:t>
            </a:r>
            <a:r>
              <a:rPr lang="cs-CZ" sz="2400" dirty="0" smtClean="0"/>
              <a:t>.</a:t>
            </a:r>
          </a:p>
          <a:p>
            <a:r>
              <a:rPr lang="en-US" sz="2400" dirty="0" smtClean="0"/>
              <a:t>After receiving the ball, players can pass, keep possession, or shoot the ball.</a:t>
            </a:r>
          </a:p>
          <a:p>
            <a:r>
              <a:rPr lang="en-US" sz="2400" dirty="0" smtClean="0"/>
              <a:t>Players are not allowed to touch the ball with their feet</a:t>
            </a:r>
            <a:r>
              <a:rPr lang="cs-CZ" sz="2400" dirty="0" smtClean="0"/>
              <a:t>.</a:t>
            </a:r>
          </a:p>
          <a:p>
            <a:r>
              <a:rPr lang="cs-CZ" sz="2400" dirty="0" err="1" smtClean="0"/>
              <a:t>Players</a:t>
            </a:r>
            <a:r>
              <a:rPr lang="cs-CZ" sz="2400" dirty="0" smtClean="0"/>
              <a:t> </a:t>
            </a:r>
            <a:r>
              <a:rPr lang="cs-CZ" sz="2400" dirty="0" err="1" smtClean="0"/>
              <a:t>have</a:t>
            </a:r>
            <a:r>
              <a:rPr lang="cs-CZ" sz="2400" dirty="0" smtClean="0"/>
              <a:t> to </a:t>
            </a:r>
            <a:r>
              <a:rPr lang="cs-CZ" sz="2400" dirty="0" err="1" smtClean="0"/>
              <a:t>dribble</a:t>
            </a:r>
            <a:r>
              <a:rPr lang="cs-CZ" sz="2400" dirty="0" smtClean="0"/>
              <a:t> </a:t>
            </a:r>
            <a:r>
              <a:rPr lang="cs-CZ" sz="2400" dirty="0" err="1" smtClean="0"/>
              <a:t>with</a:t>
            </a:r>
            <a:r>
              <a:rPr lang="cs-CZ" sz="2400" dirty="0" smtClean="0"/>
              <a:t> a </a:t>
            </a:r>
            <a:r>
              <a:rPr lang="cs-CZ" sz="2400" dirty="0" err="1" smtClean="0"/>
              <a:t>ball</a:t>
            </a:r>
            <a:r>
              <a:rPr lang="cs-CZ" sz="2400" dirty="0" smtClean="0"/>
              <a:t>.</a:t>
            </a:r>
          </a:p>
          <a:p>
            <a:r>
              <a:rPr lang="en-US" sz="2400" dirty="0" smtClean="0"/>
              <a:t>No attacking or defending players other than the defending goalkeeper are allowed to touch the floor of the goal area</a:t>
            </a:r>
            <a:r>
              <a:rPr lang="cs-CZ" sz="2400" dirty="0" smtClean="0"/>
              <a:t>.</a:t>
            </a:r>
          </a:p>
          <a:p>
            <a:r>
              <a:rPr lang="en-US" sz="2400" dirty="0" smtClean="0"/>
              <a:t>The ball may not be passed back to the goalkeeper when they are positioned in the goal area</a:t>
            </a:r>
            <a:endParaRPr lang="cs-CZ" sz="2400" dirty="0" smtClean="0"/>
          </a:p>
          <a:p>
            <a:r>
              <a:rPr lang="cs-CZ" sz="2400" dirty="0" err="1" smtClean="0"/>
              <a:t>Seven</a:t>
            </a:r>
            <a:r>
              <a:rPr lang="cs-CZ" sz="2400" dirty="0" smtClean="0"/>
              <a:t>-meter </a:t>
            </a:r>
            <a:r>
              <a:rPr lang="cs-CZ" sz="2400" dirty="0" err="1" smtClean="0"/>
              <a:t>throw</a:t>
            </a:r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Famous</a:t>
            </a:r>
            <a:r>
              <a:rPr lang="cs-CZ" dirty="0" smtClean="0"/>
              <a:t> </a:t>
            </a:r>
            <a:r>
              <a:rPr lang="cs-CZ" dirty="0" err="1" smtClean="0"/>
              <a:t>players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Nikola </a:t>
            </a:r>
            <a:r>
              <a:rPr lang="cs-CZ" dirty="0" err="1" smtClean="0"/>
              <a:t>Karbatic</a:t>
            </a:r>
            <a:r>
              <a:rPr lang="cs-CZ" dirty="0" smtClean="0"/>
              <a:t>- 219 </a:t>
            </a:r>
            <a:r>
              <a:rPr lang="cs-CZ" dirty="0" err="1" smtClean="0"/>
              <a:t>national</a:t>
            </a:r>
            <a:r>
              <a:rPr lang="cs-CZ" dirty="0" smtClean="0"/>
              <a:t> </a:t>
            </a:r>
            <a:r>
              <a:rPr lang="cs-CZ" dirty="0" err="1" smtClean="0"/>
              <a:t>games</a:t>
            </a:r>
            <a:r>
              <a:rPr lang="cs-CZ" dirty="0" smtClean="0"/>
              <a:t>, 908 </a:t>
            </a:r>
            <a:r>
              <a:rPr lang="cs-CZ" dirty="0" err="1" smtClean="0"/>
              <a:t>goals</a:t>
            </a:r>
            <a:r>
              <a:rPr lang="cs-CZ" dirty="0" smtClean="0"/>
              <a:t>,  3x </a:t>
            </a:r>
            <a:r>
              <a:rPr lang="cs-CZ" dirty="0" err="1" smtClean="0"/>
              <a:t>ihf</a:t>
            </a:r>
            <a:r>
              <a:rPr lang="cs-CZ" dirty="0" smtClean="0"/>
              <a:t> </a:t>
            </a:r>
            <a:r>
              <a:rPr lang="cs-CZ" dirty="0" err="1" smtClean="0"/>
              <a:t>player</a:t>
            </a:r>
            <a:endParaRPr lang="cs-CZ" dirty="0" smtClean="0"/>
          </a:p>
          <a:p>
            <a:r>
              <a:rPr lang="cs-CZ" dirty="0" err="1" smtClean="0"/>
              <a:t>Mikkel</a:t>
            </a:r>
            <a:r>
              <a:rPr lang="cs-CZ" dirty="0" smtClean="0"/>
              <a:t> </a:t>
            </a:r>
            <a:r>
              <a:rPr lang="cs-CZ" dirty="0" err="1" smtClean="0"/>
              <a:t>Hansen</a:t>
            </a:r>
            <a:r>
              <a:rPr lang="cs-CZ" dirty="0" smtClean="0"/>
              <a:t>- </a:t>
            </a:r>
            <a:r>
              <a:rPr lang="cs-CZ" dirty="0" err="1" smtClean="0"/>
              <a:t>historical</a:t>
            </a:r>
            <a:r>
              <a:rPr lang="cs-CZ" dirty="0" smtClean="0"/>
              <a:t> </a:t>
            </a:r>
            <a:r>
              <a:rPr lang="cs-CZ" dirty="0" err="1" smtClean="0"/>
              <a:t>record</a:t>
            </a:r>
            <a:r>
              <a:rPr lang="cs-CZ" dirty="0" smtClean="0"/>
              <a:t> in CL-121 </a:t>
            </a:r>
            <a:r>
              <a:rPr lang="cs-CZ" dirty="0" err="1" smtClean="0"/>
              <a:t>goals</a:t>
            </a:r>
            <a:endParaRPr lang="cs-CZ" dirty="0" smtClean="0"/>
          </a:p>
          <a:p>
            <a:r>
              <a:rPr lang="cs-CZ" dirty="0" smtClean="0"/>
              <a:t>Filip Jícha-  in 2010 he </a:t>
            </a:r>
            <a:r>
              <a:rPr lang="cs-CZ" dirty="0" err="1" smtClean="0"/>
              <a:t>won</a:t>
            </a:r>
            <a:r>
              <a:rPr lang="cs-CZ" dirty="0" smtClean="0"/>
              <a:t> </a:t>
            </a:r>
            <a:r>
              <a:rPr lang="cs-CZ" dirty="0" err="1" smtClean="0"/>
              <a:t>ihf</a:t>
            </a:r>
            <a:r>
              <a:rPr lang="cs-CZ" dirty="0" smtClean="0"/>
              <a:t> </a:t>
            </a:r>
            <a:r>
              <a:rPr lang="cs-CZ" dirty="0" err="1" smtClean="0"/>
              <a:t>trophy</a:t>
            </a:r>
            <a:r>
              <a:rPr lang="cs-CZ" dirty="0" smtClean="0"/>
              <a:t>, 2x Cl </a:t>
            </a:r>
            <a:r>
              <a:rPr lang="cs-CZ" dirty="0" err="1" smtClean="0"/>
              <a:t>winner</a:t>
            </a:r>
            <a:endParaRPr lang="cs-CZ" dirty="0" smtClean="0"/>
          </a:p>
          <a:p>
            <a:pPr>
              <a:buNone/>
            </a:pPr>
            <a:endParaRPr lang="cs-CZ" dirty="0"/>
          </a:p>
        </p:txBody>
      </p:sp>
      <p:pic>
        <p:nvPicPr>
          <p:cNvPr id="13314" name="Picture 2" descr="C:\Users\Tomas\Desktop\Filip_Jíc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4221088"/>
            <a:ext cx="1584176" cy="2376264"/>
          </a:xfrm>
          <a:prstGeom prst="rect">
            <a:avLst/>
          </a:prstGeom>
          <a:noFill/>
        </p:spPr>
      </p:pic>
      <p:pic>
        <p:nvPicPr>
          <p:cNvPr id="13315" name="Picture 3" descr="C:\Users\Tomas\Desktop\stažený soub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149080"/>
            <a:ext cx="1944216" cy="2503914"/>
          </a:xfrm>
          <a:prstGeom prst="rect">
            <a:avLst/>
          </a:prstGeom>
          <a:noFill/>
        </p:spPr>
      </p:pic>
      <p:pic>
        <p:nvPicPr>
          <p:cNvPr id="13316" name="Picture 4" descr="C:\Users\Tomas\Desktop\stažený soubor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653136"/>
            <a:ext cx="2680782" cy="1982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Questions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How</a:t>
            </a:r>
            <a:r>
              <a:rPr lang="cs-CZ" dirty="0" smtClean="0"/>
              <a:t> many </a:t>
            </a:r>
            <a:r>
              <a:rPr lang="cs-CZ" dirty="0" err="1" smtClean="0"/>
              <a:t>sports</a:t>
            </a:r>
            <a:r>
              <a:rPr lang="cs-CZ" dirty="0" smtClean="0"/>
              <a:t> are in </a:t>
            </a:r>
            <a:r>
              <a:rPr lang="cs-CZ" dirty="0" err="1" smtClean="0"/>
              <a:t>Paralympic</a:t>
            </a:r>
            <a:r>
              <a:rPr lang="cs-CZ" dirty="0" smtClean="0"/>
              <a:t> </a:t>
            </a:r>
            <a:r>
              <a:rPr lang="cs-CZ" dirty="0" err="1" smtClean="0"/>
              <a:t>games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Which</a:t>
            </a:r>
            <a:r>
              <a:rPr lang="cs-CZ" dirty="0" smtClean="0"/>
              <a:t> </a:t>
            </a:r>
            <a:r>
              <a:rPr lang="cs-CZ" dirty="0" err="1" smtClean="0"/>
              <a:t>year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where</a:t>
            </a:r>
            <a:r>
              <a:rPr lang="cs-CZ" dirty="0" smtClean="0"/>
              <a:t> </a:t>
            </a:r>
            <a:r>
              <a:rPr lang="cs-CZ" dirty="0" err="1" smtClean="0"/>
              <a:t>were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first</a:t>
            </a:r>
            <a:r>
              <a:rPr lang="cs-CZ" dirty="0" smtClean="0"/>
              <a:t> </a:t>
            </a:r>
            <a:r>
              <a:rPr lang="cs-CZ" dirty="0" err="1" smtClean="0"/>
              <a:t>games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Can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name</a:t>
            </a:r>
            <a:r>
              <a:rPr lang="cs-CZ" dirty="0" smtClean="0"/>
              <a:t> </a:t>
            </a:r>
            <a:r>
              <a:rPr lang="cs-CZ" dirty="0" err="1" smtClean="0"/>
              <a:t>all</a:t>
            </a:r>
            <a:r>
              <a:rPr lang="cs-CZ" dirty="0" smtClean="0"/>
              <a:t> </a:t>
            </a:r>
            <a:r>
              <a:rPr lang="cs-CZ" dirty="0" err="1" smtClean="0"/>
              <a:t>disability</a:t>
            </a:r>
            <a:r>
              <a:rPr lang="cs-CZ" dirty="0" smtClean="0"/>
              <a:t> </a:t>
            </a:r>
            <a:r>
              <a:rPr lang="cs-CZ" dirty="0" err="1" smtClean="0"/>
              <a:t>categories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Can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describe</a:t>
            </a:r>
            <a:r>
              <a:rPr lang="cs-CZ" dirty="0" smtClean="0"/>
              <a:t> </a:t>
            </a:r>
            <a:r>
              <a:rPr lang="cs-CZ" dirty="0" err="1" smtClean="0"/>
              <a:t>me</a:t>
            </a:r>
            <a:r>
              <a:rPr lang="cs-CZ" dirty="0" smtClean="0"/>
              <a:t> a </a:t>
            </a:r>
            <a:r>
              <a:rPr lang="cs-CZ" dirty="0" err="1" smtClean="0"/>
              <a:t>goalball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player</a:t>
            </a:r>
            <a:r>
              <a:rPr lang="cs-CZ" dirty="0" smtClean="0"/>
              <a:t> </a:t>
            </a:r>
            <a:r>
              <a:rPr lang="cs-CZ" dirty="0" err="1" smtClean="0"/>
              <a:t>holds</a:t>
            </a:r>
            <a:r>
              <a:rPr lang="cs-CZ" dirty="0" smtClean="0"/>
              <a:t> a </a:t>
            </a:r>
            <a:r>
              <a:rPr lang="cs-CZ" dirty="0" err="1" smtClean="0"/>
              <a:t>record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most CL </a:t>
            </a:r>
            <a:r>
              <a:rPr lang="cs-CZ" dirty="0" err="1" smtClean="0"/>
              <a:t>goals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how</a:t>
            </a:r>
            <a:r>
              <a:rPr lang="cs-CZ" dirty="0" smtClean="0"/>
              <a:t> many he </a:t>
            </a:r>
            <a:r>
              <a:rPr lang="cs-CZ" dirty="0" err="1" smtClean="0"/>
              <a:t>scored</a:t>
            </a:r>
            <a:r>
              <a:rPr lang="cs-CZ" smtClean="0"/>
              <a:t>?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Paralympic</a:t>
            </a:r>
            <a:r>
              <a:rPr lang="cs-CZ" dirty="0" smtClean="0"/>
              <a:t> </a:t>
            </a:r>
            <a:r>
              <a:rPr lang="cs-CZ" dirty="0" err="1" smtClean="0"/>
              <a:t>games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</a:t>
            </a:r>
            <a:r>
              <a:rPr lang="en-US" dirty="0" err="1" smtClean="0"/>
              <a:t>ajor</a:t>
            </a:r>
            <a:r>
              <a:rPr lang="en-US" dirty="0" smtClean="0"/>
              <a:t> international multi-sport event</a:t>
            </a:r>
            <a:endParaRPr lang="cs-CZ" dirty="0" smtClean="0"/>
          </a:p>
          <a:p>
            <a:r>
              <a:rPr lang="cs-CZ" dirty="0" smtClean="0"/>
              <a:t>Winter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Summer</a:t>
            </a:r>
            <a:r>
              <a:rPr lang="cs-CZ" dirty="0" smtClean="0"/>
              <a:t> </a:t>
            </a:r>
            <a:r>
              <a:rPr lang="cs-CZ" dirty="0" err="1" smtClean="0"/>
              <a:t>games</a:t>
            </a:r>
            <a:endParaRPr lang="cs-CZ" dirty="0" smtClean="0"/>
          </a:p>
          <a:p>
            <a:r>
              <a:rPr lang="cs-CZ" dirty="0" err="1" smtClean="0"/>
              <a:t>They</a:t>
            </a:r>
            <a:r>
              <a:rPr lang="cs-CZ" dirty="0" smtClean="0"/>
              <a:t> </a:t>
            </a:r>
            <a:r>
              <a:rPr lang="cs-CZ" dirty="0" err="1" smtClean="0"/>
              <a:t>take</a:t>
            </a:r>
            <a:r>
              <a:rPr lang="cs-CZ" dirty="0" smtClean="0"/>
              <a:t> </a:t>
            </a:r>
            <a:r>
              <a:rPr lang="cs-CZ" dirty="0" err="1" smtClean="0"/>
              <a:t>place</a:t>
            </a:r>
            <a:r>
              <a:rPr lang="cs-CZ" dirty="0" smtClean="0"/>
              <a:t> </a:t>
            </a:r>
            <a:r>
              <a:rPr lang="cs-CZ" dirty="0" err="1" smtClean="0"/>
              <a:t>every</a:t>
            </a:r>
            <a:r>
              <a:rPr lang="cs-CZ" dirty="0" smtClean="0"/>
              <a:t> 4 </a:t>
            </a:r>
            <a:r>
              <a:rPr lang="cs-CZ" dirty="0" err="1" smtClean="0"/>
              <a:t>years</a:t>
            </a:r>
            <a:endParaRPr lang="cs-CZ" dirty="0" smtClean="0"/>
          </a:p>
          <a:p>
            <a:r>
              <a:rPr lang="en-US" dirty="0" smtClean="0"/>
              <a:t>All </a:t>
            </a:r>
            <a:r>
              <a:rPr lang="en-US" dirty="0" err="1" smtClean="0"/>
              <a:t>Paralympic</a:t>
            </a:r>
            <a:r>
              <a:rPr lang="en-US" dirty="0" smtClean="0"/>
              <a:t> Games are governed by the </a:t>
            </a:r>
            <a:r>
              <a:rPr lang="cs-CZ" dirty="0" smtClean="0"/>
              <a:t>IPC</a:t>
            </a:r>
          </a:p>
          <a:p>
            <a:r>
              <a:rPr lang="cs-CZ" dirty="0" smtClean="0"/>
              <a:t>22+5 </a:t>
            </a:r>
            <a:r>
              <a:rPr lang="cs-CZ" dirty="0" err="1" smtClean="0"/>
              <a:t>sports</a:t>
            </a:r>
            <a:endParaRPr lang="cs-CZ" dirty="0" smtClean="0"/>
          </a:p>
        </p:txBody>
      </p:sp>
      <p:pic>
        <p:nvPicPr>
          <p:cNvPr id="1026" name="Picture 2" descr="C:\Users\Tomas\Desktop\Logo_of_the_International_Paralympic_Committee_2019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437112"/>
            <a:ext cx="2464668" cy="1811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History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en-US" dirty="0" smtClean="0"/>
              <a:t> developed out of rehabilitation programs</a:t>
            </a:r>
            <a:endParaRPr lang="cs-CZ" dirty="0" smtClean="0"/>
          </a:p>
          <a:p>
            <a:r>
              <a:rPr lang="cs-CZ" dirty="0" err="1" smtClean="0"/>
              <a:t>After</a:t>
            </a:r>
            <a:r>
              <a:rPr lang="cs-CZ" dirty="0" smtClean="0"/>
              <a:t> WW2 lot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people</a:t>
            </a:r>
            <a:r>
              <a:rPr lang="cs-CZ" dirty="0" smtClean="0"/>
              <a:t> has </a:t>
            </a:r>
            <a:r>
              <a:rPr lang="cs-CZ" dirty="0" err="1" smtClean="0"/>
              <a:t>been</a:t>
            </a:r>
            <a:r>
              <a:rPr lang="cs-CZ" dirty="0" smtClean="0"/>
              <a:t> </a:t>
            </a:r>
            <a:r>
              <a:rPr lang="cs-CZ" dirty="0" err="1" smtClean="0"/>
              <a:t>injured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sport </a:t>
            </a:r>
            <a:r>
              <a:rPr lang="cs-CZ" dirty="0" err="1" smtClean="0"/>
              <a:t>was</a:t>
            </a:r>
            <a:r>
              <a:rPr lang="cs-CZ" dirty="0" smtClean="0"/>
              <a:t> </a:t>
            </a:r>
            <a:r>
              <a:rPr lang="cs-CZ" dirty="0" err="1" smtClean="0"/>
              <a:t>presented</a:t>
            </a:r>
            <a:r>
              <a:rPr lang="cs-CZ" dirty="0" smtClean="0"/>
              <a:t> as a </a:t>
            </a:r>
            <a:r>
              <a:rPr lang="cs-CZ" dirty="0" err="1" smtClean="0"/>
              <a:t>key</a:t>
            </a:r>
            <a:r>
              <a:rPr lang="cs-CZ" dirty="0" smtClean="0"/>
              <a:t> to </a:t>
            </a:r>
            <a:r>
              <a:rPr lang="cs-CZ" dirty="0" err="1" smtClean="0"/>
              <a:t>rehabilitation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Ludwig</a:t>
            </a:r>
            <a:r>
              <a:rPr lang="cs-CZ" dirty="0" smtClean="0"/>
              <a:t> </a:t>
            </a:r>
            <a:r>
              <a:rPr lang="cs-CZ" dirty="0" err="1" smtClean="0"/>
              <a:t>Guttmann</a:t>
            </a:r>
            <a:r>
              <a:rPr lang="cs-CZ" dirty="0" smtClean="0"/>
              <a:t> he </a:t>
            </a:r>
            <a:r>
              <a:rPr lang="cs-CZ" dirty="0" err="1" smtClean="0"/>
              <a:t>was</a:t>
            </a:r>
            <a:r>
              <a:rPr lang="cs-CZ" dirty="0" smtClean="0"/>
              <a:t> a </a:t>
            </a:r>
            <a:r>
              <a:rPr lang="cs-CZ" dirty="0" err="1" smtClean="0"/>
              <a:t>pioneer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this</a:t>
            </a:r>
            <a:r>
              <a:rPr lang="cs-CZ" dirty="0" smtClean="0"/>
              <a:t> </a:t>
            </a:r>
            <a:r>
              <a:rPr lang="cs-CZ" dirty="0" err="1" smtClean="0"/>
              <a:t>aproach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First</a:t>
            </a:r>
            <a:r>
              <a:rPr lang="cs-CZ" dirty="0" smtClean="0"/>
              <a:t> </a:t>
            </a:r>
            <a:r>
              <a:rPr lang="cs-CZ" dirty="0" err="1" smtClean="0"/>
              <a:t>games</a:t>
            </a:r>
            <a:r>
              <a:rPr lang="cs-CZ" dirty="0" smtClean="0"/>
              <a:t> </a:t>
            </a:r>
            <a:r>
              <a:rPr lang="cs-CZ" dirty="0" err="1" smtClean="0"/>
              <a:t>were</a:t>
            </a:r>
            <a:r>
              <a:rPr lang="cs-CZ" dirty="0" smtClean="0"/>
              <a:t> in Roma in 1960</a:t>
            </a:r>
            <a:endParaRPr lang="cs-CZ" dirty="0"/>
          </a:p>
        </p:txBody>
      </p:sp>
      <p:pic>
        <p:nvPicPr>
          <p:cNvPr id="2050" name="Picture 2" descr="C:\Users\Tomas\Desktop\220px-Paralympic_2010_-_Alpine_skiing_-_Talan_Skeels-Pigg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5155704"/>
            <a:ext cx="2269728" cy="1702296"/>
          </a:xfrm>
          <a:prstGeom prst="rect">
            <a:avLst/>
          </a:prstGeom>
          <a:noFill/>
        </p:spPr>
      </p:pic>
      <p:pic>
        <p:nvPicPr>
          <p:cNvPr id="2051" name="Picture 3" descr="C:\Users\Tomas\Desktop\220px-Wheelchair_basketball_at_the_2008_Summer_Paralympic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203086"/>
            <a:ext cx="2123931" cy="2654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Disability</a:t>
            </a:r>
            <a:r>
              <a:rPr lang="cs-CZ" dirty="0" smtClean="0"/>
              <a:t> </a:t>
            </a:r>
            <a:r>
              <a:rPr lang="cs-CZ" dirty="0" err="1" smtClean="0"/>
              <a:t>categories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Athletes who participate in </a:t>
            </a:r>
            <a:r>
              <a:rPr lang="en-US" dirty="0" err="1" smtClean="0"/>
              <a:t>Paralympic</a:t>
            </a:r>
            <a:r>
              <a:rPr lang="en-US" dirty="0" smtClean="0"/>
              <a:t> sport are</a:t>
            </a:r>
            <a:r>
              <a:rPr lang="cs-CZ" dirty="0" smtClean="0"/>
              <a:t> </a:t>
            </a:r>
            <a:r>
              <a:rPr lang="en-US" dirty="0" smtClean="0"/>
              <a:t>based on their type of disability</a:t>
            </a:r>
            <a:r>
              <a:rPr lang="cs-CZ" dirty="0" smtClean="0"/>
              <a:t>.</a:t>
            </a:r>
          </a:p>
          <a:p>
            <a:r>
              <a:rPr lang="cs-CZ" dirty="0" smtClean="0"/>
              <a:t>3 </a:t>
            </a:r>
            <a:r>
              <a:rPr lang="cs-CZ" dirty="0" err="1" smtClean="0"/>
              <a:t>groupes</a:t>
            </a:r>
            <a:r>
              <a:rPr lang="cs-CZ" dirty="0" smtClean="0"/>
              <a:t>: </a:t>
            </a:r>
            <a:r>
              <a:rPr lang="cs-CZ" dirty="0" err="1" smtClean="0"/>
              <a:t>Visual</a:t>
            </a:r>
            <a:r>
              <a:rPr lang="cs-CZ" dirty="0" smtClean="0"/>
              <a:t> </a:t>
            </a:r>
            <a:r>
              <a:rPr lang="cs-CZ" dirty="0" err="1" smtClean="0"/>
              <a:t>disability</a:t>
            </a:r>
            <a:r>
              <a:rPr lang="cs-CZ" dirty="0" smtClean="0"/>
              <a:t>, </a:t>
            </a:r>
            <a:r>
              <a:rPr lang="cs-CZ" dirty="0" err="1" smtClean="0"/>
              <a:t>Physical</a:t>
            </a:r>
            <a:r>
              <a:rPr lang="cs-CZ" dirty="0" smtClean="0"/>
              <a:t> </a:t>
            </a:r>
            <a:r>
              <a:rPr lang="cs-CZ" dirty="0" err="1" smtClean="0"/>
              <a:t>disability</a:t>
            </a:r>
            <a:r>
              <a:rPr lang="cs-CZ" dirty="0" smtClean="0"/>
              <a:t>, </a:t>
            </a:r>
            <a:r>
              <a:rPr lang="cs-CZ" dirty="0" err="1" smtClean="0"/>
              <a:t>Intellectual</a:t>
            </a:r>
            <a:r>
              <a:rPr lang="cs-CZ" dirty="0" smtClean="0"/>
              <a:t> </a:t>
            </a:r>
            <a:r>
              <a:rPr lang="cs-CZ" dirty="0" err="1" smtClean="0"/>
              <a:t>Disability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3074" name="Picture 2" descr="C:\Users\Tomas\Desktop\Bez názv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7387692" cy="57447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Para-</a:t>
            </a:r>
            <a:r>
              <a:rPr lang="cs-CZ" dirty="0" err="1" smtClean="0"/>
              <a:t>athletics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is the sport of athletics </a:t>
            </a:r>
            <a:r>
              <a:rPr lang="en-US" sz="2400" dirty="0" err="1" smtClean="0"/>
              <a:t>practised</a:t>
            </a:r>
            <a:r>
              <a:rPr lang="en-US" sz="2400" dirty="0" smtClean="0"/>
              <a:t> by people with a disability</a:t>
            </a:r>
            <a:endParaRPr lang="cs-CZ" sz="2400" dirty="0" smtClean="0"/>
          </a:p>
          <a:p>
            <a:r>
              <a:rPr lang="cs-CZ" sz="2400" dirty="0" err="1" smtClean="0"/>
              <a:t>Sports</a:t>
            </a:r>
            <a:r>
              <a:rPr lang="cs-CZ" sz="2400" dirty="0" smtClean="0"/>
              <a:t> are </a:t>
            </a:r>
            <a:r>
              <a:rPr lang="cs-CZ" sz="2400" dirty="0" err="1" smtClean="0"/>
              <a:t>mostly</a:t>
            </a:r>
            <a:r>
              <a:rPr lang="cs-CZ" sz="2400" dirty="0" smtClean="0"/>
              <a:t>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same</a:t>
            </a:r>
            <a:r>
              <a:rPr lang="cs-CZ" sz="2400" dirty="0" smtClean="0"/>
              <a:t> as in </a:t>
            </a:r>
            <a:r>
              <a:rPr lang="cs-CZ" sz="2400" dirty="0" err="1" smtClean="0"/>
              <a:t>normal</a:t>
            </a:r>
            <a:r>
              <a:rPr lang="cs-CZ" sz="2400" dirty="0" smtClean="0"/>
              <a:t> </a:t>
            </a:r>
            <a:r>
              <a:rPr lang="cs-CZ" sz="2400" dirty="0" err="1" smtClean="0"/>
              <a:t>athletics</a:t>
            </a:r>
            <a:r>
              <a:rPr lang="cs-CZ" sz="2400" dirty="0" smtClean="0"/>
              <a:t>.</a:t>
            </a:r>
          </a:p>
          <a:p>
            <a:r>
              <a:rPr lang="en-US" sz="2400" dirty="0" smtClean="0"/>
              <a:t>Competitors are typically </a:t>
            </a:r>
            <a:r>
              <a:rPr lang="en-US" sz="2400" dirty="0" err="1" smtClean="0"/>
              <a:t>organised</a:t>
            </a:r>
            <a:r>
              <a:rPr lang="en-US" sz="2400" dirty="0" smtClean="0"/>
              <a:t> into three broad categories</a:t>
            </a:r>
            <a:endParaRPr lang="cs-CZ" sz="2400" dirty="0" smtClean="0"/>
          </a:p>
          <a:p>
            <a:r>
              <a:rPr lang="en-US" sz="2400" dirty="0" err="1" smtClean="0"/>
              <a:t>Paralympic</a:t>
            </a:r>
            <a:r>
              <a:rPr lang="en-US" sz="2400" dirty="0" smtClean="0"/>
              <a:t> athletics has been one of the sports at the </a:t>
            </a:r>
            <a:r>
              <a:rPr lang="en-US" sz="2400" dirty="0" err="1" smtClean="0"/>
              <a:t>Paralympic</a:t>
            </a:r>
            <a:r>
              <a:rPr lang="en-US" sz="2400" dirty="0" smtClean="0"/>
              <a:t> Games since 1960</a:t>
            </a:r>
            <a:endParaRPr lang="cs-CZ" sz="2400" dirty="0" smtClean="0"/>
          </a:p>
          <a:p>
            <a:r>
              <a:rPr lang="cs-CZ" sz="2400" dirty="0" err="1" smtClean="0"/>
              <a:t>We</a:t>
            </a:r>
            <a:r>
              <a:rPr lang="cs-CZ" sz="2400" dirty="0" smtClean="0"/>
              <a:t> </a:t>
            </a:r>
            <a:r>
              <a:rPr lang="cs-CZ" sz="2400" dirty="0" err="1" smtClean="0"/>
              <a:t>have</a:t>
            </a:r>
            <a:r>
              <a:rPr lang="cs-CZ" sz="2400" dirty="0" smtClean="0"/>
              <a:t> 3 major </a:t>
            </a:r>
            <a:r>
              <a:rPr lang="cs-CZ" sz="2400" dirty="0" err="1" smtClean="0"/>
              <a:t>events</a:t>
            </a:r>
            <a:r>
              <a:rPr lang="cs-CZ" sz="2400" dirty="0" smtClean="0"/>
              <a:t> </a:t>
            </a:r>
            <a:r>
              <a:rPr lang="cs-CZ" sz="2400" dirty="0" err="1" smtClean="0"/>
              <a:t>for</a:t>
            </a:r>
            <a:r>
              <a:rPr lang="cs-CZ" sz="2400" dirty="0" smtClean="0"/>
              <a:t> para-</a:t>
            </a:r>
            <a:r>
              <a:rPr lang="cs-CZ" sz="2400" dirty="0" err="1" smtClean="0"/>
              <a:t>athletics</a:t>
            </a:r>
            <a:endParaRPr lang="cs-CZ" sz="2400" dirty="0" smtClean="0"/>
          </a:p>
          <a:p>
            <a:endParaRPr lang="cs-CZ" sz="2400" dirty="0"/>
          </a:p>
        </p:txBody>
      </p:sp>
      <p:pic>
        <p:nvPicPr>
          <p:cNvPr id="4098" name="Picture 2" descr="C:\Users\Tomas\Desktop\Kenny_van_Weeghel_2006_World_Championsh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1346" y="4941168"/>
            <a:ext cx="2462654" cy="1644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Classification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 = Field athletes</a:t>
            </a:r>
          </a:p>
          <a:p>
            <a:r>
              <a:rPr lang="en-US" dirty="0" smtClean="0"/>
              <a:t>T = Track athletes</a:t>
            </a:r>
          </a:p>
          <a:p>
            <a:r>
              <a:rPr lang="en-US" dirty="0" smtClean="0"/>
              <a:t>11–13 – Visual impairment. 11 and 12 compete with a sighted guide.</a:t>
            </a:r>
          </a:p>
          <a:p>
            <a:r>
              <a:rPr lang="en-US" dirty="0" smtClean="0"/>
              <a:t>20 – Intellectual impairment</a:t>
            </a:r>
          </a:p>
          <a:p>
            <a:r>
              <a:rPr lang="en-US" dirty="0" smtClean="0"/>
              <a:t>31–38 – Cerebral palsy</a:t>
            </a:r>
          </a:p>
          <a:p>
            <a:r>
              <a:rPr lang="en-US" dirty="0" smtClean="0"/>
              <a:t>40-41 athletes with dwarfism</a:t>
            </a:r>
          </a:p>
          <a:p>
            <a:r>
              <a:rPr lang="en-US" dirty="0" smtClean="0"/>
              <a:t>42–46 – Amputation, and others</a:t>
            </a:r>
          </a:p>
          <a:p>
            <a:r>
              <a:rPr lang="en-US" dirty="0" smtClean="0"/>
              <a:t>51–57 – Wheelchair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Para-</a:t>
            </a:r>
            <a:r>
              <a:rPr lang="cs-CZ" dirty="0" err="1" smtClean="0"/>
              <a:t>cycling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I</a:t>
            </a:r>
            <a:r>
              <a:rPr lang="en-US" dirty="0" smtClean="0"/>
              <a:t>s the sport of cycling adapted for cyclists who have various disabilities</a:t>
            </a:r>
            <a:r>
              <a:rPr lang="cs-CZ" dirty="0" smtClean="0"/>
              <a:t>.</a:t>
            </a:r>
          </a:p>
          <a:p>
            <a:r>
              <a:rPr lang="en-US" dirty="0" smtClean="0"/>
              <a:t>The sport consists of seven different events which include road and track races</a:t>
            </a:r>
            <a:r>
              <a:rPr lang="cs-CZ" dirty="0" smtClean="0"/>
              <a:t>.</a:t>
            </a:r>
          </a:p>
          <a:p>
            <a:r>
              <a:rPr lang="en-US" dirty="0" smtClean="0"/>
              <a:t>Para-cycling </a:t>
            </a:r>
            <a:r>
              <a:rPr lang="cs-CZ" dirty="0" err="1" smtClean="0"/>
              <a:t>developed</a:t>
            </a:r>
            <a:r>
              <a:rPr lang="en-US" dirty="0" smtClean="0"/>
              <a:t> in the 1980s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in 1984 </a:t>
            </a:r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was</a:t>
            </a:r>
            <a:r>
              <a:rPr lang="cs-CZ" dirty="0" smtClean="0"/>
              <a:t> </a:t>
            </a:r>
            <a:r>
              <a:rPr lang="cs-CZ" dirty="0" err="1" smtClean="0"/>
              <a:t>firstly</a:t>
            </a:r>
            <a:r>
              <a:rPr lang="cs-CZ" dirty="0" smtClean="0"/>
              <a:t> </a:t>
            </a:r>
            <a:r>
              <a:rPr lang="cs-CZ" dirty="0" err="1" smtClean="0"/>
              <a:t>introduce</a:t>
            </a:r>
            <a:r>
              <a:rPr lang="cs-CZ" dirty="0" smtClean="0"/>
              <a:t> on </a:t>
            </a:r>
            <a:r>
              <a:rPr lang="cs-CZ" dirty="0" err="1" smtClean="0"/>
              <a:t>paralympic</a:t>
            </a:r>
            <a:r>
              <a:rPr lang="cs-CZ" dirty="0" smtClean="0"/>
              <a:t> </a:t>
            </a:r>
            <a:r>
              <a:rPr lang="cs-CZ" dirty="0" err="1" smtClean="0"/>
              <a:t>games</a:t>
            </a:r>
            <a:r>
              <a:rPr lang="cs-CZ" dirty="0" smtClean="0"/>
              <a:t>.</a:t>
            </a:r>
          </a:p>
          <a:p>
            <a:endParaRPr lang="cs-CZ" dirty="0"/>
          </a:p>
        </p:txBody>
      </p:sp>
      <p:pic>
        <p:nvPicPr>
          <p:cNvPr id="5122" name="Picture 2" descr="C:\Users\Tomas\Desktop\Bez názv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980728"/>
            <a:ext cx="4941503" cy="2535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Goalball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 is a team sport designed specifically for athletes with a vision impairment</a:t>
            </a:r>
            <a:r>
              <a:rPr lang="cs-CZ" dirty="0" smtClean="0"/>
              <a:t>.</a:t>
            </a:r>
          </a:p>
          <a:p>
            <a:r>
              <a:rPr lang="en-US" dirty="0" smtClean="0"/>
              <a:t>Participants compete in teams of three, and try to throw a ball</a:t>
            </a:r>
            <a:r>
              <a:rPr lang="cs-CZ" dirty="0" smtClean="0"/>
              <a:t> to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opponents</a:t>
            </a:r>
            <a:r>
              <a:rPr lang="cs-CZ" dirty="0" smtClean="0"/>
              <a:t> </a:t>
            </a:r>
            <a:r>
              <a:rPr lang="cs-CZ" dirty="0" err="1" smtClean="0"/>
              <a:t>goal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It</a:t>
            </a:r>
            <a:r>
              <a:rPr lang="cs-CZ" dirty="0" smtClean="0"/>
              <a:t>‘s </a:t>
            </a:r>
            <a:r>
              <a:rPr lang="cs-CZ" dirty="0" err="1" smtClean="0"/>
              <a:t>an</a:t>
            </a:r>
            <a:r>
              <a:rPr lang="cs-CZ" dirty="0" smtClean="0"/>
              <a:t> </a:t>
            </a:r>
            <a:r>
              <a:rPr lang="cs-CZ" dirty="0" err="1" smtClean="0"/>
              <a:t>indoor</a:t>
            </a:r>
            <a:r>
              <a:rPr lang="cs-CZ" dirty="0" smtClean="0"/>
              <a:t> sport,</a:t>
            </a:r>
            <a:r>
              <a:rPr lang="cs-CZ" dirty="0" err="1" smtClean="0"/>
              <a:t>usually</a:t>
            </a:r>
            <a:r>
              <a:rPr lang="cs-CZ" dirty="0" smtClean="0"/>
              <a:t> on </a:t>
            </a:r>
            <a:r>
              <a:rPr lang="cs-CZ" dirty="0" err="1" smtClean="0"/>
              <a:t>volleyball</a:t>
            </a:r>
            <a:r>
              <a:rPr lang="cs-CZ" dirty="0" smtClean="0"/>
              <a:t> </a:t>
            </a:r>
            <a:r>
              <a:rPr lang="cs-CZ" dirty="0" err="1" smtClean="0"/>
              <a:t>court</a:t>
            </a:r>
            <a:endParaRPr lang="cs-CZ" dirty="0" smtClean="0"/>
          </a:p>
          <a:p>
            <a:r>
              <a:rPr lang="cs-CZ" dirty="0" err="1" smtClean="0"/>
              <a:t>There</a:t>
            </a:r>
            <a:r>
              <a:rPr lang="cs-CZ" dirty="0" smtClean="0"/>
              <a:t> are 6 </a:t>
            </a:r>
            <a:r>
              <a:rPr lang="cs-CZ" dirty="0" err="1" smtClean="0"/>
              <a:t>players</a:t>
            </a:r>
            <a:r>
              <a:rPr lang="cs-CZ" dirty="0" smtClean="0"/>
              <a:t> on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pitch</a:t>
            </a:r>
            <a:endParaRPr lang="cs-CZ" dirty="0"/>
          </a:p>
        </p:txBody>
      </p:sp>
      <p:pic>
        <p:nvPicPr>
          <p:cNvPr id="6146" name="Picture 2" descr="C:\Users\Tomas\Desktop\220px-Goalball_vid_Paralympics_i_At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725144"/>
            <a:ext cx="2498607" cy="16695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istický">
  <a:themeElements>
    <a:clrScheme name="Urbanistický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istický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ist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493</TotalTime>
  <Words>309</Words>
  <Application>Microsoft Office PowerPoint</Application>
  <PresentationFormat>Předvádění na obrazovce (4:3)</PresentationFormat>
  <Paragraphs>93</Paragraphs>
  <Slides>18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Urbanistický</vt:lpstr>
      <vt:lpstr>Paralympic Sports</vt:lpstr>
      <vt:lpstr>Paralympic games</vt:lpstr>
      <vt:lpstr>History</vt:lpstr>
      <vt:lpstr>Disability categories</vt:lpstr>
      <vt:lpstr>Snímek 5</vt:lpstr>
      <vt:lpstr>Para-athletics</vt:lpstr>
      <vt:lpstr>Classification</vt:lpstr>
      <vt:lpstr>Para-cycling</vt:lpstr>
      <vt:lpstr>Goalball</vt:lpstr>
      <vt:lpstr>5-a-side football</vt:lpstr>
      <vt:lpstr>Wheelchair basketball </vt:lpstr>
      <vt:lpstr>Wheelchair rugby</vt:lpstr>
      <vt:lpstr>Para-alpine skiing</vt:lpstr>
      <vt:lpstr>Handball </vt:lpstr>
      <vt:lpstr>History</vt:lpstr>
      <vt:lpstr>Rules </vt:lpstr>
      <vt:lpstr>Famous players</vt:lpstr>
      <vt:lpstr>Questions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Paralympic Sports</dc:title>
  <dc:creator>Tomas</dc:creator>
  <cp:lastModifiedBy>Tomas</cp:lastModifiedBy>
  <cp:revision>38</cp:revision>
  <dcterms:created xsi:type="dcterms:W3CDTF">2021-04-12T09:55:00Z</dcterms:created>
  <dcterms:modified xsi:type="dcterms:W3CDTF">2021-04-13T12:01:59Z</dcterms:modified>
</cp:coreProperties>
</file>