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9846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2578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9820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7933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025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402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3913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61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989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157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0469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A6111FD-BA9A-4D0B-8409-4A11A915E7A3}" type="datetimeFigureOut">
              <a:rPr lang="cs-CZ" smtClean="0"/>
              <a:t>15.03.2021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81014D6-FE46-40B6-98F6-C765D5A2CE96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771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Sport and </a:t>
            </a:r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education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- </a:t>
            </a:r>
            <a:r>
              <a:rPr lang="cs-CZ" dirty="0" err="1"/>
              <a:t>Ice</a:t>
            </a:r>
            <a:r>
              <a:rPr lang="cs-CZ" dirty="0"/>
              <a:t> </a:t>
            </a:r>
            <a:r>
              <a:rPr lang="cs-CZ" dirty="0" err="1"/>
              <a:t>hockey</a:t>
            </a:r>
            <a:r>
              <a:rPr lang="cs-CZ" dirty="0"/>
              <a:t>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Michal Chládek </a:t>
            </a:r>
          </a:p>
          <a:p>
            <a:r>
              <a:rPr lang="cs-CZ" dirty="0"/>
              <a:t>FTVS</a:t>
            </a:r>
          </a:p>
          <a:p>
            <a:r>
              <a:rPr lang="cs-CZ" dirty="0"/>
              <a:t>1. ročník, TVS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667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Recretional</a:t>
            </a:r>
            <a:r>
              <a:rPr lang="cs-CZ" dirty="0"/>
              <a:t> sport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err="1"/>
              <a:t>It´s</a:t>
            </a:r>
            <a:r>
              <a:rPr lang="cs-CZ" b="1" dirty="0"/>
              <a:t> done </a:t>
            </a:r>
            <a:r>
              <a:rPr lang="cs-CZ" b="1" dirty="0" err="1"/>
              <a:t>for</a:t>
            </a:r>
            <a:r>
              <a:rPr lang="cs-CZ" b="1" dirty="0"/>
              <a:t> many </a:t>
            </a:r>
            <a:r>
              <a:rPr lang="cs-CZ" b="1" dirty="0" err="1"/>
              <a:t>reasons</a:t>
            </a:r>
            <a:r>
              <a:rPr lang="cs-CZ" b="1" dirty="0"/>
              <a:t> </a:t>
            </a:r>
            <a:r>
              <a:rPr lang="cs-CZ" dirty="0"/>
              <a:t>– 	Just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fun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				</a:t>
            </a:r>
            <a:r>
              <a:rPr lang="cs-CZ" dirty="0" err="1"/>
              <a:t>Staying</a:t>
            </a:r>
            <a:r>
              <a:rPr lang="cs-CZ" dirty="0"/>
              <a:t> fit</a:t>
            </a:r>
          </a:p>
          <a:p>
            <a:pPr marL="0" indent="0">
              <a:buNone/>
            </a:pPr>
            <a:r>
              <a:rPr lang="cs-CZ" dirty="0"/>
              <a:t>				</a:t>
            </a:r>
            <a:r>
              <a:rPr lang="cs-CZ" dirty="0" err="1"/>
              <a:t>Improve</a:t>
            </a:r>
            <a:r>
              <a:rPr lang="cs-CZ" dirty="0"/>
              <a:t> </a:t>
            </a:r>
            <a:r>
              <a:rPr lang="cs-CZ" dirty="0" err="1"/>
              <a:t>physical</a:t>
            </a:r>
            <a:r>
              <a:rPr lang="cs-CZ" dirty="0"/>
              <a:t> and </a:t>
            </a:r>
            <a:r>
              <a:rPr lang="cs-CZ" dirty="0" err="1"/>
              <a:t>mental</a:t>
            </a:r>
            <a:r>
              <a:rPr lang="cs-CZ" dirty="0"/>
              <a:t> fitness and </a:t>
            </a:r>
            <a:r>
              <a:rPr lang="cs-CZ" dirty="0" err="1"/>
              <a:t>health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	</a:t>
            </a:r>
            <a:r>
              <a:rPr lang="cs-CZ" dirty="0" err="1"/>
              <a:t>Have</a:t>
            </a:r>
            <a:r>
              <a:rPr lang="cs-CZ" dirty="0"/>
              <a:t> a </a:t>
            </a:r>
            <a:r>
              <a:rPr lang="cs-CZ" dirty="0" err="1"/>
              <a:t>better</a:t>
            </a:r>
            <a:r>
              <a:rPr lang="cs-CZ" dirty="0"/>
              <a:t> flexibility, to </a:t>
            </a:r>
            <a:r>
              <a:rPr lang="cs-CZ" dirty="0" err="1"/>
              <a:t>strengthen</a:t>
            </a:r>
            <a:r>
              <a:rPr lang="cs-CZ" dirty="0"/>
              <a:t> </a:t>
            </a:r>
            <a:r>
              <a:rPr lang="cs-CZ" dirty="0" err="1"/>
              <a:t>muscles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				To </a:t>
            </a:r>
            <a:r>
              <a:rPr lang="cs-CZ" dirty="0" err="1"/>
              <a:t>look</a:t>
            </a:r>
            <a:r>
              <a:rPr lang="cs-CZ" dirty="0"/>
              <a:t> </a:t>
            </a:r>
            <a:r>
              <a:rPr lang="cs-CZ" dirty="0" err="1"/>
              <a:t>younger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	</a:t>
            </a:r>
            <a:r>
              <a:rPr lang="cs-CZ" dirty="0" err="1"/>
              <a:t>Learn</a:t>
            </a:r>
            <a:r>
              <a:rPr lang="cs-CZ" dirty="0"/>
              <a:t>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skills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	</a:t>
            </a:r>
            <a:r>
              <a:rPr lang="cs-CZ" dirty="0" err="1"/>
              <a:t>Meet</a:t>
            </a:r>
            <a:r>
              <a:rPr lang="cs-CZ" dirty="0"/>
              <a:t>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people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284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Competitive</a:t>
            </a:r>
            <a:r>
              <a:rPr lang="cs-CZ" dirty="0"/>
              <a:t> sport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97280" y="1913823"/>
            <a:ext cx="10058400" cy="4023360"/>
          </a:xfrm>
        </p:spPr>
        <p:txBody>
          <a:bodyPr/>
          <a:lstStyle/>
          <a:p>
            <a:r>
              <a:rPr lang="cs-CZ" b="1" dirty="0"/>
              <a:t>done </a:t>
            </a:r>
            <a:r>
              <a:rPr lang="cs-CZ" b="1" dirty="0" err="1"/>
              <a:t>mainly</a:t>
            </a:r>
            <a:r>
              <a:rPr lang="cs-CZ" b="1" dirty="0"/>
              <a:t> </a:t>
            </a:r>
            <a:r>
              <a:rPr lang="cs-CZ" b="1" dirty="0" err="1"/>
              <a:t>for</a:t>
            </a:r>
            <a:r>
              <a:rPr lang="cs-CZ" b="1" dirty="0"/>
              <a:t> </a:t>
            </a:r>
            <a:r>
              <a:rPr lang="cs-CZ" dirty="0"/>
              <a:t>-	performance</a:t>
            </a:r>
          </a:p>
          <a:p>
            <a:pPr marL="384048" lvl="2" indent="0">
              <a:buNone/>
            </a:pPr>
            <a:r>
              <a:rPr lang="cs-CZ" sz="2000" dirty="0"/>
              <a:t>			</a:t>
            </a:r>
            <a:r>
              <a:rPr lang="cs-CZ" sz="2000" dirty="0" err="1"/>
              <a:t>achieving</a:t>
            </a:r>
            <a:r>
              <a:rPr lang="cs-CZ" sz="2000" dirty="0"/>
              <a:t> </a:t>
            </a:r>
            <a:r>
              <a:rPr lang="cs-CZ" sz="2000" dirty="0" err="1"/>
              <a:t>good</a:t>
            </a:r>
            <a:r>
              <a:rPr lang="cs-CZ" sz="2000" dirty="0"/>
              <a:t> </a:t>
            </a:r>
            <a:r>
              <a:rPr lang="cs-CZ" sz="2000" dirty="0" err="1"/>
              <a:t>results</a:t>
            </a:r>
            <a:endParaRPr lang="cs-CZ" sz="2000" dirty="0"/>
          </a:p>
          <a:p>
            <a:pPr marL="384048" lvl="2" indent="0">
              <a:buNone/>
            </a:pPr>
            <a:r>
              <a:rPr lang="cs-CZ" sz="2000" dirty="0"/>
              <a:t>			</a:t>
            </a:r>
            <a:r>
              <a:rPr lang="cs-CZ" sz="2000" dirty="0" err="1"/>
              <a:t>Defeating</a:t>
            </a:r>
            <a:r>
              <a:rPr lang="cs-CZ" sz="2000" dirty="0"/>
              <a:t> </a:t>
            </a:r>
            <a:r>
              <a:rPr lang="cs-CZ" sz="2000" dirty="0" err="1"/>
              <a:t>opponents</a:t>
            </a:r>
            <a:endParaRPr lang="cs-CZ" sz="2000" dirty="0"/>
          </a:p>
          <a:p>
            <a:pPr marL="384048" lvl="2" indent="0">
              <a:buNone/>
            </a:pPr>
            <a:r>
              <a:rPr lang="cs-CZ" sz="2000" dirty="0"/>
              <a:t>			</a:t>
            </a:r>
            <a:r>
              <a:rPr lang="cs-CZ" sz="2000" dirty="0" err="1"/>
              <a:t>Becoming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winner</a:t>
            </a:r>
            <a:endParaRPr lang="cs-CZ" sz="2000" dirty="0"/>
          </a:p>
          <a:p>
            <a:pPr marL="384048" lvl="2" indent="0">
              <a:buNone/>
            </a:pPr>
            <a:r>
              <a:rPr lang="cs-CZ" sz="2000" dirty="0"/>
              <a:t>			</a:t>
            </a:r>
            <a:r>
              <a:rPr lang="cs-CZ" sz="2000" dirty="0" err="1"/>
              <a:t>Record</a:t>
            </a:r>
            <a:r>
              <a:rPr lang="cs-CZ" sz="2000" dirty="0"/>
              <a:t> </a:t>
            </a:r>
            <a:r>
              <a:rPr lang="cs-CZ" sz="2000" dirty="0" err="1"/>
              <a:t>holder</a:t>
            </a:r>
            <a:r>
              <a:rPr lang="cs-CZ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133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Elite</a:t>
            </a:r>
            <a:r>
              <a:rPr lang="cs-CZ" dirty="0"/>
              <a:t> Sport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Highest</a:t>
            </a:r>
            <a:r>
              <a:rPr lang="cs-CZ" dirty="0"/>
              <a:t> </a:t>
            </a:r>
            <a:r>
              <a:rPr lang="cs-CZ" dirty="0" err="1"/>
              <a:t>level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competitive</a:t>
            </a:r>
            <a:r>
              <a:rPr lang="cs-CZ" dirty="0"/>
              <a:t> sport </a:t>
            </a:r>
          </a:p>
          <a:p>
            <a:r>
              <a:rPr lang="cs-CZ" b="1" dirty="0" err="1"/>
              <a:t>Elite</a:t>
            </a:r>
            <a:r>
              <a:rPr lang="cs-CZ" b="1" dirty="0"/>
              <a:t> </a:t>
            </a:r>
            <a:r>
              <a:rPr lang="cs-CZ" b="1" dirty="0" err="1"/>
              <a:t>athletes</a:t>
            </a:r>
            <a:r>
              <a:rPr lang="cs-CZ" b="1" dirty="0"/>
              <a:t> </a:t>
            </a:r>
            <a:r>
              <a:rPr lang="cs-CZ" dirty="0" err="1"/>
              <a:t>must</a:t>
            </a:r>
            <a:r>
              <a:rPr lang="cs-CZ" dirty="0"/>
              <a:t> </a:t>
            </a:r>
            <a:r>
              <a:rPr lang="cs-CZ" dirty="0" err="1"/>
              <a:t>sacrifice</a:t>
            </a:r>
            <a:r>
              <a:rPr lang="cs-CZ" dirty="0"/>
              <a:t> </a:t>
            </a:r>
            <a:r>
              <a:rPr lang="cs-CZ" dirty="0" err="1"/>
              <a:t>almost</a:t>
            </a:r>
            <a:r>
              <a:rPr lang="cs-CZ" dirty="0"/>
              <a:t> </a:t>
            </a:r>
            <a:r>
              <a:rPr lang="cs-CZ" dirty="0" err="1"/>
              <a:t>everything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their</a:t>
            </a:r>
            <a:r>
              <a:rPr lang="cs-CZ" dirty="0"/>
              <a:t> sport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err="1"/>
              <a:t>They</a:t>
            </a:r>
            <a:r>
              <a:rPr lang="cs-CZ" dirty="0"/>
              <a:t> </a:t>
            </a:r>
            <a:r>
              <a:rPr lang="cs-CZ" dirty="0" err="1"/>
              <a:t>need</a:t>
            </a:r>
            <a:r>
              <a:rPr lang="cs-CZ" dirty="0"/>
              <a:t> to </a:t>
            </a:r>
            <a:r>
              <a:rPr lang="cs-CZ" dirty="0" err="1"/>
              <a:t>train</a:t>
            </a:r>
            <a:r>
              <a:rPr lang="cs-CZ" dirty="0"/>
              <a:t> </a:t>
            </a:r>
            <a:r>
              <a:rPr lang="cs-CZ" dirty="0" err="1"/>
              <a:t>everyday</a:t>
            </a:r>
            <a:endParaRPr lang="cs-CZ" dirty="0"/>
          </a:p>
          <a:p>
            <a:r>
              <a:rPr lang="cs-CZ" dirty="0" err="1"/>
              <a:t>They</a:t>
            </a:r>
            <a:r>
              <a:rPr lang="cs-CZ" dirty="0"/>
              <a:t> </a:t>
            </a:r>
            <a:r>
              <a:rPr lang="cs-CZ" dirty="0" err="1"/>
              <a:t>Should</a:t>
            </a:r>
            <a:r>
              <a:rPr lang="cs-CZ" dirty="0"/>
              <a:t> </a:t>
            </a:r>
            <a:r>
              <a:rPr lang="cs-CZ" dirty="0" err="1"/>
              <a:t>have</a:t>
            </a:r>
            <a:r>
              <a:rPr lang="cs-CZ" dirty="0"/>
              <a:t> finance and </a:t>
            </a:r>
            <a:r>
              <a:rPr lang="cs-CZ" dirty="0" err="1"/>
              <a:t>social</a:t>
            </a:r>
            <a:r>
              <a:rPr lang="cs-CZ" dirty="0"/>
              <a:t> background</a:t>
            </a:r>
          </a:p>
          <a:p>
            <a:r>
              <a:rPr lang="cs-CZ" dirty="0"/>
              <a:t>As a </a:t>
            </a:r>
            <a:r>
              <a:rPr lang="cs-CZ" dirty="0" err="1"/>
              <a:t>reward</a:t>
            </a:r>
            <a:r>
              <a:rPr lang="cs-CZ" dirty="0"/>
              <a:t> </a:t>
            </a:r>
            <a:r>
              <a:rPr lang="cs-CZ" dirty="0" err="1"/>
              <a:t>they</a:t>
            </a:r>
            <a:r>
              <a:rPr lang="cs-CZ" dirty="0"/>
              <a:t> </a:t>
            </a:r>
            <a:r>
              <a:rPr lang="cs-CZ" dirty="0" err="1"/>
              <a:t>earn</a:t>
            </a:r>
            <a:r>
              <a:rPr lang="cs-CZ" dirty="0"/>
              <a:t> </a:t>
            </a:r>
            <a:r>
              <a:rPr lang="cs-CZ" dirty="0" err="1"/>
              <a:t>money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that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191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Amateur</a:t>
            </a:r>
            <a:r>
              <a:rPr lang="cs-CZ" dirty="0"/>
              <a:t> </a:t>
            </a:r>
            <a:r>
              <a:rPr lang="cs-CZ" dirty="0" err="1"/>
              <a:t>sports</a:t>
            </a:r>
            <a:r>
              <a:rPr lang="cs-CZ" dirty="0"/>
              <a:t> X Professional </a:t>
            </a:r>
            <a:r>
              <a:rPr lang="cs-CZ" dirty="0" err="1"/>
              <a:t>sports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/>
              <a:t>Amateur</a:t>
            </a:r>
            <a:r>
              <a:rPr lang="cs-CZ" b="1" dirty="0"/>
              <a:t> </a:t>
            </a:r>
            <a:r>
              <a:rPr lang="cs-CZ" b="1" dirty="0" err="1"/>
              <a:t>sports</a:t>
            </a:r>
            <a:r>
              <a:rPr lang="cs-CZ" b="1" dirty="0"/>
              <a:t> – 	</a:t>
            </a:r>
            <a:r>
              <a:rPr lang="cs-CZ" dirty="0" err="1"/>
              <a:t>Don´t</a:t>
            </a:r>
            <a:r>
              <a:rPr lang="cs-CZ" dirty="0"/>
              <a:t> </a:t>
            </a:r>
            <a:r>
              <a:rPr lang="cs-CZ" dirty="0" err="1"/>
              <a:t>get</a:t>
            </a:r>
            <a:r>
              <a:rPr lang="cs-CZ" dirty="0"/>
              <a:t> </a:t>
            </a:r>
            <a:r>
              <a:rPr lang="cs-CZ" dirty="0" err="1"/>
              <a:t>any</a:t>
            </a:r>
            <a:r>
              <a:rPr lang="cs-CZ" dirty="0"/>
              <a:t> </a:t>
            </a:r>
            <a:r>
              <a:rPr lang="cs-CZ" dirty="0" err="1"/>
              <a:t>money</a:t>
            </a:r>
            <a:r>
              <a:rPr lang="cs-CZ" dirty="0"/>
              <a:t> </a:t>
            </a:r>
            <a:endParaRPr lang="cs-CZ" b="1" dirty="0"/>
          </a:p>
          <a:p>
            <a:pPr marL="0" indent="0">
              <a:buNone/>
            </a:pPr>
            <a:r>
              <a:rPr lang="cs-CZ" b="1" dirty="0"/>
              <a:t>			</a:t>
            </a:r>
            <a:r>
              <a:rPr lang="cs-CZ" dirty="0" err="1"/>
              <a:t>Doing</a:t>
            </a:r>
            <a:r>
              <a:rPr lang="cs-CZ" dirty="0"/>
              <a:t> sport just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fun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  Professional </a:t>
            </a:r>
            <a:r>
              <a:rPr lang="cs-CZ" b="1" dirty="0" err="1"/>
              <a:t>sports</a:t>
            </a:r>
            <a:r>
              <a:rPr lang="cs-CZ" b="1" dirty="0"/>
              <a:t> - 	</a:t>
            </a:r>
            <a:r>
              <a:rPr lang="cs-CZ" dirty="0"/>
              <a:t>Do sport as a </a:t>
            </a:r>
            <a:r>
              <a:rPr lang="cs-CZ" dirty="0" err="1"/>
              <a:t>job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b="1" dirty="0"/>
              <a:t>			</a:t>
            </a:r>
            <a:r>
              <a:rPr lang="cs-CZ" dirty="0" err="1"/>
              <a:t>Entertainment</a:t>
            </a:r>
            <a:r>
              <a:rPr lang="cs-CZ" dirty="0"/>
              <a:t> </a:t>
            </a:r>
            <a:r>
              <a:rPr lang="cs-CZ" dirty="0" err="1"/>
              <a:t>bussiness</a:t>
            </a:r>
            <a:r>
              <a:rPr lang="cs-CZ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468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Type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sports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Air </a:t>
            </a:r>
            <a:r>
              <a:rPr lang="cs-CZ" b="1" dirty="0" err="1"/>
              <a:t>sports</a:t>
            </a:r>
            <a:endParaRPr lang="cs-CZ" b="1" dirty="0"/>
          </a:p>
          <a:p>
            <a:r>
              <a:rPr lang="cs-CZ" b="1" dirty="0" err="1"/>
              <a:t>Athletics</a:t>
            </a:r>
            <a:endParaRPr lang="cs-CZ" b="1" dirty="0"/>
          </a:p>
          <a:p>
            <a:r>
              <a:rPr lang="cs-CZ" b="1" dirty="0" err="1"/>
              <a:t>Ball</a:t>
            </a:r>
            <a:r>
              <a:rPr lang="cs-CZ" b="1" dirty="0"/>
              <a:t> </a:t>
            </a:r>
            <a:r>
              <a:rPr lang="cs-CZ" b="1" dirty="0" err="1"/>
              <a:t>Sports</a:t>
            </a:r>
            <a:endParaRPr lang="cs-CZ" b="1" dirty="0"/>
          </a:p>
          <a:p>
            <a:r>
              <a:rPr lang="cs-CZ" b="1" dirty="0" err="1"/>
              <a:t>Board</a:t>
            </a:r>
            <a:r>
              <a:rPr lang="cs-CZ" b="1" dirty="0"/>
              <a:t> </a:t>
            </a:r>
            <a:r>
              <a:rPr lang="cs-CZ" b="1" dirty="0" err="1"/>
              <a:t>Sports</a:t>
            </a:r>
            <a:endParaRPr lang="cs-CZ" b="1" dirty="0"/>
          </a:p>
          <a:p>
            <a:r>
              <a:rPr lang="cs-CZ" b="1" dirty="0" err="1"/>
              <a:t>Combat</a:t>
            </a:r>
            <a:r>
              <a:rPr lang="cs-CZ" b="1" dirty="0"/>
              <a:t> </a:t>
            </a:r>
            <a:r>
              <a:rPr lang="cs-CZ" b="1" dirty="0" err="1"/>
              <a:t>Sports</a:t>
            </a:r>
            <a:endParaRPr lang="cs-CZ" b="1" dirty="0"/>
          </a:p>
          <a:p>
            <a:r>
              <a:rPr lang="cs-CZ" b="1" dirty="0" err="1"/>
              <a:t>Cycle</a:t>
            </a:r>
            <a:r>
              <a:rPr lang="cs-CZ" b="1" dirty="0"/>
              <a:t> </a:t>
            </a:r>
            <a:r>
              <a:rPr lang="cs-CZ" b="1" dirty="0" err="1"/>
              <a:t>Sports</a:t>
            </a:r>
            <a:endParaRPr lang="cs-CZ" b="1" dirty="0"/>
          </a:p>
          <a:p>
            <a:r>
              <a:rPr lang="cs-CZ" b="1" dirty="0" err="1"/>
              <a:t>Gymnastics</a:t>
            </a:r>
            <a:endParaRPr lang="cs-CZ" b="1" dirty="0"/>
          </a:p>
          <a:p>
            <a:r>
              <a:rPr lang="cs-CZ" b="1" dirty="0" err="1"/>
              <a:t>Ice</a:t>
            </a:r>
            <a:r>
              <a:rPr lang="cs-CZ" b="1" dirty="0"/>
              <a:t> </a:t>
            </a:r>
            <a:r>
              <a:rPr lang="cs-CZ" b="1" dirty="0" err="1"/>
              <a:t>sports</a:t>
            </a:r>
            <a:endParaRPr lang="cs-CZ" b="1" dirty="0"/>
          </a:p>
          <a:p>
            <a:r>
              <a:rPr lang="cs-CZ" dirty="0" err="1"/>
              <a:t>Etc</a:t>
            </a:r>
            <a:r>
              <a:rPr lang="cs-CZ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46059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Active</a:t>
            </a:r>
            <a:r>
              <a:rPr lang="cs-CZ" dirty="0"/>
              <a:t> sport X </a:t>
            </a:r>
            <a:r>
              <a:rPr lang="cs-CZ" dirty="0" err="1"/>
              <a:t>Passive</a:t>
            </a:r>
            <a:r>
              <a:rPr lang="cs-CZ" dirty="0"/>
              <a:t> sport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/>
              <a:t>Passive</a:t>
            </a:r>
            <a:r>
              <a:rPr lang="cs-CZ" b="1" dirty="0"/>
              <a:t> sport</a:t>
            </a:r>
            <a:r>
              <a:rPr lang="cs-CZ" dirty="0"/>
              <a:t> –	</a:t>
            </a:r>
            <a:r>
              <a:rPr lang="cs-CZ" dirty="0" err="1"/>
              <a:t>Spectator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		TV </a:t>
            </a:r>
            <a:r>
              <a:rPr lang="cs-CZ" dirty="0" err="1"/>
              <a:t>watcher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</a:t>
            </a:r>
            <a:r>
              <a:rPr lang="cs-CZ" dirty="0" err="1"/>
              <a:t>Sports</a:t>
            </a:r>
            <a:r>
              <a:rPr lang="cs-CZ" dirty="0"/>
              <a:t> </a:t>
            </a:r>
            <a:r>
              <a:rPr lang="cs-CZ" dirty="0" err="1"/>
              <a:t>betting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b="1" dirty="0"/>
              <a:t> </a:t>
            </a:r>
            <a:r>
              <a:rPr lang="cs-CZ" b="1" dirty="0" err="1"/>
              <a:t>Active</a:t>
            </a:r>
            <a:r>
              <a:rPr lang="cs-CZ" b="1" dirty="0"/>
              <a:t> sport</a:t>
            </a:r>
            <a:r>
              <a:rPr lang="cs-CZ" dirty="0"/>
              <a:t> –	</a:t>
            </a:r>
            <a:r>
              <a:rPr lang="cs-CZ" dirty="0" err="1"/>
              <a:t>Recretional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b="1" dirty="0"/>
              <a:t>		</a:t>
            </a:r>
            <a:r>
              <a:rPr lang="cs-CZ" dirty="0" err="1"/>
              <a:t>Competitive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	</a:t>
            </a:r>
            <a:r>
              <a:rPr lang="cs-CZ" dirty="0"/>
              <a:t>Top </a:t>
            </a:r>
            <a:r>
              <a:rPr lang="cs-CZ" dirty="0" err="1"/>
              <a:t>perfomance</a:t>
            </a:r>
            <a:endParaRPr lang="cs-CZ" b="1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777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Sport </a:t>
            </a:r>
            <a:r>
              <a:rPr lang="cs-CZ" dirty="0" err="1"/>
              <a:t>Competition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/>
              <a:t>Determine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best</a:t>
            </a:r>
            <a:r>
              <a:rPr lang="cs-CZ" dirty="0"/>
              <a:t> </a:t>
            </a:r>
            <a:r>
              <a:rPr lang="cs-CZ" dirty="0" err="1"/>
              <a:t>athletes</a:t>
            </a:r>
            <a:r>
              <a:rPr lang="cs-CZ" dirty="0"/>
              <a:t> and </a:t>
            </a:r>
            <a:r>
              <a:rPr lang="cs-CZ" dirty="0" err="1"/>
              <a:t>teams</a:t>
            </a:r>
            <a:r>
              <a:rPr lang="cs-CZ" dirty="0"/>
              <a:t> </a:t>
            </a:r>
          </a:p>
          <a:p>
            <a:r>
              <a:rPr lang="cs-CZ" b="1" dirty="0" err="1"/>
              <a:t>Evaluate</a:t>
            </a:r>
            <a:r>
              <a:rPr lang="cs-CZ" b="1" dirty="0"/>
              <a:t> </a:t>
            </a:r>
            <a:r>
              <a:rPr lang="cs-CZ" b="1" dirty="0" err="1"/>
              <a:t>objectively</a:t>
            </a:r>
            <a:r>
              <a:rPr lang="cs-CZ" b="1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sports</a:t>
            </a:r>
            <a:r>
              <a:rPr lang="cs-CZ" dirty="0"/>
              <a:t> </a:t>
            </a:r>
            <a:r>
              <a:rPr lang="cs-CZ" dirty="0" err="1"/>
              <a:t>organizations</a:t>
            </a:r>
            <a:r>
              <a:rPr lang="cs-CZ" dirty="0"/>
              <a:t>, </a:t>
            </a:r>
            <a:r>
              <a:rPr lang="cs-CZ" dirty="0" err="1"/>
              <a:t>coaches</a:t>
            </a:r>
            <a:r>
              <a:rPr lang="cs-CZ" dirty="0"/>
              <a:t>, </a:t>
            </a:r>
            <a:r>
              <a:rPr lang="cs-CZ" dirty="0" err="1"/>
              <a:t>athletes</a:t>
            </a:r>
            <a:endParaRPr lang="cs-CZ" dirty="0"/>
          </a:p>
          <a:p>
            <a:r>
              <a:rPr lang="cs-CZ" b="1" dirty="0" err="1"/>
              <a:t>Examples</a:t>
            </a:r>
            <a:r>
              <a:rPr lang="cs-CZ" b="1" dirty="0"/>
              <a:t> </a:t>
            </a:r>
            <a:r>
              <a:rPr lang="cs-CZ" b="1" dirty="0" err="1"/>
              <a:t>of</a:t>
            </a:r>
            <a:r>
              <a:rPr lang="cs-CZ" b="1" dirty="0"/>
              <a:t> </a:t>
            </a:r>
            <a:r>
              <a:rPr lang="cs-CZ" b="1" dirty="0" err="1"/>
              <a:t>Competition</a:t>
            </a:r>
            <a:r>
              <a:rPr lang="cs-CZ" b="1" dirty="0"/>
              <a:t> –	</a:t>
            </a:r>
            <a:r>
              <a:rPr lang="cs-CZ" dirty="0" err="1"/>
              <a:t>Stanley</a:t>
            </a:r>
            <a:r>
              <a:rPr lang="cs-CZ" dirty="0"/>
              <a:t> cup</a:t>
            </a:r>
          </a:p>
          <a:p>
            <a:pPr marL="0" indent="0">
              <a:buNone/>
            </a:pPr>
            <a:r>
              <a:rPr lang="cs-CZ" dirty="0"/>
              <a:t>				Wimbledon</a:t>
            </a:r>
          </a:p>
          <a:p>
            <a:pPr marL="0" indent="0">
              <a:buNone/>
            </a:pPr>
            <a:r>
              <a:rPr lang="cs-CZ" dirty="0"/>
              <a:t>				UEFA </a:t>
            </a:r>
            <a:r>
              <a:rPr lang="cs-CZ" dirty="0" err="1"/>
              <a:t>Champions</a:t>
            </a:r>
            <a:r>
              <a:rPr lang="cs-CZ" dirty="0"/>
              <a:t> </a:t>
            </a:r>
            <a:r>
              <a:rPr lang="cs-CZ" dirty="0" err="1"/>
              <a:t>league</a:t>
            </a:r>
            <a:r>
              <a:rPr lang="cs-CZ" dirty="0"/>
              <a:t> …. </a:t>
            </a:r>
          </a:p>
          <a:p>
            <a:pPr marL="0" indent="0">
              <a:buNone/>
            </a:pPr>
            <a:r>
              <a:rPr lang="cs-CZ" b="1" dirty="0"/>
              <a:t>				 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4485" y="1845734"/>
            <a:ext cx="4387515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86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Education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/>
              <a:t>Develop</a:t>
            </a:r>
            <a:r>
              <a:rPr lang="cs-CZ" b="1" dirty="0"/>
              <a:t> </a:t>
            </a:r>
            <a:r>
              <a:rPr lang="cs-CZ" b="1" dirty="0" err="1"/>
              <a:t>students</a:t>
            </a:r>
            <a:r>
              <a:rPr lang="cs-CZ" b="1" dirty="0"/>
              <a:t> in </a:t>
            </a:r>
            <a:r>
              <a:rPr lang="cs-CZ" dirty="0"/>
              <a:t>– 	</a:t>
            </a:r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competence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</a:t>
            </a:r>
            <a:r>
              <a:rPr lang="cs-CZ" dirty="0" err="1"/>
              <a:t>Knowledge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movement</a:t>
            </a:r>
            <a:r>
              <a:rPr lang="cs-CZ" dirty="0"/>
              <a:t> and </a:t>
            </a:r>
            <a:r>
              <a:rPr lang="cs-CZ" dirty="0" err="1"/>
              <a:t>safety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</a:t>
            </a:r>
            <a:r>
              <a:rPr lang="cs-CZ" dirty="0" err="1"/>
              <a:t>Ability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			</a:t>
            </a:r>
            <a:r>
              <a:rPr lang="cs-CZ" dirty="0" err="1"/>
              <a:t>Health</a:t>
            </a:r>
            <a:r>
              <a:rPr lang="cs-CZ" dirty="0"/>
              <a:t> </a:t>
            </a:r>
            <a:r>
              <a:rPr lang="cs-CZ" dirty="0" err="1"/>
              <a:t>lifestyle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</a:t>
            </a:r>
            <a:r>
              <a:rPr lang="cs-CZ" dirty="0" err="1"/>
              <a:t>Confidence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			</a:t>
            </a:r>
            <a:r>
              <a:rPr lang="cs-CZ" dirty="0" err="1"/>
              <a:t>Generic</a:t>
            </a:r>
            <a:r>
              <a:rPr lang="cs-CZ" dirty="0"/>
              <a:t> </a:t>
            </a:r>
            <a:r>
              <a:rPr lang="cs-CZ" dirty="0" err="1"/>
              <a:t>skills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</a:t>
            </a:r>
            <a:r>
              <a:rPr lang="cs-CZ" dirty="0" err="1"/>
              <a:t>Communaction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			</a:t>
            </a:r>
            <a:r>
              <a:rPr lang="cs-CZ" dirty="0" err="1"/>
              <a:t>Creativity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</a:t>
            </a:r>
            <a:r>
              <a:rPr lang="cs-CZ" dirty="0" err="1"/>
              <a:t>Critical</a:t>
            </a:r>
            <a:r>
              <a:rPr lang="cs-CZ" dirty="0"/>
              <a:t> </a:t>
            </a:r>
            <a:r>
              <a:rPr lang="cs-CZ" dirty="0" err="1"/>
              <a:t>thinking</a:t>
            </a:r>
            <a:r>
              <a:rPr lang="cs-CZ" dirty="0"/>
              <a:t> and </a:t>
            </a:r>
            <a:r>
              <a:rPr lang="cs-CZ" dirty="0" err="1"/>
              <a:t>personal</a:t>
            </a:r>
            <a:r>
              <a:rPr lang="cs-CZ" dirty="0"/>
              <a:t> </a:t>
            </a:r>
            <a:r>
              <a:rPr lang="cs-CZ" dirty="0" err="1"/>
              <a:t>growth</a:t>
            </a: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3632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Education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Teacher</a:t>
            </a:r>
            <a:r>
              <a:rPr lang="cs-CZ" dirty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Job </a:t>
            </a:r>
            <a:r>
              <a:rPr lang="cs-CZ" b="1" dirty="0" err="1"/>
              <a:t>require</a:t>
            </a:r>
            <a:r>
              <a:rPr lang="cs-CZ" dirty="0"/>
              <a:t> – 	</a:t>
            </a:r>
            <a:r>
              <a:rPr lang="cs-CZ" dirty="0" err="1"/>
              <a:t>Physically</a:t>
            </a:r>
            <a:r>
              <a:rPr lang="cs-CZ" dirty="0"/>
              <a:t> fit</a:t>
            </a:r>
          </a:p>
          <a:p>
            <a:pPr marL="0" indent="0">
              <a:buNone/>
            </a:pPr>
            <a:r>
              <a:rPr lang="cs-CZ" dirty="0"/>
              <a:t>		</a:t>
            </a:r>
            <a:r>
              <a:rPr lang="cs-CZ" dirty="0" err="1"/>
              <a:t>Lead</a:t>
            </a:r>
            <a:r>
              <a:rPr lang="cs-CZ" dirty="0"/>
              <a:t> </a:t>
            </a:r>
            <a:r>
              <a:rPr lang="cs-CZ" dirty="0" err="1"/>
              <a:t>multiple</a:t>
            </a:r>
            <a:r>
              <a:rPr lang="cs-CZ" dirty="0"/>
              <a:t> </a:t>
            </a:r>
            <a:r>
              <a:rPr lang="cs-CZ" dirty="0" err="1"/>
              <a:t>classes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err="1"/>
              <a:t>Work</a:t>
            </a:r>
            <a:r>
              <a:rPr lang="cs-CZ" dirty="0"/>
              <a:t> </a:t>
            </a:r>
            <a:r>
              <a:rPr lang="cs-CZ" dirty="0" err="1"/>
              <a:t>indoors</a:t>
            </a:r>
            <a:r>
              <a:rPr lang="cs-CZ" dirty="0"/>
              <a:t> and </a:t>
            </a:r>
            <a:r>
              <a:rPr lang="cs-CZ" dirty="0" err="1"/>
              <a:t>outdoors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err="1"/>
              <a:t>Teaching</a:t>
            </a:r>
            <a:r>
              <a:rPr lang="cs-CZ" dirty="0"/>
              <a:t> </a:t>
            </a:r>
            <a:r>
              <a:rPr lang="cs-CZ" dirty="0" err="1"/>
              <a:t>students</a:t>
            </a:r>
            <a:r>
              <a:rPr lang="cs-CZ" dirty="0"/>
              <a:t> </a:t>
            </a:r>
            <a:r>
              <a:rPr lang="cs-CZ" dirty="0" err="1"/>
              <a:t>How</a:t>
            </a:r>
            <a:r>
              <a:rPr lang="cs-CZ" dirty="0"/>
              <a:t> to play </a:t>
            </a:r>
            <a:r>
              <a:rPr lang="cs-CZ" dirty="0" err="1"/>
              <a:t>sports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err="1"/>
              <a:t>Responsible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organizing</a:t>
            </a:r>
            <a:r>
              <a:rPr lang="cs-CZ" dirty="0"/>
              <a:t> </a:t>
            </a:r>
            <a:r>
              <a:rPr lang="cs-CZ" dirty="0" err="1"/>
              <a:t>activities</a:t>
            </a:r>
            <a:r>
              <a:rPr lang="cs-CZ" dirty="0"/>
              <a:t> and curriculum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err="1"/>
              <a:t>Maintenace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gym</a:t>
            </a:r>
            <a:r>
              <a:rPr lang="cs-CZ" dirty="0"/>
              <a:t> </a:t>
            </a:r>
            <a:r>
              <a:rPr lang="cs-CZ" dirty="0" err="1"/>
              <a:t>equipment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err="1"/>
              <a:t>Teachers</a:t>
            </a:r>
            <a:r>
              <a:rPr lang="cs-CZ" dirty="0"/>
              <a:t> </a:t>
            </a:r>
            <a:r>
              <a:rPr lang="cs-CZ" dirty="0" err="1"/>
              <a:t>should</a:t>
            </a:r>
            <a:r>
              <a:rPr lang="cs-CZ" dirty="0"/>
              <a:t> </a:t>
            </a:r>
            <a:r>
              <a:rPr lang="cs-CZ" dirty="0" err="1"/>
              <a:t>have</a:t>
            </a:r>
            <a:r>
              <a:rPr lang="cs-CZ" dirty="0"/>
              <a:t> </a:t>
            </a:r>
            <a:r>
              <a:rPr lang="cs-CZ" dirty="0" err="1"/>
              <a:t>knowledge</a:t>
            </a:r>
            <a:r>
              <a:rPr lang="cs-CZ" dirty="0"/>
              <a:t> </a:t>
            </a:r>
            <a:r>
              <a:rPr lang="cs-CZ" dirty="0" err="1"/>
              <a:t>about</a:t>
            </a:r>
            <a:r>
              <a:rPr lang="cs-CZ" dirty="0"/>
              <a:t> </a:t>
            </a:r>
            <a:r>
              <a:rPr lang="cs-CZ" dirty="0" err="1"/>
              <a:t>sports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687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History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Ice</a:t>
            </a:r>
            <a:r>
              <a:rPr lang="cs-CZ" dirty="0"/>
              <a:t> </a:t>
            </a:r>
            <a:r>
              <a:rPr lang="cs-CZ" dirty="0" err="1"/>
              <a:t>Hockey</a:t>
            </a:r>
            <a:r>
              <a:rPr lang="cs-CZ" dirty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origins</a:t>
            </a:r>
            <a:r>
              <a:rPr lang="cs-CZ" dirty="0"/>
              <a:t> – </a:t>
            </a:r>
            <a:r>
              <a:rPr lang="cs-CZ" b="1" dirty="0" err="1"/>
              <a:t>Canada</a:t>
            </a:r>
            <a:endParaRPr lang="cs-CZ" b="1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rules</a:t>
            </a:r>
            <a:r>
              <a:rPr lang="cs-CZ" dirty="0"/>
              <a:t> </a:t>
            </a:r>
            <a:r>
              <a:rPr lang="cs-CZ" dirty="0" err="1"/>
              <a:t>devised</a:t>
            </a:r>
            <a:r>
              <a:rPr lang="cs-CZ" dirty="0"/>
              <a:t> – </a:t>
            </a:r>
            <a:r>
              <a:rPr lang="cs-CZ" b="1" dirty="0"/>
              <a:t>James </a:t>
            </a:r>
            <a:r>
              <a:rPr lang="cs-CZ" b="1" dirty="0" err="1"/>
              <a:t>Creighton</a:t>
            </a:r>
            <a:r>
              <a:rPr lang="cs-CZ" b="1" dirty="0"/>
              <a:t> (1875)</a:t>
            </a:r>
            <a:endParaRPr lang="cs-CZ" dirty="0"/>
          </a:p>
          <a:p>
            <a:r>
              <a:rPr lang="cs-CZ" dirty="0" err="1"/>
              <a:t>First</a:t>
            </a:r>
            <a:r>
              <a:rPr lang="cs-CZ" dirty="0"/>
              <a:t> club – </a:t>
            </a:r>
            <a:r>
              <a:rPr lang="cs-CZ" b="1" dirty="0" err="1"/>
              <a:t>Quebec</a:t>
            </a:r>
            <a:r>
              <a:rPr lang="cs-CZ" b="1" dirty="0"/>
              <a:t> </a:t>
            </a:r>
            <a:r>
              <a:rPr lang="cs-CZ" b="1" dirty="0" err="1"/>
              <a:t>Hockey</a:t>
            </a:r>
            <a:r>
              <a:rPr lang="cs-CZ" b="1" dirty="0"/>
              <a:t> Club (1877)</a:t>
            </a:r>
          </a:p>
          <a:p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was</a:t>
            </a:r>
            <a:r>
              <a:rPr lang="cs-CZ" dirty="0"/>
              <a:t> </a:t>
            </a:r>
            <a:r>
              <a:rPr lang="cs-CZ" dirty="0" err="1"/>
              <a:t>played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a </a:t>
            </a:r>
            <a:r>
              <a:rPr lang="cs-CZ" dirty="0" err="1"/>
              <a:t>circular</a:t>
            </a:r>
            <a:r>
              <a:rPr lang="cs-CZ" dirty="0"/>
              <a:t> </a:t>
            </a:r>
            <a:r>
              <a:rPr lang="cs-CZ" dirty="0" err="1"/>
              <a:t>piece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wood</a:t>
            </a:r>
            <a:endParaRPr lang="cs-CZ" dirty="0"/>
          </a:p>
          <a:p>
            <a:r>
              <a:rPr lang="cs-CZ" dirty="0" err="1"/>
              <a:t>Largest</a:t>
            </a:r>
            <a:r>
              <a:rPr lang="cs-CZ" dirty="0"/>
              <a:t> </a:t>
            </a:r>
            <a:r>
              <a:rPr lang="cs-CZ" dirty="0" err="1"/>
              <a:t>league</a:t>
            </a:r>
            <a:r>
              <a:rPr lang="cs-CZ" dirty="0"/>
              <a:t> – </a:t>
            </a:r>
            <a:r>
              <a:rPr lang="cs-CZ" b="1" dirty="0"/>
              <a:t>NHL</a:t>
            </a:r>
            <a:r>
              <a:rPr lang="cs-CZ" dirty="0"/>
              <a:t> ( </a:t>
            </a:r>
            <a:r>
              <a:rPr lang="cs-CZ" dirty="0" err="1"/>
              <a:t>National</a:t>
            </a:r>
            <a:r>
              <a:rPr lang="cs-CZ" dirty="0"/>
              <a:t> </a:t>
            </a:r>
            <a:r>
              <a:rPr lang="cs-CZ" dirty="0" err="1"/>
              <a:t>Hockey</a:t>
            </a:r>
            <a:r>
              <a:rPr lang="cs-CZ" dirty="0"/>
              <a:t> </a:t>
            </a:r>
            <a:r>
              <a:rPr lang="cs-CZ" dirty="0" err="1"/>
              <a:t>League</a:t>
            </a:r>
            <a:r>
              <a:rPr lang="cs-CZ" dirty="0"/>
              <a:t>)</a:t>
            </a:r>
          </a:p>
          <a:p>
            <a:endParaRPr lang="cs-CZ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747" y="1845734"/>
            <a:ext cx="4090737" cy="220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93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/>
              <a:t>History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sport and </a:t>
            </a:r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education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 err="1" smtClean="0"/>
              <a:t>Antiquity</a:t>
            </a:r>
            <a:endParaRPr lang="cs-CZ" b="1" dirty="0"/>
          </a:p>
          <a:p>
            <a:pPr algn="ctr"/>
            <a:r>
              <a:rPr lang="cs-CZ" b="1" dirty="0"/>
              <a:t>Roman Empire</a:t>
            </a:r>
          </a:p>
          <a:p>
            <a:pPr algn="ctr"/>
            <a:r>
              <a:rPr lang="cs-CZ" b="1" dirty="0" err="1"/>
              <a:t>Middle</a:t>
            </a:r>
            <a:r>
              <a:rPr lang="cs-CZ" b="1" dirty="0"/>
              <a:t> </a:t>
            </a:r>
            <a:r>
              <a:rPr lang="cs-CZ" b="1" dirty="0" err="1"/>
              <a:t>age</a:t>
            </a:r>
            <a:endParaRPr lang="cs-CZ" b="1" dirty="0"/>
          </a:p>
          <a:p>
            <a:pPr algn="ctr"/>
            <a:r>
              <a:rPr lang="cs-CZ" b="1" dirty="0" err="1"/>
              <a:t>Humanism</a:t>
            </a:r>
            <a:endParaRPr lang="cs-CZ" b="1" dirty="0"/>
          </a:p>
          <a:p>
            <a:pPr algn="ctr"/>
            <a:r>
              <a:rPr lang="cs-CZ" b="1" dirty="0" err="1"/>
              <a:t>Modern</a:t>
            </a:r>
            <a:r>
              <a:rPr lang="cs-CZ" b="1" dirty="0"/>
              <a:t> </a:t>
            </a:r>
            <a:r>
              <a:rPr lang="cs-CZ" b="1" dirty="0" err="1"/>
              <a:t>age</a:t>
            </a: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340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Rules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Ice</a:t>
            </a:r>
            <a:r>
              <a:rPr lang="cs-CZ" dirty="0"/>
              <a:t> </a:t>
            </a:r>
            <a:r>
              <a:rPr lang="cs-CZ" dirty="0" err="1"/>
              <a:t>Hockey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/>
              <a:t>Playing</a:t>
            </a:r>
            <a:r>
              <a:rPr lang="cs-CZ" b="1" dirty="0"/>
              <a:t> </a:t>
            </a:r>
            <a:r>
              <a:rPr lang="cs-CZ" b="1" dirty="0" err="1"/>
              <a:t>Surface</a:t>
            </a:r>
            <a:r>
              <a:rPr lang="cs-CZ" b="1" dirty="0"/>
              <a:t> –	</a:t>
            </a:r>
            <a:r>
              <a:rPr lang="cs-CZ" dirty="0" err="1"/>
              <a:t>Ice</a:t>
            </a:r>
            <a:r>
              <a:rPr lang="cs-CZ" dirty="0"/>
              <a:t> </a:t>
            </a:r>
            <a:r>
              <a:rPr lang="cs-CZ" dirty="0" err="1"/>
              <a:t>rink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</a:t>
            </a:r>
            <a:r>
              <a:rPr lang="cs-CZ" dirty="0" err="1"/>
              <a:t>divided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zones</a:t>
            </a:r>
            <a:r>
              <a:rPr lang="cs-CZ" dirty="0"/>
              <a:t> – </a:t>
            </a:r>
            <a:r>
              <a:rPr lang="cs-CZ" dirty="0" err="1"/>
              <a:t>red</a:t>
            </a:r>
            <a:r>
              <a:rPr lang="cs-CZ" dirty="0"/>
              <a:t> line </a:t>
            </a:r>
            <a:r>
              <a:rPr lang="cs-CZ" dirty="0" err="1"/>
              <a:t>at</a:t>
            </a:r>
            <a:r>
              <a:rPr lang="cs-CZ" dirty="0"/>
              <a:t> center </a:t>
            </a:r>
            <a:r>
              <a:rPr lang="cs-CZ" dirty="0" err="1"/>
              <a:t>ice</a:t>
            </a:r>
            <a:r>
              <a:rPr lang="cs-CZ" dirty="0"/>
              <a:t> and </a:t>
            </a:r>
            <a:r>
              <a:rPr lang="cs-CZ" dirty="0" err="1"/>
              <a:t>two</a:t>
            </a:r>
            <a:r>
              <a:rPr lang="cs-CZ" dirty="0"/>
              <a:t> blue lines </a:t>
            </a:r>
          </a:p>
          <a:p>
            <a:pPr marL="0" indent="0">
              <a:buNone/>
            </a:pPr>
            <a:r>
              <a:rPr lang="cs-CZ" dirty="0"/>
              <a:t>			</a:t>
            </a:r>
            <a:r>
              <a:rPr lang="cs-CZ" dirty="0" err="1"/>
              <a:t>North</a:t>
            </a:r>
            <a:r>
              <a:rPr lang="cs-CZ" dirty="0"/>
              <a:t> </a:t>
            </a:r>
            <a:r>
              <a:rPr lang="cs-CZ" dirty="0" err="1"/>
              <a:t>American</a:t>
            </a:r>
            <a:r>
              <a:rPr lang="cs-CZ" dirty="0"/>
              <a:t> </a:t>
            </a:r>
            <a:r>
              <a:rPr lang="cs-CZ" dirty="0" err="1"/>
              <a:t>rinks</a:t>
            </a:r>
            <a:r>
              <a:rPr lang="cs-CZ" dirty="0"/>
              <a:t> </a:t>
            </a:r>
            <a:r>
              <a:rPr lang="cs-CZ" dirty="0" err="1"/>
              <a:t>meansures</a:t>
            </a:r>
            <a:r>
              <a:rPr lang="cs-CZ" dirty="0"/>
              <a:t> – 70 m by 30 m</a:t>
            </a:r>
          </a:p>
          <a:p>
            <a:pPr marL="0" indent="0">
              <a:buNone/>
            </a:pPr>
            <a:r>
              <a:rPr lang="cs-CZ" dirty="0"/>
              <a:t>			 </a:t>
            </a:r>
            <a:r>
              <a:rPr lang="cs-CZ" dirty="0" err="1"/>
              <a:t>European</a:t>
            </a:r>
            <a:r>
              <a:rPr lang="cs-CZ" dirty="0"/>
              <a:t> are </a:t>
            </a:r>
            <a:r>
              <a:rPr lang="cs-CZ" dirty="0" err="1"/>
              <a:t>slightly</a:t>
            </a:r>
            <a:r>
              <a:rPr lang="cs-CZ" dirty="0"/>
              <a:t> </a:t>
            </a:r>
            <a:r>
              <a:rPr lang="cs-CZ" dirty="0" err="1"/>
              <a:t>larger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ice</a:t>
            </a:r>
            <a:r>
              <a:rPr lang="cs-CZ" dirty="0"/>
              <a:t> </a:t>
            </a:r>
            <a:r>
              <a:rPr lang="cs-CZ" dirty="0" err="1"/>
              <a:t>enclosed</a:t>
            </a:r>
            <a:r>
              <a:rPr lang="cs-CZ" dirty="0"/>
              <a:t> by </a:t>
            </a:r>
            <a:r>
              <a:rPr lang="cs-CZ" dirty="0" err="1"/>
              <a:t>boards</a:t>
            </a:r>
            <a:r>
              <a:rPr lang="cs-CZ" dirty="0"/>
              <a:t> and </a:t>
            </a:r>
            <a:r>
              <a:rPr lang="cs-CZ" dirty="0" err="1"/>
              <a:t>plexiglass</a:t>
            </a:r>
            <a:endParaRPr lang="cs-CZ" dirty="0"/>
          </a:p>
          <a:p>
            <a:endParaRPr lang="cs-CZ" b="1" dirty="0"/>
          </a:p>
          <a:p>
            <a:r>
              <a:rPr lang="cs-CZ" b="1" dirty="0" err="1"/>
              <a:t>Rink</a:t>
            </a:r>
            <a:r>
              <a:rPr lang="cs-CZ" b="1" dirty="0"/>
              <a:t> </a:t>
            </a:r>
            <a:r>
              <a:rPr lang="cs-CZ" b="1" dirty="0" err="1"/>
              <a:t>Zones</a:t>
            </a:r>
            <a:r>
              <a:rPr lang="cs-CZ" b="1" dirty="0"/>
              <a:t> – 		</a:t>
            </a:r>
            <a:r>
              <a:rPr lang="cs-CZ" dirty="0" err="1"/>
              <a:t>divided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three</a:t>
            </a:r>
            <a:r>
              <a:rPr lang="cs-CZ" dirty="0"/>
              <a:t> </a:t>
            </a:r>
            <a:r>
              <a:rPr lang="cs-CZ" dirty="0" err="1"/>
              <a:t>zones</a:t>
            </a:r>
            <a:r>
              <a:rPr lang="cs-CZ" dirty="0"/>
              <a:t> – </a:t>
            </a:r>
            <a:r>
              <a:rPr lang="cs-CZ" dirty="0" err="1"/>
              <a:t>deffending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			</a:t>
            </a:r>
            <a:r>
              <a:rPr lang="cs-CZ" dirty="0" err="1"/>
              <a:t>neutral</a:t>
            </a:r>
            <a:r>
              <a:rPr lang="cs-CZ" dirty="0"/>
              <a:t> </a:t>
            </a:r>
            <a:r>
              <a:rPr lang="cs-CZ" dirty="0" err="1"/>
              <a:t>zone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			</a:t>
            </a:r>
            <a:r>
              <a:rPr lang="cs-CZ" dirty="0" err="1"/>
              <a:t>offensive</a:t>
            </a:r>
            <a:r>
              <a:rPr lang="cs-CZ" dirty="0"/>
              <a:t> </a:t>
            </a:r>
            <a:r>
              <a:rPr lang="cs-CZ" dirty="0" err="1"/>
              <a:t>zone</a:t>
            </a:r>
            <a:r>
              <a:rPr lang="cs-CZ" dirty="0"/>
              <a:t>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871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77490" y="1732545"/>
            <a:ext cx="10058400" cy="5743075"/>
          </a:xfrm>
        </p:spPr>
        <p:txBody>
          <a:bodyPr>
            <a:normAutofit fontScale="92500" lnSpcReduction="10000"/>
          </a:bodyPr>
          <a:lstStyle/>
          <a:p>
            <a:r>
              <a:rPr lang="cs-CZ" sz="2200" b="1" dirty="0" err="1"/>
              <a:t>Puck</a:t>
            </a:r>
            <a:r>
              <a:rPr lang="cs-CZ" sz="2200" b="1" dirty="0"/>
              <a:t> – 			</a:t>
            </a:r>
            <a:r>
              <a:rPr lang="cs-CZ" sz="2200" dirty="0" err="1"/>
              <a:t>Vulcanized</a:t>
            </a:r>
            <a:r>
              <a:rPr lang="cs-CZ" sz="2200" dirty="0"/>
              <a:t> </a:t>
            </a:r>
            <a:r>
              <a:rPr lang="cs-CZ" sz="2200" dirty="0" err="1"/>
              <a:t>rubber</a:t>
            </a:r>
            <a:endParaRPr lang="cs-CZ" sz="2200" dirty="0"/>
          </a:p>
          <a:p>
            <a:pPr marL="0" indent="0">
              <a:buNone/>
            </a:pPr>
            <a:r>
              <a:rPr lang="cs-CZ" sz="2200" dirty="0"/>
              <a:t>			</a:t>
            </a:r>
            <a:r>
              <a:rPr lang="cs-CZ" sz="2200" dirty="0" err="1"/>
              <a:t>Size</a:t>
            </a:r>
            <a:r>
              <a:rPr lang="cs-CZ" sz="2200" dirty="0"/>
              <a:t> – </a:t>
            </a:r>
            <a:r>
              <a:rPr lang="cs-CZ" sz="2200" dirty="0" err="1"/>
              <a:t>diameter</a:t>
            </a:r>
            <a:r>
              <a:rPr lang="cs-CZ" sz="2200" dirty="0"/>
              <a:t> 76,2 mm, </a:t>
            </a:r>
            <a:r>
              <a:rPr lang="cs-CZ" sz="2200" dirty="0" err="1"/>
              <a:t>weights</a:t>
            </a:r>
            <a:r>
              <a:rPr lang="cs-CZ" sz="2200" dirty="0"/>
              <a:t> 170 g </a:t>
            </a:r>
          </a:p>
          <a:p>
            <a:pPr marL="0" indent="0">
              <a:buNone/>
            </a:pPr>
            <a:r>
              <a:rPr lang="cs-CZ" sz="2200" dirty="0"/>
              <a:t> </a:t>
            </a:r>
          </a:p>
          <a:p>
            <a:pPr marL="0" indent="0">
              <a:buNone/>
            </a:pPr>
            <a:r>
              <a:rPr lang="cs-CZ" sz="2200" b="1" dirty="0" err="1"/>
              <a:t>Hockey</a:t>
            </a:r>
            <a:r>
              <a:rPr lang="cs-CZ" sz="2200" b="1" dirty="0"/>
              <a:t> </a:t>
            </a:r>
            <a:r>
              <a:rPr lang="cs-CZ" sz="2200" b="1" dirty="0" err="1"/>
              <a:t>Stick</a:t>
            </a:r>
            <a:r>
              <a:rPr lang="cs-CZ" sz="2200" b="1" dirty="0"/>
              <a:t> – 		</a:t>
            </a:r>
            <a:r>
              <a:rPr lang="cs-CZ" sz="2200" dirty="0" err="1"/>
              <a:t>Used</a:t>
            </a:r>
            <a:r>
              <a:rPr lang="cs-CZ" sz="2200" dirty="0"/>
              <a:t> to </a:t>
            </a:r>
            <a:r>
              <a:rPr lang="cs-CZ" sz="2200" dirty="0" err="1"/>
              <a:t>control</a:t>
            </a:r>
            <a:r>
              <a:rPr lang="cs-CZ" sz="2200" dirty="0"/>
              <a:t>, </a:t>
            </a:r>
            <a:r>
              <a:rPr lang="cs-CZ" sz="2200" dirty="0" err="1"/>
              <a:t>pass</a:t>
            </a:r>
            <a:r>
              <a:rPr lang="cs-CZ" sz="2200" dirty="0"/>
              <a:t> and </a:t>
            </a:r>
            <a:r>
              <a:rPr lang="cs-CZ" sz="2200" dirty="0" err="1"/>
              <a:t>shoot</a:t>
            </a:r>
            <a:r>
              <a:rPr lang="cs-CZ" sz="2200" dirty="0"/>
              <a:t> </a:t>
            </a:r>
            <a:r>
              <a:rPr lang="cs-CZ" sz="2200" dirty="0" err="1"/>
              <a:t>puck</a:t>
            </a:r>
            <a:endParaRPr lang="cs-CZ" sz="2200" dirty="0"/>
          </a:p>
          <a:p>
            <a:pPr marL="0" indent="0">
              <a:buNone/>
            </a:pPr>
            <a:r>
              <a:rPr lang="cs-CZ" sz="2200" dirty="0"/>
              <a:t>			</a:t>
            </a:r>
            <a:r>
              <a:rPr lang="cs-CZ" sz="2200" dirty="0" err="1"/>
              <a:t>Wooden</a:t>
            </a:r>
            <a:r>
              <a:rPr lang="cs-CZ" sz="2200" dirty="0"/>
              <a:t> </a:t>
            </a:r>
            <a:r>
              <a:rPr lang="cs-CZ" sz="2200" dirty="0" err="1"/>
              <a:t>stick</a:t>
            </a:r>
            <a:r>
              <a:rPr lang="cs-CZ" sz="2200" dirty="0"/>
              <a:t> X </a:t>
            </a:r>
            <a:r>
              <a:rPr lang="cs-CZ" sz="2200" dirty="0" err="1"/>
              <a:t>Composite</a:t>
            </a:r>
            <a:r>
              <a:rPr lang="cs-CZ" sz="2200" dirty="0"/>
              <a:t> </a:t>
            </a:r>
            <a:r>
              <a:rPr lang="cs-CZ" sz="2200" dirty="0" err="1"/>
              <a:t>Stick</a:t>
            </a:r>
            <a:endParaRPr lang="cs-CZ" sz="2200" dirty="0"/>
          </a:p>
          <a:p>
            <a:pPr marL="0" indent="0">
              <a:buNone/>
            </a:pPr>
            <a:endParaRPr lang="cs-CZ" sz="2200" b="1" dirty="0"/>
          </a:p>
          <a:p>
            <a:pPr marL="0" indent="0">
              <a:buNone/>
            </a:pPr>
            <a:r>
              <a:rPr lang="cs-CZ" sz="2200" b="1" dirty="0"/>
              <a:t>Net - 			</a:t>
            </a:r>
            <a:r>
              <a:rPr lang="cs-CZ" sz="2200" dirty="0" err="1"/>
              <a:t>Meansuring</a:t>
            </a:r>
            <a:r>
              <a:rPr lang="cs-CZ" sz="2200" dirty="0"/>
              <a:t> – 183 cm </a:t>
            </a:r>
            <a:r>
              <a:rPr lang="cs-CZ" sz="2200" dirty="0" err="1"/>
              <a:t>tall</a:t>
            </a:r>
            <a:r>
              <a:rPr lang="cs-CZ" sz="2200" dirty="0"/>
              <a:t> and 122 cm </a:t>
            </a:r>
            <a:r>
              <a:rPr lang="cs-CZ" sz="2200" dirty="0" err="1"/>
              <a:t>wide</a:t>
            </a:r>
            <a:endParaRPr lang="cs-CZ" sz="2200" dirty="0"/>
          </a:p>
          <a:p>
            <a:pPr marL="0" indent="0">
              <a:buNone/>
            </a:pPr>
            <a:r>
              <a:rPr lang="cs-CZ" sz="2200" dirty="0"/>
              <a:t>			</a:t>
            </a:r>
            <a:r>
              <a:rPr lang="cs-CZ" sz="2200" dirty="0" err="1"/>
              <a:t>Strung</a:t>
            </a:r>
            <a:r>
              <a:rPr lang="cs-CZ" sz="2200" dirty="0"/>
              <a:t> </a:t>
            </a:r>
            <a:r>
              <a:rPr lang="cs-CZ" sz="2200" dirty="0" err="1"/>
              <a:t>with</a:t>
            </a:r>
            <a:r>
              <a:rPr lang="cs-CZ" sz="2200" dirty="0"/>
              <a:t> nylon </a:t>
            </a:r>
            <a:r>
              <a:rPr lang="cs-CZ" sz="2200" dirty="0" err="1"/>
              <a:t>mesh</a:t>
            </a:r>
            <a:endParaRPr lang="cs-CZ" sz="2200" dirty="0"/>
          </a:p>
          <a:p>
            <a:pPr marL="0" indent="0">
              <a:buNone/>
            </a:pPr>
            <a:r>
              <a:rPr lang="cs-CZ" sz="2200" dirty="0"/>
              <a:t>			</a:t>
            </a:r>
            <a:r>
              <a:rPr lang="cs-CZ" sz="2200" dirty="0" err="1"/>
              <a:t>Two</a:t>
            </a:r>
            <a:r>
              <a:rPr lang="cs-CZ" sz="2200" dirty="0"/>
              <a:t> </a:t>
            </a:r>
            <a:r>
              <a:rPr lang="cs-CZ" sz="2200" dirty="0" err="1"/>
              <a:t>nets</a:t>
            </a:r>
            <a:endParaRPr lang="cs-CZ" sz="2200" dirty="0"/>
          </a:p>
          <a:p>
            <a:pPr marL="0" indent="0">
              <a:buNone/>
            </a:pPr>
            <a:endParaRPr lang="cs-CZ" sz="2200" b="1" dirty="0"/>
          </a:p>
          <a:p>
            <a:pPr marL="0" indent="0">
              <a:buNone/>
            </a:pPr>
            <a:r>
              <a:rPr lang="cs-CZ" sz="2200" b="1" dirty="0" err="1"/>
              <a:t>Object</a:t>
            </a:r>
            <a:r>
              <a:rPr lang="cs-CZ" sz="2200" b="1" dirty="0"/>
              <a:t> </a:t>
            </a:r>
            <a:r>
              <a:rPr lang="cs-CZ" sz="2200" b="1" dirty="0" err="1"/>
              <a:t>of</a:t>
            </a:r>
            <a:r>
              <a:rPr lang="cs-CZ" sz="2200" b="1" dirty="0"/>
              <a:t> </a:t>
            </a:r>
            <a:r>
              <a:rPr lang="cs-CZ" sz="2200" b="1" dirty="0" err="1"/>
              <a:t>the</a:t>
            </a:r>
            <a:r>
              <a:rPr lang="cs-CZ" sz="2200" b="1" dirty="0"/>
              <a:t> Game – 	</a:t>
            </a:r>
            <a:r>
              <a:rPr lang="cs-CZ" sz="2200" dirty="0" err="1"/>
              <a:t>The</a:t>
            </a:r>
            <a:r>
              <a:rPr lang="cs-CZ" sz="2200" dirty="0"/>
              <a:t> </a:t>
            </a:r>
            <a:r>
              <a:rPr lang="cs-CZ" sz="2200" dirty="0" err="1"/>
              <a:t>object</a:t>
            </a:r>
            <a:r>
              <a:rPr lang="cs-CZ" sz="2200" dirty="0"/>
              <a:t> </a:t>
            </a:r>
            <a:r>
              <a:rPr lang="cs-CZ" sz="2200" dirty="0" err="1"/>
              <a:t>of</a:t>
            </a:r>
            <a:r>
              <a:rPr lang="cs-CZ" sz="2200" dirty="0"/>
              <a:t> </a:t>
            </a:r>
            <a:r>
              <a:rPr lang="cs-CZ" sz="2200" dirty="0" err="1"/>
              <a:t>the</a:t>
            </a:r>
            <a:r>
              <a:rPr lang="cs-CZ" sz="2200" dirty="0"/>
              <a:t> game </a:t>
            </a:r>
            <a:r>
              <a:rPr lang="cs-CZ" sz="2200" dirty="0" err="1"/>
              <a:t>is</a:t>
            </a:r>
            <a:r>
              <a:rPr lang="cs-CZ" sz="2200" dirty="0"/>
              <a:t> </a:t>
            </a:r>
            <a:r>
              <a:rPr lang="cs-CZ" sz="2200" dirty="0" smtClean="0"/>
              <a:t>to </a:t>
            </a:r>
            <a:r>
              <a:rPr lang="cs-CZ" sz="2200" dirty="0" err="1" smtClean="0"/>
              <a:t>score</a:t>
            </a:r>
            <a:r>
              <a:rPr lang="cs-CZ" sz="2200" dirty="0" smtClean="0"/>
              <a:t> </a:t>
            </a:r>
            <a:r>
              <a:rPr lang="cs-CZ" sz="2200" dirty="0"/>
              <a:t>more </a:t>
            </a:r>
            <a:r>
              <a:rPr lang="cs-CZ" sz="2200" dirty="0" err="1"/>
              <a:t>goals</a:t>
            </a:r>
            <a:r>
              <a:rPr lang="cs-CZ" sz="2200" dirty="0"/>
              <a:t> </a:t>
            </a:r>
            <a:r>
              <a:rPr lang="cs-CZ" sz="2200" dirty="0" err="1"/>
              <a:t>than</a:t>
            </a:r>
            <a:r>
              <a:rPr lang="cs-CZ" sz="2200" dirty="0"/>
              <a:t> </a:t>
            </a:r>
            <a:r>
              <a:rPr lang="cs-CZ" sz="2200" dirty="0" err="1"/>
              <a:t>the</a:t>
            </a:r>
            <a:r>
              <a:rPr lang="cs-CZ" sz="2200" dirty="0"/>
              <a:t> </a:t>
            </a:r>
            <a:r>
              <a:rPr lang="cs-CZ" sz="2200" dirty="0" err="1"/>
              <a:t>opposition</a:t>
            </a:r>
            <a:r>
              <a:rPr lang="cs-CZ" sz="2200" dirty="0"/>
              <a:t> </a:t>
            </a:r>
            <a:endParaRPr lang="cs-CZ" sz="2200" b="1" dirty="0"/>
          </a:p>
          <a:p>
            <a:pPr marL="0" indent="0">
              <a:buNone/>
            </a:pPr>
            <a:endParaRPr lang="cs-CZ" dirty="0"/>
          </a:p>
          <a:p>
            <a:pPr lvl="5"/>
            <a:endParaRPr lang="cs-CZ" dirty="0"/>
          </a:p>
          <a:p>
            <a:pPr marL="0" indent="0">
              <a:buNone/>
            </a:pPr>
            <a:r>
              <a:rPr lang="cs-CZ" b="1" dirty="0"/>
              <a:t>		 </a:t>
            </a:r>
          </a:p>
        </p:txBody>
      </p:sp>
    </p:spTree>
    <p:extLst>
      <p:ext uri="{BB962C8B-B14F-4D97-AF65-F5344CB8AC3E}">
        <p14:creationId xmlns:p14="http://schemas.microsoft.com/office/powerpoint/2010/main" val="387327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/>
              <a:t>Teams</a:t>
            </a:r>
            <a:r>
              <a:rPr lang="cs-CZ" b="1" dirty="0"/>
              <a:t> –</a:t>
            </a:r>
            <a:r>
              <a:rPr lang="cs-CZ" dirty="0"/>
              <a:t> 	</a:t>
            </a:r>
            <a:r>
              <a:rPr lang="cs-CZ" dirty="0" err="1"/>
              <a:t>Each</a:t>
            </a:r>
            <a:r>
              <a:rPr lang="cs-CZ" dirty="0"/>
              <a:t> team has </a:t>
            </a:r>
            <a:r>
              <a:rPr lang="cs-CZ" dirty="0" err="1"/>
              <a:t>six</a:t>
            </a:r>
            <a:r>
              <a:rPr lang="cs-CZ" dirty="0"/>
              <a:t> </a:t>
            </a:r>
            <a:r>
              <a:rPr lang="cs-CZ" dirty="0" err="1"/>
              <a:t>players</a:t>
            </a:r>
            <a:r>
              <a:rPr lang="cs-CZ" dirty="0"/>
              <a:t> – </a:t>
            </a:r>
            <a:r>
              <a:rPr lang="cs-CZ" b="1" dirty="0" err="1"/>
              <a:t>Goaltender</a:t>
            </a:r>
            <a:endParaRPr lang="cs-CZ" b="1" dirty="0"/>
          </a:p>
          <a:p>
            <a:pPr marL="0" indent="0">
              <a:buNone/>
            </a:pPr>
            <a:r>
              <a:rPr lang="cs-CZ" dirty="0"/>
              <a:t>					  </a:t>
            </a:r>
            <a:r>
              <a:rPr lang="cs-CZ" b="1" dirty="0" err="1"/>
              <a:t>Three</a:t>
            </a:r>
            <a:r>
              <a:rPr lang="cs-CZ" b="1" dirty="0"/>
              <a:t> </a:t>
            </a:r>
            <a:r>
              <a:rPr lang="cs-CZ" b="1" dirty="0" err="1"/>
              <a:t>forwards</a:t>
            </a:r>
            <a:endParaRPr lang="cs-CZ" b="1" dirty="0"/>
          </a:p>
          <a:p>
            <a:pPr marL="0" indent="0">
              <a:buNone/>
            </a:pPr>
            <a:r>
              <a:rPr lang="cs-CZ" dirty="0"/>
              <a:t>					  </a:t>
            </a:r>
            <a:r>
              <a:rPr lang="cs-CZ" b="1" dirty="0" err="1"/>
              <a:t>Two</a:t>
            </a:r>
            <a:r>
              <a:rPr lang="cs-CZ" b="1" dirty="0"/>
              <a:t> </a:t>
            </a:r>
            <a:r>
              <a:rPr lang="cs-CZ" b="1" dirty="0" err="1"/>
              <a:t>defensemen</a:t>
            </a:r>
            <a:endParaRPr lang="cs-CZ" b="1" dirty="0"/>
          </a:p>
          <a:p>
            <a:pPr marL="0" indent="0">
              <a:buNone/>
            </a:pPr>
            <a:r>
              <a:rPr lang="cs-CZ" b="1" dirty="0" err="1"/>
              <a:t>Substitions</a:t>
            </a:r>
            <a:r>
              <a:rPr lang="cs-CZ" b="1" dirty="0"/>
              <a:t> –  	</a:t>
            </a:r>
            <a:r>
              <a:rPr lang="cs-CZ" dirty="0" err="1"/>
              <a:t>Unlimited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	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made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any</a:t>
            </a:r>
            <a:r>
              <a:rPr lang="cs-CZ" dirty="0"/>
              <a:t> </a:t>
            </a:r>
            <a:r>
              <a:rPr lang="cs-CZ" dirty="0" err="1"/>
              <a:t>time</a:t>
            </a:r>
            <a:endParaRPr lang="cs-CZ" dirty="0"/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 err="1"/>
              <a:t>Faceoff</a:t>
            </a:r>
            <a:r>
              <a:rPr lang="cs-CZ" b="1" dirty="0"/>
              <a:t> – 	</a:t>
            </a:r>
            <a:r>
              <a:rPr lang="cs-CZ" dirty="0" err="1"/>
              <a:t>nine</a:t>
            </a:r>
            <a:r>
              <a:rPr lang="cs-CZ" dirty="0"/>
              <a:t> </a:t>
            </a:r>
            <a:r>
              <a:rPr lang="cs-CZ" dirty="0" err="1"/>
              <a:t>designated</a:t>
            </a:r>
            <a:r>
              <a:rPr lang="cs-CZ" dirty="0"/>
              <a:t> </a:t>
            </a:r>
            <a:r>
              <a:rPr lang="cs-CZ" dirty="0" err="1"/>
              <a:t>faceoff</a:t>
            </a:r>
            <a:r>
              <a:rPr lang="cs-CZ" dirty="0"/>
              <a:t> </a:t>
            </a:r>
            <a:r>
              <a:rPr lang="cs-CZ" dirty="0" err="1"/>
              <a:t>spots</a:t>
            </a:r>
            <a:endParaRPr lang="cs-CZ" b="1" dirty="0"/>
          </a:p>
          <a:p>
            <a:pPr marL="0" indent="0">
              <a:buNone/>
            </a:pPr>
            <a:r>
              <a:rPr lang="cs-CZ" dirty="0"/>
              <a:t>		 </a:t>
            </a:r>
          </a:p>
          <a:p>
            <a:r>
              <a:rPr lang="cs-CZ" dirty="0"/>
              <a:t> 		</a:t>
            </a:r>
          </a:p>
        </p:txBody>
      </p:sp>
    </p:spTree>
    <p:extLst>
      <p:ext uri="{BB962C8B-B14F-4D97-AF65-F5344CB8AC3E}">
        <p14:creationId xmlns:p14="http://schemas.microsoft.com/office/powerpoint/2010/main" val="350191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Game </a:t>
            </a:r>
            <a:r>
              <a:rPr lang="cs-CZ" b="1" dirty="0" err="1"/>
              <a:t>Clock</a:t>
            </a:r>
            <a:r>
              <a:rPr lang="cs-CZ" b="1" dirty="0"/>
              <a:t> – 	</a:t>
            </a:r>
            <a:r>
              <a:rPr lang="cs-CZ" dirty="0" err="1"/>
              <a:t>Three</a:t>
            </a:r>
            <a:r>
              <a:rPr lang="cs-CZ" dirty="0"/>
              <a:t> 20-minute </a:t>
            </a:r>
            <a:r>
              <a:rPr lang="cs-CZ" dirty="0" err="1"/>
              <a:t>periods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  </a:t>
            </a:r>
            <a:r>
              <a:rPr lang="cs-CZ" b="1" dirty="0" err="1"/>
              <a:t>Bodychecking</a:t>
            </a:r>
            <a:r>
              <a:rPr lang="cs-CZ" b="1" dirty="0"/>
              <a:t> – </a:t>
            </a:r>
            <a:r>
              <a:rPr lang="cs-CZ" dirty="0" err="1"/>
              <a:t>Can</a:t>
            </a:r>
            <a:r>
              <a:rPr lang="cs-CZ" dirty="0"/>
              <a:t> use a </a:t>
            </a:r>
            <a:r>
              <a:rPr lang="cs-CZ" dirty="0" err="1"/>
              <a:t>shoulder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</a:t>
            </a:r>
            <a:r>
              <a:rPr lang="cs-CZ" dirty="0" err="1"/>
              <a:t>Illegal</a:t>
            </a:r>
            <a:r>
              <a:rPr lang="cs-CZ" dirty="0"/>
              <a:t> </a:t>
            </a:r>
            <a:r>
              <a:rPr lang="cs-CZ" dirty="0" err="1"/>
              <a:t>bodychecking</a:t>
            </a:r>
            <a:r>
              <a:rPr lang="cs-CZ" dirty="0"/>
              <a:t> – 	on </a:t>
            </a:r>
            <a:r>
              <a:rPr lang="cs-CZ" dirty="0" err="1"/>
              <a:t>head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				</a:t>
            </a:r>
            <a:r>
              <a:rPr lang="cs-CZ" dirty="0" err="1"/>
              <a:t>if</a:t>
            </a:r>
            <a:r>
              <a:rPr lang="cs-CZ" dirty="0"/>
              <a:t> </a:t>
            </a:r>
            <a:r>
              <a:rPr lang="cs-CZ" dirty="0" err="1"/>
              <a:t>opponent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facing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boards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b="1" dirty="0" err="1"/>
              <a:t>Penalties</a:t>
            </a:r>
            <a:r>
              <a:rPr lang="cs-CZ" b="1" dirty="0"/>
              <a:t> – 	</a:t>
            </a:r>
            <a:r>
              <a:rPr lang="cs-CZ" dirty="0"/>
              <a:t>Minor </a:t>
            </a:r>
            <a:r>
              <a:rPr lang="cs-CZ" dirty="0" err="1"/>
              <a:t>Penalties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		Major </a:t>
            </a:r>
            <a:r>
              <a:rPr lang="cs-CZ" dirty="0" err="1"/>
              <a:t>Penalties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727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Questions</a:t>
            </a:r>
            <a:r>
              <a:rPr lang="cs-CZ" dirty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How</a:t>
            </a:r>
            <a:r>
              <a:rPr lang="cs-CZ" dirty="0" smtClean="0"/>
              <a:t> </a:t>
            </a:r>
            <a:r>
              <a:rPr lang="cs-CZ" dirty="0"/>
              <a:t>many </a:t>
            </a:r>
            <a:r>
              <a:rPr lang="cs-CZ" dirty="0" err="1"/>
              <a:t>types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sports</a:t>
            </a:r>
            <a:r>
              <a:rPr lang="cs-CZ" dirty="0"/>
              <a:t> do </a:t>
            </a:r>
            <a:r>
              <a:rPr lang="cs-CZ" dirty="0" err="1"/>
              <a:t>we</a:t>
            </a:r>
            <a:r>
              <a:rPr lang="cs-CZ" dirty="0"/>
              <a:t> </a:t>
            </a:r>
            <a:r>
              <a:rPr lang="cs-CZ" dirty="0" err="1"/>
              <a:t>have</a:t>
            </a:r>
            <a:r>
              <a:rPr lang="cs-CZ" dirty="0"/>
              <a:t>? At least 4 </a:t>
            </a:r>
            <a:r>
              <a:rPr lang="cs-CZ" dirty="0" err="1"/>
              <a:t>examples</a:t>
            </a:r>
            <a:endParaRPr lang="cs-CZ" dirty="0"/>
          </a:p>
          <a:p>
            <a:r>
              <a:rPr lang="cs-CZ" dirty="0" err="1"/>
              <a:t>What</a:t>
            </a:r>
            <a:r>
              <a:rPr lang="cs-CZ" dirty="0"/>
              <a:t> </a:t>
            </a:r>
            <a:r>
              <a:rPr lang="cs-CZ" dirty="0" smtClean="0"/>
              <a:t>sport </a:t>
            </a:r>
            <a:r>
              <a:rPr lang="cs-CZ" dirty="0" err="1" smtClean="0"/>
              <a:t>gives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most </a:t>
            </a:r>
            <a:r>
              <a:rPr lang="cs-CZ" dirty="0" err="1" smtClean="0"/>
              <a:t>sucessfull</a:t>
            </a:r>
            <a:r>
              <a:rPr lang="cs-CZ" dirty="0" smtClean="0"/>
              <a:t> </a:t>
            </a:r>
            <a:r>
              <a:rPr lang="cs-CZ" dirty="0" err="1" smtClean="0"/>
              <a:t>ice</a:t>
            </a:r>
            <a:r>
              <a:rPr lang="cs-CZ" dirty="0" smtClean="0"/>
              <a:t> </a:t>
            </a:r>
            <a:r>
              <a:rPr lang="cs-CZ" dirty="0" err="1" smtClean="0"/>
              <a:t>hockey</a:t>
            </a:r>
            <a:r>
              <a:rPr lang="cs-CZ" dirty="0" smtClean="0"/>
              <a:t> team in Czech </a:t>
            </a:r>
            <a:r>
              <a:rPr lang="cs-CZ" dirty="0" err="1" smtClean="0"/>
              <a:t>republic</a:t>
            </a:r>
            <a:r>
              <a:rPr lang="cs-CZ" dirty="0" smtClean="0"/>
              <a:t>?</a:t>
            </a:r>
            <a:endParaRPr lang="cs-CZ" dirty="0"/>
          </a:p>
          <a:p>
            <a:r>
              <a:rPr lang="cs-CZ" dirty="0" err="1" smtClean="0"/>
              <a:t>Where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took</a:t>
            </a:r>
            <a:r>
              <a:rPr lang="cs-CZ" dirty="0" smtClean="0"/>
              <a:t> a place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Ice</a:t>
            </a:r>
            <a:r>
              <a:rPr lang="cs-CZ" dirty="0" smtClean="0"/>
              <a:t> </a:t>
            </a:r>
            <a:r>
              <a:rPr lang="cs-CZ" dirty="0" err="1" smtClean="0"/>
              <a:t>Hockey</a:t>
            </a:r>
            <a:r>
              <a:rPr lang="cs-CZ" dirty="0" smtClean="0"/>
              <a:t> game?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483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Thank</a:t>
            </a:r>
            <a:r>
              <a:rPr lang="cs-CZ" dirty="0"/>
              <a:t> </a:t>
            </a:r>
            <a:r>
              <a:rPr lang="cs-CZ" dirty="0" err="1"/>
              <a:t>you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your</a:t>
            </a:r>
            <a:r>
              <a:rPr lang="cs-CZ" dirty="0"/>
              <a:t> </a:t>
            </a:r>
            <a:r>
              <a:rPr lang="cs-CZ" dirty="0" err="1"/>
              <a:t>attention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918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Antiquity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b="1" dirty="0" err="1"/>
              <a:t>Main</a:t>
            </a:r>
            <a:r>
              <a:rPr lang="cs-CZ" sz="2000" b="1" dirty="0"/>
              <a:t> </a:t>
            </a:r>
            <a:r>
              <a:rPr lang="cs-CZ" sz="2000" b="1" dirty="0" err="1"/>
              <a:t>citties</a:t>
            </a:r>
            <a:r>
              <a:rPr lang="cs-CZ" sz="2000" b="1" dirty="0"/>
              <a:t> </a:t>
            </a:r>
            <a:r>
              <a:rPr lang="cs-CZ" sz="2000" dirty="0"/>
              <a:t>-Sparta, </a:t>
            </a:r>
            <a:r>
              <a:rPr lang="cs-CZ" sz="2000" dirty="0" err="1"/>
              <a:t>Athens</a:t>
            </a:r>
            <a:r>
              <a:rPr lang="cs-CZ" sz="2000" dirty="0"/>
              <a:t> </a:t>
            </a:r>
          </a:p>
          <a:p>
            <a:r>
              <a:rPr lang="cs-CZ" sz="2000" dirty="0" err="1"/>
              <a:t>Athens</a:t>
            </a:r>
            <a:r>
              <a:rPr lang="cs-CZ" sz="2000" dirty="0"/>
              <a:t> – 1.st </a:t>
            </a:r>
            <a:r>
              <a:rPr lang="cs-CZ" sz="2000" dirty="0" err="1"/>
              <a:t>Olympic</a:t>
            </a:r>
            <a:r>
              <a:rPr lang="cs-CZ" sz="2000" dirty="0"/>
              <a:t> </a:t>
            </a:r>
            <a:r>
              <a:rPr lang="cs-CZ" sz="2000" dirty="0" err="1"/>
              <a:t>games</a:t>
            </a:r>
            <a:r>
              <a:rPr lang="cs-CZ" sz="2000" dirty="0"/>
              <a:t> (776 Bc)</a:t>
            </a:r>
          </a:p>
          <a:p>
            <a:r>
              <a:rPr lang="cs-CZ" sz="2000" b="1" dirty="0"/>
              <a:t>Sport </a:t>
            </a:r>
            <a:r>
              <a:rPr lang="cs-CZ" sz="2000" b="1" dirty="0" err="1"/>
              <a:t>activities</a:t>
            </a:r>
            <a:r>
              <a:rPr lang="cs-CZ" sz="2000" b="1" dirty="0"/>
              <a:t> </a:t>
            </a:r>
            <a:r>
              <a:rPr lang="cs-CZ" sz="2000" dirty="0"/>
              <a:t>- </a:t>
            </a:r>
            <a:r>
              <a:rPr lang="cs-CZ" sz="2000" dirty="0" err="1"/>
              <a:t>Greece</a:t>
            </a:r>
            <a:r>
              <a:rPr lang="cs-CZ" sz="2000" dirty="0"/>
              <a:t> </a:t>
            </a:r>
            <a:r>
              <a:rPr lang="cs-CZ" sz="2000" dirty="0" err="1"/>
              <a:t>roman</a:t>
            </a:r>
            <a:r>
              <a:rPr lang="cs-CZ" sz="2000" dirty="0"/>
              <a:t> wrestling, </a:t>
            </a:r>
            <a:r>
              <a:rPr lang="cs-CZ" sz="2000" dirty="0" err="1"/>
              <a:t>athletics</a:t>
            </a:r>
            <a:r>
              <a:rPr lang="cs-CZ" sz="2000" dirty="0"/>
              <a:t> </a:t>
            </a:r>
            <a:r>
              <a:rPr lang="cs-CZ" sz="2000" dirty="0" err="1"/>
              <a:t>sports</a:t>
            </a:r>
            <a:r>
              <a:rPr lang="cs-CZ" sz="2000" dirty="0"/>
              <a:t>, </a:t>
            </a:r>
            <a:r>
              <a:rPr lang="cs-CZ" sz="2000" dirty="0" err="1"/>
              <a:t>gymnastic</a:t>
            </a:r>
            <a:r>
              <a:rPr lang="cs-CZ" sz="2000" dirty="0"/>
              <a:t> </a:t>
            </a:r>
            <a:r>
              <a:rPr lang="cs-CZ" sz="2000" dirty="0" err="1"/>
              <a:t>competion</a:t>
            </a:r>
            <a:endParaRPr lang="cs-CZ" sz="2000" dirty="0"/>
          </a:p>
          <a:p>
            <a:r>
              <a:rPr lang="cs-CZ" sz="2000" b="1" dirty="0" err="1"/>
              <a:t>Compulsory</a:t>
            </a:r>
            <a:r>
              <a:rPr lang="cs-CZ" sz="2000" b="1" dirty="0"/>
              <a:t> </a:t>
            </a:r>
            <a:r>
              <a:rPr lang="cs-CZ" sz="2000" b="1" dirty="0" err="1"/>
              <a:t>military</a:t>
            </a:r>
            <a:r>
              <a:rPr lang="cs-CZ" sz="2000" b="1" dirty="0"/>
              <a:t> </a:t>
            </a:r>
            <a:r>
              <a:rPr lang="cs-CZ" sz="2000" dirty="0"/>
              <a:t>– </a:t>
            </a:r>
            <a:r>
              <a:rPr lang="cs-CZ" sz="2000" dirty="0" err="1"/>
              <a:t>starts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children</a:t>
            </a:r>
            <a:r>
              <a:rPr lang="cs-CZ" sz="2000" dirty="0"/>
              <a:t> </a:t>
            </a:r>
            <a:r>
              <a:rPr lang="cs-CZ" sz="2000" dirty="0" err="1"/>
              <a:t>at</a:t>
            </a:r>
            <a:r>
              <a:rPr lang="cs-CZ" sz="2000" dirty="0"/>
              <a:t> 7 </a:t>
            </a:r>
            <a:r>
              <a:rPr lang="cs-CZ" sz="2000" dirty="0" err="1"/>
              <a:t>years</a:t>
            </a:r>
            <a:r>
              <a:rPr lang="cs-CZ" sz="2000" dirty="0"/>
              <a:t> </a:t>
            </a:r>
          </a:p>
          <a:p>
            <a:r>
              <a:rPr lang="cs-CZ" sz="2000" b="1" dirty="0" err="1"/>
              <a:t>Learning</a:t>
            </a:r>
            <a:r>
              <a:rPr lang="cs-CZ" sz="2000" b="1" dirty="0"/>
              <a:t> </a:t>
            </a:r>
            <a:r>
              <a:rPr lang="cs-CZ" sz="2000" b="1" dirty="0" err="1"/>
              <a:t>for</a:t>
            </a:r>
            <a:r>
              <a:rPr lang="cs-CZ" sz="2000" b="1" dirty="0"/>
              <a:t> </a:t>
            </a:r>
            <a:r>
              <a:rPr lang="cs-CZ" sz="2000" b="1" dirty="0" err="1"/>
              <a:t>children</a:t>
            </a:r>
            <a:r>
              <a:rPr lang="cs-CZ" sz="2000" b="1" dirty="0"/>
              <a:t> </a:t>
            </a:r>
            <a:r>
              <a:rPr lang="cs-CZ" sz="2000" dirty="0"/>
              <a:t>– </a:t>
            </a:r>
            <a:r>
              <a:rPr lang="cs-CZ" sz="2000" dirty="0" err="1"/>
              <a:t>swimming</a:t>
            </a:r>
            <a:r>
              <a:rPr lang="cs-CZ" sz="2000" dirty="0"/>
              <a:t>, wrestling, </a:t>
            </a:r>
            <a:r>
              <a:rPr lang="cs-CZ" sz="2000" dirty="0" err="1"/>
              <a:t>reading</a:t>
            </a:r>
            <a:r>
              <a:rPr lang="cs-CZ" sz="2000" dirty="0"/>
              <a:t>, </a:t>
            </a:r>
            <a:r>
              <a:rPr lang="cs-CZ" sz="2000" dirty="0" err="1"/>
              <a:t>writting</a:t>
            </a:r>
            <a:r>
              <a:rPr lang="cs-CZ" sz="2000" dirty="0"/>
              <a:t>, </a:t>
            </a:r>
            <a:r>
              <a:rPr lang="cs-CZ" sz="2000" dirty="0" err="1"/>
              <a:t>gymnastics</a:t>
            </a:r>
            <a:r>
              <a:rPr lang="cs-CZ" sz="2000" dirty="0"/>
              <a:t> </a:t>
            </a:r>
            <a:r>
              <a:rPr lang="cs-CZ" sz="2000" dirty="0" err="1"/>
              <a:t>competion</a:t>
            </a:r>
            <a:r>
              <a:rPr lang="cs-CZ" sz="2000" dirty="0"/>
              <a:t> </a:t>
            </a:r>
            <a:r>
              <a:rPr lang="cs-CZ" sz="2000" dirty="0" err="1"/>
              <a:t>etc</a:t>
            </a:r>
            <a:r>
              <a:rPr lang="cs-CZ" sz="2000" dirty="0"/>
              <a:t>.</a:t>
            </a:r>
          </a:p>
          <a:p>
            <a:endParaRPr lang="cs-CZ" sz="2000" dirty="0"/>
          </a:p>
          <a:p>
            <a:endParaRPr lang="cs-CZ" sz="2000" dirty="0"/>
          </a:p>
          <a:p>
            <a:pPr lvl="6"/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566" y="4219073"/>
            <a:ext cx="3591827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7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Roman empire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/>
              <a:t>Population</a:t>
            </a:r>
            <a:r>
              <a:rPr lang="cs-CZ" dirty="0"/>
              <a:t> – Not </a:t>
            </a:r>
            <a:r>
              <a:rPr lang="cs-CZ" dirty="0" err="1"/>
              <a:t>everyone</a:t>
            </a:r>
            <a:r>
              <a:rPr lang="cs-CZ" dirty="0"/>
              <a:t> had a </a:t>
            </a:r>
            <a:r>
              <a:rPr lang="cs-CZ" dirty="0" err="1"/>
              <a:t>job</a:t>
            </a:r>
            <a:endParaRPr lang="cs-CZ" dirty="0"/>
          </a:p>
          <a:p>
            <a:r>
              <a:rPr lang="cs-CZ" b="1" dirty="0" err="1"/>
              <a:t>Gladiators</a:t>
            </a:r>
            <a:r>
              <a:rPr lang="cs-CZ" b="1" dirty="0"/>
              <a:t> </a:t>
            </a:r>
            <a:r>
              <a:rPr lang="cs-CZ" b="1" dirty="0" err="1"/>
              <a:t>games</a:t>
            </a:r>
            <a:r>
              <a:rPr lang="cs-CZ" b="1" dirty="0"/>
              <a:t> </a:t>
            </a:r>
            <a:r>
              <a:rPr lang="cs-CZ" dirty="0"/>
              <a:t>– </a:t>
            </a:r>
            <a:r>
              <a:rPr lang="cs-CZ" dirty="0" err="1"/>
              <a:t>rather</a:t>
            </a:r>
            <a:r>
              <a:rPr lang="cs-CZ" dirty="0"/>
              <a:t> just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fun</a:t>
            </a:r>
            <a:endParaRPr lang="cs-CZ" dirty="0"/>
          </a:p>
          <a:p>
            <a:r>
              <a:rPr lang="cs-CZ" dirty="0" err="1"/>
              <a:t>Disseminate</a:t>
            </a:r>
            <a:r>
              <a:rPr lang="cs-CZ" dirty="0"/>
              <a:t> </a:t>
            </a:r>
            <a:r>
              <a:rPr lang="cs-CZ" dirty="0" err="1"/>
              <a:t>new</a:t>
            </a:r>
            <a:r>
              <a:rPr lang="cs-CZ" dirty="0"/>
              <a:t> religion - </a:t>
            </a:r>
            <a:r>
              <a:rPr lang="cs-CZ" b="1" dirty="0" err="1"/>
              <a:t>Christianity</a:t>
            </a:r>
            <a:endParaRPr lang="cs-CZ" b="1" dirty="0"/>
          </a:p>
          <a:p>
            <a:r>
              <a:rPr lang="cs-CZ" b="1" dirty="0"/>
              <a:t>End </a:t>
            </a:r>
            <a:r>
              <a:rPr lang="cs-CZ" b="1" dirty="0" err="1"/>
              <a:t>of</a:t>
            </a:r>
            <a:r>
              <a:rPr lang="cs-CZ" b="1" dirty="0"/>
              <a:t> </a:t>
            </a:r>
            <a:r>
              <a:rPr lang="cs-CZ" b="1" dirty="0" err="1"/>
              <a:t>the</a:t>
            </a:r>
            <a:r>
              <a:rPr lang="cs-CZ" b="1" dirty="0"/>
              <a:t> Roman Empire </a:t>
            </a:r>
            <a:r>
              <a:rPr lang="cs-CZ" dirty="0"/>
              <a:t>– </a:t>
            </a:r>
            <a:r>
              <a:rPr lang="cs-CZ" dirty="0" err="1"/>
              <a:t>banned</a:t>
            </a:r>
            <a:r>
              <a:rPr lang="cs-CZ" dirty="0"/>
              <a:t> </a:t>
            </a:r>
            <a:r>
              <a:rPr lang="cs-CZ" dirty="0" err="1"/>
              <a:t>almost</a:t>
            </a:r>
            <a:r>
              <a:rPr lang="cs-CZ" dirty="0"/>
              <a:t> </a:t>
            </a:r>
            <a:r>
              <a:rPr lang="cs-CZ" dirty="0" err="1"/>
              <a:t>all</a:t>
            </a:r>
            <a:r>
              <a:rPr lang="cs-CZ" dirty="0"/>
              <a:t> </a:t>
            </a:r>
            <a:r>
              <a:rPr lang="cs-CZ" dirty="0" err="1"/>
              <a:t>sports</a:t>
            </a:r>
            <a:r>
              <a:rPr lang="cs-CZ" dirty="0"/>
              <a:t> </a:t>
            </a:r>
            <a:r>
              <a:rPr lang="cs-CZ" dirty="0" err="1"/>
              <a:t>activities</a:t>
            </a:r>
            <a:r>
              <a:rPr lang="cs-CZ" dirty="0"/>
              <a:t>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229" y="3689683"/>
            <a:ext cx="4324501" cy="2645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7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Middle</a:t>
            </a:r>
            <a:r>
              <a:rPr lang="cs-CZ" dirty="0"/>
              <a:t> </a:t>
            </a:r>
            <a:r>
              <a:rPr lang="cs-CZ" dirty="0" err="1"/>
              <a:t>age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/>
              <a:t>Education</a:t>
            </a:r>
            <a:r>
              <a:rPr lang="cs-CZ" dirty="0"/>
              <a:t> – </a:t>
            </a:r>
            <a:r>
              <a:rPr lang="cs-CZ" dirty="0" err="1"/>
              <a:t>Only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rich</a:t>
            </a:r>
            <a:r>
              <a:rPr lang="cs-CZ" dirty="0"/>
              <a:t> </a:t>
            </a:r>
            <a:r>
              <a:rPr lang="cs-CZ" dirty="0" err="1"/>
              <a:t>people</a:t>
            </a:r>
            <a:r>
              <a:rPr lang="cs-CZ" dirty="0"/>
              <a:t>, </a:t>
            </a:r>
            <a:r>
              <a:rPr lang="cs-CZ" dirty="0" err="1"/>
              <a:t>Royal</a:t>
            </a:r>
            <a:r>
              <a:rPr lang="cs-CZ" dirty="0"/>
              <a:t> </a:t>
            </a:r>
            <a:r>
              <a:rPr lang="cs-CZ" dirty="0" err="1"/>
              <a:t>families</a:t>
            </a:r>
            <a:r>
              <a:rPr lang="cs-CZ" dirty="0"/>
              <a:t>, </a:t>
            </a:r>
            <a:r>
              <a:rPr lang="cs-CZ" dirty="0" err="1"/>
              <a:t>priests</a:t>
            </a:r>
            <a:endParaRPr lang="cs-CZ" dirty="0"/>
          </a:p>
          <a:p>
            <a:r>
              <a:rPr lang="cs-CZ" b="1" dirty="0"/>
              <a:t>Sport </a:t>
            </a:r>
            <a:r>
              <a:rPr lang="cs-CZ" b="1" dirty="0" err="1"/>
              <a:t>education</a:t>
            </a:r>
            <a:r>
              <a:rPr lang="cs-CZ" dirty="0"/>
              <a:t> – </a:t>
            </a:r>
            <a:r>
              <a:rPr lang="cs-CZ" dirty="0" err="1"/>
              <a:t>Only</a:t>
            </a:r>
            <a:r>
              <a:rPr lang="cs-CZ" dirty="0"/>
              <a:t> </a:t>
            </a:r>
            <a:r>
              <a:rPr lang="cs-CZ" dirty="0" err="1"/>
              <a:t>knights</a:t>
            </a:r>
            <a:endParaRPr lang="cs-CZ" dirty="0"/>
          </a:p>
          <a:p>
            <a:r>
              <a:rPr lang="cs-CZ" dirty="0" err="1"/>
              <a:t>Knights</a:t>
            </a:r>
            <a:r>
              <a:rPr lang="cs-CZ" dirty="0"/>
              <a:t> </a:t>
            </a:r>
            <a:r>
              <a:rPr lang="cs-CZ" b="1" dirty="0"/>
              <a:t>had to </a:t>
            </a:r>
            <a:r>
              <a:rPr lang="cs-CZ" b="1" dirty="0" err="1"/>
              <a:t>know</a:t>
            </a:r>
            <a:r>
              <a:rPr lang="cs-CZ" b="1" dirty="0"/>
              <a:t> </a:t>
            </a:r>
            <a:r>
              <a:rPr lang="cs-CZ" dirty="0"/>
              <a:t>– </a:t>
            </a:r>
            <a:r>
              <a:rPr lang="cs-CZ" dirty="0" err="1"/>
              <a:t>horse</a:t>
            </a:r>
            <a:r>
              <a:rPr lang="cs-CZ" dirty="0"/>
              <a:t> </a:t>
            </a:r>
            <a:r>
              <a:rPr lang="cs-CZ" dirty="0" err="1"/>
              <a:t>riding</a:t>
            </a:r>
            <a:r>
              <a:rPr lang="cs-CZ" dirty="0"/>
              <a:t>, </a:t>
            </a:r>
            <a:r>
              <a:rPr lang="cs-CZ" dirty="0" err="1"/>
              <a:t>shooting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bow</a:t>
            </a:r>
            <a:r>
              <a:rPr lang="cs-CZ" dirty="0"/>
              <a:t>, </a:t>
            </a:r>
            <a:r>
              <a:rPr lang="cs-CZ" dirty="0" err="1"/>
              <a:t>hunting</a:t>
            </a:r>
            <a:r>
              <a:rPr lang="cs-CZ" dirty="0"/>
              <a:t>, </a:t>
            </a:r>
            <a:r>
              <a:rPr lang="cs-CZ" dirty="0" err="1"/>
              <a:t>playing</a:t>
            </a:r>
            <a:r>
              <a:rPr lang="cs-CZ" dirty="0"/>
              <a:t> </a:t>
            </a:r>
            <a:r>
              <a:rPr lang="cs-CZ" dirty="0" err="1"/>
              <a:t>chess</a:t>
            </a:r>
            <a:r>
              <a:rPr lang="cs-CZ" dirty="0"/>
              <a:t> </a:t>
            </a:r>
            <a:r>
              <a:rPr lang="cs-CZ" dirty="0" err="1"/>
              <a:t>etc</a:t>
            </a:r>
            <a:r>
              <a:rPr lang="cs-CZ" dirty="0"/>
              <a:t>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696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Humanism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Private</a:t>
            </a:r>
            <a:r>
              <a:rPr lang="cs-CZ" dirty="0"/>
              <a:t> </a:t>
            </a:r>
            <a:r>
              <a:rPr lang="cs-CZ" dirty="0" err="1"/>
              <a:t>school</a:t>
            </a:r>
            <a:r>
              <a:rPr lang="cs-CZ" dirty="0"/>
              <a:t> – </a:t>
            </a:r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education</a:t>
            </a:r>
            <a:r>
              <a:rPr lang="cs-CZ" dirty="0"/>
              <a:t> </a:t>
            </a:r>
            <a:r>
              <a:rPr lang="cs-CZ" dirty="0" err="1"/>
              <a:t>was</a:t>
            </a:r>
            <a:r>
              <a:rPr lang="cs-CZ" dirty="0"/>
              <a:t> a part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educational</a:t>
            </a:r>
            <a:r>
              <a:rPr lang="cs-CZ" dirty="0"/>
              <a:t> </a:t>
            </a:r>
            <a:r>
              <a:rPr lang="cs-CZ" dirty="0" err="1"/>
              <a:t>process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main</a:t>
            </a:r>
            <a:r>
              <a:rPr lang="cs-CZ" dirty="0"/>
              <a:t> </a:t>
            </a:r>
            <a:r>
              <a:rPr lang="cs-CZ" dirty="0" err="1"/>
              <a:t>protagonist</a:t>
            </a:r>
            <a:r>
              <a:rPr lang="cs-CZ" dirty="0"/>
              <a:t> – </a:t>
            </a:r>
            <a:r>
              <a:rPr lang="cs-CZ" b="1" dirty="0"/>
              <a:t>Jan Amos </a:t>
            </a:r>
            <a:r>
              <a:rPr lang="cs-CZ" b="1" dirty="0" err="1"/>
              <a:t>Komensky</a:t>
            </a:r>
            <a:endParaRPr lang="cs-CZ" b="1" dirty="0"/>
          </a:p>
          <a:p>
            <a:r>
              <a:rPr lang="cs-CZ" dirty="0"/>
              <a:t>He </a:t>
            </a:r>
            <a:r>
              <a:rPr lang="cs-CZ" dirty="0" err="1"/>
              <a:t>tried</a:t>
            </a:r>
            <a:r>
              <a:rPr lang="cs-CZ" dirty="0"/>
              <a:t> to </a:t>
            </a:r>
            <a:r>
              <a:rPr lang="cs-CZ" dirty="0" err="1"/>
              <a:t>include</a:t>
            </a:r>
            <a:r>
              <a:rPr lang="cs-CZ" dirty="0"/>
              <a:t> </a:t>
            </a:r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education</a:t>
            </a:r>
            <a:r>
              <a:rPr lang="cs-CZ" dirty="0"/>
              <a:t> </a:t>
            </a:r>
            <a:r>
              <a:rPr lang="cs-CZ" dirty="0" err="1"/>
              <a:t>into</a:t>
            </a:r>
            <a:r>
              <a:rPr lang="cs-CZ" dirty="0"/>
              <a:t> </a:t>
            </a:r>
            <a:r>
              <a:rPr lang="cs-CZ" dirty="0" err="1"/>
              <a:t>normal</a:t>
            </a:r>
            <a:r>
              <a:rPr lang="cs-CZ" dirty="0"/>
              <a:t> </a:t>
            </a:r>
            <a:r>
              <a:rPr lang="cs-CZ" dirty="0" err="1"/>
              <a:t>life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850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Modern</a:t>
            </a:r>
            <a:r>
              <a:rPr lang="cs-CZ" dirty="0"/>
              <a:t> </a:t>
            </a:r>
            <a:r>
              <a:rPr lang="cs-CZ" dirty="0" err="1"/>
              <a:t>age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education</a:t>
            </a:r>
            <a:r>
              <a:rPr lang="cs-CZ" dirty="0"/>
              <a:t> </a:t>
            </a:r>
            <a:r>
              <a:rPr lang="cs-CZ" dirty="0" err="1"/>
              <a:t>was</a:t>
            </a:r>
            <a:r>
              <a:rPr lang="cs-CZ" dirty="0"/>
              <a:t> </a:t>
            </a:r>
            <a:r>
              <a:rPr lang="cs-CZ" dirty="0" smtClean="0"/>
              <a:t> on </a:t>
            </a:r>
            <a:r>
              <a:rPr lang="cs-CZ" dirty="0" err="1"/>
              <a:t>rise</a:t>
            </a:r>
            <a:r>
              <a:rPr lang="cs-CZ" dirty="0"/>
              <a:t> – 18-19 </a:t>
            </a:r>
            <a:r>
              <a:rPr lang="cs-CZ" dirty="0" err="1"/>
              <a:t>century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main</a:t>
            </a:r>
            <a:r>
              <a:rPr lang="cs-CZ" dirty="0"/>
              <a:t> </a:t>
            </a:r>
            <a:r>
              <a:rPr lang="cs-CZ" dirty="0" err="1"/>
              <a:t>protagonist</a:t>
            </a:r>
            <a:r>
              <a:rPr lang="cs-CZ" dirty="0"/>
              <a:t> – </a:t>
            </a:r>
            <a:r>
              <a:rPr lang="cs-CZ" b="1" dirty="0"/>
              <a:t>Jean </a:t>
            </a:r>
            <a:r>
              <a:rPr lang="cs-CZ" b="1" dirty="0" smtClean="0"/>
              <a:t>Jacques </a:t>
            </a:r>
            <a:r>
              <a:rPr lang="cs-CZ" b="1" dirty="0" err="1"/>
              <a:t>Rousseu</a:t>
            </a:r>
            <a:endParaRPr lang="cs-CZ" b="1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book</a:t>
            </a:r>
            <a:r>
              <a:rPr lang="cs-CZ" dirty="0"/>
              <a:t> Emile, </a:t>
            </a:r>
            <a:r>
              <a:rPr lang="cs-CZ" dirty="0" err="1"/>
              <a:t>or</a:t>
            </a:r>
            <a:r>
              <a:rPr lang="cs-CZ" dirty="0"/>
              <a:t> On </a:t>
            </a:r>
            <a:r>
              <a:rPr lang="cs-CZ" dirty="0" err="1"/>
              <a:t>Education</a:t>
            </a:r>
            <a:r>
              <a:rPr lang="cs-CZ" dirty="0"/>
              <a:t> –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was</a:t>
            </a:r>
            <a:r>
              <a:rPr lang="cs-CZ" dirty="0"/>
              <a:t> </a:t>
            </a:r>
            <a:r>
              <a:rPr lang="cs-CZ" dirty="0" err="1"/>
              <a:t>about</a:t>
            </a:r>
            <a:r>
              <a:rPr lang="cs-CZ" dirty="0"/>
              <a:t> </a:t>
            </a:r>
            <a:r>
              <a:rPr lang="cs-CZ" dirty="0" err="1"/>
              <a:t>how</a:t>
            </a:r>
            <a:r>
              <a:rPr lang="cs-CZ" dirty="0"/>
              <a:t> to </a:t>
            </a:r>
            <a:r>
              <a:rPr lang="cs-CZ" dirty="0" err="1"/>
              <a:t>raise</a:t>
            </a:r>
            <a:r>
              <a:rPr lang="cs-CZ" dirty="0"/>
              <a:t> </a:t>
            </a:r>
            <a:r>
              <a:rPr lang="cs-CZ" dirty="0" err="1"/>
              <a:t>children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next</a:t>
            </a:r>
            <a:r>
              <a:rPr lang="cs-CZ" dirty="0"/>
              <a:t> </a:t>
            </a:r>
            <a:r>
              <a:rPr lang="cs-CZ" dirty="0" err="1"/>
              <a:t>protagonist</a:t>
            </a:r>
            <a:r>
              <a:rPr lang="cs-CZ" dirty="0"/>
              <a:t> -  	</a:t>
            </a:r>
            <a:r>
              <a:rPr lang="cs-CZ" b="1" dirty="0"/>
              <a:t>Friedrich Ludwig Jahn</a:t>
            </a:r>
          </a:p>
          <a:p>
            <a:pPr marL="201168" lvl="1" indent="0">
              <a:buNone/>
            </a:pPr>
            <a:r>
              <a:rPr lang="cs-CZ" dirty="0"/>
              <a:t>	</a:t>
            </a:r>
            <a:r>
              <a:rPr lang="cs-CZ" dirty="0" err="1"/>
              <a:t>German</a:t>
            </a:r>
            <a:r>
              <a:rPr lang="cs-CZ" dirty="0"/>
              <a:t> </a:t>
            </a:r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education</a:t>
            </a:r>
            <a:r>
              <a:rPr lang="cs-CZ" dirty="0"/>
              <a:t> </a:t>
            </a:r>
            <a:r>
              <a:rPr lang="cs-CZ" dirty="0" err="1"/>
              <a:t>system</a:t>
            </a:r>
            <a:endParaRPr lang="cs-CZ" dirty="0"/>
          </a:p>
          <a:p>
            <a:pPr marL="201168" lvl="1" indent="0">
              <a:buNone/>
            </a:pPr>
            <a:r>
              <a:rPr lang="cs-CZ" dirty="0"/>
              <a:t>			</a:t>
            </a:r>
            <a:r>
              <a:rPr lang="cs-CZ" sz="2000" b="1" dirty="0" err="1"/>
              <a:t>Pehr</a:t>
            </a:r>
            <a:r>
              <a:rPr lang="cs-CZ" sz="2000" b="1" dirty="0"/>
              <a:t> Henrik </a:t>
            </a:r>
            <a:r>
              <a:rPr lang="cs-CZ" sz="2000" b="1" dirty="0" err="1"/>
              <a:t>Ling</a:t>
            </a:r>
            <a:endParaRPr lang="cs-CZ" sz="2000" b="1" dirty="0"/>
          </a:p>
          <a:p>
            <a:pPr marL="201168" lvl="1" indent="0">
              <a:buNone/>
            </a:pPr>
            <a:r>
              <a:rPr lang="cs-CZ" dirty="0"/>
              <a:t>	</a:t>
            </a:r>
            <a:r>
              <a:rPr lang="cs-CZ" dirty="0" err="1"/>
              <a:t>One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first</a:t>
            </a:r>
            <a:r>
              <a:rPr lang="cs-CZ" dirty="0"/>
              <a:t> </a:t>
            </a:r>
            <a:r>
              <a:rPr lang="cs-CZ" dirty="0" err="1"/>
              <a:t>gymnastics</a:t>
            </a:r>
            <a:r>
              <a:rPr lang="cs-CZ" dirty="0"/>
              <a:t> institute – </a:t>
            </a:r>
            <a:r>
              <a:rPr lang="cs-CZ" dirty="0" err="1"/>
              <a:t>Royal</a:t>
            </a:r>
            <a:r>
              <a:rPr lang="cs-CZ" dirty="0"/>
              <a:t> </a:t>
            </a:r>
            <a:r>
              <a:rPr lang="cs-CZ" dirty="0" err="1"/>
              <a:t>Central</a:t>
            </a:r>
            <a:r>
              <a:rPr lang="cs-CZ" dirty="0"/>
              <a:t> </a:t>
            </a:r>
            <a:r>
              <a:rPr lang="cs-CZ" dirty="0" err="1"/>
              <a:t>Gymnastics</a:t>
            </a:r>
            <a:r>
              <a:rPr lang="cs-CZ" dirty="0"/>
              <a:t> Institute (1813)</a:t>
            </a:r>
          </a:p>
          <a:p>
            <a:pPr marL="201168" lvl="1" indent="0">
              <a:buNone/>
            </a:pPr>
            <a:r>
              <a:rPr lang="cs-CZ" dirty="0" err="1"/>
              <a:t>Amateur</a:t>
            </a:r>
            <a:r>
              <a:rPr lang="cs-CZ" dirty="0"/>
              <a:t> sport </a:t>
            </a:r>
            <a:r>
              <a:rPr lang="cs-CZ" dirty="0" err="1"/>
              <a:t>was</a:t>
            </a:r>
            <a:r>
              <a:rPr lang="cs-CZ" dirty="0"/>
              <a:t> </a:t>
            </a:r>
            <a:r>
              <a:rPr lang="cs-CZ" dirty="0" err="1"/>
              <a:t>created</a:t>
            </a:r>
            <a:r>
              <a:rPr lang="cs-CZ" dirty="0"/>
              <a:t> – </a:t>
            </a:r>
            <a:r>
              <a:rPr lang="cs-CZ" dirty="0" err="1"/>
              <a:t>the</a:t>
            </a:r>
            <a:r>
              <a:rPr lang="cs-CZ" dirty="0"/>
              <a:t> end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18 and start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19century</a:t>
            </a:r>
          </a:p>
          <a:p>
            <a:pPr marL="201168" lvl="1" indent="0">
              <a:buNone/>
            </a:pPr>
            <a:r>
              <a:rPr lang="cs-CZ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134512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Sport in </a:t>
            </a:r>
            <a:r>
              <a:rPr lang="cs-CZ" dirty="0" err="1"/>
              <a:t>modern</a:t>
            </a:r>
            <a:r>
              <a:rPr lang="cs-CZ" dirty="0"/>
              <a:t> </a:t>
            </a:r>
            <a:r>
              <a:rPr lang="cs-CZ" dirty="0" err="1"/>
              <a:t>days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Sport</a:t>
            </a:r>
            <a:r>
              <a:rPr lang="cs-CZ" dirty="0"/>
              <a:t> - </a:t>
            </a:r>
            <a:r>
              <a:rPr lang="cs-CZ" dirty="0" err="1"/>
              <a:t>activity</a:t>
            </a:r>
            <a:r>
              <a:rPr lang="cs-CZ" dirty="0"/>
              <a:t>, </a:t>
            </a:r>
            <a:r>
              <a:rPr lang="cs-CZ" dirty="0" err="1"/>
              <a:t>competion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game </a:t>
            </a:r>
            <a:r>
              <a:rPr lang="cs-CZ" dirty="0" err="1"/>
              <a:t>which</a:t>
            </a:r>
            <a:r>
              <a:rPr lang="cs-CZ" dirty="0"/>
              <a:t> </a:t>
            </a:r>
            <a:r>
              <a:rPr lang="cs-CZ" dirty="0" err="1"/>
              <a:t>needs</a:t>
            </a:r>
            <a:r>
              <a:rPr lang="cs-CZ" dirty="0"/>
              <a:t> </a:t>
            </a:r>
            <a:r>
              <a:rPr lang="cs-CZ" dirty="0" err="1"/>
              <a:t>physical</a:t>
            </a:r>
            <a:r>
              <a:rPr lang="cs-CZ" dirty="0"/>
              <a:t> </a:t>
            </a:r>
            <a:r>
              <a:rPr lang="cs-CZ" dirty="0" err="1"/>
              <a:t>effort</a:t>
            </a:r>
            <a:r>
              <a:rPr lang="cs-CZ" dirty="0"/>
              <a:t> and </a:t>
            </a:r>
            <a:r>
              <a:rPr lang="cs-CZ" dirty="0" err="1"/>
              <a:t>skills</a:t>
            </a:r>
            <a:r>
              <a:rPr lang="cs-CZ" dirty="0"/>
              <a:t> </a:t>
            </a:r>
          </a:p>
          <a:p>
            <a:r>
              <a:rPr lang="cs-CZ" b="1" dirty="0"/>
              <a:t>Sport </a:t>
            </a:r>
            <a:r>
              <a:rPr lang="cs-CZ" b="1" dirty="0" err="1"/>
              <a:t>motivates</a:t>
            </a:r>
            <a:r>
              <a:rPr lang="cs-CZ" b="1" dirty="0"/>
              <a:t> </a:t>
            </a:r>
            <a:r>
              <a:rPr lang="cs-CZ" b="1" dirty="0" err="1"/>
              <a:t>people</a:t>
            </a:r>
            <a:r>
              <a:rPr lang="cs-CZ" b="1" dirty="0"/>
              <a:t> – </a:t>
            </a:r>
            <a:r>
              <a:rPr lang="cs-CZ" b="1" dirty="0" err="1"/>
              <a:t>It</a:t>
            </a:r>
            <a:r>
              <a:rPr lang="cs-CZ" b="1" dirty="0"/>
              <a:t> </a:t>
            </a:r>
            <a:r>
              <a:rPr lang="cs-CZ" b="1" dirty="0" err="1" smtClean="0"/>
              <a:t>Give</a:t>
            </a:r>
            <a:r>
              <a:rPr lang="cs-CZ" b="1" dirty="0" err="1" smtClean="0"/>
              <a:t>s</a:t>
            </a:r>
            <a:r>
              <a:rPr lang="cs-CZ" b="1" dirty="0" smtClean="0"/>
              <a:t> </a:t>
            </a:r>
            <a:r>
              <a:rPr lang="cs-CZ" b="1" dirty="0" err="1" smtClean="0"/>
              <a:t>us</a:t>
            </a:r>
            <a:r>
              <a:rPr lang="cs-CZ" dirty="0" smtClean="0"/>
              <a:t>–</a:t>
            </a:r>
            <a:r>
              <a:rPr lang="cs-CZ" dirty="0"/>
              <a:t>	</a:t>
            </a:r>
            <a:r>
              <a:rPr lang="cs-CZ" dirty="0" err="1"/>
              <a:t>Motivation</a:t>
            </a:r>
            <a:endParaRPr lang="cs-CZ" dirty="0"/>
          </a:p>
          <a:p>
            <a:pPr marL="201168" lvl="1" indent="0">
              <a:buNone/>
            </a:pPr>
            <a:r>
              <a:rPr lang="cs-CZ" sz="2000" dirty="0"/>
              <a:t>					</a:t>
            </a:r>
            <a:r>
              <a:rPr lang="cs-CZ" sz="2000" dirty="0" err="1"/>
              <a:t>Enjoyment</a:t>
            </a:r>
            <a:r>
              <a:rPr lang="cs-CZ" sz="2000" dirty="0"/>
              <a:t> 	</a:t>
            </a:r>
          </a:p>
          <a:p>
            <a:pPr marL="201168" lvl="1" indent="0">
              <a:buNone/>
            </a:pPr>
            <a:r>
              <a:rPr lang="cs-CZ" sz="2000" dirty="0"/>
              <a:t>					</a:t>
            </a:r>
            <a:r>
              <a:rPr lang="cs-CZ" sz="2000" dirty="0" err="1"/>
              <a:t>Happiness</a:t>
            </a:r>
            <a:endParaRPr lang="cs-CZ" sz="2000" dirty="0"/>
          </a:p>
          <a:p>
            <a:pPr marL="201168" lvl="1" indent="0">
              <a:buNone/>
            </a:pPr>
            <a:r>
              <a:rPr lang="cs-CZ" sz="2000" dirty="0"/>
              <a:t>					</a:t>
            </a:r>
            <a:r>
              <a:rPr lang="cs-CZ" sz="2000" dirty="0" err="1"/>
              <a:t>Friendship</a:t>
            </a:r>
            <a:endParaRPr lang="cs-CZ" sz="2000" dirty="0"/>
          </a:p>
          <a:p>
            <a:pPr marL="201168" lvl="1" indent="0">
              <a:buNone/>
            </a:pPr>
            <a:r>
              <a:rPr lang="cs-CZ" sz="2000" dirty="0"/>
              <a:t>					</a:t>
            </a:r>
            <a:r>
              <a:rPr lang="cs-CZ" sz="2000" dirty="0" err="1"/>
              <a:t>Sadness</a:t>
            </a:r>
            <a:r>
              <a:rPr lang="cs-CZ" sz="2000" dirty="0"/>
              <a:t> </a:t>
            </a:r>
          </a:p>
          <a:p>
            <a:pPr marL="201168" lvl="1" indent="0">
              <a:buNone/>
            </a:pPr>
            <a:r>
              <a:rPr lang="cs-CZ" sz="2000" dirty="0"/>
              <a:t>					</a:t>
            </a:r>
            <a:r>
              <a:rPr lang="cs-CZ" sz="2000" dirty="0" err="1"/>
              <a:t>Disappointment</a:t>
            </a:r>
            <a:r>
              <a:rPr lang="cs-CZ" sz="2000" dirty="0"/>
              <a:t> </a:t>
            </a:r>
            <a:r>
              <a:rPr lang="cs-CZ" dirty="0"/>
              <a:t>	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5124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Sport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/>
              <a:t>Sports</a:t>
            </a:r>
            <a:r>
              <a:rPr lang="cs-CZ" b="1" dirty="0"/>
              <a:t> </a:t>
            </a:r>
            <a:r>
              <a:rPr lang="cs-CZ" b="1" dirty="0" err="1"/>
              <a:t>can</a:t>
            </a:r>
            <a:r>
              <a:rPr lang="cs-CZ" b="1" dirty="0"/>
              <a:t> </a:t>
            </a:r>
            <a:r>
              <a:rPr lang="cs-CZ" b="1" dirty="0" err="1"/>
              <a:t>be</a:t>
            </a:r>
            <a:r>
              <a:rPr lang="cs-CZ" b="1" dirty="0"/>
              <a:t> </a:t>
            </a:r>
            <a:r>
              <a:rPr lang="cs-CZ" b="1" dirty="0" err="1"/>
              <a:t>divided</a:t>
            </a:r>
            <a:r>
              <a:rPr lang="cs-CZ" b="1" dirty="0"/>
              <a:t> in a lot </a:t>
            </a:r>
            <a:r>
              <a:rPr lang="cs-CZ" b="1" dirty="0" err="1"/>
              <a:t>of</a:t>
            </a:r>
            <a:r>
              <a:rPr lang="cs-CZ" b="1" dirty="0"/>
              <a:t> </a:t>
            </a:r>
            <a:r>
              <a:rPr lang="cs-CZ" b="1" dirty="0" err="1"/>
              <a:t>categories</a:t>
            </a:r>
            <a:r>
              <a:rPr lang="cs-CZ" b="1" dirty="0"/>
              <a:t> </a:t>
            </a:r>
            <a:r>
              <a:rPr lang="cs-CZ" b="1" dirty="0" err="1"/>
              <a:t>according</a:t>
            </a:r>
            <a:r>
              <a:rPr lang="cs-CZ" b="1" dirty="0"/>
              <a:t> to: </a:t>
            </a:r>
            <a:r>
              <a:rPr lang="cs-CZ" b="1" dirty="0" smtClean="0"/>
              <a:t>	</a:t>
            </a:r>
            <a:r>
              <a:rPr lang="cs-CZ" dirty="0" err="1" smtClean="0"/>
              <a:t>Recretional</a:t>
            </a:r>
            <a:r>
              <a:rPr lang="cs-CZ" dirty="0" smtClean="0"/>
              <a:t> </a:t>
            </a:r>
            <a:r>
              <a:rPr lang="cs-CZ" dirty="0"/>
              <a:t>sport</a:t>
            </a:r>
          </a:p>
          <a:p>
            <a:pPr marL="0" indent="0">
              <a:buNone/>
            </a:pPr>
            <a:r>
              <a:rPr lang="cs-CZ" dirty="0"/>
              <a:t>						 </a:t>
            </a:r>
            <a:r>
              <a:rPr lang="cs-CZ" dirty="0" smtClean="0"/>
              <a:t>        	</a:t>
            </a:r>
            <a:r>
              <a:rPr lang="cs-CZ" dirty="0" err="1" smtClean="0"/>
              <a:t>Competitive</a:t>
            </a:r>
            <a:r>
              <a:rPr lang="cs-CZ" dirty="0" smtClean="0"/>
              <a:t> </a:t>
            </a:r>
            <a:r>
              <a:rPr lang="cs-CZ" dirty="0"/>
              <a:t>sport </a:t>
            </a:r>
          </a:p>
          <a:p>
            <a:pPr marL="0" indent="0">
              <a:buNone/>
            </a:pPr>
            <a:r>
              <a:rPr lang="cs-CZ" dirty="0"/>
              <a:t>					 </a:t>
            </a:r>
            <a:r>
              <a:rPr lang="cs-CZ" dirty="0" smtClean="0"/>
              <a:t>              	      	</a:t>
            </a:r>
            <a:r>
              <a:rPr lang="cs-CZ" dirty="0" err="1" smtClean="0"/>
              <a:t>Elite</a:t>
            </a:r>
            <a:r>
              <a:rPr lang="cs-CZ" dirty="0" smtClean="0"/>
              <a:t> </a:t>
            </a:r>
            <a:r>
              <a:rPr lang="cs-CZ" dirty="0"/>
              <a:t>Sport </a:t>
            </a:r>
          </a:p>
          <a:p>
            <a:pPr marL="201168" lvl="1" indent="0">
              <a:buNone/>
            </a:pPr>
            <a:r>
              <a:rPr lang="cs-CZ" dirty="0"/>
              <a:t>			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653715"/>
            <a:ext cx="4181224" cy="2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3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tiva">
  <a:themeElements>
    <a:clrScheme name="Retrospektiv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8208</TotalTime>
  <Words>1075</Words>
  <Application>Microsoft Office PowerPoint</Application>
  <PresentationFormat>Širokoúhlá obrazovka</PresentationFormat>
  <Paragraphs>173</Paragraphs>
  <Slides>25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8" baseType="lpstr">
      <vt:lpstr>Calibri</vt:lpstr>
      <vt:lpstr>Calibri Light</vt:lpstr>
      <vt:lpstr>Retrospektiva</vt:lpstr>
      <vt:lpstr>Sport and physical education - Ice hockey </vt:lpstr>
      <vt:lpstr>History of sport and physical education</vt:lpstr>
      <vt:lpstr>Antiquity</vt:lpstr>
      <vt:lpstr>Roman empire</vt:lpstr>
      <vt:lpstr>Middle age</vt:lpstr>
      <vt:lpstr>Humanism</vt:lpstr>
      <vt:lpstr>Modern age</vt:lpstr>
      <vt:lpstr>Sport in modern days</vt:lpstr>
      <vt:lpstr>Sport </vt:lpstr>
      <vt:lpstr>Recretional sport</vt:lpstr>
      <vt:lpstr>Competitive sport</vt:lpstr>
      <vt:lpstr>Elite Sport </vt:lpstr>
      <vt:lpstr>Amateur sports X Professional sports</vt:lpstr>
      <vt:lpstr>Type of sports</vt:lpstr>
      <vt:lpstr>Active sport X Passive sport</vt:lpstr>
      <vt:lpstr>Sport Competition</vt:lpstr>
      <vt:lpstr>Physical Education</vt:lpstr>
      <vt:lpstr>Physical Education of Teacher </vt:lpstr>
      <vt:lpstr>History of Ice Hockey </vt:lpstr>
      <vt:lpstr>Rules of Ice Hockey</vt:lpstr>
      <vt:lpstr>Prezentace aplikace PowerPoint</vt:lpstr>
      <vt:lpstr>Prezentace aplikace PowerPoint</vt:lpstr>
      <vt:lpstr>Prezentace aplikace PowerPoint</vt:lpstr>
      <vt:lpstr>Questions 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 and physical education Ice hockey</dc:title>
  <dc:creator>Michal Chládek</dc:creator>
  <cp:lastModifiedBy>Michal Chládek</cp:lastModifiedBy>
  <cp:revision>51</cp:revision>
  <dcterms:created xsi:type="dcterms:W3CDTF">2021-03-10T11:46:14Z</dcterms:created>
  <dcterms:modified xsi:type="dcterms:W3CDTF">2021-03-19T07:18:38Z</dcterms:modified>
</cp:coreProperties>
</file>