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9560cf61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9560cf61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96afaca48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96afaca48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96afaca48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96afaca48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96afaca48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96afaca48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c96afaca48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c96afaca48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ca2da87f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ca2da87f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9560cf61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9560cf61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9560cf61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9560cf61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9560cf618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9560cf61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454000" y="1981500"/>
            <a:ext cx="8123100" cy="118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Olympics, basketball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489288" y="3662088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Petr Svoboda</a:t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6275" y="91725"/>
            <a:ext cx="5972674" cy="216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0" y="331025"/>
            <a:ext cx="8389200" cy="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attention :-)</a:t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Questions time.</a:t>
            </a:r>
            <a:endParaRPr/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0100" y="846075"/>
            <a:ext cx="6150474" cy="392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am I going to talk about?</a:t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Ancient Olympics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Modern Olympics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Differences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Olympic Symbols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Favourite athletes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Basketball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Basketball history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Ancient Olympics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4751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8th century BC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Olympia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Zeus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Panhellenic games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Pentathlon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Ban of Ancient Olympics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9025" y="1230575"/>
            <a:ext cx="5139399" cy="30333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6506600" y="4476725"/>
            <a:ext cx="209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-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Ancient Olympia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Modern Olympics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1894 International Olympic Committee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Pierre de Coubertin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1896 Athens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1924 Winter Olympics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7925" y="1307875"/>
            <a:ext cx="2448775" cy="34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3310375" y="4304150"/>
            <a:ext cx="177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Pierre de Coubertin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Differences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All over the world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Men and Women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Many nationalities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 lot of new sports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3800" y="1215000"/>
            <a:ext cx="4388475" cy="329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Olympic symbols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Olympic rings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Olympic flags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Olympic flame and torch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Olympic medals</a:t>
            </a: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0925" y="962675"/>
            <a:ext cx="4332150" cy="402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Favourite athletes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Worldwide: Usain Bolt, Jamaican sprinter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Czech: Roman Šebrle, decathlon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What are yours?</a:t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55625"/>
            <a:ext cx="4380474" cy="3283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D9D9D9"/>
                </a:highlight>
              </a:rPr>
              <a:t>Basketball</a:t>
            </a:r>
            <a:endParaRPr>
              <a:highlight>
                <a:srgbClr val="D9D9D9"/>
              </a:highlight>
            </a:endParaRPr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Team sport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5 vs 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4x10 (FIBA), 4x12 (NBA)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Main rules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Points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Fouls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Shot clock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Timeouts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9900" y="1245675"/>
            <a:ext cx="5388975" cy="33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Basketball history</a:t>
            </a:r>
            <a:endParaRPr/>
          </a:p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James Naismith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1891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Training school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Springfield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Football ball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NBA</a:t>
            </a:r>
            <a:endParaRPr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6613" y="1051300"/>
            <a:ext cx="1571625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1"/>
          <p:cNvSpPr txBox="1"/>
          <p:nvPr/>
        </p:nvSpPr>
        <p:spPr>
          <a:xfrm>
            <a:off x="4727200" y="2571750"/>
            <a:ext cx="210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James Naismith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2813" y="3204938"/>
            <a:ext cx="1619250" cy="16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4727200" y="4257150"/>
            <a:ext cx="249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Old basketball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