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E0D2F4-459E-4312-ABA7-925DA17E71BD}" v="1675" dt="2021-03-29T20:44:17.199"/>
    <p1510:client id="{B155B85C-8CC7-F0F2-5F1C-AB47279F9268}" v="9" dt="2021-03-30T10:30:17.0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kub Šejvl" userId="S::18394175@cuni.cz::c96145cd-172c-4423-a2e9-1d398012b63d" providerId="AD" clId="Web-{87E0D2F4-459E-4312-ABA7-925DA17E71BD}"/>
    <pc:docChg chg="addSld delSld modSld sldOrd">
      <pc:chgData name="Jakub Šejvl" userId="S::18394175@cuni.cz::c96145cd-172c-4423-a2e9-1d398012b63d" providerId="AD" clId="Web-{87E0D2F4-459E-4312-ABA7-925DA17E71BD}" dt="2021-03-29T20:44:17.199" v="823" actId="1076"/>
      <pc:docMkLst>
        <pc:docMk/>
      </pc:docMkLst>
      <pc:sldChg chg="addSp modSp mod setBg setClrOvrMap">
        <pc:chgData name="Jakub Šejvl" userId="S::18394175@cuni.cz::c96145cd-172c-4423-a2e9-1d398012b63d" providerId="AD" clId="Web-{87E0D2F4-459E-4312-ABA7-925DA17E71BD}" dt="2021-03-29T20:43:48.026" v="820" actId="1076"/>
        <pc:sldMkLst>
          <pc:docMk/>
          <pc:sldMk cId="3799523001" sldId="256"/>
        </pc:sldMkLst>
        <pc:spChg chg="mod">
          <ac:chgData name="Jakub Šejvl" userId="S::18394175@cuni.cz::c96145cd-172c-4423-a2e9-1d398012b63d" providerId="AD" clId="Web-{87E0D2F4-459E-4312-ABA7-925DA17E71BD}" dt="2021-03-29T17:51:06.223" v="190" actId="20577"/>
          <ac:spMkLst>
            <pc:docMk/>
            <pc:sldMk cId="3799523001" sldId="256"/>
            <ac:spMk id="2" creationId="{00000000-0000-0000-0000-000000000000}"/>
          </ac:spMkLst>
        </pc:spChg>
        <pc:spChg chg="mod">
          <ac:chgData name="Jakub Šejvl" userId="S::18394175@cuni.cz::c96145cd-172c-4423-a2e9-1d398012b63d" providerId="AD" clId="Web-{87E0D2F4-459E-4312-ABA7-925DA17E71BD}" dt="2021-03-29T16:17:37.715" v="49" actId="20577"/>
          <ac:spMkLst>
            <pc:docMk/>
            <pc:sldMk cId="3799523001" sldId="256"/>
            <ac:spMk id="3" creationId="{00000000-0000-0000-0000-000000000000}"/>
          </ac:spMkLst>
        </pc:spChg>
        <pc:spChg chg="add">
          <ac:chgData name="Jakub Šejvl" userId="S::18394175@cuni.cz::c96145cd-172c-4423-a2e9-1d398012b63d" providerId="AD" clId="Web-{87E0D2F4-459E-4312-ABA7-925DA17E71BD}" dt="2021-03-29T16:15:16.992" v="5"/>
          <ac:spMkLst>
            <pc:docMk/>
            <pc:sldMk cId="3799523001" sldId="256"/>
            <ac:spMk id="8" creationId="{DA3C47C2-33A2-44B2-BEAB-FEB679075C24}"/>
          </ac:spMkLst>
        </pc:spChg>
        <pc:spChg chg="add">
          <ac:chgData name="Jakub Šejvl" userId="S::18394175@cuni.cz::c96145cd-172c-4423-a2e9-1d398012b63d" providerId="AD" clId="Web-{87E0D2F4-459E-4312-ABA7-925DA17E71BD}" dt="2021-03-29T16:15:16.992" v="5"/>
          <ac:spMkLst>
            <pc:docMk/>
            <pc:sldMk cId="3799523001" sldId="256"/>
            <ac:spMk id="10" creationId="{AD182BA8-54AD-4D9F-8264-B0FA8BB47D7C}"/>
          </ac:spMkLst>
        </pc:spChg>
        <pc:spChg chg="add">
          <ac:chgData name="Jakub Šejvl" userId="S::18394175@cuni.cz::c96145cd-172c-4423-a2e9-1d398012b63d" providerId="AD" clId="Web-{87E0D2F4-459E-4312-ABA7-925DA17E71BD}" dt="2021-03-29T16:15:16.992" v="5"/>
          <ac:spMkLst>
            <pc:docMk/>
            <pc:sldMk cId="3799523001" sldId="256"/>
            <ac:spMk id="12" creationId="{4ED83379-0499-45E1-AB78-6AA230F96442}"/>
          </ac:spMkLst>
        </pc:spChg>
        <pc:picChg chg="add mod">
          <ac:chgData name="Jakub Šejvl" userId="S::18394175@cuni.cz::c96145cd-172c-4423-a2e9-1d398012b63d" providerId="AD" clId="Web-{87E0D2F4-459E-4312-ABA7-925DA17E71BD}" dt="2021-03-29T20:43:48.026" v="820" actId="1076"/>
          <ac:picMkLst>
            <pc:docMk/>
            <pc:sldMk cId="3799523001" sldId="256"/>
            <ac:picMk id="4" creationId="{527BA076-A36D-4537-9D43-A742E4E0AF62}"/>
          </ac:picMkLst>
        </pc:picChg>
      </pc:sldChg>
      <pc:sldChg chg="addSp modSp new mod setBg setClrOvrMap">
        <pc:chgData name="Jakub Šejvl" userId="S::18394175@cuni.cz::c96145cd-172c-4423-a2e9-1d398012b63d" providerId="AD" clId="Web-{87E0D2F4-459E-4312-ABA7-925DA17E71BD}" dt="2021-03-29T20:44:17.199" v="823" actId="1076"/>
        <pc:sldMkLst>
          <pc:docMk/>
          <pc:sldMk cId="1418206957" sldId="257"/>
        </pc:sldMkLst>
        <pc:spChg chg="mod">
          <ac:chgData name="Jakub Šejvl" userId="S::18394175@cuni.cz::c96145cd-172c-4423-a2e9-1d398012b63d" providerId="AD" clId="Web-{87E0D2F4-459E-4312-ABA7-925DA17E71BD}" dt="2021-03-29T16:31:24.380" v="64" actId="20577"/>
          <ac:spMkLst>
            <pc:docMk/>
            <pc:sldMk cId="1418206957" sldId="257"/>
            <ac:spMk id="2" creationId="{76B3CED9-398E-47B9-AD05-D574A335A5F8}"/>
          </ac:spMkLst>
        </pc:spChg>
        <pc:spChg chg="mod">
          <ac:chgData name="Jakub Šejvl" userId="S::18394175@cuni.cz::c96145cd-172c-4423-a2e9-1d398012b63d" providerId="AD" clId="Web-{87E0D2F4-459E-4312-ABA7-925DA17E71BD}" dt="2021-03-29T17:52:16.678" v="203" actId="20577"/>
          <ac:spMkLst>
            <pc:docMk/>
            <pc:sldMk cId="1418206957" sldId="257"/>
            <ac:spMk id="3" creationId="{210443B2-E56B-491E-B00A-E0BE977534EF}"/>
          </ac:spMkLst>
        </pc:spChg>
        <pc:spChg chg="add">
          <ac:chgData name="Jakub Šejvl" userId="S::18394175@cuni.cz::c96145cd-172c-4423-a2e9-1d398012b63d" providerId="AD" clId="Web-{87E0D2F4-459E-4312-ABA7-925DA17E71BD}" dt="2021-03-29T16:15:27.243" v="6"/>
          <ac:spMkLst>
            <pc:docMk/>
            <pc:sldMk cId="1418206957" sldId="257"/>
            <ac:spMk id="8" creationId="{EA67B5B4-3A24-436E-B663-1B2EBFF8A0CD}"/>
          </ac:spMkLst>
        </pc:spChg>
        <pc:spChg chg="add">
          <ac:chgData name="Jakub Šejvl" userId="S::18394175@cuni.cz::c96145cd-172c-4423-a2e9-1d398012b63d" providerId="AD" clId="Web-{87E0D2F4-459E-4312-ABA7-925DA17E71BD}" dt="2021-03-29T16:15:27.243" v="6"/>
          <ac:spMkLst>
            <pc:docMk/>
            <pc:sldMk cId="1418206957" sldId="257"/>
            <ac:spMk id="10" creationId="{987FDF89-C993-41F4-A1B8-DBAFF16008A9}"/>
          </ac:spMkLst>
        </pc:spChg>
        <pc:spChg chg="add">
          <ac:chgData name="Jakub Šejvl" userId="S::18394175@cuni.cz::c96145cd-172c-4423-a2e9-1d398012b63d" providerId="AD" clId="Web-{87E0D2F4-459E-4312-ABA7-925DA17E71BD}" dt="2021-03-29T16:15:27.243" v="6"/>
          <ac:spMkLst>
            <pc:docMk/>
            <pc:sldMk cId="1418206957" sldId="257"/>
            <ac:spMk id="12" creationId="{64E585EA-75FD-4025-8270-F66A58A15CDA}"/>
          </ac:spMkLst>
        </pc:spChg>
        <pc:picChg chg="add mod">
          <ac:chgData name="Jakub Šejvl" userId="S::18394175@cuni.cz::c96145cd-172c-4423-a2e9-1d398012b63d" providerId="AD" clId="Web-{87E0D2F4-459E-4312-ABA7-925DA17E71BD}" dt="2021-03-29T20:44:17.199" v="823" actId="1076"/>
          <ac:picMkLst>
            <pc:docMk/>
            <pc:sldMk cId="1418206957" sldId="257"/>
            <ac:picMk id="4" creationId="{8CE25421-3C93-437B-BFE0-1ECEE3E88080}"/>
          </ac:picMkLst>
        </pc:picChg>
      </pc:sldChg>
      <pc:sldChg chg="addSp delSp modSp new mod setBg setClrOvrMap">
        <pc:chgData name="Jakub Šejvl" userId="S::18394175@cuni.cz::c96145cd-172c-4423-a2e9-1d398012b63d" providerId="AD" clId="Web-{87E0D2F4-459E-4312-ABA7-925DA17E71BD}" dt="2021-03-29T17:50:45.598" v="188" actId="20577"/>
        <pc:sldMkLst>
          <pc:docMk/>
          <pc:sldMk cId="1619906324" sldId="258"/>
        </pc:sldMkLst>
        <pc:spChg chg="mod">
          <ac:chgData name="Jakub Šejvl" userId="S::18394175@cuni.cz::c96145cd-172c-4423-a2e9-1d398012b63d" providerId="AD" clId="Web-{87E0D2F4-459E-4312-ABA7-925DA17E71BD}" dt="2021-03-29T17:50:45.598" v="188" actId="20577"/>
          <ac:spMkLst>
            <pc:docMk/>
            <pc:sldMk cId="1619906324" sldId="258"/>
            <ac:spMk id="2" creationId="{B83218EE-8C69-425F-8B1F-D1402901F6B8}"/>
          </ac:spMkLst>
        </pc:spChg>
        <pc:spChg chg="add del mod">
          <ac:chgData name="Jakub Šejvl" userId="S::18394175@cuni.cz::c96145cd-172c-4423-a2e9-1d398012b63d" providerId="AD" clId="Web-{87E0D2F4-459E-4312-ABA7-925DA17E71BD}" dt="2021-03-29T17:47:46.843" v="170" actId="20577"/>
          <ac:spMkLst>
            <pc:docMk/>
            <pc:sldMk cId="1619906324" sldId="258"/>
            <ac:spMk id="3" creationId="{2E42F0B6-5639-452E-AA5B-D99E9EC362A9}"/>
          </ac:spMkLst>
        </pc:spChg>
        <pc:spChg chg="add">
          <ac:chgData name="Jakub Šejvl" userId="S::18394175@cuni.cz::c96145cd-172c-4423-a2e9-1d398012b63d" providerId="AD" clId="Web-{87E0D2F4-459E-4312-ABA7-925DA17E71BD}" dt="2021-03-29T16:15:36.712" v="9"/>
          <ac:spMkLst>
            <pc:docMk/>
            <pc:sldMk cId="1619906324" sldId="258"/>
            <ac:spMk id="5" creationId="{EA67B5B4-3A24-436E-B663-1B2EBFF8A0CD}"/>
          </ac:spMkLst>
        </pc:spChg>
        <pc:spChg chg="add">
          <ac:chgData name="Jakub Šejvl" userId="S::18394175@cuni.cz::c96145cd-172c-4423-a2e9-1d398012b63d" providerId="AD" clId="Web-{87E0D2F4-459E-4312-ABA7-925DA17E71BD}" dt="2021-03-29T16:15:36.712" v="9"/>
          <ac:spMkLst>
            <pc:docMk/>
            <pc:sldMk cId="1619906324" sldId="258"/>
            <ac:spMk id="6" creationId="{987FDF89-C993-41F4-A1B8-DBAFF16008A9}"/>
          </ac:spMkLst>
        </pc:spChg>
        <pc:spChg chg="add">
          <ac:chgData name="Jakub Šejvl" userId="S::18394175@cuni.cz::c96145cd-172c-4423-a2e9-1d398012b63d" providerId="AD" clId="Web-{87E0D2F4-459E-4312-ABA7-925DA17E71BD}" dt="2021-03-29T16:15:36.712" v="9"/>
          <ac:spMkLst>
            <pc:docMk/>
            <pc:sldMk cId="1619906324" sldId="258"/>
            <ac:spMk id="7" creationId="{64E585EA-75FD-4025-8270-F66A58A15CDA}"/>
          </ac:spMkLst>
        </pc:spChg>
        <pc:spChg chg="add del">
          <ac:chgData name="Jakub Šejvl" userId="S::18394175@cuni.cz::c96145cd-172c-4423-a2e9-1d398012b63d" providerId="AD" clId="Web-{87E0D2F4-459E-4312-ABA7-925DA17E71BD}" dt="2021-03-29T16:15:36.712" v="8"/>
          <ac:spMkLst>
            <pc:docMk/>
            <pc:sldMk cId="1619906324" sldId="258"/>
            <ac:spMk id="8" creationId="{DA3C47C2-33A2-44B2-BEAB-FEB679075C24}"/>
          </ac:spMkLst>
        </pc:spChg>
        <pc:spChg chg="add del">
          <ac:chgData name="Jakub Šejvl" userId="S::18394175@cuni.cz::c96145cd-172c-4423-a2e9-1d398012b63d" providerId="AD" clId="Web-{87E0D2F4-459E-4312-ABA7-925DA17E71BD}" dt="2021-03-29T16:15:36.712" v="8"/>
          <ac:spMkLst>
            <pc:docMk/>
            <pc:sldMk cId="1619906324" sldId="258"/>
            <ac:spMk id="10" creationId="{AD182BA8-54AD-4D9F-8264-B0FA8BB47D7C}"/>
          </ac:spMkLst>
        </pc:spChg>
        <pc:spChg chg="add del">
          <ac:chgData name="Jakub Šejvl" userId="S::18394175@cuni.cz::c96145cd-172c-4423-a2e9-1d398012b63d" providerId="AD" clId="Web-{87E0D2F4-459E-4312-ABA7-925DA17E71BD}" dt="2021-03-29T16:15:36.712" v="8"/>
          <ac:spMkLst>
            <pc:docMk/>
            <pc:sldMk cId="1619906324" sldId="258"/>
            <ac:spMk id="12" creationId="{4ED83379-0499-45E1-AB78-6AA230F96442}"/>
          </ac:spMkLst>
        </pc:spChg>
      </pc:sldChg>
      <pc:sldChg chg="addSp modSp new mod setBg setClrOvrMap">
        <pc:chgData name="Jakub Šejvl" userId="S::18394175@cuni.cz::c96145cd-172c-4423-a2e9-1d398012b63d" providerId="AD" clId="Web-{87E0D2F4-459E-4312-ABA7-925DA17E71BD}" dt="2021-03-29T18:44:10.223" v="225" actId="20577"/>
        <pc:sldMkLst>
          <pc:docMk/>
          <pc:sldMk cId="3114651074" sldId="259"/>
        </pc:sldMkLst>
        <pc:spChg chg="mod">
          <ac:chgData name="Jakub Šejvl" userId="S::18394175@cuni.cz::c96145cd-172c-4423-a2e9-1d398012b63d" providerId="AD" clId="Web-{87E0D2F4-459E-4312-ABA7-925DA17E71BD}" dt="2021-03-29T17:51:17.958" v="191" actId="20577"/>
          <ac:spMkLst>
            <pc:docMk/>
            <pc:sldMk cId="3114651074" sldId="259"/>
            <ac:spMk id="2" creationId="{ECB69102-93ED-4BA6-BFB4-9CFAA1C5FBEE}"/>
          </ac:spMkLst>
        </pc:spChg>
        <pc:spChg chg="mod">
          <ac:chgData name="Jakub Šejvl" userId="S::18394175@cuni.cz::c96145cd-172c-4423-a2e9-1d398012b63d" providerId="AD" clId="Web-{87E0D2F4-459E-4312-ABA7-925DA17E71BD}" dt="2021-03-29T18:44:10.223" v="225" actId="20577"/>
          <ac:spMkLst>
            <pc:docMk/>
            <pc:sldMk cId="3114651074" sldId="259"/>
            <ac:spMk id="3" creationId="{8B8D7FA6-DA95-4ABD-93D5-03F014200C52}"/>
          </ac:spMkLst>
        </pc:spChg>
        <pc:spChg chg="add">
          <ac:chgData name="Jakub Šejvl" userId="S::18394175@cuni.cz::c96145cd-172c-4423-a2e9-1d398012b63d" providerId="AD" clId="Web-{87E0D2F4-459E-4312-ABA7-925DA17E71BD}" dt="2021-03-29T16:15:42.493" v="10"/>
          <ac:spMkLst>
            <pc:docMk/>
            <pc:sldMk cId="3114651074" sldId="259"/>
            <ac:spMk id="8" creationId="{EA67B5B4-3A24-436E-B663-1B2EBFF8A0CD}"/>
          </ac:spMkLst>
        </pc:spChg>
        <pc:spChg chg="add">
          <ac:chgData name="Jakub Šejvl" userId="S::18394175@cuni.cz::c96145cd-172c-4423-a2e9-1d398012b63d" providerId="AD" clId="Web-{87E0D2F4-459E-4312-ABA7-925DA17E71BD}" dt="2021-03-29T16:15:42.493" v="10"/>
          <ac:spMkLst>
            <pc:docMk/>
            <pc:sldMk cId="3114651074" sldId="259"/>
            <ac:spMk id="10" creationId="{987FDF89-C993-41F4-A1B8-DBAFF16008A9}"/>
          </ac:spMkLst>
        </pc:spChg>
        <pc:spChg chg="add">
          <ac:chgData name="Jakub Šejvl" userId="S::18394175@cuni.cz::c96145cd-172c-4423-a2e9-1d398012b63d" providerId="AD" clId="Web-{87E0D2F4-459E-4312-ABA7-925DA17E71BD}" dt="2021-03-29T16:15:42.493" v="10"/>
          <ac:spMkLst>
            <pc:docMk/>
            <pc:sldMk cId="3114651074" sldId="259"/>
            <ac:spMk id="12" creationId="{64E585EA-75FD-4025-8270-F66A58A15CDA}"/>
          </ac:spMkLst>
        </pc:spChg>
      </pc:sldChg>
      <pc:sldChg chg="addSp modSp new mod setBg setClrOvrMap">
        <pc:chgData name="Jakub Šejvl" userId="S::18394175@cuni.cz::c96145cd-172c-4423-a2e9-1d398012b63d" providerId="AD" clId="Web-{87E0D2F4-459E-4312-ABA7-925DA17E71BD}" dt="2021-03-29T19:26:11.277" v="303" actId="20577"/>
        <pc:sldMkLst>
          <pc:docMk/>
          <pc:sldMk cId="1236778523" sldId="260"/>
        </pc:sldMkLst>
        <pc:spChg chg="mod">
          <ac:chgData name="Jakub Šejvl" userId="S::18394175@cuni.cz::c96145cd-172c-4423-a2e9-1d398012b63d" providerId="AD" clId="Web-{87E0D2F4-459E-4312-ABA7-925DA17E71BD}" dt="2021-03-29T19:05:49.491" v="246" actId="20577"/>
          <ac:spMkLst>
            <pc:docMk/>
            <pc:sldMk cId="1236778523" sldId="260"/>
            <ac:spMk id="2" creationId="{6122270B-EDDB-4CC1-AA3F-DF39E310672E}"/>
          </ac:spMkLst>
        </pc:spChg>
        <pc:spChg chg="mod">
          <ac:chgData name="Jakub Šejvl" userId="S::18394175@cuni.cz::c96145cd-172c-4423-a2e9-1d398012b63d" providerId="AD" clId="Web-{87E0D2F4-459E-4312-ABA7-925DA17E71BD}" dt="2021-03-29T19:26:11.277" v="303" actId="20577"/>
          <ac:spMkLst>
            <pc:docMk/>
            <pc:sldMk cId="1236778523" sldId="260"/>
            <ac:spMk id="3" creationId="{87329A0A-35B4-4E4B-96B1-EFCF68C03E23}"/>
          </ac:spMkLst>
        </pc:spChg>
        <pc:spChg chg="add">
          <ac:chgData name="Jakub Šejvl" userId="S::18394175@cuni.cz::c96145cd-172c-4423-a2e9-1d398012b63d" providerId="AD" clId="Web-{87E0D2F4-459E-4312-ABA7-925DA17E71BD}" dt="2021-03-29T16:15:50.493" v="11"/>
          <ac:spMkLst>
            <pc:docMk/>
            <pc:sldMk cId="1236778523" sldId="260"/>
            <ac:spMk id="8" creationId="{EA67B5B4-3A24-436E-B663-1B2EBFF8A0CD}"/>
          </ac:spMkLst>
        </pc:spChg>
        <pc:spChg chg="add">
          <ac:chgData name="Jakub Šejvl" userId="S::18394175@cuni.cz::c96145cd-172c-4423-a2e9-1d398012b63d" providerId="AD" clId="Web-{87E0D2F4-459E-4312-ABA7-925DA17E71BD}" dt="2021-03-29T16:15:50.493" v="11"/>
          <ac:spMkLst>
            <pc:docMk/>
            <pc:sldMk cId="1236778523" sldId="260"/>
            <ac:spMk id="10" creationId="{987FDF89-C993-41F4-A1B8-DBAFF16008A9}"/>
          </ac:spMkLst>
        </pc:spChg>
        <pc:spChg chg="add">
          <ac:chgData name="Jakub Šejvl" userId="S::18394175@cuni.cz::c96145cd-172c-4423-a2e9-1d398012b63d" providerId="AD" clId="Web-{87E0D2F4-459E-4312-ABA7-925DA17E71BD}" dt="2021-03-29T16:15:50.493" v="11"/>
          <ac:spMkLst>
            <pc:docMk/>
            <pc:sldMk cId="1236778523" sldId="260"/>
            <ac:spMk id="12" creationId="{64E585EA-75FD-4025-8270-F66A58A15CDA}"/>
          </ac:spMkLst>
        </pc:spChg>
      </pc:sldChg>
      <pc:sldChg chg="addSp delSp modSp new mod setBg setClrOvrMap">
        <pc:chgData name="Jakub Šejvl" userId="S::18394175@cuni.cz::c96145cd-172c-4423-a2e9-1d398012b63d" providerId="AD" clId="Web-{87E0D2F4-459E-4312-ABA7-925DA17E71BD}" dt="2021-03-29T19:26:56.215" v="308"/>
        <pc:sldMkLst>
          <pc:docMk/>
          <pc:sldMk cId="946661733" sldId="261"/>
        </pc:sldMkLst>
        <pc:spChg chg="add del mod">
          <ac:chgData name="Jakub Šejvl" userId="S::18394175@cuni.cz::c96145cd-172c-4423-a2e9-1d398012b63d" providerId="AD" clId="Web-{87E0D2F4-459E-4312-ABA7-925DA17E71BD}" dt="2021-03-29T19:26:56.215" v="308"/>
          <ac:spMkLst>
            <pc:docMk/>
            <pc:sldMk cId="946661733" sldId="261"/>
            <ac:spMk id="2" creationId="{80778AA6-DEDE-4C60-B21F-89662C475D98}"/>
          </ac:spMkLst>
        </pc:spChg>
        <pc:spChg chg="del mod">
          <ac:chgData name="Jakub Šejvl" userId="S::18394175@cuni.cz::c96145cd-172c-4423-a2e9-1d398012b63d" providerId="AD" clId="Web-{87E0D2F4-459E-4312-ABA7-925DA17E71BD}" dt="2021-03-29T19:26:35.465" v="304"/>
          <ac:spMkLst>
            <pc:docMk/>
            <pc:sldMk cId="946661733" sldId="261"/>
            <ac:spMk id="3" creationId="{CE6FDD34-1E08-46C5-AFFB-9B638215D39E}"/>
          </ac:spMkLst>
        </pc:spChg>
        <pc:spChg chg="add del">
          <ac:chgData name="Jakub Šejvl" userId="S::18394175@cuni.cz::c96145cd-172c-4423-a2e9-1d398012b63d" providerId="AD" clId="Web-{87E0D2F4-459E-4312-ABA7-925DA17E71BD}" dt="2021-03-29T19:26:56.215" v="308"/>
          <ac:spMkLst>
            <pc:docMk/>
            <pc:sldMk cId="946661733" sldId="261"/>
            <ac:spMk id="8" creationId="{EA67B5B4-3A24-436E-B663-1B2EBFF8A0CD}"/>
          </ac:spMkLst>
        </pc:spChg>
        <pc:spChg chg="add del">
          <ac:chgData name="Jakub Šejvl" userId="S::18394175@cuni.cz::c96145cd-172c-4423-a2e9-1d398012b63d" providerId="AD" clId="Web-{87E0D2F4-459E-4312-ABA7-925DA17E71BD}" dt="2021-03-29T19:26:56.215" v="308"/>
          <ac:spMkLst>
            <pc:docMk/>
            <pc:sldMk cId="946661733" sldId="261"/>
            <ac:spMk id="10" creationId="{987FDF89-C993-41F4-A1B8-DBAFF16008A9}"/>
          </ac:spMkLst>
        </pc:spChg>
        <pc:spChg chg="add del">
          <ac:chgData name="Jakub Šejvl" userId="S::18394175@cuni.cz::c96145cd-172c-4423-a2e9-1d398012b63d" providerId="AD" clId="Web-{87E0D2F4-459E-4312-ABA7-925DA17E71BD}" dt="2021-03-29T19:26:56.215" v="308"/>
          <ac:spMkLst>
            <pc:docMk/>
            <pc:sldMk cId="946661733" sldId="261"/>
            <ac:spMk id="12" creationId="{64E585EA-75FD-4025-8270-F66A58A15CDA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17" creationId="{F3060C83-F051-4F0E-ABAD-AA0DFC48B218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19" creationId="{83C98ABE-055B-441F-B07E-44F97F083C39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21" creationId="{29FDB030-9B49-4CED-8CCD-4D99382388AC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23" creationId="{3783CA14-24A1-485C-8B30-D6A5D87987AD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25" creationId="{9A97C86A-04D6-40F7-AE84-31AB43E6A846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27" creationId="{FF9F2414-84E8-453E-B1F3-389FDE8192D9}"/>
          </ac:spMkLst>
        </pc:spChg>
        <pc:spChg chg="add del">
          <ac:chgData name="Jakub Šejvl" userId="S::18394175@cuni.cz::c96145cd-172c-4423-a2e9-1d398012b63d" providerId="AD" clId="Web-{87E0D2F4-459E-4312-ABA7-925DA17E71BD}" dt="2021-03-29T19:26:52.325" v="307"/>
          <ac:spMkLst>
            <pc:docMk/>
            <pc:sldMk cId="946661733" sldId="261"/>
            <ac:spMk id="29" creationId="{3ECA69A1-7536-43AC-85EF-C7106179F5ED}"/>
          </ac:spMkLst>
        </pc:spChg>
        <pc:picChg chg="add mod ord">
          <ac:chgData name="Jakub Šejvl" userId="S::18394175@cuni.cz::c96145cd-172c-4423-a2e9-1d398012b63d" providerId="AD" clId="Web-{87E0D2F4-459E-4312-ABA7-925DA17E71BD}" dt="2021-03-29T19:26:56.215" v="308"/>
          <ac:picMkLst>
            <pc:docMk/>
            <pc:sldMk cId="946661733" sldId="261"/>
            <ac:picMk id="4" creationId="{3699BD67-4A82-453E-9B8E-7629B3F464F0}"/>
          </ac:picMkLst>
        </pc:picChg>
      </pc:sldChg>
      <pc:sldChg chg="addSp delSp modSp add mod replId setBg setClrOvrMap">
        <pc:chgData name="Jakub Šejvl" userId="S::18394175@cuni.cz::c96145cd-172c-4423-a2e9-1d398012b63d" providerId="AD" clId="Web-{87E0D2F4-459E-4312-ABA7-925DA17E71BD}" dt="2021-03-29T19:32:01.912" v="318" actId="1076"/>
        <pc:sldMkLst>
          <pc:docMk/>
          <pc:sldMk cId="1997900391" sldId="262"/>
        </pc:sldMkLst>
        <pc:spChg chg="del">
          <ac:chgData name="Jakub Šejvl" userId="S::18394175@cuni.cz::c96145cd-172c-4423-a2e9-1d398012b63d" providerId="AD" clId="Web-{87E0D2F4-459E-4312-ABA7-925DA17E71BD}" dt="2021-03-29T19:27:34.529" v="310"/>
          <ac:spMkLst>
            <pc:docMk/>
            <pc:sldMk cId="1997900391" sldId="262"/>
            <ac:spMk id="2" creationId="{80778AA6-DEDE-4C60-B21F-89662C475D98}"/>
          </ac:spMkLst>
        </pc:spChg>
        <pc:spChg chg="del">
          <ac:chgData name="Jakub Šejvl" userId="S::18394175@cuni.cz::c96145cd-172c-4423-a2e9-1d398012b63d" providerId="AD" clId="Web-{87E0D2F4-459E-4312-ABA7-925DA17E71BD}" dt="2021-03-29T19:27:26.232" v="309"/>
          <ac:spMkLst>
            <pc:docMk/>
            <pc:sldMk cId="1997900391" sldId="262"/>
            <ac:spMk id="3" creationId="{CE6FDD34-1E08-46C5-AFFB-9B638215D39E}"/>
          </ac:spMkLst>
        </pc:spChg>
        <pc:spChg chg="add del mod">
          <ac:chgData name="Jakub Šejvl" userId="S::18394175@cuni.cz::c96145cd-172c-4423-a2e9-1d398012b63d" providerId="AD" clId="Web-{87E0D2F4-459E-4312-ABA7-925DA17E71BD}" dt="2021-03-29T19:31:45.630" v="314"/>
          <ac:spMkLst>
            <pc:docMk/>
            <pc:sldMk cId="1997900391" sldId="262"/>
            <ac:spMk id="6" creationId="{92D12CFA-C6EE-4665-8929-DFBBE8B0F027}"/>
          </ac:spMkLst>
        </pc:spChg>
        <pc:spChg chg="del">
          <ac:chgData name="Jakub Šejvl" userId="S::18394175@cuni.cz::c96145cd-172c-4423-a2e9-1d398012b63d" providerId="AD" clId="Web-{87E0D2F4-459E-4312-ABA7-925DA17E71BD}" dt="2021-03-29T19:27:34.529" v="310"/>
          <ac:spMkLst>
            <pc:docMk/>
            <pc:sldMk cId="1997900391" sldId="262"/>
            <ac:spMk id="8" creationId="{EA67B5B4-3A24-436E-B663-1B2EBFF8A0CD}"/>
          </ac:spMkLst>
        </pc:spChg>
        <pc:spChg chg="del">
          <ac:chgData name="Jakub Šejvl" userId="S::18394175@cuni.cz::c96145cd-172c-4423-a2e9-1d398012b63d" providerId="AD" clId="Web-{87E0D2F4-459E-4312-ABA7-925DA17E71BD}" dt="2021-03-29T19:27:34.529" v="310"/>
          <ac:spMkLst>
            <pc:docMk/>
            <pc:sldMk cId="1997900391" sldId="262"/>
            <ac:spMk id="10" creationId="{987FDF89-C993-41F4-A1B8-DBAFF16008A9}"/>
          </ac:spMkLst>
        </pc:spChg>
        <pc:spChg chg="del">
          <ac:chgData name="Jakub Šejvl" userId="S::18394175@cuni.cz::c96145cd-172c-4423-a2e9-1d398012b63d" providerId="AD" clId="Web-{87E0D2F4-459E-4312-ABA7-925DA17E71BD}" dt="2021-03-29T19:27:34.529" v="310"/>
          <ac:spMkLst>
            <pc:docMk/>
            <pc:sldMk cId="1997900391" sldId="262"/>
            <ac:spMk id="12" creationId="{64E585EA-75FD-4025-8270-F66A58A15CDA}"/>
          </ac:spMkLst>
        </pc:spChg>
        <pc:picChg chg="add del mod ord">
          <ac:chgData name="Jakub Šejvl" userId="S::18394175@cuni.cz::c96145cd-172c-4423-a2e9-1d398012b63d" providerId="AD" clId="Web-{87E0D2F4-459E-4312-ABA7-925DA17E71BD}" dt="2021-03-29T19:31:30.817" v="313"/>
          <ac:picMkLst>
            <pc:docMk/>
            <pc:sldMk cId="1997900391" sldId="262"/>
            <ac:picMk id="4" creationId="{574C3123-6273-4FF3-BA9D-DC54BCEFAE16}"/>
          </ac:picMkLst>
        </pc:picChg>
        <pc:picChg chg="add mod ord">
          <ac:chgData name="Jakub Šejvl" userId="S::18394175@cuni.cz::c96145cd-172c-4423-a2e9-1d398012b63d" providerId="AD" clId="Web-{87E0D2F4-459E-4312-ABA7-925DA17E71BD}" dt="2021-03-29T19:32:01.912" v="318" actId="1076"/>
          <ac:picMkLst>
            <pc:docMk/>
            <pc:sldMk cId="1997900391" sldId="262"/>
            <ac:picMk id="7" creationId="{3CB37AC8-69B6-4111-BD81-46B7CC091D0B}"/>
          </ac:picMkLst>
        </pc:picChg>
      </pc:sldChg>
      <pc:sldChg chg="addSp delSp modSp add mod replId setBg setClrOvrMap">
        <pc:chgData name="Jakub Šejvl" userId="S::18394175@cuni.cz::c96145cd-172c-4423-a2e9-1d398012b63d" providerId="AD" clId="Web-{87E0D2F4-459E-4312-ABA7-925DA17E71BD}" dt="2021-03-29T19:40:06.024" v="373" actId="20577"/>
        <pc:sldMkLst>
          <pc:docMk/>
          <pc:sldMk cId="4287833317" sldId="263"/>
        </pc:sldMkLst>
        <pc:spChg chg="mod">
          <ac:chgData name="Jakub Šejvl" userId="S::18394175@cuni.cz::c96145cd-172c-4423-a2e9-1d398012b63d" providerId="AD" clId="Web-{87E0D2F4-459E-4312-ABA7-925DA17E71BD}" dt="2021-03-29T19:40:06.024" v="373" actId="20577"/>
          <ac:spMkLst>
            <pc:docMk/>
            <pc:sldMk cId="4287833317" sldId="263"/>
            <ac:spMk id="2" creationId="{80778AA6-DEDE-4C60-B21F-89662C475D98}"/>
          </ac:spMkLst>
        </pc:spChg>
        <pc:spChg chg="del">
          <ac:chgData name="Jakub Šejvl" userId="S::18394175@cuni.cz::c96145cd-172c-4423-a2e9-1d398012b63d" providerId="AD" clId="Web-{87E0D2F4-459E-4312-ABA7-925DA17E71BD}" dt="2021-03-29T19:38:51.256" v="340"/>
          <ac:spMkLst>
            <pc:docMk/>
            <pc:sldMk cId="4287833317" sldId="263"/>
            <ac:spMk id="3" creationId="{CE6FDD34-1E08-46C5-AFFB-9B638215D39E}"/>
          </ac:spMkLst>
        </pc:spChg>
        <pc:spChg chg="del">
          <ac:chgData name="Jakub Šejvl" userId="S::18394175@cuni.cz::c96145cd-172c-4423-a2e9-1d398012b63d" providerId="AD" clId="Web-{87E0D2F4-459E-4312-ABA7-925DA17E71BD}" dt="2021-03-29T19:38:51.256" v="340"/>
          <ac:spMkLst>
            <pc:docMk/>
            <pc:sldMk cId="4287833317" sldId="263"/>
            <ac:spMk id="8" creationId="{EA67B5B4-3A24-436E-B663-1B2EBFF8A0CD}"/>
          </ac:spMkLst>
        </pc:spChg>
        <pc:spChg chg="del">
          <ac:chgData name="Jakub Šejvl" userId="S::18394175@cuni.cz::c96145cd-172c-4423-a2e9-1d398012b63d" providerId="AD" clId="Web-{87E0D2F4-459E-4312-ABA7-925DA17E71BD}" dt="2021-03-29T19:38:51.256" v="340"/>
          <ac:spMkLst>
            <pc:docMk/>
            <pc:sldMk cId="4287833317" sldId="263"/>
            <ac:spMk id="10" creationId="{987FDF89-C993-41F4-A1B8-DBAFF16008A9}"/>
          </ac:spMkLst>
        </pc:spChg>
        <pc:spChg chg="del">
          <ac:chgData name="Jakub Šejvl" userId="S::18394175@cuni.cz::c96145cd-172c-4423-a2e9-1d398012b63d" providerId="AD" clId="Web-{87E0D2F4-459E-4312-ABA7-925DA17E71BD}" dt="2021-03-29T19:38:51.256" v="340"/>
          <ac:spMkLst>
            <pc:docMk/>
            <pc:sldMk cId="4287833317" sldId="263"/>
            <ac:spMk id="12" creationId="{64E585EA-75FD-4025-8270-F66A58A15CDA}"/>
          </ac:spMkLst>
        </pc:spChg>
        <pc:spChg chg="add">
          <ac:chgData name="Jakub Šejvl" userId="S::18394175@cuni.cz::c96145cd-172c-4423-a2e9-1d398012b63d" providerId="AD" clId="Web-{87E0D2F4-459E-4312-ABA7-925DA17E71BD}" dt="2021-03-29T19:38:51.256" v="340"/>
          <ac:spMkLst>
            <pc:docMk/>
            <pc:sldMk cId="4287833317" sldId="263"/>
            <ac:spMk id="18" creationId="{F609FF9A-4FCE-468E-A86A-C9AB525EAE71}"/>
          </ac:spMkLst>
        </pc:spChg>
        <pc:spChg chg="add">
          <ac:chgData name="Jakub Šejvl" userId="S::18394175@cuni.cz::c96145cd-172c-4423-a2e9-1d398012b63d" providerId="AD" clId="Web-{87E0D2F4-459E-4312-ABA7-925DA17E71BD}" dt="2021-03-29T19:38:51.256" v="340"/>
          <ac:spMkLst>
            <pc:docMk/>
            <pc:sldMk cId="4287833317" sldId="263"/>
            <ac:spMk id="20" creationId="{021E12D4-3A88-428D-8E5E-AF1AFD923D63}"/>
          </ac:spMkLst>
        </pc:spChg>
        <pc:picChg chg="add">
          <ac:chgData name="Jakub Šejvl" userId="S::18394175@cuni.cz::c96145cd-172c-4423-a2e9-1d398012b63d" providerId="AD" clId="Web-{87E0D2F4-459E-4312-ABA7-925DA17E71BD}" dt="2021-03-29T19:38:51.256" v="340"/>
          <ac:picMkLst>
            <pc:docMk/>
            <pc:sldMk cId="4287833317" sldId="263"/>
            <ac:picMk id="14" creationId="{BACBC390-BE23-48C3-8D90-3DE187A335B8}"/>
          </ac:picMkLst>
        </pc:picChg>
      </pc:sldChg>
      <pc:sldChg chg="addSp modSp new mod setBg setClrOvrMap">
        <pc:chgData name="Jakub Šejvl" userId="S::18394175@cuni.cz::c96145cd-172c-4423-a2e9-1d398012b63d" providerId="AD" clId="Web-{87E0D2F4-459E-4312-ABA7-925DA17E71BD}" dt="2021-03-29T19:58:18.259" v="404" actId="20577"/>
        <pc:sldMkLst>
          <pc:docMk/>
          <pc:sldMk cId="3903367749" sldId="264"/>
        </pc:sldMkLst>
        <pc:spChg chg="mod">
          <ac:chgData name="Jakub Šejvl" userId="S::18394175@cuni.cz::c96145cd-172c-4423-a2e9-1d398012b63d" providerId="AD" clId="Web-{87E0D2F4-459E-4312-ABA7-925DA17E71BD}" dt="2021-03-29T19:39:52.836" v="372" actId="20577"/>
          <ac:spMkLst>
            <pc:docMk/>
            <pc:sldMk cId="3903367749" sldId="264"/>
            <ac:spMk id="2" creationId="{ED363694-EB2C-4BE8-B5C1-4E7F8DB13EC8}"/>
          </ac:spMkLst>
        </pc:spChg>
        <pc:spChg chg="mod">
          <ac:chgData name="Jakub Šejvl" userId="S::18394175@cuni.cz::c96145cd-172c-4423-a2e9-1d398012b63d" providerId="AD" clId="Web-{87E0D2F4-459E-4312-ABA7-925DA17E71BD}" dt="2021-03-29T19:58:18.259" v="404" actId="20577"/>
          <ac:spMkLst>
            <pc:docMk/>
            <pc:sldMk cId="3903367749" sldId="264"/>
            <ac:spMk id="3" creationId="{5A8703D1-9A90-4841-BCC4-C480DC662218}"/>
          </ac:spMkLst>
        </pc:spChg>
        <pc:spChg chg="add">
          <ac:chgData name="Jakub Šejvl" userId="S::18394175@cuni.cz::c96145cd-172c-4423-a2e9-1d398012b63d" providerId="AD" clId="Web-{87E0D2F4-459E-4312-ABA7-925DA17E71BD}" dt="2021-03-29T19:39:09.976" v="344"/>
          <ac:spMkLst>
            <pc:docMk/>
            <pc:sldMk cId="3903367749" sldId="264"/>
            <ac:spMk id="8" creationId="{EA67B5B4-3A24-436E-B663-1B2EBFF8A0CD}"/>
          </ac:spMkLst>
        </pc:spChg>
        <pc:spChg chg="add">
          <ac:chgData name="Jakub Šejvl" userId="S::18394175@cuni.cz::c96145cd-172c-4423-a2e9-1d398012b63d" providerId="AD" clId="Web-{87E0D2F4-459E-4312-ABA7-925DA17E71BD}" dt="2021-03-29T19:39:09.976" v="344"/>
          <ac:spMkLst>
            <pc:docMk/>
            <pc:sldMk cId="3903367749" sldId="264"/>
            <ac:spMk id="10" creationId="{987FDF89-C993-41F4-A1B8-DBAFF16008A9}"/>
          </ac:spMkLst>
        </pc:spChg>
        <pc:spChg chg="add">
          <ac:chgData name="Jakub Šejvl" userId="S::18394175@cuni.cz::c96145cd-172c-4423-a2e9-1d398012b63d" providerId="AD" clId="Web-{87E0D2F4-459E-4312-ABA7-925DA17E71BD}" dt="2021-03-29T19:39:09.976" v="344"/>
          <ac:spMkLst>
            <pc:docMk/>
            <pc:sldMk cId="3903367749" sldId="264"/>
            <ac:spMk id="12" creationId="{64E585EA-75FD-4025-8270-F66A58A15CDA}"/>
          </ac:spMkLst>
        </pc:spChg>
      </pc:sldChg>
      <pc:sldChg chg="addSp modSp new mod setBg setClrOvrMap">
        <pc:chgData name="Jakub Šejvl" userId="S::18394175@cuni.cz::c96145cd-172c-4423-a2e9-1d398012b63d" providerId="AD" clId="Web-{87E0D2F4-459E-4312-ABA7-925DA17E71BD}" dt="2021-03-29T20:12:51.691" v="480" actId="20577"/>
        <pc:sldMkLst>
          <pc:docMk/>
          <pc:sldMk cId="2846100047" sldId="265"/>
        </pc:sldMkLst>
        <pc:spChg chg="mod">
          <ac:chgData name="Jakub Šejvl" userId="S::18394175@cuni.cz::c96145cd-172c-4423-a2e9-1d398012b63d" providerId="AD" clId="Web-{87E0D2F4-459E-4312-ABA7-925DA17E71BD}" dt="2021-03-29T19:59:10.698" v="423" actId="20577"/>
          <ac:spMkLst>
            <pc:docMk/>
            <pc:sldMk cId="2846100047" sldId="265"/>
            <ac:spMk id="2" creationId="{149C548E-93C1-478A-B895-62CF8E18C229}"/>
          </ac:spMkLst>
        </pc:spChg>
        <pc:spChg chg="mod">
          <ac:chgData name="Jakub Šejvl" userId="S::18394175@cuni.cz::c96145cd-172c-4423-a2e9-1d398012b63d" providerId="AD" clId="Web-{87E0D2F4-459E-4312-ABA7-925DA17E71BD}" dt="2021-03-29T20:12:51.691" v="480" actId="20577"/>
          <ac:spMkLst>
            <pc:docMk/>
            <pc:sldMk cId="2846100047" sldId="265"/>
            <ac:spMk id="3" creationId="{8F75C797-5CF4-4D04-9921-A467CC6AF2F9}"/>
          </ac:spMkLst>
        </pc:spChg>
        <pc:spChg chg="add">
          <ac:chgData name="Jakub Šejvl" userId="S::18394175@cuni.cz::c96145cd-172c-4423-a2e9-1d398012b63d" providerId="AD" clId="Web-{87E0D2F4-459E-4312-ABA7-925DA17E71BD}" dt="2021-03-29T19:39:13.507" v="345"/>
          <ac:spMkLst>
            <pc:docMk/>
            <pc:sldMk cId="2846100047" sldId="265"/>
            <ac:spMk id="8" creationId="{EA67B5B4-3A24-436E-B663-1B2EBFF8A0CD}"/>
          </ac:spMkLst>
        </pc:spChg>
        <pc:spChg chg="add">
          <ac:chgData name="Jakub Šejvl" userId="S::18394175@cuni.cz::c96145cd-172c-4423-a2e9-1d398012b63d" providerId="AD" clId="Web-{87E0D2F4-459E-4312-ABA7-925DA17E71BD}" dt="2021-03-29T19:39:13.507" v="345"/>
          <ac:spMkLst>
            <pc:docMk/>
            <pc:sldMk cId="2846100047" sldId="265"/>
            <ac:spMk id="10" creationId="{987FDF89-C993-41F4-A1B8-DBAFF16008A9}"/>
          </ac:spMkLst>
        </pc:spChg>
        <pc:spChg chg="add">
          <ac:chgData name="Jakub Šejvl" userId="S::18394175@cuni.cz::c96145cd-172c-4423-a2e9-1d398012b63d" providerId="AD" clId="Web-{87E0D2F4-459E-4312-ABA7-925DA17E71BD}" dt="2021-03-29T19:39:13.507" v="345"/>
          <ac:spMkLst>
            <pc:docMk/>
            <pc:sldMk cId="2846100047" sldId="265"/>
            <ac:spMk id="12" creationId="{64E585EA-75FD-4025-8270-F66A58A15CDA}"/>
          </ac:spMkLst>
        </pc:spChg>
      </pc:sldChg>
      <pc:sldChg chg="addSp delSp modSp new mod modTransition setBg setClrOvrMap delDesignElem chgLayout">
        <pc:chgData name="Jakub Šejvl" userId="S::18394175@cuni.cz::c96145cd-172c-4423-a2e9-1d398012b63d" providerId="AD" clId="Web-{87E0D2F4-459E-4312-ABA7-925DA17E71BD}" dt="2021-03-29T20:41:44.288" v="816"/>
        <pc:sldMkLst>
          <pc:docMk/>
          <pc:sldMk cId="350578644" sldId="266"/>
        </pc:sldMkLst>
        <pc:spChg chg="mod ord">
          <ac:chgData name="Jakub Šejvl" userId="S::18394175@cuni.cz::c96145cd-172c-4423-a2e9-1d398012b63d" providerId="AD" clId="Web-{87E0D2F4-459E-4312-ABA7-925DA17E71BD}" dt="2021-03-29T20:23:07.740" v="495" actId="1076"/>
          <ac:spMkLst>
            <pc:docMk/>
            <pc:sldMk cId="350578644" sldId="266"/>
            <ac:spMk id="2" creationId="{08EDBF84-2516-4434-BFF4-92588C3FD219}"/>
          </ac:spMkLst>
        </pc:spChg>
        <pc:spChg chg="del mod ord">
          <ac:chgData name="Jakub Šejvl" userId="S::18394175@cuni.cz::c96145cd-172c-4423-a2e9-1d398012b63d" providerId="AD" clId="Web-{87E0D2F4-459E-4312-ABA7-925DA17E71BD}" dt="2021-03-29T20:22:08.816" v="482"/>
          <ac:spMkLst>
            <pc:docMk/>
            <pc:sldMk cId="350578644" sldId="266"/>
            <ac:spMk id="3" creationId="{216F635A-C8C9-45C5-856C-828A15F34CEB}"/>
          </ac:spMkLst>
        </pc:spChg>
        <pc:spChg chg="add del mod ord">
          <ac:chgData name="Jakub Šejvl" userId="S::18394175@cuni.cz::c96145cd-172c-4423-a2e9-1d398012b63d" providerId="AD" clId="Web-{87E0D2F4-459E-4312-ABA7-925DA17E71BD}" dt="2021-03-29T20:22:09.066" v="483"/>
          <ac:spMkLst>
            <pc:docMk/>
            <pc:sldMk cId="350578644" sldId="266"/>
            <ac:spMk id="4" creationId="{57EAD4CB-1F7B-41A1-9CB2-EAD40C91BC91}"/>
          </ac:spMkLst>
        </pc:spChg>
        <pc:spChg chg="add mod ord">
          <ac:chgData name="Jakub Šejvl" userId="S::18394175@cuni.cz::c96145cd-172c-4423-a2e9-1d398012b63d" providerId="AD" clId="Web-{87E0D2F4-459E-4312-ABA7-925DA17E71BD}" dt="2021-03-29T20:30:48.988" v="618" actId="20577"/>
          <ac:spMkLst>
            <pc:docMk/>
            <pc:sldMk cId="350578644" sldId="266"/>
            <ac:spMk id="7" creationId="{8FD86883-3743-4482-96CC-E428E725C6F6}"/>
          </ac:spMkLst>
        </pc:spChg>
        <pc:spChg chg="add del">
          <ac:chgData name="Jakub Šejvl" userId="S::18394175@cuni.cz::c96145cd-172c-4423-a2e9-1d398012b63d" providerId="AD" clId="Web-{87E0D2F4-459E-4312-ABA7-925DA17E71BD}" dt="2021-03-29T20:21:44.784" v="481"/>
          <ac:spMkLst>
            <pc:docMk/>
            <pc:sldMk cId="350578644" sldId="266"/>
            <ac:spMk id="8" creationId="{EA67B5B4-3A24-436E-B663-1B2EBFF8A0CD}"/>
          </ac:spMkLst>
        </pc:spChg>
        <pc:spChg chg="add mod ord">
          <ac:chgData name="Jakub Šejvl" userId="S::18394175@cuni.cz::c96145cd-172c-4423-a2e9-1d398012b63d" providerId="AD" clId="Web-{87E0D2F4-459E-4312-ABA7-925DA17E71BD}" dt="2021-03-29T20:30:42.972" v="616" actId="1076"/>
          <ac:spMkLst>
            <pc:docMk/>
            <pc:sldMk cId="350578644" sldId="266"/>
            <ac:spMk id="9" creationId="{8B84044C-49C5-495E-BE60-3D3297071FD2}"/>
          </ac:spMkLst>
        </pc:spChg>
        <pc:spChg chg="add del">
          <ac:chgData name="Jakub Šejvl" userId="S::18394175@cuni.cz::c96145cd-172c-4423-a2e9-1d398012b63d" providerId="AD" clId="Web-{87E0D2F4-459E-4312-ABA7-925DA17E71BD}" dt="2021-03-29T20:21:44.784" v="481"/>
          <ac:spMkLst>
            <pc:docMk/>
            <pc:sldMk cId="350578644" sldId="266"/>
            <ac:spMk id="10" creationId="{987FDF89-C993-41F4-A1B8-DBAFF16008A9}"/>
          </ac:spMkLst>
        </pc:spChg>
        <pc:spChg chg="add del">
          <ac:chgData name="Jakub Šejvl" userId="S::18394175@cuni.cz::c96145cd-172c-4423-a2e9-1d398012b63d" providerId="AD" clId="Web-{87E0D2F4-459E-4312-ABA7-925DA17E71BD}" dt="2021-03-29T20:21:44.784" v="481"/>
          <ac:spMkLst>
            <pc:docMk/>
            <pc:sldMk cId="350578644" sldId="266"/>
            <ac:spMk id="12" creationId="{64E585EA-75FD-4025-8270-F66A58A15CDA}"/>
          </ac:spMkLst>
        </pc:spChg>
        <pc:picChg chg="add mod ord">
          <ac:chgData name="Jakub Šejvl" userId="S::18394175@cuni.cz::c96145cd-172c-4423-a2e9-1d398012b63d" providerId="AD" clId="Web-{87E0D2F4-459E-4312-ABA7-925DA17E71BD}" dt="2021-03-29T20:23:10.490" v="496" actId="1076"/>
          <ac:picMkLst>
            <pc:docMk/>
            <pc:sldMk cId="350578644" sldId="266"/>
            <ac:picMk id="5" creationId="{4E5F48F9-BD72-4C80-B3B5-1ACD57BD0891}"/>
          </ac:picMkLst>
        </pc:picChg>
        <pc:picChg chg="add mod ord">
          <ac:chgData name="Jakub Šejvl" userId="S::18394175@cuni.cz::c96145cd-172c-4423-a2e9-1d398012b63d" providerId="AD" clId="Web-{87E0D2F4-459E-4312-ABA7-925DA17E71BD}" dt="2021-03-29T20:23:25.444" v="502" actId="1076"/>
          <ac:picMkLst>
            <pc:docMk/>
            <pc:sldMk cId="350578644" sldId="266"/>
            <ac:picMk id="6" creationId="{01B185B2-9840-47B3-92F9-094812FE26BF}"/>
          </ac:picMkLst>
        </pc:picChg>
      </pc:sldChg>
      <pc:sldChg chg="modSp add ord replId modTransition">
        <pc:chgData name="Jakub Šejvl" userId="S::18394175@cuni.cz::c96145cd-172c-4423-a2e9-1d398012b63d" providerId="AD" clId="Web-{87E0D2F4-459E-4312-ABA7-925DA17E71BD}" dt="2021-03-29T20:41:39.022" v="815"/>
        <pc:sldMkLst>
          <pc:docMk/>
          <pc:sldMk cId="1546498584" sldId="267"/>
        </pc:sldMkLst>
        <pc:spChg chg="mod">
          <ac:chgData name="Jakub Šejvl" userId="S::18394175@cuni.cz::c96145cd-172c-4423-a2e9-1d398012b63d" providerId="AD" clId="Web-{87E0D2F4-459E-4312-ABA7-925DA17E71BD}" dt="2021-03-29T20:32:25.850" v="644" actId="20577"/>
          <ac:spMkLst>
            <pc:docMk/>
            <pc:sldMk cId="1546498584" sldId="267"/>
            <ac:spMk id="2" creationId="{ED363694-EB2C-4BE8-B5C1-4E7F8DB13EC8}"/>
          </ac:spMkLst>
        </pc:spChg>
        <pc:spChg chg="mod">
          <ac:chgData name="Jakub Šejvl" userId="S::18394175@cuni.cz::c96145cd-172c-4423-a2e9-1d398012b63d" providerId="AD" clId="Web-{87E0D2F4-459E-4312-ABA7-925DA17E71BD}" dt="2021-03-29T20:39:59.879" v="794" actId="20577"/>
          <ac:spMkLst>
            <pc:docMk/>
            <pc:sldMk cId="1546498584" sldId="267"/>
            <ac:spMk id="3" creationId="{5A8703D1-9A90-4841-BCC4-C480DC662218}"/>
          </ac:spMkLst>
        </pc:spChg>
      </pc:sldChg>
      <pc:sldChg chg="new del">
        <pc:chgData name="Jakub Šejvl" userId="S::18394175@cuni.cz::c96145cd-172c-4423-a2e9-1d398012b63d" providerId="AD" clId="Web-{87E0D2F4-459E-4312-ABA7-925DA17E71BD}" dt="2021-03-29T20:31:26.926" v="621"/>
        <pc:sldMkLst>
          <pc:docMk/>
          <pc:sldMk cId="4124937757" sldId="267"/>
        </pc:sldMkLst>
      </pc:sldChg>
      <pc:sldChg chg="new del">
        <pc:chgData name="Jakub Šejvl" userId="S::18394175@cuni.cz::c96145cd-172c-4423-a2e9-1d398012b63d" providerId="AD" clId="Web-{87E0D2F4-459E-4312-ABA7-925DA17E71BD}" dt="2021-03-29T20:31:33.098" v="622"/>
        <pc:sldMkLst>
          <pc:docMk/>
          <pc:sldMk cId="791119887" sldId="268"/>
        </pc:sldMkLst>
      </pc:sldChg>
      <pc:sldChg chg="modSp add replId modTransition">
        <pc:chgData name="Jakub Šejvl" userId="S::18394175@cuni.cz::c96145cd-172c-4423-a2e9-1d398012b63d" providerId="AD" clId="Web-{87E0D2F4-459E-4312-ABA7-925DA17E71BD}" dt="2021-03-29T20:41:12.537" v="814"/>
        <pc:sldMkLst>
          <pc:docMk/>
          <pc:sldMk cId="3708346491" sldId="268"/>
        </pc:sldMkLst>
        <pc:spChg chg="mod">
          <ac:chgData name="Jakub Šejvl" userId="S::18394175@cuni.cz::c96145cd-172c-4423-a2e9-1d398012b63d" providerId="AD" clId="Web-{87E0D2F4-459E-4312-ABA7-925DA17E71BD}" dt="2021-03-29T20:41:03.240" v="813" actId="1076"/>
          <ac:spMkLst>
            <pc:docMk/>
            <pc:sldMk cId="3708346491" sldId="268"/>
            <ac:spMk id="2" creationId="{ED363694-EB2C-4BE8-B5C1-4E7F8DB13EC8}"/>
          </ac:spMkLst>
        </pc:spChg>
        <pc:spChg chg="mod">
          <ac:chgData name="Jakub Šejvl" userId="S::18394175@cuni.cz::c96145cd-172c-4423-a2e9-1d398012b63d" providerId="AD" clId="Web-{87E0D2F4-459E-4312-ABA7-925DA17E71BD}" dt="2021-03-29T20:40:58.833" v="812" actId="14100"/>
          <ac:spMkLst>
            <pc:docMk/>
            <pc:sldMk cId="3708346491" sldId="268"/>
            <ac:spMk id="3" creationId="{5A8703D1-9A90-4841-BCC4-C480DC662218}"/>
          </ac:spMkLst>
        </pc:spChg>
      </pc:sldChg>
    </pc:docChg>
  </pc:docChgLst>
  <pc:docChgLst>
    <pc:chgData name="Jakub Šejvl" userId="S::18394175@cuni.cz::c96145cd-172c-4423-a2e9-1d398012b63d" providerId="AD" clId="Web-{B155B85C-8CC7-F0F2-5F1C-AB47279F9268}"/>
    <pc:docChg chg="modSld">
      <pc:chgData name="Jakub Šejvl" userId="S::18394175@cuni.cz::c96145cd-172c-4423-a2e9-1d398012b63d" providerId="AD" clId="Web-{B155B85C-8CC7-F0F2-5F1C-AB47279F9268}" dt="2021-03-30T10:30:13.405" v="3" actId="20577"/>
      <pc:docMkLst>
        <pc:docMk/>
      </pc:docMkLst>
      <pc:sldChg chg="modSp">
        <pc:chgData name="Jakub Šejvl" userId="S::18394175@cuni.cz::c96145cd-172c-4423-a2e9-1d398012b63d" providerId="AD" clId="Web-{B155B85C-8CC7-F0F2-5F1C-AB47279F9268}" dt="2021-03-30T10:30:13.405" v="3" actId="20577"/>
        <pc:sldMkLst>
          <pc:docMk/>
          <pc:sldMk cId="1418206957" sldId="257"/>
        </pc:sldMkLst>
        <pc:spChg chg="mod">
          <ac:chgData name="Jakub Šejvl" userId="S::18394175@cuni.cz::c96145cd-172c-4423-a2e9-1d398012b63d" providerId="AD" clId="Web-{B155B85C-8CC7-F0F2-5F1C-AB47279F9268}" dt="2021-03-30T10:30:13.405" v="3" actId="20577"/>
          <ac:spMkLst>
            <pc:docMk/>
            <pc:sldMk cId="1418206957" sldId="257"/>
            <ac:spMk id="3" creationId="{210443B2-E56B-491E-B00A-E0BE977534E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30.03.2021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3C47C2-33A2-44B2-BEAB-FEB679075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3324"/>
            <a:ext cx="12192000" cy="6861324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AD182BA8-54AD-4D9F-8264-B0FA8BB47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4ED83379-0499-45E1-AB78-6AA230F96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4672" y="933491"/>
            <a:ext cx="6178908" cy="1734949"/>
          </a:xfrm>
        </p:spPr>
        <p:txBody>
          <a:bodyPr anchor="b">
            <a:normAutofit/>
          </a:bodyPr>
          <a:lstStyle/>
          <a:p>
            <a:pPr algn="l"/>
            <a:r>
              <a:rPr lang="cs-CZ" sz="5400" err="1">
                <a:latin typeface="Times New Roman"/>
                <a:cs typeface="Calibri Light"/>
              </a:rPr>
              <a:t>Olympic</a:t>
            </a:r>
            <a:r>
              <a:rPr lang="cs-CZ" sz="5400" dirty="0">
                <a:latin typeface="Times New Roman"/>
                <a:cs typeface="Calibri Light"/>
              </a:rPr>
              <a:t> </a:t>
            </a:r>
            <a:r>
              <a:rPr lang="cs-CZ" sz="5400" err="1">
                <a:latin typeface="Times New Roman"/>
                <a:cs typeface="Calibri Light"/>
              </a:rPr>
              <a:t>sports</a:t>
            </a:r>
            <a:r>
              <a:rPr lang="cs-CZ" sz="5400" dirty="0">
                <a:latin typeface="Times New Roman"/>
                <a:cs typeface="Calibri Light"/>
              </a:rPr>
              <a:t> and Table </a:t>
            </a:r>
            <a:r>
              <a:rPr lang="cs-CZ" sz="5400" err="1">
                <a:latin typeface="Times New Roman"/>
                <a:cs typeface="Calibri Light"/>
              </a:rPr>
              <a:t>tennis</a:t>
            </a:r>
            <a:endParaRPr lang="cs-CZ" err="1">
              <a:latin typeface="Times New Roman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244181" y="5574297"/>
            <a:ext cx="2097037" cy="580431"/>
          </a:xfrm>
        </p:spPr>
        <p:txBody>
          <a:bodyPr anchor="t">
            <a:normAutofit/>
          </a:bodyPr>
          <a:lstStyle/>
          <a:p>
            <a:pPr algn="l"/>
            <a:r>
              <a:rPr lang="cs-CZ" sz="2800" dirty="0">
                <a:cs typeface="Calibri"/>
              </a:rPr>
              <a:t>Šejvl Jakub</a:t>
            </a:r>
            <a:endParaRPr lang="cs-CZ" sz="2800" dirty="0"/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527BA076-A36D-4537-9D43-A742E4E0A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81" y="3690538"/>
            <a:ext cx="4554747" cy="209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2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49C548E-93C1-478A-B895-62CF8E18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cs typeface="Calibri Light"/>
              </a:rPr>
              <a:t>       </a:t>
            </a:r>
            <a:r>
              <a:rPr lang="cs-CZ">
                <a:solidFill>
                  <a:srgbClr val="FFFFFF"/>
                </a:solidFill>
                <a:latin typeface="Times New Roman"/>
                <a:cs typeface="Calibri Light"/>
              </a:rPr>
              <a:t> Czech Republic and Table tennis</a:t>
            </a:r>
            <a:endParaRPr lang="cs-CZ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75C797-5CF4-4D04-9921-A467CC6AF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29 medals from World Cups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Bohumil Váňa, Marie Kettnerová, Ivan Andreadis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Competitions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Interesting: </a:t>
            </a:r>
            <a:r>
              <a:rPr lang="en">
                <a:latin typeface="Times New Roman"/>
                <a:cs typeface="Times New Roman"/>
              </a:rPr>
              <a:t>Did you know that table tennis is a different sport than ping pong? And could anyone tell me the differences?</a:t>
            </a:r>
            <a:endParaRPr lang="en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6100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EDBF84-2516-4434-BFF4-92588C3FD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27986" y="365125"/>
            <a:ext cx="77638" cy="1339940"/>
          </a:xfrm>
        </p:spPr>
        <p:txBody>
          <a:bodyPr>
            <a:normAutofit/>
          </a:bodyPr>
          <a:lstStyle/>
          <a:p>
            <a:endParaRPr lang="cs-CZ">
              <a:solidFill>
                <a:srgbClr val="FFFFFF"/>
              </a:solidFill>
            </a:endParaRP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8FD86883-3743-4482-96CC-E428E725C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241" y="3895275"/>
            <a:ext cx="5157787" cy="1629044"/>
          </a:xfrm>
        </p:spPr>
        <p:txBody>
          <a:bodyPr/>
          <a:lstStyle/>
          <a:p>
            <a:r>
              <a:rPr lang="cs-CZ">
                <a:cs typeface="Calibri"/>
              </a:rPr>
              <a:t>- played with blue rackets without covers</a:t>
            </a:r>
          </a:p>
          <a:p>
            <a:r>
              <a:rPr lang="cs-CZ">
                <a:cs typeface="Calibri"/>
              </a:rPr>
              <a:t>- set is played to 15 points</a:t>
            </a:r>
            <a:endParaRPr lang="cs-CZ" dirty="0">
              <a:cs typeface="Calibri"/>
            </a:endParaRPr>
          </a:p>
        </p:txBody>
      </p:sp>
      <p:pic>
        <p:nvPicPr>
          <p:cNvPr id="5" name="Obrázek 5">
            <a:extLst>
              <a:ext uri="{FF2B5EF4-FFF2-40B4-BE49-F238E27FC236}">
                <a16:creationId xmlns:a16="http://schemas.microsoft.com/office/drawing/2014/main" id="{4E5F48F9-BD72-4C80-B3B5-1ACD57BD08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94991" y="310207"/>
            <a:ext cx="2826588" cy="2826588"/>
          </a:xfrm>
        </p:spPr>
      </p:pic>
      <p:sp>
        <p:nvSpPr>
          <p:cNvPr id="9" name="Zástupný text 8">
            <a:extLst>
              <a:ext uri="{FF2B5EF4-FFF2-40B4-BE49-F238E27FC236}">
                <a16:creationId xmlns:a16="http://schemas.microsoft.com/office/drawing/2014/main" id="{8B84044C-49C5-495E-BE60-3D3297071F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2879" y="4010295"/>
            <a:ext cx="5183188" cy="1514025"/>
          </a:xfrm>
        </p:spPr>
        <p:txBody>
          <a:bodyPr/>
          <a:lstStyle/>
          <a:p>
            <a:r>
              <a:rPr lang="cs-CZ">
                <a:cs typeface="Calibri"/>
              </a:rPr>
              <a:t>- played with rackets, which have red and black rubber cover on both sides</a:t>
            </a:r>
          </a:p>
          <a:p>
            <a:r>
              <a:rPr lang="cs-CZ">
                <a:cs typeface="Calibri"/>
              </a:rPr>
              <a:t>- set is played to 11 points</a:t>
            </a:r>
            <a:endParaRPr lang="cs-CZ" dirty="0">
              <a:cs typeface="Calibri"/>
            </a:endParaRPr>
          </a:p>
        </p:txBody>
      </p:sp>
      <p:pic>
        <p:nvPicPr>
          <p:cNvPr id="6" name="Obrázek 6" descr="Obsah obrázku text, interiér&#10;&#10;Popis se vygeneroval automaticky.">
            <a:extLst>
              <a:ext uri="{FF2B5EF4-FFF2-40B4-BE49-F238E27FC236}">
                <a16:creationId xmlns:a16="http://schemas.microsoft.com/office/drawing/2014/main" id="{01B185B2-9840-47B3-92F9-094812FE26B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122783" y="118434"/>
            <a:ext cx="3440173" cy="3440173"/>
          </a:xfrm>
        </p:spPr>
      </p:pic>
    </p:spTree>
    <p:extLst>
      <p:ext uri="{BB962C8B-B14F-4D97-AF65-F5344CB8AC3E}">
        <p14:creationId xmlns:p14="http://schemas.microsoft.com/office/powerpoint/2010/main" val="350578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D363694-EB2C-4BE8-B5C1-4E7F8DB13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cs typeface="Calibri Light"/>
              </a:rPr>
              <a:t>                            </a:t>
            </a:r>
            <a:r>
              <a:rPr lang="cs-CZ">
                <a:solidFill>
                  <a:srgbClr val="FFFFFF"/>
                </a:solidFill>
                <a:latin typeface="Times New Roman"/>
                <a:cs typeface="Calibri Light"/>
              </a:rPr>
              <a:t>Questions</a:t>
            </a:r>
            <a:r>
              <a:rPr lang="cs-CZ" dirty="0">
                <a:solidFill>
                  <a:srgbClr val="FFFFFF"/>
                </a:solidFill>
                <a:cs typeface="Calibri Light"/>
              </a:rPr>
              <a:t>      </a:t>
            </a:r>
            <a:endParaRPr lang="cs-CZ" dirty="0">
              <a:solidFill>
                <a:srgbClr val="FFFFFF"/>
              </a:solidFill>
              <a:latin typeface="Times New Roman"/>
              <a:cs typeface="Calibri Ligh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8703D1-9A90-4841-BCC4-C480DC662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How many metres has the first race called "One Stadium run"?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What disciplines were in pentathlon?</a:t>
            </a:r>
          </a:p>
          <a:p>
            <a:r>
              <a:rPr lang="en">
                <a:latin typeface="Times New Roman"/>
                <a:cs typeface="Times New Roman"/>
              </a:rPr>
              <a:t>When did the first modern Olympic Games begin?</a:t>
            </a:r>
          </a:p>
          <a:p>
            <a:r>
              <a:rPr lang="en">
                <a:solidFill>
                  <a:srgbClr val="FFFFFF"/>
                </a:solidFill>
                <a:latin typeface="Times New Roman"/>
                <a:cs typeface="Times New Roman"/>
              </a:rPr>
              <a:t>How many sports will be at the Olympic Games in Tokio 2021?</a:t>
            </a:r>
          </a:p>
          <a:p>
            <a:r>
              <a:rPr lang="en">
                <a:latin typeface="Times New Roman"/>
                <a:cs typeface="Times New Roman"/>
              </a:rPr>
              <a:t>How many points is one set played in ping pong?</a:t>
            </a:r>
          </a:p>
          <a:p>
            <a:endParaRPr lang="en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64985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D363694-EB2C-4BE8-B5C1-4E7F8DB13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2219804"/>
            <a:ext cx="10520702" cy="1325563"/>
          </a:xfrm>
        </p:spPr>
        <p:txBody>
          <a:bodyPr>
            <a:normAutofit/>
          </a:bodyPr>
          <a:lstStyle/>
          <a:p>
            <a:r>
              <a:rPr lang="cs-CZ">
                <a:solidFill>
                  <a:srgbClr val="FFFFFF"/>
                </a:solidFill>
                <a:cs typeface="Calibri Light"/>
              </a:rPr>
              <a:t>                    Thanks for watching </a:t>
            </a:r>
            <a:endParaRPr lang="cs-CZ">
              <a:solidFill>
                <a:srgbClr val="FFFFFF"/>
              </a:solidFill>
              <a:latin typeface="Times New Roman"/>
              <a:cs typeface="Calibri Ligh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8703D1-9A90-4841-BCC4-C480DC662218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11276163" y="6176962"/>
            <a:ext cx="77636" cy="216355"/>
          </a:xfrm>
        </p:spPr>
        <p:txBody>
          <a:bodyPr vert="horz" lIns="91440" tIns="45720" rIns="91440" bIns="45720" rtlCol="0" anchor="t">
            <a:normAutofit fontScale="40000" lnSpcReduction="20000"/>
          </a:bodyPr>
          <a:lstStyle/>
          <a:p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8346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6B3CED9-398E-47B9-AD05-D574A335A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latin typeface="Times New Roman"/>
                <a:cs typeface="Times New Roman"/>
              </a:rPr>
              <a:t>           </a:t>
            </a:r>
            <a:r>
              <a:rPr lang="cs-CZ" dirty="0" err="1">
                <a:solidFill>
                  <a:srgbClr val="FFFFFF"/>
                </a:solidFill>
                <a:latin typeface="Times New Roman"/>
                <a:cs typeface="Times New Roman"/>
              </a:rPr>
              <a:t>History</a:t>
            </a:r>
            <a:r>
              <a:rPr lang="cs-CZ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dirty="0" err="1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lang="cs-CZ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dirty="0" err="1">
                <a:solidFill>
                  <a:srgbClr val="FFFFFF"/>
                </a:solidFill>
                <a:latin typeface="Times New Roman"/>
                <a:cs typeface="Times New Roman"/>
              </a:rPr>
              <a:t>Olympic</a:t>
            </a:r>
            <a:r>
              <a:rPr lang="cs-CZ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dirty="0" err="1">
                <a:solidFill>
                  <a:srgbClr val="FFFFFF"/>
                </a:solidFill>
                <a:latin typeface="Times New Roman"/>
                <a:cs typeface="Times New Roman"/>
              </a:rPr>
              <a:t>sports</a:t>
            </a: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0443B2-E56B-491E-B00A-E0BE97753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918" y="2540186"/>
            <a:ext cx="10515598" cy="30329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July 8  776 BC - Olympia</a:t>
            </a:r>
            <a:endParaRPr lang="cs-CZ" dirty="0">
              <a:solidFill>
                <a:srgbClr val="FFFFFF"/>
              </a:solidFill>
              <a:latin typeface="Times New Roman"/>
              <a:cs typeface="Calibri"/>
            </a:endParaRP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Koroibos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Olympic Stadium</a:t>
            </a:r>
            <a:endParaRPr lang="cs-CZ" dirty="0">
              <a:solidFill>
                <a:srgbClr val="FFFFFF"/>
              </a:solidFill>
              <a:latin typeface="Times New Roman"/>
              <a:cs typeface="Calibri"/>
            </a:endParaRP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192,27m</a:t>
            </a:r>
            <a:endParaRPr lang="cs-CZ" dirty="0">
              <a:solidFill>
                <a:srgbClr val="FFFFFF"/>
              </a:solidFill>
              <a:latin typeface="Times New Roman"/>
              <a:cs typeface="Calibri"/>
            </a:endParaRPr>
          </a:p>
          <a:p>
            <a:pPr marL="0" indent="0">
              <a:buNone/>
            </a:pPr>
            <a:endParaRPr lang="cs-CZ" dirty="0">
              <a:solidFill>
                <a:srgbClr val="FFFFFF"/>
              </a:solidFill>
              <a:cs typeface="Calibri"/>
            </a:endParaRPr>
          </a:p>
          <a:p>
            <a:endParaRPr lang="cs-CZ" dirty="0">
              <a:solidFill>
                <a:srgbClr val="FFFFFF"/>
              </a:solidFill>
              <a:cs typeface="Calibri"/>
            </a:endParaRPr>
          </a:p>
          <a:p>
            <a:endParaRPr lang="cs-CZ" dirty="0">
              <a:solidFill>
                <a:srgbClr val="FFFFFF"/>
              </a:solidFill>
              <a:cs typeface="Calibri"/>
            </a:endParaRPr>
          </a:p>
        </p:txBody>
      </p:sp>
      <p:pic>
        <p:nvPicPr>
          <p:cNvPr id="4" name="Obrázek 4" descr="Obsah obrázku text, exteriér, dav&#10;&#10;Popis se vygeneroval automaticky.">
            <a:extLst>
              <a:ext uri="{FF2B5EF4-FFF2-40B4-BE49-F238E27FC236}">
                <a16:creationId xmlns:a16="http://schemas.microsoft.com/office/drawing/2014/main" id="{8CE25421-3C93-437B-BFE0-1ECEE3E88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740" y="3261864"/>
            <a:ext cx="5014822" cy="316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069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83218EE-8C69-425F-8B1F-D1402901F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cs typeface="Calibri Light"/>
              </a:rPr>
              <a:t>            </a:t>
            </a:r>
            <a:r>
              <a:rPr lang="cs-CZ">
                <a:solidFill>
                  <a:srgbClr val="FFFFFF"/>
                </a:solidFill>
                <a:latin typeface="Times New Roman"/>
                <a:cs typeface="Calibri Light"/>
              </a:rPr>
              <a:t>The first Olympic sports</a:t>
            </a:r>
            <a:endParaRPr lang="cs-CZ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42F0B6-5639-452E-AA5B-D99E9EC36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Running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Endurance run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Calibri"/>
              </a:rPr>
              <a:t>Pentathlon</a:t>
            </a:r>
            <a:endParaRPr lang="cs-CZ" dirty="0">
              <a:solidFill>
                <a:srgbClr val="FFFFFF"/>
              </a:solidFill>
              <a:latin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906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CB69102-93ED-4BA6-BFB4-9CFAA1C5F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cs typeface="Calibri Light"/>
              </a:rPr>
              <a:t>              </a:t>
            </a:r>
            <a:r>
              <a:rPr lang="cs-CZ">
                <a:solidFill>
                  <a:srgbClr val="FFFFFF"/>
                </a:solidFill>
                <a:latin typeface="Times New Roman"/>
                <a:cs typeface="Calibri Light"/>
              </a:rPr>
              <a:t>Modern Olympic Games</a:t>
            </a:r>
            <a:endParaRPr lang="cs-CZ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8D7FA6-DA95-4ABD-93D5-03F014200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April 6 1896 – Athens</a:t>
            </a:r>
            <a:endParaRPr lang="cs-CZ" sz="2000">
              <a:solidFill>
                <a:srgbClr val="FFFFFF"/>
              </a:solidFill>
              <a:latin typeface="Calibri" panose="020F0502020204030204"/>
              <a:cs typeface="Calibri" panose="020F0502020204030204"/>
            </a:endParaRP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245 athletes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9 sports</a:t>
            </a: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46510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122270B-EDDB-4CC1-AA3F-DF39E3106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cs typeface="Calibri Light"/>
              </a:rPr>
              <a:t>              </a:t>
            </a:r>
            <a:r>
              <a:rPr lang="cs-CZ">
                <a:solidFill>
                  <a:srgbClr val="FFFFFF"/>
                </a:solidFill>
                <a:latin typeface="Times New Roman"/>
                <a:cs typeface="Calibri Light"/>
              </a:rPr>
              <a:t>Modern Olympic Sports</a:t>
            </a:r>
            <a:endParaRPr lang="cs-CZ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329A0A-35B4-4E4B-96B1-EFCF68C03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International Olympic Committee – other sports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Tokio 2021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Baseball and softball</a:t>
            </a: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6778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>
            <a:extLst>
              <a:ext uri="{FF2B5EF4-FFF2-40B4-BE49-F238E27FC236}">
                <a16:creationId xmlns:a16="http://schemas.microsoft.com/office/drawing/2014/main" id="{3699BD67-4A82-453E-9B8E-7629B3F464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197" y="643466"/>
            <a:ext cx="1081760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6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8" descr="Obsah obrázku šipka&#10;&#10;Popis se vygeneroval automaticky.">
            <a:extLst>
              <a:ext uri="{FF2B5EF4-FFF2-40B4-BE49-F238E27FC236}">
                <a16:creationId xmlns:a16="http://schemas.microsoft.com/office/drawing/2014/main" id="{3CB37AC8-69B6-4111-BD81-46B7CC091D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1276" y="140259"/>
            <a:ext cx="10273861" cy="672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00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609FF9A-4FCE-468E-A86A-C9AB525EA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1E12D4-3A88-428D-8E5E-AF1AFD923D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Orange ball in sea of white bouncing balls">
            <a:extLst>
              <a:ext uri="{FF2B5EF4-FFF2-40B4-BE49-F238E27FC236}">
                <a16:creationId xmlns:a16="http://schemas.microsoft.com/office/drawing/2014/main" id="{BACBC390-BE23-48C3-8D90-3DE187A33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8035" r="-2" b="7568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80778AA6-DEDE-4C60-B21F-89662C475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14402"/>
            <a:ext cx="10515600" cy="298592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rgbClr val="FFFFFF"/>
                </a:solidFill>
              </a:rPr>
              <a:t>                       </a:t>
            </a:r>
            <a:r>
              <a:rPr lang="en-US" sz="5200">
                <a:solidFill>
                  <a:srgbClr val="FFFFFF"/>
                </a:solidFill>
                <a:latin typeface="Times New Roman"/>
                <a:cs typeface="Times New Roman"/>
              </a:rPr>
              <a:t>Table Tennis</a:t>
            </a:r>
          </a:p>
        </p:txBody>
      </p:sp>
    </p:spTree>
    <p:extLst>
      <p:ext uri="{BB962C8B-B14F-4D97-AF65-F5344CB8AC3E}">
        <p14:creationId xmlns:p14="http://schemas.microsoft.com/office/powerpoint/2010/main" val="428783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D363694-EB2C-4BE8-B5C1-4E7F8DB13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  <a:cs typeface="Calibri Light"/>
              </a:rPr>
              <a:t>               </a:t>
            </a:r>
            <a:r>
              <a:rPr lang="cs-CZ">
                <a:solidFill>
                  <a:srgbClr val="FFFFFF"/>
                </a:solidFill>
                <a:latin typeface="Times New Roman"/>
                <a:cs typeface="Calibri Light"/>
              </a:rPr>
              <a:t>History of Table Tennis</a:t>
            </a:r>
            <a:endParaRPr lang="cs-CZ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8703D1-9A90-4841-BCC4-C480DC662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Originated in China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Singles or doubles</a:t>
            </a: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Rules</a:t>
            </a:r>
          </a:p>
          <a:p>
            <a:r>
              <a:rPr lang="cs-CZ">
                <a:solidFill>
                  <a:srgbClr val="FFFFFF"/>
                </a:solidFill>
                <a:latin typeface="Times New Roman"/>
                <a:cs typeface="Times New Roman"/>
              </a:rPr>
              <a:t>Sets and points</a:t>
            </a: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33677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Širokoúhlá obrazovka</PresentationFormat>
  <Paragraphs>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Olympic sports and Table tennis</vt:lpstr>
      <vt:lpstr>           History of Olympic sports</vt:lpstr>
      <vt:lpstr>            The first Olympic sports</vt:lpstr>
      <vt:lpstr>              Modern Olympic Games</vt:lpstr>
      <vt:lpstr>              Modern Olympic Sports</vt:lpstr>
      <vt:lpstr>Prezentace aplikace PowerPoint</vt:lpstr>
      <vt:lpstr>Prezentace aplikace PowerPoint</vt:lpstr>
      <vt:lpstr>                       Table Tennis</vt:lpstr>
      <vt:lpstr>               History of Table Tennis</vt:lpstr>
      <vt:lpstr>        Czech Republic and Table tennis</vt:lpstr>
      <vt:lpstr>Prezentace aplikace PowerPoint</vt:lpstr>
      <vt:lpstr>                            Questions      </vt:lpstr>
      <vt:lpstr>                    Thanks for watching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/>
  <cp:revision>235</cp:revision>
  <dcterms:created xsi:type="dcterms:W3CDTF">2021-03-29T16:12:27Z</dcterms:created>
  <dcterms:modified xsi:type="dcterms:W3CDTF">2021-03-30T10:30:26Z</dcterms:modified>
</cp:coreProperties>
</file>