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63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82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Výstupy </a:t>
            </a:r>
            <a:r>
              <a:rPr lang="cs-CZ" dirty="0" smtClean="0"/>
              <a:t>po laně </a:t>
            </a:r>
            <a:r>
              <a:rPr lang="cs-CZ" dirty="0" smtClean="0"/>
              <a:t>- prusíkování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499867" y="1772816"/>
            <a:ext cx="8458200" cy="1222375"/>
          </a:xfrm>
        </p:spPr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dirty="0"/>
              <a:t>Didakticky a metodicky vést výukovou hodinu </a:t>
            </a:r>
            <a:r>
              <a:rPr lang="cs-CZ" dirty="0" smtClean="0"/>
              <a:t>výstupů po laně pomocí krátkých smyček</a:t>
            </a:r>
            <a:endParaRPr lang="cs-CZ" dirty="0"/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/>
              <a:t>Průběh:	</a:t>
            </a:r>
          </a:p>
          <a:p>
            <a:pPr>
              <a:buFontTx/>
              <a:buChar char="-"/>
            </a:pPr>
            <a:r>
              <a:rPr lang="cs-CZ" dirty="0"/>
              <a:t>příprava písemné přípravy a metodického listu</a:t>
            </a:r>
          </a:p>
          <a:p>
            <a:pPr lvl="0">
              <a:buFontTx/>
              <a:buChar char="-"/>
            </a:pPr>
            <a:r>
              <a:rPr lang="cs-CZ" dirty="0" smtClean="0"/>
              <a:t>nácvik </a:t>
            </a:r>
            <a:r>
              <a:rPr lang="cs-CZ" dirty="0"/>
              <a:t>navazování samosvorných </a:t>
            </a:r>
            <a:r>
              <a:rPr lang="cs-CZ" dirty="0" smtClean="0"/>
              <a:t>uzlů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výstupy </a:t>
            </a:r>
            <a:r>
              <a:rPr lang="cs-CZ" dirty="0"/>
              <a:t>po laně pomocí </a:t>
            </a:r>
            <a:r>
              <a:rPr lang="cs-CZ" dirty="0" smtClean="0"/>
              <a:t>krátkých smyček</a:t>
            </a:r>
          </a:p>
          <a:p>
            <a:pPr marL="0" indent="0"/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20688"/>
          </a:xfrm>
        </p:spPr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/>
              <a:t>lezení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0715" t="16423" r="58570" b="6938"/>
          <a:stretch/>
        </p:blipFill>
        <p:spPr>
          <a:xfrm>
            <a:off x="1868392" y="764704"/>
            <a:ext cx="5367904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3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3177" y="1700807"/>
            <a:ext cx="8686800" cy="4984189"/>
          </a:xfrm>
        </p:spPr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Samosvorné uzly: </a:t>
            </a:r>
            <a:r>
              <a:rPr lang="cs-CZ" dirty="0"/>
              <a:t>symetrické (dvojitý a trojitý </a:t>
            </a:r>
            <a:r>
              <a:rPr lang="cs-CZ" dirty="0" err="1"/>
              <a:t>prusíkův</a:t>
            </a:r>
            <a:r>
              <a:rPr lang="cs-CZ" dirty="0"/>
              <a:t> uzel) a asymetrické (</a:t>
            </a:r>
            <a:r>
              <a:rPr lang="cs-CZ" dirty="0" err="1"/>
              <a:t>Machardův</a:t>
            </a:r>
            <a:r>
              <a:rPr lang="cs-CZ" dirty="0"/>
              <a:t> uzel)   </a:t>
            </a:r>
          </a:p>
          <a:p>
            <a:endParaRPr lang="cs-CZ" dirty="0"/>
          </a:p>
          <a:p>
            <a:r>
              <a:rPr lang="cs-CZ" sz="4000" b="1" dirty="0">
                <a:solidFill>
                  <a:srgbClr val="7030A0"/>
                </a:solidFill>
              </a:rPr>
              <a:t>Výstupy po laně: </a:t>
            </a:r>
            <a:r>
              <a:rPr lang="cs-CZ" dirty="0"/>
              <a:t>nácvik výstupů po laně pomocí krátkých smyček (</a:t>
            </a:r>
            <a:r>
              <a:rPr lang="cs-CZ" dirty="0" err="1"/>
              <a:t>prusíkování</a:t>
            </a:r>
            <a:r>
              <a:rPr lang="cs-CZ" dirty="0"/>
              <a:t>). Důraz klást na neustálé jištění </a:t>
            </a:r>
            <a:r>
              <a:rPr lang="cs-CZ" dirty="0" smtClean="0"/>
              <a:t>minimálně </a:t>
            </a:r>
            <a:r>
              <a:rPr lang="cs-CZ" dirty="0"/>
              <a:t>na dvou </a:t>
            </a:r>
            <a:r>
              <a:rPr lang="cs-CZ" dirty="0" smtClean="0"/>
              <a:t>bodech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3788A8-B932-4992-B6BD-9BE915DF59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52DF54-2D27-4D84-A1CE-7553132F06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43065B-F4BC-4789-BE94-DCC7E9737EF7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e2285f5f-a0f1-4742-bd8a-8c092caa1a6e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254</TotalTime>
  <Words>143</Words>
  <Application>Microsoft Office PowerPoint</Application>
  <PresentationFormat>Předvádění na obrazovce (4:3)</PresentationFormat>
  <Paragraphs>39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</vt:lpstr>
      <vt:lpstr>Franklin Gothic Book</vt:lpstr>
      <vt:lpstr>Franklin Gothic Medium</vt:lpstr>
      <vt:lpstr>Wingdings</vt:lpstr>
      <vt:lpstr>Wingdings 2</vt:lpstr>
      <vt:lpstr>Cesta</vt:lpstr>
      <vt:lpstr>Odborná praxe - Vojenské lezení</vt:lpstr>
      <vt:lpstr>Vojenské lezení</vt:lpstr>
      <vt:lpstr>Odborná praxe - 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75</cp:revision>
  <dcterms:modified xsi:type="dcterms:W3CDTF">2022-10-14T06:43:19Z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