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6" r:id="rId4"/>
    <p:sldId id="269" r:id="rId5"/>
    <p:sldId id="267" r:id="rId6"/>
    <p:sldId id="274" r:id="rId7"/>
    <p:sldId id="271" r:id="rId8"/>
    <p:sldId id="257" r:id="rId9"/>
    <p:sldId id="258" r:id="rId10"/>
    <p:sldId id="259" r:id="rId11"/>
    <p:sldId id="272" r:id="rId12"/>
    <p:sldId id="273" r:id="rId13"/>
    <p:sldId id="260" r:id="rId14"/>
    <p:sldId id="261" r:id="rId15"/>
    <p:sldId id="262" r:id="rId16"/>
    <p:sldId id="264" r:id="rId17"/>
    <p:sldId id="265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4416-650C-421B-8D0F-71B9B8F7B118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CEC0-D306-4FA7-83AE-938DEFB16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5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4416-650C-421B-8D0F-71B9B8F7B118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CEC0-D306-4FA7-83AE-938DEFB16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87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4416-650C-421B-8D0F-71B9B8F7B118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CEC0-D306-4FA7-83AE-938DEFB16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07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4416-650C-421B-8D0F-71B9B8F7B118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CEC0-D306-4FA7-83AE-938DEFB16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01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4416-650C-421B-8D0F-71B9B8F7B118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CEC0-D306-4FA7-83AE-938DEFB16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90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4416-650C-421B-8D0F-71B9B8F7B118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CEC0-D306-4FA7-83AE-938DEFB16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73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4416-650C-421B-8D0F-71B9B8F7B118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CEC0-D306-4FA7-83AE-938DEFB16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06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4416-650C-421B-8D0F-71B9B8F7B118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CEC0-D306-4FA7-83AE-938DEFB16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02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4416-650C-421B-8D0F-71B9B8F7B118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CEC0-D306-4FA7-83AE-938DEFB16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35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4416-650C-421B-8D0F-71B9B8F7B118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CEC0-D306-4FA7-83AE-938DEFB16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30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4416-650C-421B-8D0F-71B9B8F7B118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CEC0-D306-4FA7-83AE-938DEFB16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4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F4416-650C-421B-8D0F-71B9B8F7B118}" type="datetimeFigureOut">
              <a:rPr lang="cs-CZ" smtClean="0"/>
              <a:t>21.01.2022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DCEC0-D306-4FA7-83AE-938DEFB16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55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Čínská filosofie - závěr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Leden </a:t>
            </a:r>
            <a:r>
              <a:rPr lang="cs-CZ" dirty="0" smtClean="0"/>
              <a:t>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6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8575" y="2577306"/>
            <a:ext cx="45148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6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王國維 </a:t>
            </a:r>
            <a:r>
              <a:rPr lang="en-US" altLang="zh-TW" dirty="0" smtClean="0"/>
              <a:t>(1877-1927)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8728" y="987425"/>
            <a:ext cx="3361120" cy="4873625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err="1" smtClean="0"/>
              <a:t>Wikiwand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062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章太</a:t>
            </a:r>
            <a:r>
              <a:rPr lang="zh-CN" altLang="en-US" dirty="0"/>
              <a:t>炎</a:t>
            </a:r>
            <a:r>
              <a:rPr lang="cs-CZ" altLang="zh-CN" dirty="0"/>
              <a:t> (</a:t>
            </a:r>
            <a:r>
              <a:rPr lang="zh-CN" altLang="en-US" dirty="0"/>
              <a:t>炳</a:t>
            </a:r>
            <a:r>
              <a:rPr lang="zh-CN" altLang="en-US" dirty="0"/>
              <a:t>麟</a:t>
            </a:r>
            <a:r>
              <a:rPr lang="cs-CZ" altLang="zh-CN" dirty="0"/>
              <a:t>) </a:t>
            </a:r>
            <a:r>
              <a:rPr lang="cs-CZ" altLang="zh-CN" dirty="0" smtClean="0"/>
              <a:t>(1869-1936)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0228" y="987425"/>
            <a:ext cx="6038119" cy="4873625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https://www.360kuai.com/pc/994ce2914676db8b6?cota=3&amp;kuai_so=1&amp;sign=360_e39369d1</a:t>
            </a:r>
          </a:p>
        </p:txBody>
      </p:sp>
    </p:spTree>
    <p:extLst>
      <p:ext uri="{BB962C8B-B14F-4D97-AF65-F5344CB8AC3E}">
        <p14:creationId xmlns:p14="http://schemas.microsoft.com/office/powerpoint/2010/main" val="127075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cs-CZ" altLang="zh-TW" dirty="0" err="1" smtClean="0"/>
              <a:t>Hu</a:t>
            </a:r>
            <a:r>
              <a:rPr lang="cs-CZ" altLang="zh-TW" dirty="0" smtClean="0"/>
              <a:t> </a:t>
            </a:r>
            <a:r>
              <a:rPr lang="cs-CZ" altLang="zh-TW" dirty="0" err="1" smtClean="0"/>
              <a:t>Shi</a:t>
            </a:r>
            <a:r>
              <a:rPr lang="cs-CZ" altLang="zh-TW" dirty="0" smtClean="0"/>
              <a:t> </a:t>
            </a:r>
            <a:r>
              <a:rPr lang="zh-TW" altLang="en-US" dirty="0" smtClean="0"/>
              <a:t>胡適 </a:t>
            </a:r>
            <a:r>
              <a:rPr lang="en-US" altLang="zh-TW" dirty="0" smtClean="0"/>
              <a:t>(1891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1962]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052736"/>
            <a:ext cx="7776864" cy="517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4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Feng </a:t>
            </a:r>
            <a:r>
              <a:rPr lang="cs-CZ" dirty="0" err="1"/>
              <a:t>Youlan</a:t>
            </a:r>
            <a:r>
              <a:rPr lang="cs-CZ" dirty="0"/>
              <a:t> </a:t>
            </a:r>
            <a:r>
              <a:rPr lang="zh-CN" altLang="en-US" dirty="0"/>
              <a:t>馮友蘭</a:t>
            </a:r>
            <a:r>
              <a:rPr lang="en-US" altLang="zh-CN" dirty="0"/>
              <a:t>, </a:t>
            </a:r>
            <a:r>
              <a:rPr lang="cs-CZ" dirty="0"/>
              <a:t>Wade–</a:t>
            </a:r>
            <a:r>
              <a:rPr lang="cs-CZ" dirty="0" err="1"/>
              <a:t>Giles</a:t>
            </a:r>
            <a:r>
              <a:rPr lang="cs-CZ" dirty="0"/>
              <a:t>: Feng Yu-lan (1895 –1990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886744"/>
            <a:ext cx="2794000" cy="42291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43837" y="2758281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4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663031"/>
            <a:ext cx="4762500" cy="2676525"/>
          </a:xfrm>
        </p:spPr>
      </p:pic>
    </p:spTree>
    <p:extLst>
      <p:ext uri="{BB962C8B-B14F-4D97-AF65-F5344CB8AC3E}">
        <p14:creationId xmlns:p14="http://schemas.microsoft.com/office/powerpoint/2010/main" val="113166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Xin </a:t>
            </a:r>
            <a:r>
              <a:rPr lang="cs-CZ" dirty="0" err="1" smtClean="0"/>
              <a:t>rujia</a:t>
            </a:r>
            <a:r>
              <a:rPr lang="cs-CZ" dirty="0" smtClean="0"/>
              <a:t>/</a:t>
            </a:r>
            <a:r>
              <a:rPr lang="cs-CZ" dirty="0" err="1" smtClean="0"/>
              <a:t>ruxue</a:t>
            </a:r>
            <a:r>
              <a:rPr lang="cs-CZ" dirty="0" smtClean="0"/>
              <a:t> </a:t>
            </a:r>
            <a:r>
              <a:rPr lang="zh-TW" altLang="en-US" dirty="0" smtClean="0"/>
              <a:t>新儒家</a:t>
            </a:r>
            <a:r>
              <a:rPr lang="en-US" altLang="zh-TW" dirty="0" smtClean="0"/>
              <a:t>/</a:t>
            </a:r>
            <a:r>
              <a:rPr lang="zh-TW" altLang="en-US" dirty="0" smtClean="0"/>
              <a:t>儒學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zh-TW" dirty="0" err="1" smtClean="0"/>
              <a:t>Liang</a:t>
            </a:r>
            <a:r>
              <a:rPr lang="cs-CZ" altLang="zh-TW" dirty="0" smtClean="0"/>
              <a:t> </a:t>
            </a:r>
            <a:r>
              <a:rPr lang="cs-CZ" altLang="zh-TW" dirty="0" err="1" smtClean="0"/>
              <a:t>Shuming</a:t>
            </a:r>
            <a:r>
              <a:rPr lang="cs-CZ" altLang="zh-TW" dirty="0" smtClean="0"/>
              <a:t> </a:t>
            </a:r>
            <a:r>
              <a:rPr lang="zh-TW" altLang="en-US" dirty="0" smtClean="0"/>
              <a:t>梁漱溟</a:t>
            </a:r>
            <a:r>
              <a:rPr lang="cs-CZ" altLang="zh-TW" dirty="0" smtClean="0"/>
              <a:t> </a:t>
            </a:r>
            <a:r>
              <a:rPr lang="cs-CZ" altLang="zh-TW" dirty="0"/>
              <a:t>(</a:t>
            </a:r>
            <a:r>
              <a:rPr lang="cs-CZ" altLang="zh-CN" dirty="0" smtClean="0"/>
              <a:t>1893–1988)</a:t>
            </a:r>
            <a:endParaRPr lang="en-US" altLang="zh-TW" dirty="0" smtClean="0"/>
          </a:p>
          <a:p>
            <a:r>
              <a:rPr lang="cs-CZ" altLang="zh-TW" dirty="0" smtClean="0"/>
              <a:t>Mou </a:t>
            </a:r>
            <a:r>
              <a:rPr lang="cs-CZ" altLang="zh-TW" dirty="0" err="1"/>
              <a:t>Tsung</a:t>
            </a:r>
            <a:r>
              <a:rPr lang="cs-CZ" altLang="zh-TW" dirty="0"/>
              <a:t> </a:t>
            </a:r>
            <a:r>
              <a:rPr lang="cs-CZ" altLang="zh-TW" dirty="0" smtClean="0"/>
              <a:t>San </a:t>
            </a:r>
            <a:r>
              <a:rPr lang="zh-TW" altLang="en-US" dirty="0" smtClean="0"/>
              <a:t>牟宗三</a:t>
            </a:r>
            <a:r>
              <a:rPr lang="cs-CZ" altLang="zh-TW" dirty="0" smtClean="0"/>
              <a:t> (</a:t>
            </a:r>
            <a:r>
              <a:rPr lang="cs-CZ" altLang="zh-CN" dirty="0" smtClean="0"/>
              <a:t>1909–1995)</a:t>
            </a:r>
            <a:endParaRPr lang="cs-CZ" altLang="zh-TW" dirty="0" smtClean="0"/>
          </a:p>
          <a:p>
            <a:r>
              <a:rPr lang="cs-CZ" dirty="0" err="1" smtClean="0"/>
              <a:t>Xu</a:t>
            </a:r>
            <a:r>
              <a:rPr lang="cs-CZ" dirty="0" smtClean="0"/>
              <a:t> </a:t>
            </a:r>
            <a:r>
              <a:rPr lang="cs-CZ" dirty="0" err="1" smtClean="0"/>
              <a:t>Fuguan</a:t>
            </a:r>
            <a:r>
              <a:rPr lang="cs-CZ" dirty="0" smtClean="0"/>
              <a:t> </a:t>
            </a:r>
            <a:r>
              <a:rPr lang="zh-CN" altLang="en-US" dirty="0"/>
              <a:t>徐復</a:t>
            </a:r>
            <a:r>
              <a:rPr lang="zh-CN" altLang="en-US" dirty="0" smtClean="0"/>
              <a:t>觀</a:t>
            </a:r>
            <a:r>
              <a:rPr lang="cs-CZ" altLang="zh-CN" dirty="0" smtClean="0"/>
              <a:t> (1902–1982)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2331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</a:t>
            </a:r>
            <a:r>
              <a:rPr lang="cs-CZ" dirty="0"/>
              <a:t>. C. Chang </a:t>
            </a:r>
            <a:r>
              <a:rPr lang="cs-CZ" dirty="0" smtClean="0"/>
              <a:t> </a:t>
            </a:r>
            <a:r>
              <a:rPr lang="zh-CN" altLang="en-US" dirty="0" smtClean="0"/>
              <a:t>張</a:t>
            </a:r>
            <a:r>
              <a:rPr lang="zh-CN" altLang="en-US" dirty="0"/>
              <a:t>彭</a:t>
            </a:r>
            <a:r>
              <a:rPr lang="zh-CN" altLang="en-US" dirty="0" smtClean="0"/>
              <a:t>春</a:t>
            </a:r>
            <a:r>
              <a:rPr lang="cs-CZ" altLang="zh-CN" dirty="0" smtClean="0"/>
              <a:t>(</a:t>
            </a:r>
            <a:r>
              <a:rPr lang="cs-CZ" dirty="0" smtClean="0"/>
              <a:t>1892–1957)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Konfuciánec, vyznavač </a:t>
            </a:r>
            <a:r>
              <a:rPr lang="cs-CZ" dirty="0" err="1" smtClean="0"/>
              <a:t>Menciova</a:t>
            </a:r>
            <a:r>
              <a:rPr lang="cs-CZ" dirty="0" smtClean="0"/>
              <a:t> učení, modernizátor a spoluautor Všeobecné deklarace lidských práv (zde s </a:t>
            </a:r>
            <a:r>
              <a:rPr lang="cs-CZ" smtClean="0"/>
              <a:t>Eleanor Rooseveltovou)</a:t>
            </a:r>
            <a:endParaRPr lang="cs-CZ" dirty="0"/>
          </a:p>
        </p:txBody>
      </p:sp>
      <p:pic>
        <p:nvPicPr>
          <p:cNvPr id="10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729246"/>
            <a:ext cx="6172200" cy="33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9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18.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考證學</a:t>
            </a:r>
            <a:endParaRPr lang="cs-CZ" altLang="zh-TW" dirty="0" smtClean="0"/>
          </a:p>
          <a:p>
            <a:pPr marL="0" indent="0">
              <a:buNone/>
            </a:pPr>
            <a:r>
              <a:rPr lang="cs-CZ" altLang="zh-TW" dirty="0" smtClean="0"/>
              <a:t>a) Vztah vědění a konání </a:t>
            </a:r>
          </a:p>
          <a:p>
            <a:r>
              <a:rPr lang="zh-TW" altLang="en-US" dirty="0" smtClean="0"/>
              <a:t>讀書</a:t>
            </a:r>
            <a:r>
              <a:rPr lang="en-US" altLang="zh-TW" dirty="0" smtClean="0"/>
              <a:t>	</a:t>
            </a:r>
            <a:r>
              <a:rPr lang="zh-TW" altLang="en-US" dirty="0" smtClean="0"/>
              <a:t>學</a:t>
            </a:r>
            <a:r>
              <a:rPr lang="en-US" altLang="zh-TW" dirty="0" smtClean="0"/>
              <a:t>	</a:t>
            </a:r>
            <a:r>
              <a:rPr lang="zh-TW" altLang="en-US" dirty="0" smtClean="0"/>
              <a:t>經世</a:t>
            </a:r>
            <a:endParaRPr lang="en-US" altLang="zh-TW" dirty="0" smtClean="0"/>
          </a:p>
          <a:p>
            <a:pPr marL="0" indent="0">
              <a:buNone/>
            </a:pPr>
            <a:endParaRPr lang="cs-CZ" altLang="zh-TW" dirty="0" smtClean="0"/>
          </a:p>
          <a:p>
            <a:pPr marL="0" indent="0">
              <a:buNone/>
            </a:pPr>
            <a:r>
              <a:rPr lang="cs-CZ" altLang="zh-TW" dirty="0" smtClean="0"/>
              <a:t>b) Demytologizace Kánonu a skepticismus</a:t>
            </a:r>
            <a:endParaRPr lang="en-US" altLang="zh-TW" dirty="0" smtClean="0"/>
          </a:p>
          <a:p>
            <a:r>
              <a:rPr lang="zh-TW" altLang="en-US" dirty="0" smtClean="0"/>
              <a:t>崔述 </a:t>
            </a:r>
            <a:r>
              <a:rPr lang="en-US" altLang="zh-TW" dirty="0" smtClean="0"/>
              <a:t>(1740-1816)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4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Posuny a změny – 18. a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經學</a:t>
            </a:r>
            <a:r>
              <a:rPr lang="en-US" altLang="zh-TW" dirty="0" smtClean="0"/>
              <a:t>	</a:t>
            </a:r>
            <a:r>
              <a:rPr lang="en-US" altLang="zh-TW" dirty="0" smtClean="0"/>
              <a:t>X		</a:t>
            </a:r>
            <a:r>
              <a:rPr lang="zh-TW" altLang="en-US" dirty="0" smtClean="0"/>
              <a:t>經世致用</a:t>
            </a:r>
            <a:endParaRPr lang="cs-CZ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內聖外王</a:t>
            </a:r>
            <a:r>
              <a:rPr lang="en-US" altLang="zh-TW" dirty="0" smtClean="0"/>
              <a:t>	X		</a:t>
            </a:r>
            <a:r>
              <a:rPr lang="zh-TW" altLang="en-US" dirty="0" smtClean="0"/>
              <a:t>實學</a:t>
            </a:r>
            <a:r>
              <a:rPr lang="cs-CZ" altLang="zh-TW" dirty="0" smtClean="0"/>
              <a:t> (praktické učení)</a:t>
            </a:r>
          </a:p>
          <a:p>
            <a:pPr marL="0" indent="0">
              <a:buNone/>
            </a:pPr>
            <a:r>
              <a:rPr lang="cs-CZ" altLang="zh-TW" dirty="0" err="1" smtClean="0"/>
              <a:t>Yan</a:t>
            </a:r>
            <a:r>
              <a:rPr lang="cs-CZ" altLang="zh-TW" dirty="0" smtClean="0"/>
              <a:t> Yuan</a:t>
            </a:r>
            <a:r>
              <a:rPr lang="zh-TW" altLang="en-US" dirty="0" smtClean="0"/>
              <a:t> </a:t>
            </a:r>
            <a:r>
              <a:rPr lang="cs-CZ" altLang="zh-TW" dirty="0" smtClean="0"/>
              <a:t> </a:t>
            </a:r>
            <a:r>
              <a:rPr lang="zh-TW" altLang="en-US" dirty="0" smtClean="0"/>
              <a:t>嚴元</a:t>
            </a:r>
            <a:r>
              <a:rPr lang="cs-CZ" altLang="zh-TW" dirty="0" smtClean="0"/>
              <a:t>, 1635–1704</a:t>
            </a:r>
          </a:p>
          <a:p>
            <a:r>
              <a:rPr lang="zh-TW" altLang="en-US" dirty="0" smtClean="0"/>
              <a:t> </a:t>
            </a:r>
            <a:r>
              <a:rPr lang="cs-CZ" altLang="zh-TW" dirty="0" smtClean="0"/>
              <a:t>řád </a:t>
            </a:r>
            <a:r>
              <a:rPr lang="cs-CZ" altLang="zh-TW" i="1" dirty="0" err="1" smtClean="0"/>
              <a:t>li</a:t>
            </a:r>
            <a:r>
              <a:rPr lang="cs-CZ" altLang="zh-TW" i="1" dirty="0" smtClean="0"/>
              <a:t> </a:t>
            </a:r>
            <a:r>
              <a:rPr lang="zh-TW" altLang="en-US" dirty="0" smtClean="0"/>
              <a:t>理</a:t>
            </a:r>
            <a:r>
              <a:rPr lang="cs-CZ" altLang="zh-TW" dirty="0" smtClean="0"/>
              <a:t> </a:t>
            </a:r>
            <a:r>
              <a:rPr lang="cs-CZ" altLang="zh-TW" dirty="0" smtClean="0"/>
              <a:t>předcházející věcem</a:t>
            </a:r>
          </a:p>
          <a:p>
            <a:r>
              <a:rPr lang="cs-CZ" dirty="0" smtClean="0"/>
              <a:t>Kulturní vzory předcházející jednání</a:t>
            </a:r>
          </a:p>
          <a:p>
            <a:r>
              <a:rPr lang="cs-CZ" dirty="0" smtClean="0"/>
              <a:t>Meditace a sebezdokonalení</a:t>
            </a:r>
          </a:p>
          <a:p>
            <a:pPr marL="0" indent="0">
              <a:buNone/>
            </a:pPr>
            <a:r>
              <a:rPr lang="cs-CZ" dirty="0" smtClean="0"/>
              <a:t>X</a:t>
            </a:r>
          </a:p>
          <a:p>
            <a:r>
              <a:rPr lang="cs-CZ" dirty="0" smtClean="0"/>
              <a:t>Kontakt s realitou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67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19. století tradice a realita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馮桂芬</a:t>
            </a:r>
            <a:r>
              <a:rPr lang="cs-CZ" altLang="zh-TW" dirty="0" smtClean="0"/>
              <a:t> (1809–1874)</a:t>
            </a:r>
          </a:p>
          <a:p>
            <a:r>
              <a:rPr lang="cs-CZ" altLang="zh-TW" dirty="0" smtClean="0"/>
              <a:t>Konstituční základ a funkce </a:t>
            </a:r>
            <a:r>
              <a:rPr lang="zh-TW" altLang="en-US" dirty="0" smtClean="0"/>
              <a:t>體 </a:t>
            </a:r>
            <a:r>
              <a:rPr lang="en-US" altLang="zh-TW" dirty="0" smtClean="0"/>
              <a:t>x</a:t>
            </a:r>
            <a:r>
              <a:rPr lang="zh-TW" altLang="en-US" dirty="0" smtClean="0"/>
              <a:t> 用</a:t>
            </a:r>
            <a:endParaRPr lang="cs-CZ" altLang="zh-TW" dirty="0" smtClean="0"/>
          </a:p>
          <a:p>
            <a:r>
              <a:rPr lang="zh-TW" altLang="en-US" dirty="0" smtClean="0"/>
              <a:t>西學</a:t>
            </a:r>
            <a:endParaRPr lang="en-US" altLang="zh-TW" dirty="0" smtClean="0"/>
          </a:p>
          <a:p>
            <a:r>
              <a:rPr lang="zh-TW" altLang="en-US" dirty="0"/>
              <a:t>王</a:t>
            </a:r>
            <a:r>
              <a:rPr lang="zh-TW" altLang="en-US" dirty="0" smtClean="0"/>
              <a:t>韜</a:t>
            </a:r>
            <a:r>
              <a:rPr lang="cs-CZ" altLang="zh-TW" dirty="0" smtClean="0"/>
              <a:t> (1828–1897) 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洋務</a:t>
            </a:r>
            <a:endParaRPr lang="cs-CZ" altLang="zh-TW" dirty="0" smtClean="0"/>
          </a:p>
          <a:p>
            <a:r>
              <a:rPr lang="zh-CN" altLang="en-US" dirty="0"/>
              <a:t>曾國藩</a:t>
            </a:r>
            <a:r>
              <a:rPr lang="cs-CZ" altLang="zh-CN" dirty="0" smtClean="0"/>
              <a:t> (1811–1872)</a:t>
            </a:r>
            <a:endParaRPr lang="cs-CZ" altLang="zh-TW" dirty="0" smtClean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51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„Věda“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格物致知</a:t>
            </a:r>
          </a:p>
          <a:p>
            <a:r>
              <a:rPr lang="zh-CN" altLang="en-US" dirty="0"/>
              <a:t>格致</a:t>
            </a:r>
          </a:p>
          <a:p>
            <a:r>
              <a:rPr lang="zh-CN" altLang="en-US" dirty="0"/>
              <a:t>格致书院</a:t>
            </a:r>
          </a:p>
          <a:p>
            <a:endParaRPr lang="zh-CN" altLang="en-US" dirty="0"/>
          </a:p>
          <a:p>
            <a:r>
              <a:rPr lang="zh-CN" altLang="en-US" dirty="0"/>
              <a:t>格物致知</a:t>
            </a:r>
          </a:p>
          <a:p>
            <a:r>
              <a:rPr lang="zh-CN" altLang="en-US" dirty="0"/>
              <a:t>格致</a:t>
            </a:r>
          </a:p>
          <a:p>
            <a:r>
              <a:rPr lang="zh-CN" altLang="en-US" dirty="0"/>
              <a:t>格致書院</a:t>
            </a:r>
          </a:p>
          <a:p>
            <a:endParaRPr lang="zh-CN" altLang="en-US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57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Yan</a:t>
            </a:r>
            <a:r>
              <a:rPr lang="cs-CZ" dirty="0" smtClean="0"/>
              <a:t> </a:t>
            </a:r>
            <a:r>
              <a:rPr lang="cs-CZ" dirty="0" err="1" smtClean="0"/>
              <a:t>Fu</a:t>
            </a:r>
            <a:r>
              <a:rPr lang="cs-CZ" dirty="0" smtClean="0"/>
              <a:t> </a:t>
            </a:r>
            <a:r>
              <a:rPr lang="zh-TW" altLang="en-US" dirty="0" smtClean="0"/>
              <a:t>嚴復 </a:t>
            </a:r>
            <a:r>
              <a:rPr lang="en-US" altLang="zh-TW" dirty="0" smtClean="0"/>
              <a:t>(1854-1921)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2716" y="987425"/>
            <a:ext cx="3653143" cy="4873625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Wikiwand</a:t>
            </a:r>
            <a:endParaRPr lang="en-US" dirty="0" smtClean="0"/>
          </a:p>
          <a:p>
            <a:endParaRPr lang="en-US" dirty="0"/>
          </a:p>
          <a:p>
            <a:r>
              <a:rPr lang="cs-CZ" dirty="0" smtClean="0"/>
              <a:t>Thomas </a:t>
            </a:r>
            <a:r>
              <a:rPr lang="en-US" dirty="0" smtClean="0"/>
              <a:t>Huxley: </a:t>
            </a:r>
            <a:r>
              <a:rPr lang="cs-CZ" dirty="0" err="1" smtClean="0"/>
              <a:t>Evolution</a:t>
            </a:r>
            <a:r>
              <a:rPr lang="cs-CZ" dirty="0" smtClean="0"/>
              <a:t> and </a:t>
            </a:r>
            <a:r>
              <a:rPr lang="cs-CZ" dirty="0" err="1" smtClean="0"/>
              <a:t>Ethics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19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 o „starý a nový text“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古文</a:t>
            </a:r>
            <a:r>
              <a:rPr lang="en-US" altLang="zh-TW" dirty="0"/>
              <a:t>	</a:t>
            </a:r>
            <a:r>
              <a:rPr lang="en-US" altLang="zh-TW" dirty="0" smtClean="0"/>
              <a:t>X	</a:t>
            </a:r>
            <a:r>
              <a:rPr lang="zh-TW" altLang="en-US" dirty="0" smtClean="0"/>
              <a:t>今文</a:t>
            </a:r>
            <a:endParaRPr lang="en-US" altLang="zh-TW" dirty="0" smtClean="0"/>
          </a:p>
          <a:p>
            <a:r>
              <a:rPr lang="zh-TW" altLang="en-US" dirty="0" smtClean="0"/>
              <a:t>董仲舒</a:t>
            </a:r>
            <a:r>
              <a:rPr lang="cs-CZ" altLang="zh-TW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公羊傳</a:t>
            </a:r>
            <a:r>
              <a:rPr lang="en-US" altLang="zh-TW" dirty="0" smtClean="0"/>
              <a:t>	</a:t>
            </a:r>
            <a:r>
              <a:rPr lang="cs-CZ" altLang="zh-TW" dirty="0" err="1" smtClean="0"/>
              <a:t>Gongyangův</a:t>
            </a:r>
            <a:r>
              <a:rPr lang="cs-CZ" altLang="zh-TW" dirty="0" smtClean="0"/>
              <a:t> komentář</a:t>
            </a:r>
          </a:p>
          <a:p>
            <a:r>
              <a:rPr lang="zh-TW" altLang="en-US" dirty="0"/>
              <a:t>微言大義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34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Kang</a:t>
            </a:r>
            <a:r>
              <a:rPr lang="cs-CZ" dirty="0"/>
              <a:t> </a:t>
            </a:r>
            <a:r>
              <a:rPr lang="cs-CZ" dirty="0" err="1" smtClean="0"/>
              <a:t>Youwei</a:t>
            </a:r>
            <a:r>
              <a:rPr lang="cs-CZ" dirty="0" smtClean="0"/>
              <a:t> </a:t>
            </a:r>
            <a:r>
              <a:rPr lang="zh-TW" altLang="en-US" dirty="0"/>
              <a:t>康有</a:t>
            </a:r>
            <a:r>
              <a:rPr lang="zh-TW" altLang="en-US" dirty="0" smtClean="0"/>
              <a:t>為</a:t>
            </a:r>
            <a:r>
              <a:rPr lang="cs-CZ" altLang="zh-TW" dirty="0" smtClean="0"/>
              <a:t> </a:t>
            </a:r>
            <a:r>
              <a:rPr lang="cs-CZ" dirty="0" smtClean="0"/>
              <a:t>(</a:t>
            </a:r>
            <a:r>
              <a:rPr lang="cs-CZ" dirty="0"/>
              <a:t>1858-1927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err="1"/>
              <a:t>Liang</a:t>
            </a:r>
            <a:r>
              <a:rPr lang="cs-CZ" dirty="0"/>
              <a:t> </a:t>
            </a:r>
            <a:r>
              <a:rPr lang="cs-CZ" dirty="0" err="1"/>
              <a:t>Qichao</a:t>
            </a:r>
            <a:r>
              <a:rPr lang="cs-CZ" dirty="0"/>
              <a:t> </a:t>
            </a:r>
            <a:r>
              <a:rPr lang="zh-CN" altLang="en-US" dirty="0"/>
              <a:t>梁啟超</a:t>
            </a:r>
            <a:r>
              <a:rPr lang="cs-CZ" dirty="0"/>
              <a:t> (1873–1929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80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2121" y="1834503"/>
            <a:ext cx="3173757" cy="4351338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5637" y="2220119"/>
            <a:ext cx="35147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699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274</Words>
  <Application>Microsoft Office PowerPoint</Application>
  <PresentationFormat>Širokoúhlá obrazovka</PresentationFormat>
  <Paragraphs>59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等线</vt:lpstr>
      <vt:lpstr>等线 Light</vt:lpstr>
      <vt:lpstr>新細明體</vt:lpstr>
      <vt:lpstr>Arial</vt:lpstr>
      <vt:lpstr>Calibri</vt:lpstr>
      <vt:lpstr>Calibri Light</vt:lpstr>
      <vt:lpstr>Motiv Office</vt:lpstr>
      <vt:lpstr>Čínská filosofie - závěr</vt:lpstr>
      <vt:lpstr>18. STOLETÍ</vt:lpstr>
      <vt:lpstr> Posuny a změny – 18. a 19. století</vt:lpstr>
      <vt:lpstr>19. století tradice a realita</vt:lpstr>
      <vt:lpstr>„Věda“</vt:lpstr>
      <vt:lpstr>Yan Fu 嚴復 (1854-1921)</vt:lpstr>
      <vt:lpstr>Spor o „starý a nový text“</vt:lpstr>
      <vt:lpstr>Prezentace aplikace PowerPoint</vt:lpstr>
      <vt:lpstr>Prezentace aplikace PowerPoint</vt:lpstr>
      <vt:lpstr>Prezentace aplikace PowerPoint</vt:lpstr>
      <vt:lpstr>王國維 (1877-1927)</vt:lpstr>
      <vt:lpstr>章太炎 (炳麟) (1869-1936)</vt:lpstr>
      <vt:lpstr> Hu Shi 胡適 (1891 - 1962] </vt:lpstr>
      <vt:lpstr>Feng Youlan 馮友蘭, Wade–Giles: Feng Yu-lan (1895 –1990)</vt:lpstr>
      <vt:lpstr>Prezentace aplikace PowerPoint</vt:lpstr>
      <vt:lpstr>Xin rujia/ruxue 新儒家/儒學</vt:lpstr>
      <vt:lpstr>P. C. Chang  張彭春(1892–1957)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Čínská filosofie - závěr</dc:title>
  <dc:creator>Olga Lomová</dc:creator>
  <cp:lastModifiedBy>xy</cp:lastModifiedBy>
  <cp:revision>11</cp:revision>
  <dcterms:created xsi:type="dcterms:W3CDTF">2021-01-04T12:01:34Z</dcterms:created>
  <dcterms:modified xsi:type="dcterms:W3CDTF">2022-01-21T11:12:13Z</dcterms:modified>
</cp:coreProperties>
</file>