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93" r:id="rId1"/>
  </p:sldMasterIdLst>
  <p:sldIdLst>
    <p:sldId id="256" r:id="rId2"/>
    <p:sldId id="259" r:id="rId3"/>
    <p:sldId id="264" r:id="rId4"/>
    <p:sldId id="265" r:id="rId5"/>
    <p:sldId id="266" r:id="rId6"/>
    <p:sldId id="260" r:id="rId7"/>
    <p:sldId id="261" r:id="rId8"/>
    <p:sldId id="268" r:id="rId9"/>
    <p:sldId id="262" r:id="rId10"/>
    <p:sldId id="269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63" r:id="rId19"/>
    <p:sldId id="278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1"/>
    <p:restoredTop sz="94707"/>
  </p:normalViewPr>
  <p:slideViewPr>
    <p:cSldViewPr snapToGrid="0" snapToObjects="1">
      <p:cViewPr>
        <p:scale>
          <a:sx n="54" d="100"/>
          <a:sy n="54" d="100"/>
        </p:scale>
        <p:origin x="-114" y="-11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3B9F2-F299-C84E-A71B-1C0660F56C16}" type="datetimeFigureOut">
              <a:rPr lang="cs-CZ" smtClean="0"/>
              <a:t>16.3.2020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7934C-DEC9-3144-990A-404CE247AF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0184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3B9F2-F299-C84E-A71B-1C0660F56C16}" type="datetimeFigureOut">
              <a:rPr lang="cs-CZ" smtClean="0"/>
              <a:t>16.3.2020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7934C-DEC9-3144-990A-404CE247AF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1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3B9F2-F299-C84E-A71B-1C0660F56C16}" type="datetimeFigureOut">
              <a:rPr lang="cs-CZ" smtClean="0"/>
              <a:t>16.3.2020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7934C-DEC9-3144-990A-404CE247AF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9450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3B9F2-F299-C84E-A71B-1C0660F56C16}" type="datetimeFigureOut">
              <a:rPr lang="cs-CZ" smtClean="0"/>
              <a:t>16.3.2020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7934C-DEC9-3144-990A-404CE247AF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4617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3B9F2-F299-C84E-A71B-1C0660F56C16}" type="datetimeFigureOut">
              <a:rPr lang="cs-CZ" smtClean="0"/>
              <a:t>16.3.2020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7934C-DEC9-3144-990A-404CE247AF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5186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3B9F2-F299-C84E-A71B-1C0660F56C16}" type="datetimeFigureOut">
              <a:rPr lang="cs-CZ" smtClean="0"/>
              <a:t>16.3.2020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7934C-DEC9-3144-990A-404CE247AF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7178331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3B9F2-F299-C84E-A71B-1C0660F56C16}" type="datetimeFigureOut">
              <a:rPr lang="cs-CZ" smtClean="0"/>
              <a:t>16.3.2020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7934C-DEC9-3144-990A-404CE247AF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853857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3B9F2-F299-C84E-A71B-1C0660F56C16}" type="datetimeFigureOut">
              <a:rPr lang="cs-CZ" smtClean="0"/>
              <a:t>16.3.2020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7934C-DEC9-3144-990A-404CE247AF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43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3B9F2-F299-C84E-A71B-1C0660F56C16}" type="datetimeFigureOut">
              <a:rPr lang="cs-CZ" smtClean="0"/>
              <a:t>16.3.2020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7934C-DEC9-3144-990A-404CE247AF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3322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3B9F2-F299-C84E-A71B-1C0660F56C16}" type="datetimeFigureOut">
              <a:rPr lang="cs-CZ" smtClean="0"/>
              <a:t>16.3.2020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7934C-DEC9-3144-990A-404CE247AF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528435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3B9F2-F299-C84E-A71B-1C0660F56C16}" type="datetimeFigureOut">
              <a:rPr lang="cs-CZ" smtClean="0"/>
              <a:t>16.3.2020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7934C-DEC9-3144-990A-404CE247AF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2647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3B9F2-F299-C84E-A71B-1C0660F56C16}" type="datetimeFigureOut">
              <a:rPr lang="cs-CZ" smtClean="0"/>
              <a:t>16.3.2020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7934C-DEC9-3144-990A-404CE247AF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89341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  <p:sldLayoutId id="2147483899" r:id="rId6"/>
    <p:sldLayoutId id="2147483900" r:id="rId7"/>
    <p:sldLayoutId id="2147483901" r:id="rId8"/>
    <p:sldLayoutId id="2147483902" r:id="rId9"/>
    <p:sldLayoutId id="2147483903" r:id="rId10"/>
    <p:sldLayoutId id="214748390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OX299csGu8" TargetMode="External"/><Relationship Id="rId2" Type="http://schemas.openxmlformats.org/officeDocument/2006/relationships/hyperlink" Target="https://www.youtube.com/watch?v=A02DWktid5M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0F1DBD-07FB-DC41-842E-D9C5574DE0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33809" y="1454199"/>
            <a:ext cx="2468381" cy="3927111"/>
          </a:xfrm>
        </p:spPr>
        <p:txBody>
          <a:bodyPr>
            <a:normAutofit/>
          </a:bodyPr>
          <a:lstStyle/>
          <a:p>
            <a:r>
              <a:rPr lang="en-GB" sz="4800" dirty="0">
                <a:ea typeface="Gungsuh" panose="02030600000101010101" pitchFamily="18" charset="-127"/>
              </a:rPr>
              <a:t>The Shop on the Main Street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1D56337-5B49-224A-8F04-5E7FA4E2B9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Obchod na korze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81ED519E-18DE-6048-8C7D-777C363B7D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645" y="374752"/>
            <a:ext cx="8654302" cy="6086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850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BA2A2B-670E-2941-AA32-C6FAF9059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163D4C3C-846D-E248-86B0-9BEDBF6236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25255" y="3212"/>
            <a:ext cx="5452672" cy="685478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448F0978-5096-224C-859C-B07A25BFFD93}"/>
              </a:ext>
            </a:extLst>
          </p:cNvPr>
          <p:cNvSpPr txBox="1"/>
          <p:nvPr/>
        </p:nvSpPr>
        <p:spPr>
          <a:xfrm>
            <a:off x="838200" y="2188564"/>
            <a:ext cx="38837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/>
              <a:t>Kaldár</a:t>
            </a:r>
            <a:r>
              <a:rPr lang="cs-CZ" sz="2800" dirty="0"/>
              <a:t>, </a:t>
            </a:r>
            <a:r>
              <a:rPr lang="cs-CZ" sz="2800" dirty="0" err="1"/>
              <a:t>Kamińska</a:t>
            </a:r>
            <a:r>
              <a:rPr lang="cs-CZ" sz="2800" dirty="0"/>
              <a:t>, Klos and </a:t>
            </a:r>
            <a:r>
              <a:rPr lang="cs-CZ" sz="2800" dirty="0" err="1"/>
              <a:t>the</a:t>
            </a:r>
            <a:r>
              <a:rPr lang="cs-CZ" sz="2800" dirty="0"/>
              <a:t> Oscar</a:t>
            </a:r>
          </a:p>
        </p:txBody>
      </p:sp>
    </p:spTree>
    <p:extLst>
      <p:ext uri="{BB962C8B-B14F-4D97-AF65-F5344CB8AC3E}">
        <p14:creationId xmlns:p14="http://schemas.microsoft.com/office/powerpoint/2010/main" val="2139052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8F76D2-6166-0141-AD12-9BDAD98455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story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19375D1-E06B-734D-B6E1-BD4A6F3D98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22035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FCF784B-076D-0348-986A-5AD941D917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263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 err="1"/>
              <a:t>Tono</a:t>
            </a:r>
            <a:r>
              <a:rPr lang="en-GB" sz="2400" dirty="0"/>
              <a:t> </a:t>
            </a:r>
            <a:r>
              <a:rPr lang="en-GB" sz="2400" dirty="0" err="1"/>
              <a:t>Brtko</a:t>
            </a:r>
            <a:r>
              <a:rPr lang="en-GB" sz="2400" dirty="0"/>
              <a:t>, joiner, “ordinary man,“ becomes an “</a:t>
            </a:r>
            <a:r>
              <a:rPr lang="en-GB" sz="2400" dirty="0" err="1"/>
              <a:t>aryanizer</a:t>
            </a:r>
            <a:r>
              <a:rPr lang="en-GB" sz="2400" dirty="0"/>
              <a:t>” by a document, a piece of paper, given to him by his brother in law and a </a:t>
            </a:r>
            <a:r>
              <a:rPr lang="en-GB" sz="2400" dirty="0" err="1"/>
              <a:t>Hilnka’s</a:t>
            </a:r>
            <a:r>
              <a:rPr lang="en-GB" sz="2400" dirty="0"/>
              <a:t> guard commander Markus </a:t>
            </a:r>
            <a:r>
              <a:rPr lang="en-GB" sz="2400" dirty="0" err="1"/>
              <a:t>Kolkocký</a:t>
            </a:r>
            <a:r>
              <a:rPr lang="en-GB" sz="2400" dirty="0"/>
              <a:t>. </a:t>
            </a:r>
            <a:r>
              <a:rPr lang="en-GB" sz="2400" dirty="0" err="1"/>
              <a:t>Brtko</a:t>
            </a:r>
            <a:r>
              <a:rPr lang="en-GB" sz="2400" dirty="0"/>
              <a:t> suddenly becomes an owner of a small haberdashery originally owned by an old Jewish widow </a:t>
            </a:r>
            <a:r>
              <a:rPr lang="en-GB" sz="2400" dirty="0" err="1"/>
              <a:t>Rozálie</a:t>
            </a:r>
            <a:r>
              <a:rPr lang="en-GB" sz="2400" dirty="0"/>
              <a:t> </a:t>
            </a:r>
            <a:r>
              <a:rPr lang="en-GB" sz="2400" dirty="0" err="1"/>
              <a:t>Lautmanová</a:t>
            </a:r>
            <a:r>
              <a:rPr lang="en-GB" sz="2400" dirty="0"/>
              <a:t>. The nearly deaf widow doesn’t understand her situation and thinks that </a:t>
            </a:r>
            <a:r>
              <a:rPr lang="en-GB" sz="2400" dirty="0" err="1"/>
              <a:t>Tono</a:t>
            </a:r>
            <a:r>
              <a:rPr lang="en-GB" sz="2400" dirty="0"/>
              <a:t> </a:t>
            </a:r>
            <a:r>
              <a:rPr lang="en-GB" sz="2400" dirty="0" err="1"/>
              <a:t>Brtko</a:t>
            </a:r>
            <a:r>
              <a:rPr lang="en-GB" sz="2400" dirty="0"/>
              <a:t> is her new assistant. </a:t>
            </a:r>
            <a:r>
              <a:rPr lang="en-GB" sz="2400" dirty="0" err="1"/>
              <a:t>Tono</a:t>
            </a:r>
            <a:r>
              <a:rPr lang="en-GB" sz="2400" dirty="0"/>
              <a:t> also starts to repair her old furniture, eats delicious soups that </a:t>
            </a:r>
            <a:r>
              <a:rPr lang="en-GB" sz="2400" dirty="0" err="1"/>
              <a:t>Rozálie</a:t>
            </a:r>
            <a:r>
              <a:rPr lang="en-GB" sz="2400" dirty="0"/>
              <a:t> prepares but outside of the shop he acts like he does his job of being an </a:t>
            </a:r>
            <a:r>
              <a:rPr lang="en-GB" sz="2400" dirty="0" err="1"/>
              <a:t>aryanizer</a:t>
            </a:r>
            <a:r>
              <a:rPr lang="en-GB" sz="2400" dirty="0"/>
              <a:t> of </a:t>
            </a:r>
            <a:r>
              <a:rPr lang="en-GB" sz="2400" dirty="0" err="1"/>
              <a:t>Lautmanová</a:t>
            </a:r>
            <a:r>
              <a:rPr lang="en-GB" sz="2400" dirty="0"/>
              <a:t>. </a:t>
            </a:r>
            <a:r>
              <a:rPr lang="en-GB" sz="2400" dirty="0" err="1"/>
              <a:t>Brtko’s</a:t>
            </a:r>
            <a:r>
              <a:rPr lang="en-GB" sz="2400" dirty="0"/>
              <a:t> greedy wife is really happy he’s finally a rich man and a shop owner. </a:t>
            </a:r>
            <a:r>
              <a:rPr lang="en-GB" sz="2400" dirty="0" err="1"/>
              <a:t>Brtko</a:t>
            </a:r>
            <a:r>
              <a:rPr lang="en-GB" sz="2400" dirty="0"/>
              <a:t> has no reason to harm the old lady but he is afraid, he will be labelled as a “White Jew” for helping her. </a:t>
            </a:r>
            <a:r>
              <a:rPr lang="en-GB" sz="2400" i="1" dirty="0"/>
              <a:t>“A White Jew is worse than a Jew. He isn’t one of them, but he’s on their side!” </a:t>
            </a:r>
            <a:r>
              <a:rPr lang="en-GB" sz="2400" dirty="0"/>
              <a:t>says </a:t>
            </a:r>
            <a:r>
              <a:rPr lang="en-GB" sz="2400" dirty="0" err="1"/>
              <a:t>Kolkocký</a:t>
            </a:r>
            <a:r>
              <a:rPr lang="en-GB" sz="2400" dirty="0"/>
              <a:t> to </a:t>
            </a:r>
            <a:r>
              <a:rPr lang="en-GB" sz="2400" dirty="0" err="1"/>
              <a:t>Brtko</a:t>
            </a:r>
            <a:r>
              <a:rPr lang="en-GB" sz="2400" dirty="0"/>
              <a:t>. But than the day of the transport comes. </a:t>
            </a:r>
            <a:r>
              <a:rPr lang="en-GB" sz="2400" dirty="0" err="1"/>
              <a:t>Brtko</a:t>
            </a:r>
            <a:r>
              <a:rPr lang="en-GB" sz="2400" dirty="0"/>
              <a:t> finds out </a:t>
            </a:r>
            <a:r>
              <a:rPr lang="en-GB" sz="2400" dirty="0" err="1"/>
              <a:t>Lautmanová</a:t>
            </a:r>
            <a:r>
              <a:rPr lang="en-GB" sz="2400" dirty="0"/>
              <a:t> didn’t got the order for transport and decides to save her. But </a:t>
            </a:r>
            <a:r>
              <a:rPr lang="en-GB" sz="2400" dirty="0" err="1"/>
              <a:t>Rozálie</a:t>
            </a:r>
            <a:r>
              <a:rPr lang="en-GB" sz="2400" dirty="0"/>
              <a:t> doesn't seem to understand her situation and in a really emotional and tense scene </a:t>
            </a:r>
            <a:r>
              <a:rPr lang="en-GB" sz="2400" dirty="0" err="1"/>
              <a:t>Brtko</a:t>
            </a:r>
            <a:r>
              <a:rPr lang="en-GB" sz="2400" dirty="0"/>
              <a:t> and </a:t>
            </a:r>
            <a:r>
              <a:rPr lang="en-GB" sz="2400" dirty="0" err="1"/>
              <a:t>Lautmanová</a:t>
            </a:r>
            <a:r>
              <a:rPr lang="en-GB" sz="2400" dirty="0"/>
              <a:t> are both fighting to save their lives since they thing the other person is a threat to them. In the end </a:t>
            </a:r>
            <a:r>
              <a:rPr lang="en-GB" sz="2400" dirty="0" err="1"/>
              <a:t>Brtko</a:t>
            </a:r>
            <a:r>
              <a:rPr lang="en-GB" sz="2400" dirty="0"/>
              <a:t> sees through the window </a:t>
            </a:r>
            <a:r>
              <a:rPr lang="en-GB" sz="2400" dirty="0" err="1"/>
              <a:t>Kolkocký</a:t>
            </a:r>
            <a:r>
              <a:rPr lang="en-GB" sz="2400" dirty="0"/>
              <a:t> coming to the shop and pushes </a:t>
            </a:r>
            <a:r>
              <a:rPr lang="en-GB" sz="2400" dirty="0" err="1"/>
              <a:t>Lautmanová</a:t>
            </a:r>
            <a:r>
              <a:rPr lang="en-GB" sz="2400" dirty="0"/>
              <a:t> into a closet and closes quickly the door. But </a:t>
            </a:r>
            <a:r>
              <a:rPr lang="en-GB" sz="2400" dirty="0" err="1"/>
              <a:t>Kolkocký</a:t>
            </a:r>
            <a:r>
              <a:rPr lang="en-GB" sz="2400" dirty="0"/>
              <a:t> had no intention of entering the shop. When he walks away </a:t>
            </a:r>
            <a:r>
              <a:rPr lang="en-GB" sz="2400" dirty="0" err="1"/>
              <a:t>Brtko</a:t>
            </a:r>
            <a:r>
              <a:rPr lang="en-GB" sz="2400" dirty="0"/>
              <a:t> opens the closet door and finds out he had accidentally killed </a:t>
            </a:r>
            <a:r>
              <a:rPr lang="en-GB" sz="2400" dirty="0" err="1"/>
              <a:t>Rozálie</a:t>
            </a:r>
            <a:r>
              <a:rPr lang="en-GB" sz="2400" dirty="0"/>
              <a:t>. Horrified </a:t>
            </a:r>
            <a:r>
              <a:rPr lang="en-GB" sz="2400" dirty="0" err="1"/>
              <a:t>Brtko</a:t>
            </a:r>
            <a:r>
              <a:rPr lang="en-GB" sz="2400" dirty="0"/>
              <a:t> sees a hook in the ceiling and </a:t>
            </a:r>
            <a:r>
              <a:rPr lang="en-GB" sz="2400"/>
              <a:t>hangs himself</a:t>
            </a:r>
            <a:r>
              <a:rPr lang="en-GB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619221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6069DE-F63F-3444-BBA2-8FE47F140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Tono</a:t>
            </a:r>
            <a:r>
              <a:rPr lang="cs-CZ" dirty="0"/>
              <a:t> </a:t>
            </a:r>
            <a:r>
              <a:rPr lang="cs-CZ" dirty="0" err="1"/>
              <a:t>Brtko</a:t>
            </a:r>
            <a:endParaRPr lang="cs-CZ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407A6385-9FA7-B944-8FEB-499CC6DCC4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52750" y="1690688"/>
            <a:ext cx="6286500" cy="4630896"/>
          </a:xfrm>
        </p:spPr>
      </p:pic>
    </p:spTree>
    <p:extLst>
      <p:ext uri="{BB962C8B-B14F-4D97-AF65-F5344CB8AC3E}">
        <p14:creationId xmlns:p14="http://schemas.microsoft.com/office/powerpoint/2010/main" val="34227892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0AAE36A-85A8-8D43-A0AF-04B328D39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Rozálie </a:t>
            </a:r>
            <a:r>
              <a:rPr lang="cs-CZ" dirty="0" err="1"/>
              <a:t>Lautmanová</a:t>
            </a:r>
            <a:endParaRPr lang="cs-CZ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3BC869D9-D03D-404C-857B-802F10E8C6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90950" y="1690688"/>
            <a:ext cx="4610100" cy="4832068"/>
          </a:xfrm>
        </p:spPr>
      </p:pic>
    </p:spTree>
    <p:extLst>
      <p:ext uri="{BB962C8B-B14F-4D97-AF65-F5344CB8AC3E}">
        <p14:creationId xmlns:p14="http://schemas.microsoft.com/office/powerpoint/2010/main" val="26896067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C07F3E-C688-334F-AA44-D64A4B55C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8058"/>
            <a:ext cx="10515600" cy="1325563"/>
          </a:xfrm>
        </p:spPr>
        <p:txBody>
          <a:bodyPr/>
          <a:lstStyle/>
          <a:p>
            <a:pPr algn="ctr"/>
            <a:r>
              <a:rPr lang="cs-CZ" dirty="0" err="1"/>
              <a:t>Brtko‘s</a:t>
            </a:r>
            <a:r>
              <a:rPr lang="cs-CZ" dirty="0"/>
              <a:t> </a:t>
            </a:r>
            <a:r>
              <a:rPr lang="cs-CZ" dirty="0" err="1"/>
              <a:t>wife</a:t>
            </a:r>
            <a:r>
              <a:rPr lang="cs-CZ" dirty="0"/>
              <a:t> Evelína, </a:t>
            </a:r>
            <a:r>
              <a:rPr lang="cs-CZ" dirty="0" err="1"/>
              <a:t>Brtko</a:t>
            </a:r>
            <a:r>
              <a:rPr lang="cs-CZ" dirty="0"/>
              <a:t>, </a:t>
            </a:r>
            <a:r>
              <a:rPr lang="cs-CZ" dirty="0" err="1"/>
              <a:t>Brtko‘s</a:t>
            </a:r>
            <a:r>
              <a:rPr lang="cs-CZ" dirty="0"/>
              <a:t> </a:t>
            </a:r>
            <a:r>
              <a:rPr lang="cs-CZ" dirty="0" err="1"/>
              <a:t>sister</a:t>
            </a:r>
            <a:r>
              <a:rPr lang="cs-CZ" dirty="0"/>
              <a:t> in </a:t>
            </a:r>
            <a:r>
              <a:rPr lang="cs-CZ" dirty="0" err="1"/>
              <a:t>law</a:t>
            </a:r>
            <a:r>
              <a:rPr lang="cs-CZ" dirty="0"/>
              <a:t> and </a:t>
            </a:r>
            <a:r>
              <a:rPr lang="cs-CZ" dirty="0" err="1"/>
              <a:t>Brtko</a:t>
            </a:r>
            <a:r>
              <a:rPr lang="cs-CZ" dirty="0"/>
              <a:t>‘ </a:t>
            </a:r>
            <a:r>
              <a:rPr lang="cs-CZ" dirty="0" err="1"/>
              <a:t>brother</a:t>
            </a:r>
            <a:r>
              <a:rPr lang="cs-CZ" dirty="0"/>
              <a:t> in </a:t>
            </a:r>
            <a:r>
              <a:rPr lang="cs-CZ" dirty="0" err="1"/>
              <a:t>law</a:t>
            </a:r>
            <a:r>
              <a:rPr lang="cs-CZ" dirty="0"/>
              <a:t> Markus </a:t>
            </a:r>
            <a:r>
              <a:rPr lang="cs-CZ" dirty="0" err="1"/>
              <a:t>Kolkocký</a:t>
            </a:r>
            <a:endParaRPr lang="cs-CZ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8D6352B2-8736-144A-BAA7-D922CD3878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72820" y="1453621"/>
            <a:ext cx="6846360" cy="5134770"/>
          </a:xfrm>
        </p:spPr>
      </p:pic>
    </p:spTree>
    <p:extLst>
      <p:ext uri="{BB962C8B-B14F-4D97-AF65-F5344CB8AC3E}">
        <p14:creationId xmlns:p14="http://schemas.microsoft.com/office/powerpoint/2010/main" val="29807220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B9B33C-AFB9-E34D-B29D-27D0F5FDC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600" y="585258"/>
            <a:ext cx="10515600" cy="1325563"/>
          </a:xfrm>
        </p:spPr>
        <p:txBody>
          <a:bodyPr/>
          <a:lstStyle/>
          <a:p>
            <a:r>
              <a:rPr lang="en-GB" dirty="0"/>
              <a:t>The memorial on the main street celebrating free Slovakian state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5A65C893-BEBD-5441-9487-E3059DC5CF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94866" y="1555221"/>
            <a:ext cx="5984759" cy="4555067"/>
          </a:xfrm>
        </p:spPr>
      </p:pic>
    </p:spTree>
    <p:extLst>
      <p:ext uri="{BB962C8B-B14F-4D97-AF65-F5344CB8AC3E}">
        <p14:creationId xmlns:p14="http://schemas.microsoft.com/office/powerpoint/2010/main" val="184197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92412C81-8AA7-D24F-AEB9-748B830195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4466" y="1329051"/>
            <a:ext cx="10176933" cy="4233764"/>
          </a:xfrm>
        </p:spPr>
      </p:pic>
    </p:spTree>
    <p:extLst>
      <p:ext uri="{BB962C8B-B14F-4D97-AF65-F5344CB8AC3E}">
        <p14:creationId xmlns:p14="http://schemas.microsoft.com/office/powerpoint/2010/main" val="8139981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E77E4A-9B35-9E4F-9370-AEF75AE71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0934"/>
            <a:ext cx="10515600" cy="1325563"/>
          </a:xfrm>
        </p:spPr>
        <p:txBody>
          <a:bodyPr/>
          <a:lstStyle/>
          <a:p>
            <a:pPr algn="ctr"/>
            <a:r>
              <a:rPr lang="en-GB" dirty="0"/>
              <a:t>Couple of notable and fun things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54AEC31-1373-B949-9506-E49E4A9B3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6497"/>
            <a:ext cx="10515600" cy="584199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dirty="0"/>
              <a:t>Jan </a:t>
            </a:r>
            <a:r>
              <a:rPr lang="en-GB" dirty="0" err="1"/>
              <a:t>Kadár</a:t>
            </a:r>
            <a:r>
              <a:rPr lang="en-GB" dirty="0"/>
              <a:t> at the Oscars: </a:t>
            </a:r>
            <a:r>
              <a:rPr lang="cs-CZ" dirty="0"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https://www.youtube.com/watch?v=A02DWktid5M</a:t>
            </a:r>
            <a:endParaRPr lang="en-GB" dirty="0"/>
          </a:p>
          <a:p>
            <a:pPr>
              <a:lnSpc>
                <a:spcPct val="150000"/>
              </a:lnSpc>
            </a:pPr>
            <a:r>
              <a:rPr lang="en-GB" dirty="0"/>
              <a:t>Ida </a:t>
            </a:r>
            <a:r>
              <a:rPr lang="en-GB" dirty="0" err="1"/>
              <a:t>Kamińska</a:t>
            </a:r>
            <a:r>
              <a:rPr lang="en-GB" dirty="0"/>
              <a:t> was a director of </a:t>
            </a:r>
            <a:r>
              <a:rPr lang="en-GB" dirty="0" err="1"/>
              <a:t>Yidish</a:t>
            </a:r>
            <a:r>
              <a:rPr lang="en-GB" dirty="0"/>
              <a:t> theatre in Warsaw</a:t>
            </a:r>
          </a:p>
          <a:p>
            <a:pPr>
              <a:lnSpc>
                <a:spcPct val="150000"/>
              </a:lnSpc>
            </a:pPr>
            <a:r>
              <a:rPr lang="en-GB" dirty="0" err="1"/>
              <a:t>Ján</a:t>
            </a:r>
            <a:r>
              <a:rPr lang="en-GB" dirty="0"/>
              <a:t> </a:t>
            </a:r>
            <a:r>
              <a:rPr lang="en-GB" dirty="0" err="1"/>
              <a:t>Kadár</a:t>
            </a:r>
            <a:r>
              <a:rPr lang="en-GB" dirty="0"/>
              <a:t> directed a music video for the song </a:t>
            </a:r>
            <a:r>
              <a:rPr lang="en-GB" dirty="0" err="1"/>
              <a:t>Pramínek</a:t>
            </a:r>
            <a:r>
              <a:rPr lang="en-GB" dirty="0"/>
              <a:t> </a:t>
            </a:r>
            <a:r>
              <a:rPr lang="en-GB" dirty="0" err="1"/>
              <a:t>vlasů</a:t>
            </a:r>
            <a:r>
              <a:rPr lang="en-GB" dirty="0"/>
              <a:t> (</a:t>
            </a:r>
            <a:r>
              <a:rPr lang="en-GB" dirty="0"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https://www.youtube.com/watch?v=zOX299csGu8</a:t>
            </a:r>
            <a:r>
              <a:rPr lang="en-GB" dirty="0"/>
              <a:t>)</a:t>
            </a:r>
          </a:p>
          <a:p>
            <a:pPr>
              <a:lnSpc>
                <a:spcPct val="150000"/>
              </a:lnSpc>
            </a:pPr>
            <a:r>
              <a:rPr lang="en-GB" dirty="0" err="1"/>
              <a:t>Juraj</a:t>
            </a:r>
            <a:r>
              <a:rPr lang="en-GB" dirty="0"/>
              <a:t> </a:t>
            </a:r>
            <a:r>
              <a:rPr lang="en-GB" dirty="0" err="1"/>
              <a:t>Herz</a:t>
            </a:r>
            <a:r>
              <a:rPr lang="en-GB" dirty="0"/>
              <a:t> who worked as an assistant director on The Shop on the Main Street is the director of next week’s movie The Cremator</a:t>
            </a:r>
          </a:p>
          <a:p>
            <a:pPr>
              <a:lnSpc>
                <a:spcPct val="120000"/>
              </a:lnSpc>
            </a:pPr>
            <a:endParaRPr lang="cs-CZ" sz="3300" dirty="0"/>
          </a:p>
        </p:txBody>
      </p:sp>
    </p:spTree>
    <p:extLst>
      <p:ext uri="{BB962C8B-B14F-4D97-AF65-F5344CB8AC3E}">
        <p14:creationId xmlns:p14="http://schemas.microsoft.com/office/powerpoint/2010/main" val="22823151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D01BF9D-BD4E-D340-9D7B-51AF190811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806"/>
            <a:ext cx="9144000" cy="1274763"/>
          </a:xfrm>
        </p:spPr>
        <p:txBody>
          <a:bodyPr/>
          <a:lstStyle/>
          <a:p>
            <a:r>
              <a:rPr lang="cs-CZ" dirty="0" err="1"/>
              <a:t>Thank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time</a:t>
            </a:r>
            <a:endParaRPr lang="cs-CZ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4ABDF964-9C86-9A4B-926C-4FF86F1364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592" y="1767471"/>
            <a:ext cx="6618816" cy="480282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D263EDE-B72F-9E4A-B916-D2726D420B62}"/>
              </a:ext>
            </a:extLst>
          </p:cNvPr>
          <p:cNvSpPr txBox="1"/>
          <p:nvPr/>
        </p:nvSpPr>
        <p:spPr>
          <a:xfrm>
            <a:off x="11108267" y="6339462"/>
            <a:ext cx="193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Valerie</a:t>
            </a:r>
          </a:p>
        </p:txBody>
      </p:sp>
    </p:spTree>
    <p:extLst>
      <p:ext uri="{BB962C8B-B14F-4D97-AF65-F5344CB8AC3E}">
        <p14:creationId xmlns:p14="http://schemas.microsoft.com/office/powerpoint/2010/main" val="2625980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1B9B88-5905-4844-994F-7E64A55ABC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>
                <a:ea typeface="Gungsuh" panose="02030600000101010101" pitchFamily="18" charset="-127"/>
              </a:rPr>
              <a:t>The</a:t>
            </a:r>
            <a:r>
              <a:rPr lang="cs-CZ" dirty="0">
                <a:ea typeface="Gungsuh" panose="02030600000101010101" pitchFamily="18" charset="-127"/>
              </a:rPr>
              <a:t> </a:t>
            </a:r>
            <a:r>
              <a:rPr lang="cs-CZ" dirty="0" err="1">
                <a:ea typeface="Gungsuh" panose="02030600000101010101" pitchFamily="18" charset="-127"/>
              </a:rPr>
              <a:t>book</a:t>
            </a:r>
            <a:endParaRPr lang="cs-CZ" dirty="0">
              <a:ea typeface="Gungsuh" panose="02030600000101010101" pitchFamily="18" charset="-127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6909302-BB0C-0B4F-8EC3-11EEF257A1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5502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A1FAFC-8F26-5C42-BD79-ABEA6CD21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745"/>
            <a:ext cx="10515600" cy="1325563"/>
          </a:xfrm>
        </p:spPr>
        <p:txBody>
          <a:bodyPr/>
          <a:lstStyle/>
          <a:p>
            <a:pPr algn="ctr"/>
            <a:r>
              <a:rPr lang="cs-CZ" dirty="0">
                <a:ea typeface="Gungsuh" panose="02030600000101010101" pitchFamily="18" charset="-127"/>
              </a:rPr>
              <a:t>Ladislav </a:t>
            </a:r>
            <a:r>
              <a:rPr lang="cs-CZ" dirty="0" err="1">
                <a:ea typeface="Gungsuh" panose="02030600000101010101" pitchFamily="18" charset="-127"/>
              </a:rPr>
              <a:t>Grosman</a:t>
            </a:r>
            <a:endParaRPr lang="cs-CZ" dirty="0">
              <a:ea typeface="Gungsuh" panose="02030600000101010101" pitchFamily="18" charset="-127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25836FE1-6CAF-7848-B7BA-D46687A6F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377" y="1412308"/>
            <a:ext cx="10515600" cy="4351338"/>
          </a:xfrm>
        </p:spPr>
        <p:txBody>
          <a:bodyPr>
            <a:noAutofit/>
          </a:bodyPr>
          <a:lstStyle/>
          <a:p>
            <a:pPr>
              <a:lnSpc>
                <a:spcPct val="160000"/>
              </a:lnSpc>
            </a:pPr>
            <a:r>
              <a:rPr lang="en-GB" dirty="0">
                <a:ea typeface="Gungsuh" panose="02030600000101010101" pitchFamily="18" charset="-127"/>
              </a:rPr>
              <a:t>1921 (Slovakia, </a:t>
            </a:r>
            <a:r>
              <a:rPr lang="en-GB" dirty="0" err="1">
                <a:ea typeface="Gungsuh" panose="02030600000101010101" pitchFamily="18" charset="-127"/>
              </a:rPr>
              <a:t>Humenné</a:t>
            </a:r>
            <a:r>
              <a:rPr lang="en-GB" dirty="0">
                <a:ea typeface="Gungsuh" panose="02030600000101010101" pitchFamily="18" charset="-127"/>
              </a:rPr>
              <a:t>) – 1981 (Israel, small town near Tel-Aviv)</a:t>
            </a:r>
          </a:p>
          <a:p>
            <a:pPr>
              <a:lnSpc>
                <a:spcPct val="160000"/>
              </a:lnSpc>
            </a:pPr>
            <a:r>
              <a:rPr lang="en-GB" dirty="0">
                <a:ea typeface="Gungsuh" panose="02030600000101010101" pitchFamily="18" charset="-127"/>
              </a:rPr>
              <a:t>Writer, screenwriter, professor of Slavic literature</a:t>
            </a:r>
          </a:p>
          <a:p>
            <a:pPr>
              <a:lnSpc>
                <a:spcPct val="160000"/>
              </a:lnSpc>
            </a:pPr>
            <a:r>
              <a:rPr lang="en-GB" dirty="0">
                <a:ea typeface="Gungsuh" panose="02030600000101010101" pitchFamily="18" charset="-127"/>
              </a:rPr>
              <a:t>Author of novels about Holocaust </a:t>
            </a:r>
          </a:p>
          <a:p>
            <a:pPr lvl="1">
              <a:lnSpc>
                <a:spcPct val="160000"/>
              </a:lnSpc>
            </a:pPr>
            <a:r>
              <a:rPr lang="en-GB" sz="2800" dirty="0">
                <a:ea typeface="Gungsuh" panose="02030600000101010101" pitchFamily="18" charset="-127"/>
              </a:rPr>
              <a:t>The shop on the Main Street (1965)</a:t>
            </a:r>
          </a:p>
          <a:p>
            <a:pPr lvl="1">
              <a:lnSpc>
                <a:spcPct val="160000"/>
              </a:lnSpc>
            </a:pPr>
            <a:r>
              <a:rPr lang="en-GB" sz="2800" dirty="0">
                <a:ea typeface="Gungsuh" panose="02030600000101010101" pitchFamily="18" charset="-127"/>
              </a:rPr>
              <a:t>The Bride (1969)</a:t>
            </a:r>
          </a:p>
        </p:txBody>
      </p:sp>
      <p:pic>
        <p:nvPicPr>
          <p:cNvPr id="7" name="Content Placeholder 4">
            <a:extLst>
              <a:ext uri="{FF2B5EF4-FFF2-40B4-BE49-F238E27FC236}">
                <a16:creationId xmlns:a16="http://schemas.microsoft.com/office/drawing/2014/main" xmlns="" id="{7C024EE7-4691-BF4A-A097-33CF5B770D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7733" y="2973088"/>
            <a:ext cx="3999584" cy="347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327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DCDD09-666D-7345-8742-31F76BAD6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0499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Ladislav </a:t>
            </a:r>
            <a:r>
              <a:rPr lang="cs-CZ" dirty="0" err="1"/>
              <a:t>Grosman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623C5DF-D2AB-D442-94DB-D999BEA8DB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378" y="1516062"/>
            <a:ext cx="10515600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dirty="0"/>
              <a:t>Persecuted during Holocaust due to his Jewish origin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 </a:t>
            </a:r>
            <a:r>
              <a:rPr lang="en-GB" dirty="0" err="1"/>
              <a:t>Labor</a:t>
            </a:r>
            <a:r>
              <a:rPr lang="en-GB" dirty="0"/>
              <a:t> camp in </a:t>
            </a:r>
            <a:r>
              <a:rPr lang="en-GB" dirty="0" err="1"/>
              <a:t>Banská</a:t>
            </a:r>
            <a:r>
              <a:rPr lang="en-GB" dirty="0"/>
              <a:t> </a:t>
            </a:r>
            <a:r>
              <a:rPr lang="en-GB" dirty="0" err="1"/>
              <a:t>Bystrice</a:t>
            </a:r>
            <a:endParaRPr lang="en-GB" dirty="0"/>
          </a:p>
          <a:p>
            <a:pPr>
              <a:lnSpc>
                <a:spcPct val="150000"/>
              </a:lnSpc>
            </a:pPr>
            <a:r>
              <a:rPr lang="en-GB" dirty="0"/>
              <a:t>In Czechoslovakia he was working for different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dirty="0"/>
              <a:t>newspapers and published The Shop on the Mainstreet</a:t>
            </a:r>
          </a:p>
          <a:p>
            <a:pPr>
              <a:lnSpc>
                <a:spcPct val="150000"/>
              </a:lnSpc>
            </a:pPr>
            <a:r>
              <a:rPr lang="en-GB" dirty="0"/>
              <a:t>He emigrated to Israel after the invasion in 1968</a:t>
            </a:r>
          </a:p>
          <a:p>
            <a:pPr>
              <a:lnSpc>
                <a:spcPct val="150000"/>
              </a:lnSpc>
            </a:pPr>
            <a:endParaRPr lang="cs-CZ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91149A7-CA2B-464A-9095-EC8D8FFC7E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4757" y="1743914"/>
            <a:ext cx="2733778" cy="3895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422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AE331B-8563-F14C-B4AF-BAB4C3F56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0213"/>
            <a:ext cx="10515600" cy="1325563"/>
          </a:xfrm>
        </p:spPr>
        <p:txBody>
          <a:bodyPr/>
          <a:lstStyle/>
          <a:p>
            <a:pPr algn="ctr"/>
            <a:r>
              <a:rPr lang="en-GB" dirty="0"/>
              <a:t>The Shop on the Main Street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D7486E4-80CD-7B4C-B886-68B8D77976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89538"/>
            <a:ext cx="10515600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dirty="0"/>
              <a:t>Published</a:t>
            </a:r>
            <a:r>
              <a:rPr lang="cs-CZ" dirty="0"/>
              <a:t> 1965</a:t>
            </a:r>
          </a:p>
          <a:p>
            <a:pPr>
              <a:lnSpc>
                <a:spcPct val="150000"/>
              </a:lnSpc>
            </a:pPr>
            <a:r>
              <a:rPr lang="en-GB" dirty="0"/>
              <a:t>First title – The Trap</a:t>
            </a:r>
          </a:p>
          <a:p>
            <a:pPr>
              <a:lnSpc>
                <a:spcPct val="150000"/>
              </a:lnSpc>
            </a:pPr>
            <a:r>
              <a:rPr lang="en-GB" dirty="0"/>
              <a:t>Short novel</a:t>
            </a:r>
          </a:p>
          <a:p>
            <a:pPr>
              <a:lnSpc>
                <a:spcPct val="150000"/>
              </a:lnSpc>
            </a:pPr>
            <a:endParaRPr lang="en-GB" dirty="0"/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xmlns="" id="{A8D81503-4152-0248-8740-E0FCCD1A15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5535" y="1390884"/>
            <a:ext cx="3627342" cy="4952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945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5992BC-216C-AA41-A3F6-9659067DC8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movie</a:t>
            </a:r>
            <a:endParaRPr lang="cs-CZ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90ADD68-9AFB-8A48-8890-9D116033C9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5560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161226A-38BC-B14C-9A60-0C14AE3FA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5224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Ján </a:t>
            </a:r>
            <a:r>
              <a:rPr lang="cs-CZ" dirty="0" err="1"/>
              <a:t>Kaldár</a:t>
            </a:r>
            <a:r>
              <a:rPr lang="cs-CZ" dirty="0"/>
              <a:t> &amp; Elmar Klos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xmlns="" id="{C119C773-A23B-7E48-8CAD-1A26C481266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876116" y="1825625"/>
            <a:ext cx="3105767" cy="4351338"/>
          </a:xfr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xmlns="" id="{7FB3F30E-F5A2-4943-B540-6413114E51C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434570" y="1540784"/>
            <a:ext cx="3458937" cy="4837675"/>
          </a:xfrm>
        </p:spPr>
      </p:pic>
    </p:spTree>
    <p:extLst>
      <p:ext uri="{BB962C8B-B14F-4D97-AF65-F5344CB8AC3E}">
        <p14:creationId xmlns:p14="http://schemas.microsoft.com/office/powerpoint/2010/main" val="1096811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183D9E-86E7-E145-AAA2-0940A4D62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GB" dirty="0" err="1"/>
              <a:t>Ján</a:t>
            </a:r>
            <a:r>
              <a:rPr lang="en-GB" dirty="0"/>
              <a:t> </a:t>
            </a:r>
            <a:r>
              <a:rPr lang="en-GB" dirty="0" err="1"/>
              <a:t>Kaldár</a:t>
            </a:r>
            <a:r>
              <a:rPr lang="en-GB" dirty="0"/>
              <a:t> &amp; Elmar </a:t>
            </a:r>
            <a:r>
              <a:rPr lang="en-GB" dirty="0" err="1"/>
              <a:t>Klos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F318F3B-AE99-974E-AA39-720DA03555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2326650"/>
          </a:xfrm>
        </p:spPr>
        <p:txBody>
          <a:bodyPr/>
          <a:lstStyle/>
          <a:p>
            <a:r>
              <a:rPr lang="en-GB" dirty="0"/>
              <a:t>1918 (Budapest) – 1979 (Los Angeles)</a:t>
            </a:r>
          </a:p>
          <a:p>
            <a:r>
              <a:rPr lang="en-GB" dirty="0"/>
              <a:t>Jewish origin</a:t>
            </a:r>
          </a:p>
          <a:p>
            <a:pPr lvl="1"/>
            <a:r>
              <a:rPr lang="en-GB" dirty="0" err="1"/>
              <a:t>Kaldár</a:t>
            </a:r>
            <a:r>
              <a:rPr lang="en-GB" dirty="0"/>
              <a:t> survived the Holocaust by fleeing from a concentration camp</a:t>
            </a:r>
          </a:p>
          <a:p>
            <a:endParaRPr lang="cs-CZ" dirty="0"/>
          </a:p>
          <a:p>
            <a:pPr algn="ctr"/>
            <a:endParaRPr lang="cs-C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2D841CE-0094-1343-A5B4-DE26AD53EC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2011857"/>
          </a:xfrm>
        </p:spPr>
        <p:txBody>
          <a:bodyPr/>
          <a:lstStyle/>
          <a:p>
            <a:r>
              <a:rPr lang="cs-CZ" dirty="0"/>
              <a:t>1910 (Brno) – 1993 (Prague)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60EBBD7-0AAB-5245-A01F-3F4BC40B2E4D}"/>
              </a:ext>
            </a:extLst>
          </p:cNvPr>
          <p:cNvSpPr txBox="1"/>
          <p:nvPr/>
        </p:nvSpPr>
        <p:spPr>
          <a:xfrm>
            <a:off x="838200" y="4152275"/>
            <a:ext cx="99697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2800" dirty="0"/>
              <a:t>They met in Prague right after the war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2800" dirty="0"/>
              <a:t>Together they shot 8 feature films during the 50’s and 60’s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2400" dirty="0"/>
              <a:t>Their cooperation stopped when </a:t>
            </a:r>
            <a:r>
              <a:rPr lang="en-GB" sz="2400" dirty="0" err="1"/>
              <a:t>Kaldár</a:t>
            </a:r>
            <a:r>
              <a:rPr lang="en-GB" sz="2400" dirty="0"/>
              <a:t> emigrated to USA</a:t>
            </a:r>
          </a:p>
        </p:txBody>
      </p:sp>
    </p:spTree>
    <p:extLst>
      <p:ext uri="{BB962C8B-B14F-4D97-AF65-F5344CB8AC3E}">
        <p14:creationId xmlns:p14="http://schemas.microsoft.com/office/powerpoint/2010/main" val="1699213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141C00-85B7-474A-8B18-08130525D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The Shop on the Mainstreet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E2A2269-B9F2-E249-B6D4-9A538825A0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1965</a:t>
            </a:r>
          </a:p>
          <a:p>
            <a:r>
              <a:rPr lang="en-GB" dirty="0"/>
              <a:t>Directed by </a:t>
            </a:r>
            <a:r>
              <a:rPr lang="en-GB" dirty="0" err="1"/>
              <a:t>Ján</a:t>
            </a:r>
            <a:r>
              <a:rPr lang="en-GB" dirty="0"/>
              <a:t> </a:t>
            </a:r>
            <a:r>
              <a:rPr lang="en-GB" dirty="0" err="1"/>
              <a:t>Kaldár</a:t>
            </a:r>
            <a:r>
              <a:rPr lang="en-GB" dirty="0"/>
              <a:t> &amp; Elmar </a:t>
            </a:r>
            <a:r>
              <a:rPr lang="en-GB" dirty="0" err="1"/>
              <a:t>Klos</a:t>
            </a:r>
            <a:endParaRPr lang="en-GB" dirty="0"/>
          </a:p>
          <a:p>
            <a:r>
              <a:rPr lang="en-GB" dirty="0"/>
              <a:t>Screenplay: </a:t>
            </a:r>
            <a:r>
              <a:rPr lang="en-GB" dirty="0" err="1"/>
              <a:t>Ladislav</a:t>
            </a:r>
            <a:r>
              <a:rPr lang="en-GB" dirty="0"/>
              <a:t> </a:t>
            </a:r>
            <a:r>
              <a:rPr lang="en-GB" dirty="0" err="1"/>
              <a:t>Grosman</a:t>
            </a:r>
            <a:r>
              <a:rPr lang="en-GB" dirty="0"/>
              <a:t> (</a:t>
            </a:r>
            <a:r>
              <a:rPr lang="en-GB" dirty="0" err="1"/>
              <a:t>Ján</a:t>
            </a:r>
            <a:r>
              <a:rPr lang="en-GB" dirty="0"/>
              <a:t> </a:t>
            </a:r>
            <a:r>
              <a:rPr lang="en-GB" dirty="0" err="1"/>
              <a:t>Kaldár</a:t>
            </a:r>
            <a:r>
              <a:rPr lang="en-GB" dirty="0"/>
              <a:t> &amp; Elmar </a:t>
            </a:r>
            <a:r>
              <a:rPr lang="en-GB" dirty="0" err="1"/>
              <a:t>Klos</a:t>
            </a:r>
            <a:r>
              <a:rPr lang="en-GB" dirty="0"/>
              <a:t>)</a:t>
            </a:r>
          </a:p>
          <a:p>
            <a:r>
              <a:rPr lang="en-GB" dirty="0"/>
              <a:t>Starring: </a:t>
            </a:r>
            <a:r>
              <a:rPr lang="en-GB" dirty="0" err="1"/>
              <a:t>Jozef</a:t>
            </a:r>
            <a:r>
              <a:rPr lang="en-GB" dirty="0"/>
              <a:t> Kroner, Ida </a:t>
            </a:r>
            <a:r>
              <a:rPr lang="en-GB" dirty="0" err="1"/>
              <a:t>Kamińska</a:t>
            </a:r>
            <a:endParaRPr lang="en-GB" dirty="0"/>
          </a:p>
          <a:p>
            <a:r>
              <a:rPr lang="en-GB" dirty="0"/>
              <a:t>First Czechoslovakian Oscar wining movie</a:t>
            </a:r>
          </a:p>
          <a:p>
            <a:r>
              <a:rPr lang="en-GB" dirty="0"/>
              <a:t>Banned from cinemas during the Normalization period</a:t>
            </a:r>
          </a:p>
        </p:txBody>
      </p:sp>
    </p:spTree>
    <p:extLst>
      <p:ext uri="{BB962C8B-B14F-4D97-AF65-F5344CB8AC3E}">
        <p14:creationId xmlns:p14="http://schemas.microsoft.com/office/powerpoint/2010/main" val="6957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533</TotalTime>
  <Words>646</Words>
  <Application>Microsoft Office PowerPoint</Application>
  <PresentationFormat>Vlastní</PresentationFormat>
  <Paragraphs>50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Office Theme</vt:lpstr>
      <vt:lpstr>The Shop on the Main Street</vt:lpstr>
      <vt:lpstr>The book</vt:lpstr>
      <vt:lpstr>Ladislav Grosman</vt:lpstr>
      <vt:lpstr>Ladislav Grosman</vt:lpstr>
      <vt:lpstr>The Shop on the Main Street</vt:lpstr>
      <vt:lpstr>The movie</vt:lpstr>
      <vt:lpstr>Ján Kaldár &amp; Elmar Klos</vt:lpstr>
      <vt:lpstr>Ján Kaldár &amp; Elmar Klos</vt:lpstr>
      <vt:lpstr>The Shop on the Mainstreet</vt:lpstr>
      <vt:lpstr>Prezentace aplikace PowerPoint</vt:lpstr>
      <vt:lpstr>The story</vt:lpstr>
      <vt:lpstr>Prezentace aplikace PowerPoint</vt:lpstr>
      <vt:lpstr>Tono Brtko</vt:lpstr>
      <vt:lpstr>Rozálie Lautmanová</vt:lpstr>
      <vt:lpstr>Brtko‘s wife Evelína, Brtko, Brtko‘s sister in law and Brtko‘ brother in law Markus Kolkocký</vt:lpstr>
      <vt:lpstr>The memorial on the main street celebrating free Slovakian state</vt:lpstr>
      <vt:lpstr>Prezentace aplikace PowerPoint</vt:lpstr>
      <vt:lpstr>Couple of notable and fun things</vt:lpstr>
      <vt:lpstr>Thank you for your time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Shop on the Main Street</dc:title>
  <dc:creator>Microsoft Office User</dc:creator>
  <cp:lastModifiedBy>Uživatel</cp:lastModifiedBy>
  <cp:revision>30</cp:revision>
  <dcterms:created xsi:type="dcterms:W3CDTF">2020-03-15T10:43:08Z</dcterms:created>
  <dcterms:modified xsi:type="dcterms:W3CDTF">2020-03-16T07:29:17Z</dcterms:modified>
</cp:coreProperties>
</file>