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Jištění a lezení prvolezce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v pozici prvolezce a jeho činnost na jistícím stanovišti.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Partner-</a:t>
            </a:r>
            <a:r>
              <a:rPr lang="cs-CZ" dirty="0" err="1" smtClean="0"/>
              <a:t>check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Navázání v pozici prvolezce.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Povelová technika.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Vedení lana.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jistícího (</a:t>
            </a:r>
            <a:r>
              <a:rPr lang="cs-CZ" dirty="0" err="1" smtClean="0"/>
              <a:t>stichtova</a:t>
            </a:r>
            <a:r>
              <a:rPr lang="cs-CZ" dirty="0" smtClean="0"/>
              <a:t> brzda, </a:t>
            </a:r>
            <a:r>
              <a:rPr lang="cs-CZ" dirty="0" err="1" smtClean="0"/>
              <a:t>půllodní</a:t>
            </a:r>
            <a:r>
              <a:rPr lang="cs-CZ" dirty="0" smtClean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na jistícím stanovišti – dolézání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C7D963-9568-4D86-97B8-409CB7E838C7}"/>
</file>

<file path=customXml/itemProps2.xml><?xml version="1.0" encoding="utf-8"?>
<ds:datastoreItem xmlns:ds="http://schemas.openxmlformats.org/officeDocument/2006/customXml" ds:itemID="{C37F5F0C-D57E-4D11-AEB5-1EFEA4C94C8D}"/>
</file>

<file path=customXml/itemProps3.xml><?xml version="1.0" encoding="utf-8"?>
<ds:datastoreItem xmlns:ds="http://schemas.openxmlformats.org/officeDocument/2006/customXml" ds:itemID="{B7230104-3408-47D1-972D-5EDDC009140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248</Words>
  <Application>Microsoft Office PowerPoint</Application>
  <PresentationFormat>Předvádění na obrazovce (4:3)</PresentationFormat>
  <Paragraphs>30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31</cp:revision>
  <dcterms:modified xsi:type="dcterms:W3CDTF">2021-12-13T20:21:49Z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