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B98BE7-84CE-4A11-A683-6BAC5B44E7FA}" v="3" dt="2021-12-08T08:53:28.806"/>
    <p1510:client id="{23C269C5-55A0-4DCC-BC68-DC70480EB108}" v="5" dt="2021-12-08T08:49:17.2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 Oláh" userId="S::olah@vojenskyobor.cz::6d2c33f5-8da9-44e3-b4cf-65bd519e0bfb" providerId="AD" clId="Web-{01B98BE7-84CE-4A11-A683-6BAC5B44E7FA}"/>
    <pc:docChg chg="modSld">
      <pc:chgData name="Vladan Oláh" userId="S::olah@vojenskyobor.cz::6d2c33f5-8da9-44e3-b4cf-65bd519e0bfb" providerId="AD" clId="Web-{01B98BE7-84CE-4A11-A683-6BAC5B44E7FA}" dt="2021-12-08T08:53:28.806" v="2" actId="20577"/>
      <pc:docMkLst>
        <pc:docMk/>
      </pc:docMkLst>
      <pc:sldChg chg="modSp">
        <pc:chgData name="Vladan Oláh" userId="S::olah@vojenskyobor.cz::6d2c33f5-8da9-44e3-b4cf-65bd519e0bfb" providerId="AD" clId="Web-{01B98BE7-84CE-4A11-A683-6BAC5B44E7FA}" dt="2021-12-08T08:53:28.806" v="2" actId="20577"/>
        <pc:sldMkLst>
          <pc:docMk/>
          <pc:sldMk cId="807791359" sldId="259"/>
        </pc:sldMkLst>
        <pc:spChg chg="mod">
          <ac:chgData name="Vladan Oláh" userId="S::olah@vojenskyobor.cz::6d2c33f5-8da9-44e3-b4cf-65bd519e0bfb" providerId="AD" clId="Web-{01B98BE7-84CE-4A11-A683-6BAC5B44E7FA}" dt="2021-12-08T08:53:28.806" v="2" actId="20577"/>
          <ac:spMkLst>
            <pc:docMk/>
            <pc:sldMk cId="807791359" sldId="259"/>
            <ac:spMk id="3" creationId="{611B1688-8DD1-6947-8F90-F49C549F3016}"/>
          </ac:spMkLst>
        </pc:spChg>
      </pc:sldChg>
    </pc:docChg>
  </pc:docChgLst>
  <pc:docChgLst>
    <pc:chgData name="Vladan Oláh" userId="S::olah@vojenskyobor.cz::6d2c33f5-8da9-44e3-b4cf-65bd519e0bfb" providerId="AD" clId="Web-{23C269C5-55A0-4DCC-BC68-DC70480EB108}"/>
    <pc:docChg chg="modSld">
      <pc:chgData name="Vladan Oláh" userId="S::olah@vojenskyobor.cz::6d2c33f5-8da9-44e3-b4cf-65bd519e0bfb" providerId="AD" clId="Web-{23C269C5-55A0-4DCC-BC68-DC70480EB108}" dt="2021-12-08T08:49:08.211" v="3" actId="20577"/>
      <pc:docMkLst>
        <pc:docMk/>
      </pc:docMkLst>
      <pc:sldChg chg="modSp">
        <pc:chgData name="Vladan Oláh" userId="S::olah@vojenskyobor.cz::6d2c33f5-8da9-44e3-b4cf-65bd519e0bfb" providerId="AD" clId="Web-{23C269C5-55A0-4DCC-BC68-DC70480EB108}" dt="2021-12-08T08:49:08.211" v="3" actId="20577"/>
        <pc:sldMkLst>
          <pc:docMk/>
          <pc:sldMk cId="34847988" sldId="257"/>
        </pc:sldMkLst>
        <pc:spChg chg="mod">
          <ac:chgData name="Vladan Oláh" userId="S::olah@vojenskyobor.cz::6d2c33f5-8da9-44e3-b4cf-65bd519e0bfb" providerId="AD" clId="Web-{23C269C5-55A0-4DCC-BC68-DC70480EB108}" dt="2021-12-08T08:49:08.211" v="3" actId="20577"/>
          <ac:spMkLst>
            <pc:docMk/>
            <pc:sldMk cId="34847988" sldId="257"/>
            <ac:spMk id="3" creationId="{97207630-7AF6-104B-A10D-54F90A53D1F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12/11/2021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12/11/2021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12/11/2021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sebeobranné techniky (proti noži)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b="1" dirty="0"/>
              <a:t>Cíl: </a:t>
            </a:r>
            <a:r>
              <a:rPr lang="cs-CZ" dirty="0"/>
              <a:t>zopakovat techniky sebeobrany proti zbraním (obrana proti napadení nožem)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obrana proti bodnutí nožem </a:t>
            </a:r>
          </a:p>
          <a:p>
            <a:r>
              <a:rPr lang="cs-CZ" dirty="0"/>
              <a:t>- obrana proti bodnutí shora - 1. varianta, 2. varianta</a:t>
            </a:r>
          </a:p>
          <a:p>
            <a:r>
              <a:rPr lang="cs-CZ" dirty="0"/>
              <a:t>- obrana proti bodnutí </a:t>
            </a:r>
            <a:r>
              <a:rPr lang="cs-CZ"/>
              <a:t>z vnějšku </a:t>
            </a:r>
            <a:br>
              <a:rPr lang="cs-CZ" dirty="0"/>
            </a:br>
            <a:r>
              <a:rPr lang="cs-CZ"/>
              <a:t>            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>
                <a:solidFill>
                  <a:schemeClr val="tx1"/>
                </a:solidFill>
              </a:rPr>
              <a:t>Sebeobranné techniky (proti noži)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1300" b="1" i="1"/>
              <a:t>Účelem výcviku technik v BZ je nácvik a zdokonalení: reakce na protivníkův podnět; přechodu do vlastního útoku; kombinace základních technik boje zblízka.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/>
              <a:t> </a:t>
            </a:r>
            <a:r>
              <a:rPr lang="cs-CZ" sz="1300" i="1"/>
              <a:t>Zásady provádění sebeobranných technik: provedení musí být nenáročné, jednoduše proveditelné; proveditelné i v ústroji, výstroji </a:t>
            </a:r>
            <a:br>
              <a:rPr lang="cs-CZ" sz="1300" i="1"/>
            </a:br>
            <a:r>
              <a:rPr lang="cs-CZ" sz="1300" i="1"/>
              <a:t>  a výzbroji; lépe 10 osvojených techniky na 100% než 100 techniky na 10%.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/>
              <a:t> VÁGNER, Michal. </a:t>
            </a:r>
            <a:r>
              <a:rPr lang="cs-CZ" sz="1400" i="1"/>
              <a:t>K teorii boje zblízka</a:t>
            </a:r>
            <a:r>
              <a:rPr lang="cs-CZ" sz="140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/>
              <a:t> </a:t>
            </a:r>
            <a:r>
              <a:rPr lang="cs-CZ" sz="1400"/>
              <a:t>VÁGNER, Michal. </a:t>
            </a:r>
            <a:r>
              <a:rPr lang="cs-CZ" sz="1400" i="1"/>
              <a:t>1. stupeň boje zblízka</a:t>
            </a:r>
            <a:r>
              <a:rPr lang="cs-CZ" sz="1400"/>
              <a:t>. Praha: 2008.</a:t>
            </a:r>
            <a:endParaRPr lang="cs-CZ" sz="1400" i="1"/>
          </a:p>
          <a:p>
            <a:pPr marL="0" indent="0">
              <a:buNone/>
            </a:pPr>
            <a:endParaRPr lang="cs-CZ" b="1"/>
          </a:p>
          <a:p>
            <a:pPr>
              <a:buFont typeface="Wingdings" pitchFamily="2" charset="2"/>
              <a:buChar char="Ø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100568-DEBF-4694-9097-3A2B3D1EAF1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640623-46AC-4B46-94DC-E1082FD03D95}">
  <ds:schemaRefs>
    <ds:schemaRef ds:uri="e2285f5f-a0f1-4742-bd8a-8c092caa1a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73EAD4D-A65B-4B25-A3F0-E3517CEE6B8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0</TotalTime>
  <Words>159</Words>
  <Application>Microsoft Office PowerPoint</Application>
  <PresentationFormat>Širokoúhlá obrazovka</PresentationFormat>
  <Paragraphs>13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Sebeobranné techniky (proti noži)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Michal Vágner</cp:lastModifiedBy>
  <cp:revision>2</cp:revision>
  <dcterms:created xsi:type="dcterms:W3CDTF">2021-12-01T12:47:50Z</dcterms:created>
  <dcterms:modified xsi:type="dcterms:W3CDTF">2021-12-11T13:03:32Z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