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6" r:id="rId20"/>
    <p:sldId id="277" r:id="rId21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5826" y="2644355"/>
            <a:ext cx="2992120" cy="3496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276" y="6048046"/>
            <a:ext cx="154673" cy="24333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4124" y="6048046"/>
            <a:ext cx="122635" cy="2462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86497" y="6048046"/>
            <a:ext cx="128422" cy="24333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643322" y="6048057"/>
            <a:ext cx="105410" cy="243840"/>
          </a:xfrm>
          <a:custGeom>
            <a:avLst/>
            <a:gdLst/>
            <a:ahLst/>
            <a:cxnLst/>
            <a:rect l="l" t="t" r="r" b="b"/>
            <a:pathLst>
              <a:path w="105409" h="243839">
                <a:moveTo>
                  <a:pt x="105295" y="0"/>
                </a:moveTo>
                <a:lnTo>
                  <a:pt x="0" y="0"/>
                </a:lnTo>
                <a:lnTo>
                  <a:pt x="0" y="11557"/>
                </a:lnTo>
                <a:lnTo>
                  <a:pt x="32283" y="11557"/>
                </a:lnTo>
                <a:lnTo>
                  <a:pt x="32283" y="228638"/>
                </a:lnTo>
                <a:lnTo>
                  <a:pt x="0" y="228638"/>
                </a:lnTo>
                <a:lnTo>
                  <a:pt x="0" y="243332"/>
                </a:lnTo>
                <a:lnTo>
                  <a:pt x="105295" y="243332"/>
                </a:lnTo>
                <a:lnTo>
                  <a:pt x="105295" y="228638"/>
                </a:lnTo>
                <a:lnTo>
                  <a:pt x="70116" y="228638"/>
                </a:lnTo>
                <a:lnTo>
                  <a:pt x="70116" y="11557"/>
                </a:lnTo>
                <a:lnTo>
                  <a:pt x="105295" y="11557"/>
                </a:lnTo>
                <a:lnTo>
                  <a:pt x="10529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84168" y="6396911"/>
            <a:ext cx="148893" cy="24646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149902" y="6396990"/>
            <a:ext cx="120014" cy="246379"/>
          </a:xfrm>
          <a:custGeom>
            <a:avLst/>
            <a:gdLst/>
            <a:ahLst/>
            <a:cxnLst/>
            <a:rect l="l" t="t" r="r" b="b"/>
            <a:pathLst>
              <a:path w="120015" h="246379">
                <a:moveTo>
                  <a:pt x="119735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7950"/>
                </a:lnTo>
                <a:lnTo>
                  <a:pt x="0" y="125730"/>
                </a:lnTo>
                <a:lnTo>
                  <a:pt x="0" y="228600"/>
                </a:lnTo>
                <a:lnTo>
                  <a:pt x="0" y="246380"/>
                </a:lnTo>
                <a:lnTo>
                  <a:pt x="119735" y="246380"/>
                </a:lnTo>
                <a:lnTo>
                  <a:pt x="119735" y="228600"/>
                </a:lnTo>
                <a:lnTo>
                  <a:pt x="20485" y="228600"/>
                </a:lnTo>
                <a:lnTo>
                  <a:pt x="20485" y="125730"/>
                </a:lnTo>
                <a:lnTo>
                  <a:pt x="113969" y="125730"/>
                </a:lnTo>
                <a:lnTo>
                  <a:pt x="113969" y="107950"/>
                </a:lnTo>
                <a:lnTo>
                  <a:pt x="20485" y="107950"/>
                </a:lnTo>
                <a:lnTo>
                  <a:pt x="20485" y="17780"/>
                </a:lnTo>
                <a:lnTo>
                  <a:pt x="119735" y="17780"/>
                </a:lnTo>
                <a:lnTo>
                  <a:pt x="11973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92283" y="6396911"/>
            <a:ext cx="119738" cy="24646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92100"/>
            <a:ext cx="12191998" cy="51435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49333" y="3328489"/>
            <a:ext cx="6942667" cy="35295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81276" y="6048046"/>
            <a:ext cx="154673" cy="24333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4124" y="6048046"/>
            <a:ext cx="122635" cy="2462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86497" y="6048046"/>
            <a:ext cx="128422" cy="24333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643322" y="6048057"/>
            <a:ext cx="105410" cy="243840"/>
          </a:xfrm>
          <a:custGeom>
            <a:avLst/>
            <a:gdLst/>
            <a:ahLst/>
            <a:cxnLst/>
            <a:rect l="l" t="t" r="r" b="b"/>
            <a:pathLst>
              <a:path w="105409" h="243839">
                <a:moveTo>
                  <a:pt x="105295" y="0"/>
                </a:moveTo>
                <a:lnTo>
                  <a:pt x="0" y="0"/>
                </a:lnTo>
                <a:lnTo>
                  <a:pt x="0" y="11557"/>
                </a:lnTo>
                <a:lnTo>
                  <a:pt x="32283" y="11557"/>
                </a:lnTo>
                <a:lnTo>
                  <a:pt x="32283" y="228638"/>
                </a:lnTo>
                <a:lnTo>
                  <a:pt x="0" y="228638"/>
                </a:lnTo>
                <a:lnTo>
                  <a:pt x="0" y="243332"/>
                </a:lnTo>
                <a:lnTo>
                  <a:pt x="105295" y="243332"/>
                </a:lnTo>
                <a:lnTo>
                  <a:pt x="105295" y="228638"/>
                </a:lnTo>
                <a:lnTo>
                  <a:pt x="70116" y="228638"/>
                </a:lnTo>
                <a:lnTo>
                  <a:pt x="70116" y="11557"/>
                </a:lnTo>
                <a:lnTo>
                  <a:pt x="105295" y="11557"/>
                </a:lnTo>
                <a:lnTo>
                  <a:pt x="10529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84168" y="6396911"/>
            <a:ext cx="148893" cy="24646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149902" y="6396990"/>
            <a:ext cx="120014" cy="246379"/>
          </a:xfrm>
          <a:custGeom>
            <a:avLst/>
            <a:gdLst/>
            <a:ahLst/>
            <a:cxnLst/>
            <a:rect l="l" t="t" r="r" b="b"/>
            <a:pathLst>
              <a:path w="120015" h="246379">
                <a:moveTo>
                  <a:pt x="119735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7950"/>
                </a:lnTo>
                <a:lnTo>
                  <a:pt x="0" y="125730"/>
                </a:lnTo>
                <a:lnTo>
                  <a:pt x="0" y="228600"/>
                </a:lnTo>
                <a:lnTo>
                  <a:pt x="0" y="246380"/>
                </a:lnTo>
                <a:lnTo>
                  <a:pt x="119735" y="246380"/>
                </a:lnTo>
                <a:lnTo>
                  <a:pt x="119735" y="228600"/>
                </a:lnTo>
                <a:lnTo>
                  <a:pt x="20485" y="228600"/>
                </a:lnTo>
                <a:lnTo>
                  <a:pt x="20485" y="125730"/>
                </a:lnTo>
                <a:lnTo>
                  <a:pt x="113969" y="125730"/>
                </a:lnTo>
                <a:lnTo>
                  <a:pt x="113969" y="107950"/>
                </a:lnTo>
                <a:lnTo>
                  <a:pt x="20485" y="107950"/>
                </a:lnTo>
                <a:lnTo>
                  <a:pt x="20485" y="17780"/>
                </a:lnTo>
                <a:lnTo>
                  <a:pt x="119735" y="17780"/>
                </a:lnTo>
                <a:lnTo>
                  <a:pt x="11973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92283" y="6396911"/>
            <a:ext cx="119738" cy="2464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3147" y="474979"/>
            <a:ext cx="9065704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988" y="2037588"/>
            <a:ext cx="10768023" cy="427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rastislav.sumec@med.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69161" y="2191003"/>
            <a:ext cx="33864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00DC"/>
                </a:solidFill>
                <a:latin typeface="Georgia"/>
                <a:cs typeface="Georgia"/>
              </a:rPr>
              <a:t>Mindfulness</a:t>
            </a:r>
            <a:endParaRPr sz="4800" dirty="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4944395"/>
            <a:ext cx="12192000" cy="1913889"/>
            <a:chOff x="0" y="4944395"/>
            <a:chExt cx="12192000" cy="1913889"/>
          </a:xfrm>
        </p:grpSpPr>
        <p:sp>
          <p:nvSpPr>
            <p:cNvPr id="11" name="object 11"/>
            <p:cNvSpPr/>
            <p:nvPr/>
          </p:nvSpPr>
          <p:spPr>
            <a:xfrm>
              <a:off x="0" y="4944395"/>
              <a:ext cx="12192000" cy="1913889"/>
            </a:xfrm>
            <a:custGeom>
              <a:avLst/>
              <a:gdLst/>
              <a:ahLst/>
              <a:cxnLst/>
              <a:rect l="l" t="t" r="r" b="b"/>
              <a:pathLst>
                <a:path w="12192000" h="1913890">
                  <a:moveTo>
                    <a:pt x="12192000" y="0"/>
                  </a:moveTo>
                  <a:lnTo>
                    <a:pt x="0" y="0"/>
                  </a:lnTo>
                  <a:lnTo>
                    <a:pt x="0" y="1913603"/>
                  </a:lnTo>
                  <a:lnTo>
                    <a:pt x="12192000" y="191360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944395"/>
              <a:ext cx="12192000" cy="1913889"/>
            </a:xfrm>
            <a:custGeom>
              <a:avLst/>
              <a:gdLst/>
              <a:ahLst/>
              <a:cxnLst/>
              <a:rect l="l" t="t" r="r" b="b"/>
              <a:pathLst>
                <a:path w="12192000" h="1913890">
                  <a:moveTo>
                    <a:pt x="0" y="0"/>
                  </a:moveTo>
                  <a:lnTo>
                    <a:pt x="12192000" y="0"/>
                  </a:lnTo>
                  <a:lnTo>
                    <a:pt x="12192000" y="1913604"/>
                  </a:lnTo>
                  <a:lnTo>
                    <a:pt x="0" y="19136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2834" y="3043935"/>
            <a:ext cx="43465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lang="cs-CZ" sz="2500" dirty="0">
                <a:solidFill>
                  <a:srgbClr val="0000DC"/>
                </a:solidFill>
                <a:latin typeface="Georgia"/>
                <a:cs typeface="Georgia"/>
              </a:rPr>
              <a:t>Stres a strategie jeho zvládání</a:t>
            </a:r>
            <a:endParaRPr sz="25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 dirty="0">
              <a:latin typeface="Georgia"/>
              <a:cs typeface="Georgia"/>
            </a:endParaRPr>
          </a:p>
          <a:p>
            <a:pPr marL="38735">
              <a:lnSpc>
                <a:spcPts val="3000"/>
              </a:lnSpc>
            </a:pPr>
            <a:r>
              <a:rPr lang="cs-CZ" sz="2500" spc="-5" dirty="0">
                <a:solidFill>
                  <a:srgbClr val="595959"/>
                </a:solidFill>
                <a:latin typeface="Georgia"/>
                <a:cs typeface="Georgia"/>
              </a:rPr>
              <a:t>Mgr</a:t>
            </a:r>
            <a:r>
              <a:rPr sz="2500" spc="-5" dirty="0">
                <a:solidFill>
                  <a:srgbClr val="595959"/>
                </a:solidFill>
                <a:latin typeface="Georgia"/>
                <a:cs typeface="Georgia"/>
              </a:rPr>
              <a:t>.</a:t>
            </a:r>
            <a:r>
              <a:rPr sz="2500" spc="-20" dirty="0">
                <a:solidFill>
                  <a:srgbClr val="595959"/>
                </a:solidFill>
                <a:latin typeface="Georgia"/>
                <a:cs typeface="Georgia"/>
              </a:rPr>
              <a:t> </a:t>
            </a:r>
            <a:r>
              <a:rPr lang="cs-CZ" sz="2500" spc="-5" dirty="0">
                <a:solidFill>
                  <a:srgbClr val="595959"/>
                </a:solidFill>
                <a:latin typeface="Georgia"/>
                <a:cs typeface="Georgia"/>
              </a:rPr>
              <a:t>Taťána Škanderová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="" xmlns:a16="http://schemas.microsoft.com/office/drawing/2014/main" id="{EDA1EC99-0A0D-64E1-105C-F4D1E552A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" y="4944395"/>
            <a:ext cx="3048000" cy="1905000"/>
          </a:xfrm>
          <a:prstGeom prst="rect">
            <a:avLst/>
          </a:prstGeom>
        </p:spPr>
      </p:pic>
      <p:pic>
        <p:nvPicPr>
          <p:cNvPr id="1026" name="Picture 2" descr="Getting started with mindfulness">
            <a:extLst>
              <a:ext uri="{FF2B5EF4-FFF2-40B4-BE49-F238E27FC236}">
                <a16:creationId xmlns="" xmlns:a16="http://schemas.microsoft.com/office/drawing/2014/main" id="{2294976C-7F79-BF26-BD33-14FEC7C8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05" y="4942953"/>
            <a:ext cx="3048001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tting started with mindfulness">
            <a:extLst>
              <a:ext uri="{FF2B5EF4-FFF2-40B4-BE49-F238E27FC236}">
                <a16:creationId xmlns="" xmlns:a16="http://schemas.microsoft.com/office/drawing/2014/main" id="{F3751815-0C69-007D-D017-6A266C3A1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07" y="4945835"/>
            <a:ext cx="3043390" cy="190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tting started with mindfulness">
            <a:extLst>
              <a:ext uri="{FF2B5EF4-FFF2-40B4-BE49-F238E27FC236}">
                <a16:creationId xmlns="" xmlns:a16="http://schemas.microsoft.com/office/drawing/2014/main" id="{07D6F267-16A7-32DF-C9FE-85CCD792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674" y="4945835"/>
            <a:ext cx="3082731" cy="190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700" y="848868"/>
            <a:ext cx="8633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Programy</a:t>
            </a:r>
            <a:r>
              <a:rPr sz="4400" spc="-2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založené</a:t>
            </a:r>
            <a:r>
              <a:rPr sz="4400" spc="-2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dirty="0">
                <a:solidFill>
                  <a:srgbClr val="0000DC"/>
                </a:solidFill>
                <a:latin typeface="Georgia"/>
                <a:cs typeface="Georgia"/>
              </a:rPr>
              <a:t>na</a:t>
            </a:r>
            <a:r>
              <a:rPr sz="4400" spc="-2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mindfulness</a:t>
            </a:r>
            <a:endParaRPr sz="4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4417" y="1941606"/>
            <a:ext cx="2992120" cy="707390"/>
          </a:xfrm>
          <a:prstGeom prst="rect">
            <a:avLst/>
          </a:prstGeom>
          <a:solidFill>
            <a:srgbClr val="0000DC"/>
          </a:solidFill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MBSR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4417" y="2653553"/>
            <a:ext cx="2992120" cy="3496310"/>
          </a:xfrm>
          <a:prstGeom prst="rect">
            <a:avLst/>
          </a:prstGeom>
          <a:solidFill>
            <a:srgbClr val="F2F2F2"/>
          </a:solidFill>
          <a:ln w="9525">
            <a:solidFill>
              <a:srgbClr val="7F7F7F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427990" marR="341630" indent="-342900">
              <a:lnSpc>
                <a:spcPts val="2590"/>
              </a:lnSpc>
              <a:spcBef>
                <a:spcPts val="695"/>
              </a:spcBef>
              <a:buFont typeface="Arial MT"/>
              <a:buChar char="•"/>
              <a:tabLst>
                <a:tab pos="427990" algn="l"/>
                <a:tab pos="428625" algn="l"/>
              </a:tabLst>
            </a:pPr>
            <a:r>
              <a:rPr sz="2200" b="1" dirty="0">
                <a:solidFill>
                  <a:srgbClr val="0000DC"/>
                </a:solidFill>
                <a:latin typeface="Calibri"/>
                <a:cs typeface="Calibri"/>
              </a:rPr>
              <a:t>M</a:t>
            </a:r>
            <a:r>
              <a:rPr sz="2200" b="1" spc="-5" dirty="0">
                <a:solidFill>
                  <a:srgbClr val="0000DC"/>
                </a:solidFill>
                <a:latin typeface="Calibri"/>
                <a:cs typeface="Calibri"/>
              </a:rPr>
              <a:t>i</a:t>
            </a:r>
            <a:r>
              <a:rPr sz="2200" b="1" spc="-10" dirty="0">
                <a:solidFill>
                  <a:srgbClr val="0000DC"/>
                </a:solidFill>
                <a:latin typeface="Calibri"/>
                <a:cs typeface="Calibri"/>
              </a:rPr>
              <a:t>nd</a:t>
            </a:r>
            <a:r>
              <a:rPr sz="2200" b="1" dirty="0">
                <a:solidFill>
                  <a:srgbClr val="0000DC"/>
                </a:solidFill>
                <a:latin typeface="Calibri"/>
                <a:cs typeface="Calibri"/>
              </a:rPr>
              <a:t>f</a:t>
            </a:r>
            <a:r>
              <a:rPr sz="2200" b="1" spc="-10" dirty="0">
                <a:solidFill>
                  <a:srgbClr val="0000DC"/>
                </a:solidFill>
                <a:latin typeface="Calibri"/>
                <a:cs typeface="Calibri"/>
              </a:rPr>
              <a:t>u</a:t>
            </a:r>
            <a:r>
              <a:rPr sz="2200" b="1" spc="-5" dirty="0">
                <a:solidFill>
                  <a:srgbClr val="0000DC"/>
                </a:solidFill>
                <a:latin typeface="Calibri"/>
                <a:cs typeface="Calibri"/>
              </a:rPr>
              <a:t>l</a:t>
            </a:r>
            <a:r>
              <a:rPr sz="2200" b="1" spc="-10" dirty="0">
                <a:solidFill>
                  <a:srgbClr val="0000DC"/>
                </a:solidFill>
                <a:latin typeface="Calibri"/>
                <a:cs typeface="Calibri"/>
              </a:rPr>
              <a:t>n</a:t>
            </a:r>
            <a:r>
              <a:rPr sz="2200" b="1" spc="5" dirty="0">
                <a:solidFill>
                  <a:srgbClr val="0000DC"/>
                </a:solidFill>
                <a:latin typeface="Calibri"/>
                <a:cs typeface="Calibri"/>
              </a:rPr>
              <a:t>e</a:t>
            </a:r>
            <a:r>
              <a:rPr sz="2200" b="1" spc="-5" dirty="0">
                <a:solidFill>
                  <a:srgbClr val="0000DC"/>
                </a:solidFill>
                <a:latin typeface="Calibri"/>
                <a:cs typeface="Calibri"/>
              </a:rPr>
              <a:t>ss</a:t>
            </a:r>
            <a:r>
              <a:rPr sz="2200" b="1" dirty="0">
                <a:solidFill>
                  <a:srgbClr val="0000DC"/>
                </a:solidFill>
                <a:latin typeface="Calibri"/>
                <a:cs typeface="Calibri"/>
              </a:rPr>
              <a:t>-Ba</a:t>
            </a:r>
            <a:r>
              <a:rPr sz="2200" b="1" spc="-5" dirty="0">
                <a:solidFill>
                  <a:srgbClr val="0000DC"/>
                </a:solidFill>
                <a:latin typeface="Calibri"/>
                <a:cs typeface="Calibri"/>
              </a:rPr>
              <a:t>s</a:t>
            </a:r>
            <a:r>
              <a:rPr sz="2200" b="1" dirty="0">
                <a:solidFill>
                  <a:srgbClr val="0000DC"/>
                </a:solidFill>
                <a:latin typeface="Calibri"/>
                <a:cs typeface="Calibri"/>
              </a:rPr>
              <a:t>ed  </a:t>
            </a:r>
            <a:r>
              <a:rPr sz="2200" b="1" spc="-10" dirty="0">
                <a:solidFill>
                  <a:srgbClr val="0000DC"/>
                </a:solidFill>
                <a:latin typeface="Calibri"/>
                <a:cs typeface="Calibri"/>
              </a:rPr>
              <a:t>Stress Reduction</a:t>
            </a:r>
            <a:endParaRPr sz="2200">
              <a:latin typeface="Calibri"/>
              <a:cs typeface="Calibri"/>
            </a:endParaRPr>
          </a:p>
          <a:p>
            <a:pPr marL="427990" marR="509270" indent="-342900">
              <a:lnSpc>
                <a:spcPct val="101800"/>
              </a:lnSpc>
              <a:spcBef>
                <a:spcPts val="359"/>
              </a:spcBef>
              <a:buFont typeface="Arial MT"/>
              <a:buChar char="•"/>
              <a:tabLst>
                <a:tab pos="427990" algn="l"/>
                <a:tab pos="428625" algn="l"/>
              </a:tabLst>
            </a:pPr>
            <a:r>
              <a:rPr sz="2200" dirty="0">
                <a:solidFill>
                  <a:srgbClr val="BB0C18"/>
                </a:solidFill>
                <a:latin typeface="Calibri"/>
                <a:cs typeface="Calibri"/>
              </a:rPr>
              <a:t>8</a:t>
            </a:r>
            <a:r>
              <a:rPr sz="2200" spc="-25" dirty="0">
                <a:solidFill>
                  <a:srgbClr val="BB0C18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BB0C18"/>
                </a:solidFill>
                <a:latin typeface="Calibri"/>
                <a:cs typeface="Calibri"/>
              </a:rPr>
              <a:t>týdnů</a:t>
            </a:r>
            <a:r>
              <a:rPr sz="2200" spc="-20" dirty="0">
                <a:solidFill>
                  <a:srgbClr val="BB0C18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BB0C18"/>
                </a:solidFill>
                <a:latin typeface="Calibri"/>
                <a:cs typeface="Calibri"/>
              </a:rPr>
              <a:t>-</a:t>
            </a:r>
            <a:r>
              <a:rPr sz="2200" spc="-20" dirty="0">
                <a:solidFill>
                  <a:srgbClr val="BB0C18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BB0C18"/>
                </a:solidFill>
                <a:latin typeface="Calibri"/>
                <a:cs typeface="Calibri"/>
              </a:rPr>
              <a:t>1x</a:t>
            </a:r>
            <a:r>
              <a:rPr sz="2200" spc="-25" dirty="0">
                <a:solidFill>
                  <a:srgbClr val="BB0C18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BB0C18"/>
                </a:solidFill>
                <a:latin typeface="Calibri"/>
                <a:cs typeface="Calibri"/>
              </a:rPr>
              <a:t>týdně </a:t>
            </a:r>
            <a:r>
              <a:rPr sz="2200" spc="-484" dirty="0">
                <a:solidFill>
                  <a:srgbClr val="BB0C18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BB0C18"/>
                </a:solidFill>
                <a:latin typeface="Calibri"/>
                <a:cs typeface="Calibri"/>
              </a:rPr>
              <a:t>2,5 </a:t>
            </a:r>
            <a:r>
              <a:rPr sz="2200" dirty="0">
                <a:solidFill>
                  <a:srgbClr val="BB0C18"/>
                </a:solidFill>
                <a:latin typeface="Calibri"/>
                <a:cs typeface="Calibri"/>
              </a:rPr>
              <a:t>h</a:t>
            </a:r>
            <a:endParaRPr sz="2200">
              <a:latin typeface="Calibri"/>
              <a:cs typeface="Calibri"/>
            </a:endParaRPr>
          </a:p>
          <a:p>
            <a:pPr marL="427990" marR="644525" indent="-342900">
              <a:lnSpc>
                <a:spcPts val="2620"/>
              </a:lnSpc>
              <a:spcBef>
                <a:spcPts val="55"/>
              </a:spcBef>
              <a:buFont typeface="Arial MT"/>
              <a:buChar char="•"/>
              <a:tabLst>
                <a:tab pos="427990" algn="l"/>
                <a:tab pos="428625" algn="l"/>
              </a:tabLst>
            </a:pPr>
            <a:r>
              <a:rPr sz="2200" spc="-10" dirty="0">
                <a:solidFill>
                  <a:srgbClr val="7030A0"/>
                </a:solidFill>
                <a:latin typeface="Calibri"/>
                <a:cs typeface="Calibri"/>
              </a:rPr>
              <a:t>Mindfulness </a:t>
            </a:r>
            <a:r>
              <a:rPr sz="2200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7030A0"/>
                </a:solidFill>
                <a:latin typeface="Calibri"/>
                <a:cs typeface="Calibri"/>
              </a:rPr>
              <a:t>meditace</a:t>
            </a:r>
            <a:r>
              <a:rPr sz="2200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030A0"/>
                </a:solidFill>
                <a:latin typeface="Calibri"/>
                <a:cs typeface="Calibri"/>
              </a:rPr>
              <a:t>v</a:t>
            </a:r>
            <a:r>
              <a:rPr sz="2200" spc="-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7030A0"/>
                </a:solidFill>
                <a:latin typeface="Calibri"/>
                <a:cs typeface="Calibri"/>
              </a:rPr>
              <a:t>sedě,</a:t>
            </a:r>
            <a:endParaRPr sz="2200">
              <a:latin typeface="Calibri"/>
              <a:cs typeface="Calibri"/>
            </a:endParaRPr>
          </a:p>
          <a:p>
            <a:pPr marL="427990">
              <a:lnSpc>
                <a:spcPts val="2590"/>
              </a:lnSpc>
            </a:pPr>
            <a:r>
              <a:rPr sz="2200" spc="-5" dirty="0">
                <a:solidFill>
                  <a:srgbClr val="7030A0"/>
                </a:solidFill>
                <a:latin typeface="Calibri"/>
                <a:cs typeface="Calibri"/>
              </a:rPr>
              <a:t>body</a:t>
            </a:r>
            <a:r>
              <a:rPr sz="2200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7030A0"/>
                </a:solidFill>
                <a:latin typeface="Calibri"/>
                <a:cs typeface="Calibri"/>
              </a:rPr>
              <a:t>scan,</a:t>
            </a:r>
            <a:r>
              <a:rPr sz="2200" spc="-20" dirty="0">
                <a:solidFill>
                  <a:srgbClr val="7030A0"/>
                </a:solidFill>
                <a:latin typeface="Calibri"/>
                <a:cs typeface="Calibri"/>
              </a:rPr>
              <a:t> yoga</a:t>
            </a:r>
            <a:endParaRPr sz="2200">
              <a:latin typeface="Calibri"/>
              <a:cs typeface="Calibri"/>
            </a:endParaRPr>
          </a:p>
          <a:p>
            <a:pPr marL="427990" marR="607695" indent="-342900">
              <a:lnSpc>
                <a:spcPts val="2690"/>
              </a:lnSpc>
              <a:spcBef>
                <a:spcPts val="35"/>
              </a:spcBef>
              <a:buFont typeface="Arial MT"/>
              <a:buChar char="•"/>
              <a:tabLst>
                <a:tab pos="427990" algn="l"/>
                <a:tab pos="428625" algn="l"/>
              </a:tabLst>
            </a:pPr>
            <a:r>
              <a:rPr sz="2200" spc="-15" dirty="0">
                <a:solidFill>
                  <a:srgbClr val="8B0053"/>
                </a:solidFill>
                <a:latin typeface="Calibri"/>
                <a:cs typeface="Calibri"/>
              </a:rPr>
              <a:t>Chronická </a:t>
            </a:r>
            <a:r>
              <a:rPr sz="2200" spc="-10" dirty="0">
                <a:solidFill>
                  <a:srgbClr val="8B0053"/>
                </a:solidFill>
                <a:latin typeface="Calibri"/>
                <a:cs typeface="Calibri"/>
              </a:rPr>
              <a:t>bolest, </a:t>
            </a:r>
            <a:r>
              <a:rPr sz="2200" spc="-490" dirty="0">
                <a:solidFill>
                  <a:srgbClr val="8B005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8B0053"/>
                </a:solidFill>
                <a:latin typeface="Calibri"/>
                <a:cs typeface="Calibri"/>
              </a:rPr>
              <a:t>úzkost,</a:t>
            </a:r>
            <a:r>
              <a:rPr sz="2200" spc="-10" dirty="0">
                <a:solidFill>
                  <a:srgbClr val="8B005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8B0053"/>
                </a:solidFill>
                <a:latin typeface="Calibri"/>
                <a:cs typeface="Calibri"/>
              </a:rPr>
              <a:t>stres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5826" y="1934041"/>
            <a:ext cx="2992120" cy="706120"/>
          </a:xfrm>
          <a:prstGeom prst="rect">
            <a:avLst/>
          </a:prstGeom>
          <a:solidFill>
            <a:srgbClr val="0000DC"/>
          </a:solidFill>
        </p:spPr>
        <p:txBody>
          <a:bodyPr vert="horz" wrap="square" lIns="0" tIns="806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MBCT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5826" y="2644355"/>
            <a:ext cx="2992120" cy="3496310"/>
          </a:xfrm>
          <a:prstGeom prst="rect">
            <a:avLst/>
          </a:prstGeom>
          <a:solidFill>
            <a:srgbClr val="F2F2F2"/>
          </a:solidFill>
          <a:ln w="9525">
            <a:solidFill>
              <a:srgbClr val="7F7F7F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427990" marR="341630" indent="-342900">
              <a:lnSpc>
                <a:spcPts val="2590"/>
              </a:lnSpc>
              <a:spcBef>
                <a:spcPts val="695"/>
              </a:spcBef>
              <a:buFont typeface="Arial MT"/>
              <a:buChar char="•"/>
              <a:tabLst>
                <a:tab pos="427990" algn="l"/>
                <a:tab pos="428625" algn="l"/>
              </a:tabLst>
            </a:pPr>
            <a:r>
              <a:rPr sz="2200" b="1" dirty="0">
                <a:solidFill>
                  <a:srgbClr val="0000DC"/>
                </a:solidFill>
                <a:latin typeface="Calibri"/>
                <a:cs typeface="Calibri"/>
              </a:rPr>
              <a:t>M</a:t>
            </a:r>
            <a:r>
              <a:rPr sz="2200" b="1" spc="-5" dirty="0">
                <a:solidFill>
                  <a:srgbClr val="0000DC"/>
                </a:solidFill>
                <a:latin typeface="Calibri"/>
                <a:cs typeface="Calibri"/>
              </a:rPr>
              <a:t>i</a:t>
            </a:r>
            <a:r>
              <a:rPr sz="2200" b="1" spc="-10" dirty="0">
                <a:solidFill>
                  <a:srgbClr val="0000DC"/>
                </a:solidFill>
                <a:latin typeface="Calibri"/>
                <a:cs typeface="Calibri"/>
              </a:rPr>
              <a:t>nd</a:t>
            </a:r>
            <a:r>
              <a:rPr sz="2200" b="1" dirty="0">
                <a:solidFill>
                  <a:srgbClr val="0000DC"/>
                </a:solidFill>
                <a:latin typeface="Calibri"/>
                <a:cs typeface="Calibri"/>
              </a:rPr>
              <a:t>f</a:t>
            </a:r>
            <a:r>
              <a:rPr sz="2200" b="1" spc="-10" dirty="0">
                <a:solidFill>
                  <a:srgbClr val="0000DC"/>
                </a:solidFill>
                <a:latin typeface="Calibri"/>
                <a:cs typeface="Calibri"/>
              </a:rPr>
              <a:t>u</a:t>
            </a:r>
            <a:r>
              <a:rPr sz="2200" b="1" spc="-5" dirty="0">
                <a:solidFill>
                  <a:srgbClr val="0000DC"/>
                </a:solidFill>
                <a:latin typeface="Calibri"/>
                <a:cs typeface="Calibri"/>
              </a:rPr>
              <a:t>l</a:t>
            </a:r>
            <a:r>
              <a:rPr sz="2200" b="1" spc="-10" dirty="0">
                <a:solidFill>
                  <a:srgbClr val="0000DC"/>
                </a:solidFill>
                <a:latin typeface="Calibri"/>
                <a:cs typeface="Calibri"/>
              </a:rPr>
              <a:t>n</a:t>
            </a:r>
            <a:r>
              <a:rPr sz="2200" b="1" spc="5" dirty="0">
                <a:solidFill>
                  <a:srgbClr val="0000DC"/>
                </a:solidFill>
                <a:latin typeface="Calibri"/>
                <a:cs typeface="Calibri"/>
              </a:rPr>
              <a:t>e</a:t>
            </a:r>
            <a:r>
              <a:rPr sz="2200" b="1" spc="-5" dirty="0">
                <a:solidFill>
                  <a:srgbClr val="0000DC"/>
                </a:solidFill>
                <a:latin typeface="Calibri"/>
                <a:cs typeface="Calibri"/>
              </a:rPr>
              <a:t>ss</a:t>
            </a:r>
            <a:r>
              <a:rPr sz="2200" b="1" dirty="0">
                <a:solidFill>
                  <a:srgbClr val="0000DC"/>
                </a:solidFill>
                <a:latin typeface="Calibri"/>
                <a:cs typeface="Calibri"/>
              </a:rPr>
              <a:t>-Ba</a:t>
            </a:r>
            <a:r>
              <a:rPr sz="2200" b="1" spc="-5" dirty="0">
                <a:solidFill>
                  <a:srgbClr val="0000DC"/>
                </a:solidFill>
                <a:latin typeface="Calibri"/>
                <a:cs typeface="Calibri"/>
              </a:rPr>
              <a:t>s</a:t>
            </a:r>
            <a:r>
              <a:rPr sz="2200" b="1" dirty="0">
                <a:solidFill>
                  <a:srgbClr val="0000DC"/>
                </a:solidFill>
                <a:latin typeface="Calibri"/>
                <a:cs typeface="Calibri"/>
              </a:rPr>
              <a:t>ed  </a:t>
            </a:r>
            <a:r>
              <a:rPr sz="2200" b="1" spc="-10" dirty="0">
                <a:solidFill>
                  <a:srgbClr val="0000DC"/>
                </a:solidFill>
                <a:latin typeface="Calibri"/>
                <a:cs typeface="Calibri"/>
              </a:rPr>
              <a:t>Cognitive </a:t>
            </a:r>
            <a:r>
              <a:rPr sz="2200" b="1" spc="-15" dirty="0">
                <a:solidFill>
                  <a:srgbClr val="0000DC"/>
                </a:solidFill>
                <a:latin typeface="Calibri"/>
                <a:cs typeface="Calibri"/>
              </a:rPr>
              <a:t>Therapy</a:t>
            </a:r>
            <a:endParaRPr sz="2200">
              <a:latin typeface="Calibri"/>
              <a:cs typeface="Calibri"/>
            </a:endParaRPr>
          </a:p>
          <a:p>
            <a:pPr marL="427990" marR="509270" indent="-342900">
              <a:lnSpc>
                <a:spcPct val="101800"/>
              </a:lnSpc>
              <a:spcBef>
                <a:spcPts val="359"/>
              </a:spcBef>
              <a:buFont typeface="Arial MT"/>
              <a:buChar char="•"/>
              <a:tabLst>
                <a:tab pos="427990" algn="l"/>
                <a:tab pos="428625" algn="l"/>
              </a:tabLst>
            </a:pPr>
            <a:r>
              <a:rPr sz="2200" dirty="0">
                <a:solidFill>
                  <a:srgbClr val="BB0C18"/>
                </a:solidFill>
                <a:latin typeface="Calibri"/>
                <a:cs typeface="Calibri"/>
              </a:rPr>
              <a:t>8</a:t>
            </a:r>
            <a:r>
              <a:rPr sz="2200" spc="-25" dirty="0">
                <a:solidFill>
                  <a:srgbClr val="BB0C18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BB0C18"/>
                </a:solidFill>
                <a:latin typeface="Calibri"/>
                <a:cs typeface="Calibri"/>
              </a:rPr>
              <a:t>týdnů</a:t>
            </a:r>
            <a:r>
              <a:rPr sz="2200" spc="-20" dirty="0">
                <a:solidFill>
                  <a:srgbClr val="BB0C18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BB0C18"/>
                </a:solidFill>
                <a:latin typeface="Calibri"/>
                <a:cs typeface="Calibri"/>
              </a:rPr>
              <a:t>-</a:t>
            </a:r>
            <a:r>
              <a:rPr sz="2200" spc="-20" dirty="0">
                <a:solidFill>
                  <a:srgbClr val="BB0C18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BB0C18"/>
                </a:solidFill>
                <a:latin typeface="Calibri"/>
                <a:cs typeface="Calibri"/>
              </a:rPr>
              <a:t>1x</a:t>
            </a:r>
            <a:r>
              <a:rPr sz="2200" spc="-25" dirty="0">
                <a:solidFill>
                  <a:srgbClr val="BB0C18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BB0C18"/>
                </a:solidFill>
                <a:latin typeface="Calibri"/>
                <a:cs typeface="Calibri"/>
              </a:rPr>
              <a:t>týdně </a:t>
            </a:r>
            <a:r>
              <a:rPr sz="2200" spc="-484" dirty="0">
                <a:solidFill>
                  <a:srgbClr val="BB0C18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BB0C18"/>
                </a:solidFill>
                <a:latin typeface="Calibri"/>
                <a:cs typeface="Calibri"/>
              </a:rPr>
              <a:t>2</a:t>
            </a:r>
            <a:r>
              <a:rPr sz="2200" spc="-5" dirty="0">
                <a:solidFill>
                  <a:srgbClr val="BB0C18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BB0C18"/>
                </a:solidFill>
                <a:latin typeface="Calibri"/>
                <a:cs typeface="Calibri"/>
              </a:rPr>
              <a:t>h</a:t>
            </a:r>
            <a:endParaRPr sz="2200">
              <a:latin typeface="Calibri"/>
              <a:cs typeface="Calibri"/>
            </a:endParaRPr>
          </a:p>
          <a:p>
            <a:pPr marL="427990" marR="426720" indent="-342900">
              <a:lnSpc>
                <a:spcPts val="2620"/>
              </a:lnSpc>
              <a:spcBef>
                <a:spcPts val="55"/>
              </a:spcBef>
              <a:tabLst>
                <a:tab pos="427990" algn="l"/>
              </a:tabLst>
            </a:pPr>
            <a:r>
              <a:rPr sz="2200" dirty="0">
                <a:solidFill>
                  <a:srgbClr val="7030A0"/>
                </a:solidFill>
                <a:latin typeface="Arial MT"/>
                <a:cs typeface="Arial MT"/>
              </a:rPr>
              <a:t>•	</a:t>
            </a:r>
            <a:r>
              <a:rPr sz="2200" dirty="0">
                <a:solidFill>
                  <a:srgbClr val="7030A0"/>
                </a:solidFill>
                <a:latin typeface="Calibri"/>
                <a:cs typeface="Calibri"/>
              </a:rPr>
              <a:t>+ </a:t>
            </a:r>
            <a:r>
              <a:rPr sz="2200" spc="-10" dirty="0">
                <a:solidFill>
                  <a:srgbClr val="7030A0"/>
                </a:solidFill>
                <a:latin typeface="Calibri"/>
                <a:cs typeface="Calibri"/>
              </a:rPr>
              <a:t>zaměření na </a:t>
            </a:r>
            <a:r>
              <a:rPr sz="2200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7030A0"/>
                </a:solidFill>
                <a:latin typeface="Calibri"/>
                <a:cs typeface="Calibri"/>
              </a:rPr>
              <a:t>myšlenky</a:t>
            </a:r>
            <a:r>
              <a:rPr sz="2200" spc="-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030A0"/>
                </a:solidFill>
                <a:latin typeface="Calibri"/>
                <a:cs typeface="Calibri"/>
              </a:rPr>
              <a:t>/</a:t>
            </a:r>
            <a:r>
              <a:rPr sz="2200" spc="-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030A0"/>
                </a:solidFill>
                <a:latin typeface="Calibri"/>
                <a:cs typeface="Calibri"/>
              </a:rPr>
              <a:t>emoce,</a:t>
            </a:r>
            <a:endParaRPr sz="2200">
              <a:latin typeface="Calibri"/>
              <a:cs typeface="Calibri"/>
            </a:endParaRPr>
          </a:p>
          <a:p>
            <a:pPr marL="427990">
              <a:lnSpc>
                <a:spcPts val="2590"/>
              </a:lnSpc>
            </a:pPr>
            <a:r>
              <a:rPr sz="2200" spc="-10" dirty="0">
                <a:solidFill>
                  <a:srgbClr val="7030A0"/>
                </a:solidFill>
                <a:latin typeface="Calibri"/>
                <a:cs typeface="Calibri"/>
              </a:rPr>
              <a:t>cvičení</a:t>
            </a:r>
            <a:r>
              <a:rPr sz="2200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030A0"/>
                </a:solidFill>
                <a:latin typeface="Calibri"/>
                <a:cs typeface="Calibri"/>
              </a:rPr>
              <a:t>z</a:t>
            </a:r>
            <a:r>
              <a:rPr sz="2200" spc="-20" dirty="0">
                <a:solidFill>
                  <a:srgbClr val="7030A0"/>
                </a:solidFill>
                <a:latin typeface="Calibri"/>
                <a:cs typeface="Calibri"/>
              </a:rPr>
              <a:t> KBT</a:t>
            </a:r>
            <a:endParaRPr sz="2200">
              <a:latin typeface="Calibri"/>
              <a:cs typeface="Calibri"/>
            </a:endParaRPr>
          </a:p>
          <a:p>
            <a:pPr marL="427990" indent="-343535">
              <a:lnSpc>
                <a:spcPts val="2630"/>
              </a:lnSpc>
              <a:buFont typeface="Arial MT"/>
              <a:buChar char="•"/>
              <a:tabLst>
                <a:tab pos="427990" algn="l"/>
                <a:tab pos="428625" algn="l"/>
              </a:tabLst>
            </a:pPr>
            <a:r>
              <a:rPr sz="2200" spc="-10" dirty="0">
                <a:solidFill>
                  <a:srgbClr val="8B0053"/>
                </a:solidFill>
                <a:latin typeface="Calibri"/>
                <a:cs typeface="Calibri"/>
              </a:rPr>
              <a:t>Deprese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400" y="4154891"/>
            <a:ext cx="2100304" cy="26712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296" y="4130082"/>
            <a:ext cx="2100304" cy="267121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13573" y="2917825"/>
            <a:ext cx="1301750" cy="1022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35"/>
              </a:spcBef>
            </a:pPr>
            <a:r>
              <a:rPr sz="2200" spc="-40" dirty="0">
                <a:solidFill>
                  <a:srgbClr val="7F6000"/>
                </a:solidFill>
                <a:latin typeface="Calibri"/>
                <a:cs typeface="Calibri"/>
              </a:rPr>
              <a:t>prof.</a:t>
            </a:r>
            <a:r>
              <a:rPr sz="2200" spc="-25" dirty="0">
                <a:solidFill>
                  <a:srgbClr val="7F6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7F6000"/>
                </a:solidFill>
                <a:latin typeface="Calibri"/>
                <a:cs typeface="Calibri"/>
              </a:rPr>
              <a:t>Jon </a:t>
            </a:r>
            <a:r>
              <a:rPr sz="2200" dirty="0">
                <a:solidFill>
                  <a:srgbClr val="7F6000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7F6000"/>
                </a:solidFill>
                <a:latin typeface="Calibri"/>
                <a:cs typeface="Calibri"/>
              </a:rPr>
              <a:t>K</a:t>
            </a:r>
            <a:r>
              <a:rPr sz="2200" spc="-5" dirty="0">
                <a:solidFill>
                  <a:srgbClr val="7F6000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7F6000"/>
                </a:solidFill>
                <a:latin typeface="Calibri"/>
                <a:cs typeface="Calibri"/>
              </a:rPr>
              <a:t>b</a:t>
            </a:r>
            <a:r>
              <a:rPr sz="2200" spc="-25" dirty="0">
                <a:solidFill>
                  <a:srgbClr val="7F6000"/>
                </a:solidFill>
                <a:latin typeface="Calibri"/>
                <a:cs typeface="Calibri"/>
              </a:rPr>
              <a:t>a</a:t>
            </a:r>
            <a:r>
              <a:rPr sz="2200" spc="-70" dirty="0">
                <a:solidFill>
                  <a:srgbClr val="7F6000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srgbClr val="7F6000"/>
                </a:solidFill>
                <a:latin typeface="Calibri"/>
                <a:cs typeface="Calibri"/>
              </a:rPr>
              <a:t>-</a:t>
            </a:r>
            <a:r>
              <a:rPr sz="2200" spc="-10" dirty="0">
                <a:solidFill>
                  <a:srgbClr val="7F6000"/>
                </a:solidFill>
                <a:latin typeface="Calibri"/>
                <a:cs typeface="Calibri"/>
              </a:rPr>
              <a:t>Z</a:t>
            </a:r>
            <a:r>
              <a:rPr sz="2200" spc="-5" dirty="0">
                <a:solidFill>
                  <a:srgbClr val="7F6000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7F6000"/>
                </a:solidFill>
                <a:latin typeface="Calibri"/>
                <a:cs typeface="Calibri"/>
              </a:rPr>
              <a:t>nn</a:t>
            </a:r>
            <a:r>
              <a:rPr sz="2200" dirty="0">
                <a:solidFill>
                  <a:srgbClr val="7F6000"/>
                </a:solidFill>
                <a:latin typeface="Calibri"/>
                <a:cs typeface="Calibri"/>
              </a:rPr>
              <a:t>,  </a:t>
            </a:r>
            <a:r>
              <a:rPr sz="2200" spc="-10" dirty="0">
                <a:solidFill>
                  <a:srgbClr val="7F6000"/>
                </a:solidFill>
                <a:latin typeface="Calibri"/>
                <a:cs typeface="Calibri"/>
              </a:rPr>
              <a:t>MD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23984" y="3082290"/>
            <a:ext cx="1207135" cy="6934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620"/>
              </a:lnSpc>
              <a:spcBef>
                <a:spcPts val="200"/>
              </a:spcBef>
            </a:pPr>
            <a:r>
              <a:rPr sz="2200" spc="-10" dirty="0">
                <a:solidFill>
                  <a:srgbClr val="7F6000"/>
                </a:solidFill>
                <a:latin typeface="Calibri"/>
                <a:cs typeface="Calibri"/>
              </a:rPr>
              <a:t>p</a:t>
            </a:r>
            <a:r>
              <a:rPr sz="2200" spc="-45" dirty="0">
                <a:solidFill>
                  <a:srgbClr val="7F6000"/>
                </a:solidFill>
                <a:latin typeface="Calibri"/>
                <a:cs typeface="Calibri"/>
              </a:rPr>
              <a:t>r</a:t>
            </a:r>
            <a:r>
              <a:rPr sz="2200" dirty="0">
                <a:solidFill>
                  <a:srgbClr val="7F6000"/>
                </a:solidFill>
                <a:latin typeface="Calibri"/>
                <a:cs typeface="Calibri"/>
              </a:rPr>
              <a:t>o</a:t>
            </a:r>
            <a:r>
              <a:rPr sz="2200" spc="-145" dirty="0">
                <a:solidFill>
                  <a:srgbClr val="7F6000"/>
                </a:solidFill>
                <a:latin typeface="Calibri"/>
                <a:cs typeface="Calibri"/>
              </a:rPr>
              <a:t>f</a:t>
            </a:r>
            <a:r>
              <a:rPr sz="2200" dirty="0">
                <a:solidFill>
                  <a:srgbClr val="7F6000"/>
                </a:solidFill>
                <a:latin typeface="Calibri"/>
                <a:cs typeface="Calibri"/>
              </a:rPr>
              <a:t>.</a:t>
            </a:r>
            <a:r>
              <a:rPr sz="2200" spc="-5" dirty="0">
                <a:solidFill>
                  <a:srgbClr val="7F6000"/>
                </a:solidFill>
                <a:latin typeface="Calibri"/>
                <a:cs typeface="Calibri"/>
              </a:rPr>
              <a:t> Mark  Williams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700" y="848868"/>
            <a:ext cx="57740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9545" algn="l"/>
              </a:tabLst>
            </a:pPr>
            <a:r>
              <a:rPr lang="cs-CZ" sz="4400" spc="-10" dirty="0">
                <a:solidFill>
                  <a:srgbClr val="0000DC"/>
                </a:solidFill>
                <a:latin typeface="Georgia"/>
                <a:cs typeface="Georgia"/>
              </a:rPr>
              <a:t>M</a:t>
            </a:r>
            <a:r>
              <a:rPr sz="4400" spc="-5" dirty="0" err="1">
                <a:solidFill>
                  <a:srgbClr val="0000DC"/>
                </a:solidFill>
                <a:latin typeface="Georgia"/>
                <a:cs typeface="Georgia"/>
              </a:rPr>
              <a:t>i</a:t>
            </a:r>
            <a:r>
              <a:rPr sz="4400" dirty="0" err="1">
                <a:solidFill>
                  <a:srgbClr val="0000DC"/>
                </a:solidFill>
                <a:latin typeface="Georgia"/>
                <a:cs typeface="Georgia"/>
              </a:rPr>
              <a:t>n</a:t>
            </a:r>
            <a:r>
              <a:rPr sz="4400" spc="-5" dirty="0" err="1">
                <a:solidFill>
                  <a:srgbClr val="0000DC"/>
                </a:solidFill>
                <a:latin typeface="Georgia"/>
                <a:cs typeface="Georgia"/>
              </a:rPr>
              <a:t>d</a:t>
            </a:r>
            <a:r>
              <a:rPr sz="4400" spc="-10" dirty="0" err="1">
                <a:solidFill>
                  <a:srgbClr val="0000DC"/>
                </a:solidFill>
                <a:latin typeface="Georgia"/>
                <a:cs typeface="Georgia"/>
              </a:rPr>
              <a:t>fu</a:t>
            </a:r>
            <a:r>
              <a:rPr sz="4400" dirty="0" err="1">
                <a:solidFill>
                  <a:srgbClr val="0000DC"/>
                </a:solidFill>
                <a:latin typeface="Georgia"/>
                <a:cs typeface="Georgia"/>
              </a:rPr>
              <a:t>ln</a:t>
            </a:r>
            <a:r>
              <a:rPr sz="4400" spc="-5" dirty="0" err="1">
                <a:solidFill>
                  <a:srgbClr val="0000DC"/>
                </a:solidFill>
                <a:latin typeface="Georgia"/>
                <a:cs typeface="Georgia"/>
              </a:rPr>
              <a:t>es</a:t>
            </a:r>
            <a:r>
              <a:rPr sz="4400" dirty="0" err="1">
                <a:solidFill>
                  <a:srgbClr val="0000DC"/>
                </a:solidFill>
                <a:latin typeface="Georgia"/>
                <a:cs typeface="Georgia"/>
              </a:rPr>
              <a:t>s</a:t>
            </a:r>
            <a:endParaRPr sz="4400" dirty="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59563" y="2241736"/>
            <a:ext cx="1299210" cy="3783329"/>
            <a:chOff x="1859563" y="2241736"/>
            <a:chExt cx="1299210" cy="3783329"/>
          </a:xfrm>
        </p:grpSpPr>
        <p:sp>
          <p:nvSpPr>
            <p:cNvPr id="4" name="object 4"/>
            <p:cNvSpPr/>
            <p:nvPr/>
          </p:nvSpPr>
          <p:spPr>
            <a:xfrm>
              <a:off x="1876560" y="2254436"/>
              <a:ext cx="793750" cy="3757929"/>
            </a:xfrm>
            <a:custGeom>
              <a:avLst/>
              <a:gdLst/>
              <a:ahLst/>
              <a:cxnLst/>
              <a:rect l="l" t="t" r="r" b="b"/>
              <a:pathLst>
                <a:path w="793750" h="3757929">
                  <a:moveTo>
                    <a:pt x="15255" y="0"/>
                  </a:moveTo>
                  <a:lnTo>
                    <a:pt x="49084" y="34437"/>
                  </a:lnTo>
                  <a:lnTo>
                    <a:pt x="82162" y="69331"/>
                  </a:lnTo>
                  <a:lnTo>
                    <a:pt x="114488" y="104671"/>
                  </a:lnTo>
                  <a:lnTo>
                    <a:pt x="146062" y="140448"/>
                  </a:lnTo>
                  <a:lnTo>
                    <a:pt x="176884" y="176651"/>
                  </a:lnTo>
                  <a:lnTo>
                    <a:pt x="206955" y="213270"/>
                  </a:lnTo>
                  <a:lnTo>
                    <a:pt x="236274" y="250294"/>
                  </a:lnTo>
                  <a:lnTo>
                    <a:pt x="264841" y="287714"/>
                  </a:lnTo>
                  <a:lnTo>
                    <a:pt x="292657" y="325518"/>
                  </a:lnTo>
                  <a:lnTo>
                    <a:pt x="319720" y="363697"/>
                  </a:lnTo>
                  <a:lnTo>
                    <a:pt x="346032" y="402241"/>
                  </a:lnTo>
                  <a:lnTo>
                    <a:pt x="371592" y="441138"/>
                  </a:lnTo>
                  <a:lnTo>
                    <a:pt x="396400" y="480380"/>
                  </a:lnTo>
                  <a:lnTo>
                    <a:pt x="420457" y="519955"/>
                  </a:lnTo>
                  <a:lnTo>
                    <a:pt x="443762" y="559854"/>
                  </a:lnTo>
                  <a:lnTo>
                    <a:pt x="466315" y="600066"/>
                  </a:lnTo>
                  <a:lnTo>
                    <a:pt x="488116" y="640580"/>
                  </a:lnTo>
                  <a:lnTo>
                    <a:pt x="509166" y="681387"/>
                  </a:lnTo>
                  <a:lnTo>
                    <a:pt x="529463" y="722477"/>
                  </a:lnTo>
                  <a:lnTo>
                    <a:pt x="549009" y="763838"/>
                  </a:lnTo>
                  <a:lnTo>
                    <a:pt x="567803" y="805461"/>
                  </a:lnTo>
                  <a:lnTo>
                    <a:pt x="585846" y="847336"/>
                  </a:lnTo>
                  <a:lnTo>
                    <a:pt x="603136" y="889452"/>
                  </a:lnTo>
                  <a:lnTo>
                    <a:pt x="619675" y="931799"/>
                  </a:lnTo>
                  <a:lnTo>
                    <a:pt x="635462" y="974367"/>
                  </a:lnTo>
                  <a:lnTo>
                    <a:pt x="650498" y="1017145"/>
                  </a:lnTo>
                  <a:lnTo>
                    <a:pt x="664781" y="1060123"/>
                  </a:lnTo>
                  <a:lnTo>
                    <a:pt x="678313" y="1103291"/>
                  </a:lnTo>
                  <a:lnTo>
                    <a:pt x="691093" y="1146639"/>
                  </a:lnTo>
                  <a:lnTo>
                    <a:pt x="703121" y="1190156"/>
                  </a:lnTo>
                  <a:lnTo>
                    <a:pt x="714398" y="1233833"/>
                  </a:lnTo>
                  <a:lnTo>
                    <a:pt x="724923" y="1277658"/>
                  </a:lnTo>
                  <a:lnTo>
                    <a:pt x="734696" y="1321622"/>
                  </a:lnTo>
                  <a:lnTo>
                    <a:pt x="743717" y="1365714"/>
                  </a:lnTo>
                  <a:lnTo>
                    <a:pt x="751986" y="1409924"/>
                  </a:lnTo>
                  <a:lnTo>
                    <a:pt x="759504" y="1454242"/>
                  </a:lnTo>
                  <a:lnTo>
                    <a:pt x="766270" y="1498657"/>
                  </a:lnTo>
                  <a:lnTo>
                    <a:pt x="772284" y="1543160"/>
                  </a:lnTo>
                  <a:lnTo>
                    <a:pt x="777546" y="1587740"/>
                  </a:lnTo>
                  <a:lnTo>
                    <a:pt x="782057" y="1632386"/>
                  </a:lnTo>
                  <a:lnTo>
                    <a:pt x="785816" y="1677089"/>
                  </a:lnTo>
                  <a:lnTo>
                    <a:pt x="788823" y="1721838"/>
                  </a:lnTo>
                  <a:lnTo>
                    <a:pt x="791078" y="1766624"/>
                  </a:lnTo>
                  <a:lnTo>
                    <a:pt x="792582" y="1811434"/>
                  </a:lnTo>
                  <a:lnTo>
                    <a:pt x="793334" y="1856260"/>
                  </a:lnTo>
                  <a:lnTo>
                    <a:pt x="793334" y="1901092"/>
                  </a:lnTo>
                  <a:lnTo>
                    <a:pt x="792582" y="1945918"/>
                  </a:lnTo>
                  <a:lnTo>
                    <a:pt x="791078" y="1990728"/>
                  </a:lnTo>
                  <a:lnTo>
                    <a:pt x="788823" y="2035513"/>
                  </a:lnTo>
                  <a:lnTo>
                    <a:pt x="785816" y="2080263"/>
                  </a:lnTo>
                  <a:lnTo>
                    <a:pt x="782057" y="2124966"/>
                  </a:lnTo>
                  <a:lnTo>
                    <a:pt x="777546" y="2169612"/>
                  </a:lnTo>
                  <a:lnTo>
                    <a:pt x="772284" y="2214192"/>
                  </a:lnTo>
                  <a:lnTo>
                    <a:pt x="766270" y="2258694"/>
                  </a:lnTo>
                  <a:lnTo>
                    <a:pt x="759504" y="2303110"/>
                  </a:lnTo>
                  <a:lnTo>
                    <a:pt x="751986" y="2347428"/>
                  </a:lnTo>
                  <a:lnTo>
                    <a:pt x="743717" y="2391638"/>
                  </a:lnTo>
                  <a:lnTo>
                    <a:pt x="734696" y="2435730"/>
                  </a:lnTo>
                  <a:lnTo>
                    <a:pt x="724923" y="2479694"/>
                  </a:lnTo>
                  <a:lnTo>
                    <a:pt x="714398" y="2523519"/>
                  </a:lnTo>
                  <a:lnTo>
                    <a:pt x="703121" y="2567196"/>
                  </a:lnTo>
                  <a:lnTo>
                    <a:pt x="691093" y="2610713"/>
                  </a:lnTo>
                  <a:lnTo>
                    <a:pt x="678313" y="2654061"/>
                  </a:lnTo>
                  <a:lnTo>
                    <a:pt x="664781" y="2697229"/>
                  </a:lnTo>
                  <a:lnTo>
                    <a:pt x="650498" y="2740207"/>
                  </a:lnTo>
                  <a:lnTo>
                    <a:pt x="635462" y="2782985"/>
                  </a:lnTo>
                  <a:lnTo>
                    <a:pt x="619675" y="2825553"/>
                  </a:lnTo>
                  <a:lnTo>
                    <a:pt x="603136" y="2867900"/>
                  </a:lnTo>
                  <a:lnTo>
                    <a:pt x="585846" y="2910016"/>
                  </a:lnTo>
                  <a:lnTo>
                    <a:pt x="567803" y="2951891"/>
                  </a:lnTo>
                  <a:lnTo>
                    <a:pt x="549009" y="2993514"/>
                  </a:lnTo>
                  <a:lnTo>
                    <a:pt x="529463" y="3034875"/>
                  </a:lnTo>
                  <a:lnTo>
                    <a:pt x="509166" y="3075965"/>
                  </a:lnTo>
                  <a:lnTo>
                    <a:pt x="488116" y="3116772"/>
                  </a:lnTo>
                  <a:lnTo>
                    <a:pt x="466315" y="3157286"/>
                  </a:lnTo>
                  <a:lnTo>
                    <a:pt x="443762" y="3197498"/>
                  </a:lnTo>
                  <a:lnTo>
                    <a:pt x="420457" y="3237397"/>
                  </a:lnTo>
                  <a:lnTo>
                    <a:pt x="396400" y="3276972"/>
                  </a:lnTo>
                  <a:lnTo>
                    <a:pt x="371592" y="3316213"/>
                  </a:lnTo>
                  <a:lnTo>
                    <a:pt x="346032" y="3355111"/>
                  </a:lnTo>
                  <a:lnTo>
                    <a:pt x="319720" y="3393655"/>
                  </a:lnTo>
                  <a:lnTo>
                    <a:pt x="292657" y="3431834"/>
                  </a:lnTo>
                  <a:lnTo>
                    <a:pt x="264841" y="3469638"/>
                  </a:lnTo>
                  <a:lnTo>
                    <a:pt x="236274" y="3507057"/>
                  </a:lnTo>
                  <a:lnTo>
                    <a:pt x="206955" y="3544082"/>
                  </a:lnTo>
                  <a:lnTo>
                    <a:pt x="176884" y="3580700"/>
                  </a:lnTo>
                  <a:lnTo>
                    <a:pt x="146062" y="3616903"/>
                  </a:lnTo>
                  <a:lnTo>
                    <a:pt x="114488" y="3652680"/>
                  </a:lnTo>
                  <a:lnTo>
                    <a:pt x="82162" y="3688021"/>
                  </a:lnTo>
                  <a:lnTo>
                    <a:pt x="49084" y="3722915"/>
                  </a:lnTo>
                  <a:lnTo>
                    <a:pt x="15255" y="3757352"/>
                  </a:lnTo>
                  <a:lnTo>
                    <a:pt x="0" y="3742095"/>
                  </a:lnTo>
                  <a:lnTo>
                    <a:pt x="33923" y="3707555"/>
                  </a:lnTo>
                  <a:lnTo>
                    <a:pt x="67084" y="3672552"/>
                  </a:lnTo>
                  <a:lnTo>
                    <a:pt x="99483" y="3637097"/>
                  </a:lnTo>
                  <a:lnTo>
                    <a:pt x="131120" y="3601199"/>
                  </a:lnTo>
                  <a:lnTo>
                    <a:pt x="161994" y="3564870"/>
                  </a:lnTo>
                  <a:lnTo>
                    <a:pt x="192106" y="3528120"/>
                  </a:lnTo>
                  <a:lnTo>
                    <a:pt x="221455" y="3490960"/>
                  </a:lnTo>
                  <a:lnTo>
                    <a:pt x="250043" y="3453399"/>
                  </a:lnTo>
                  <a:lnTo>
                    <a:pt x="277868" y="3415449"/>
                  </a:lnTo>
                  <a:lnTo>
                    <a:pt x="304930" y="3377120"/>
                  </a:lnTo>
                  <a:lnTo>
                    <a:pt x="331230" y="3338423"/>
                  </a:lnTo>
                  <a:lnTo>
                    <a:pt x="356768" y="3299368"/>
                  </a:lnTo>
                  <a:lnTo>
                    <a:pt x="381544" y="3259965"/>
                  </a:lnTo>
                  <a:lnTo>
                    <a:pt x="405557" y="3220226"/>
                  </a:lnTo>
                  <a:lnTo>
                    <a:pt x="428808" y="3180160"/>
                  </a:lnTo>
                  <a:lnTo>
                    <a:pt x="451297" y="3139779"/>
                  </a:lnTo>
                  <a:lnTo>
                    <a:pt x="473023" y="3099092"/>
                  </a:lnTo>
                  <a:lnTo>
                    <a:pt x="493987" y="3058111"/>
                  </a:lnTo>
                  <a:lnTo>
                    <a:pt x="514189" y="3016845"/>
                  </a:lnTo>
                  <a:lnTo>
                    <a:pt x="533628" y="2975306"/>
                  </a:lnTo>
                  <a:lnTo>
                    <a:pt x="552305" y="2933504"/>
                  </a:lnTo>
                  <a:lnTo>
                    <a:pt x="570220" y="2891449"/>
                  </a:lnTo>
                  <a:lnTo>
                    <a:pt x="587372" y="2849152"/>
                  </a:lnTo>
                  <a:lnTo>
                    <a:pt x="603762" y="2806623"/>
                  </a:lnTo>
                  <a:lnTo>
                    <a:pt x="619390" y="2763873"/>
                  </a:lnTo>
                  <a:lnTo>
                    <a:pt x="634255" y="2720913"/>
                  </a:lnTo>
                  <a:lnTo>
                    <a:pt x="648358" y="2677753"/>
                  </a:lnTo>
                  <a:lnTo>
                    <a:pt x="661699" y="2634403"/>
                  </a:lnTo>
                  <a:lnTo>
                    <a:pt x="674277" y="2590875"/>
                  </a:lnTo>
                  <a:lnTo>
                    <a:pt x="686094" y="2547178"/>
                  </a:lnTo>
                  <a:lnTo>
                    <a:pt x="697147" y="2503323"/>
                  </a:lnTo>
                  <a:lnTo>
                    <a:pt x="707439" y="2459321"/>
                  </a:lnTo>
                  <a:lnTo>
                    <a:pt x="716968" y="2415182"/>
                  </a:lnTo>
                  <a:lnTo>
                    <a:pt x="725734" y="2370917"/>
                  </a:lnTo>
                  <a:lnTo>
                    <a:pt x="733739" y="2326535"/>
                  </a:lnTo>
                  <a:lnTo>
                    <a:pt x="740981" y="2282049"/>
                  </a:lnTo>
                  <a:lnTo>
                    <a:pt x="747461" y="2237468"/>
                  </a:lnTo>
                  <a:lnTo>
                    <a:pt x="753178" y="2192803"/>
                  </a:lnTo>
                  <a:lnTo>
                    <a:pt x="758133" y="2148064"/>
                  </a:lnTo>
                  <a:lnTo>
                    <a:pt x="762326" y="2103262"/>
                  </a:lnTo>
                  <a:lnTo>
                    <a:pt x="765757" y="2058407"/>
                  </a:lnTo>
                  <a:lnTo>
                    <a:pt x="768425" y="2013510"/>
                  </a:lnTo>
                  <a:lnTo>
                    <a:pt x="770331" y="1968581"/>
                  </a:lnTo>
                  <a:lnTo>
                    <a:pt x="771474" y="1923632"/>
                  </a:lnTo>
                  <a:lnTo>
                    <a:pt x="771855" y="1878672"/>
                  </a:lnTo>
                  <a:lnTo>
                    <a:pt x="771474" y="1833712"/>
                  </a:lnTo>
                  <a:lnTo>
                    <a:pt x="770331" y="1788762"/>
                  </a:lnTo>
                  <a:lnTo>
                    <a:pt x="768425" y="1743834"/>
                  </a:lnTo>
                  <a:lnTo>
                    <a:pt x="765757" y="1698937"/>
                  </a:lnTo>
                  <a:lnTo>
                    <a:pt x="762326" y="1654082"/>
                  </a:lnTo>
                  <a:lnTo>
                    <a:pt x="758133" y="1609280"/>
                  </a:lnTo>
                  <a:lnTo>
                    <a:pt x="753178" y="1564541"/>
                  </a:lnTo>
                  <a:lnTo>
                    <a:pt x="747461" y="1519876"/>
                  </a:lnTo>
                  <a:lnTo>
                    <a:pt x="740981" y="1475295"/>
                  </a:lnTo>
                  <a:lnTo>
                    <a:pt x="733739" y="1430809"/>
                  </a:lnTo>
                  <a:lnTo>
                    <a:pt x="725734" y="1386427"/>
                  </a:lnTo>
                  <a:lnTo>
                    <a:pt x="716968" y="1342162"/>
                  </a:lnTo>
                  <a:lnTo>
                    <a:pt x="707439" y="1298023"/>
                  </a:lnTo>
                  <a:lnTo>
                    <a:pt x="697147" y="1254021"/>
                  </a:lnTo>
                  <a:lnTo>
                    <a:pt x="686094" y="1210166"/>
                  </a:lnTo>
                  <a:lnTo>
                    <a:pt x="674277" y="1166469"/>
                  </a:lnTo>
                  <a:lnTo>
                    <a:pt x="661699" y="1122941"/>
                  </a:lnTo>
                  <a:lnTo>
                    <a:pt x="648358" y="1079591"/>
                  </a:lnTo>
                  <a:lnTo>
                    <a:pt x="634255" y="1036431"/>
                  </a:lnTo>
                  <a:lnTo>
                    <a:pt x="619390" y="993471"/>
                  </a:lnTo>
                  <a:lnTo>
                    <a:pt x="603762" y="950721"/>
                  </a:lnTo>
                  <a:lnTo>
                    <a:pt x="587372" y="908192"/>
                  </a:lnTo>
                  <a:lnTo>
                    <a:pt x="570220" y="865895"/>
                  </a:lnTo>
                  <a:lnTo>
                    <a:pt x="552305" y="823840"/>
                  </a:lnTo>
                  <a:lnTo>
                    <a:pt x="533628" y="782038"/>
                  </a:lnTo>
                  <a:lnTo>
                    <a:pt x="514189" y="740499"/>
                  </a:lnTo>
                  <a:lnTo>
                    <a:pt x="493987" y="699233"/>
                  </a:lnTo>
                  <a:lnTo>
                    <a:pt x="473023" y="658252"/>
                  </a:lnTo>
                  <a:lnTo>
                    <a:pt x="451297" y="617565"/>
                  </a:lnTo>
                  <a:lnTo>
                    <a:pt x="428808" y="577184"/>
                  </a:lnTo>
                  <a:lnTo>
                    <a:pt x="405557" y="537118"/>
                  </a:lnTo>
                  <a:lnTo>
                    <a:pt x="381544" y="497379"/>
                  </a:lnTo>
                  <a:lnTo>
                    <a:pt x="356768" y="457976"/>
                  </a:lnTo>
                  <a:lnTo>
                    <a:pt x="331230" y="418921"/>
                  </a:lnTo>
                  <a:lnTo>
                    <a:pt x="304930" y="380224"/>
                  </a:lnTo>
                  <a:lnTo>
                    <a:pt x="277868" y="341895"/>
                  </a:lnTo>
                  <a:lnTo>
                    <a:pt x="250043" y="303945"/>
                  </a:lnTo>
                  <a:lnTo>
                    <a:pt x="221455" y="266384"/>
                  </a:lnTo>
                  <a:lnTo>
                    <a:pt x="192106" y="229223"/>
                  </a:lnTo>
                  <a:lnTo>
                    <a:pt x="161994" y="192473"/>
                  </a:lnTo>
                  <a:lnTo>
                    <a:pt x="131120" y="156144"/>
                  </a:lnTo>
                  <a:lnTo>
                    <a:pt x="99483" y="120247"/>
                  </a:lnTo>
                  <a:lnTo>
                    <a:pt x="67084" y="84791"/>
                  </a:lnTo>
                  <a:lnTo>
                    <a:pt x="33923" y="49788"/>
                  </a:lnTo>
                  <a:lnTo>
                    <a:pt x="0" y="15249"/>
                  </a:lnTo>
                  <a:lnTo>
                    <a:pt x="15255" y="0"/>
                  </a:lnTo>
                  <a:close/>
                </a:path>
              </a:pathLst>
            </a:custGeom>
            <a:ln w="25400">
              <a:solidFill>
                <a:srgbClr val="0000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2263" y="2456225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493200" y="0"/>
                  </a:moveTo>
                  <a:lnTo>
                    <a:pt x="445702" y="2257"/>
                  </a:lnTo>
                  <a:lnTo>
                    <a:pt x="399481" y="8893"/>
                  </a:lnTo>
                  <a:lnTo>
                    <a:pt x="354744" y="19699"/>
                  </a:lnTo>
                  <a:lnTo>
                    <a:pt x="311697" y="34470"/>
                  </a:lnTo>
                  <a:lnTo>
                    <a:pt x="270549" y="52998"/>
                  </a:lnTo>
                  <a:lnTo>
                    <a:pt x="231504" y="75077"/>
                  </a:lnTo>
                  <a:lnTo>
                    <a:pt x="194770" y="100501"/>
                  </a:lnTo>
                  <a:lnTo>
                    <a:pt x="160554" y="129062"/>
                  </a:lnTo>
                  <a:lnTo>
                    <a:pt x="129062" y="160554"/>
                  </a:lnTo>
                  <a:lnTo>
                    <a:pt x="100501" y="194770"/>
                  </a:lnTo>
                  <a:lnTo>
                    <a:pt x="75077" y="231504"/>
                  </a:lnTo>
                  <a:lnTo>
                    <a:pt x="52998" y="270549"/>
                  </a:lnTo>
                  <a:lnTo>
                    <a:pt x="34470" y="311697"/>
                  </a:lnTo>
                  <a:lnTo>
                    <a:pt x="19699" y="354744"/>
                  </a:lnTo>
                  <a:lnTo>
                    <a:pt x="8893" y="399481"/>
                  </a:lnTo>
                  <a:lnTo>
                    <a:pt x="2257" y="445702"/>
                  </a:lnTo>
                  <a:lnTo>
                    <a:pt x="0" y="493200"/>
                  </a:lnTo>
                  <a:lnTo>
                    <a:pt x="2257" y="540699"/>
                  </a:lnTo>
                  <a:lnTo>
                    <a:pt x="8893" y="586920"/>
                  </a:lnTo>
                  <a:lnTo>
                    <a:pt x="19699" y="631657"/>
                  </a:lnTo>
                  <a:lnTo>
                    <a:pt x="34470" y="674704"/>
                  </a:lnTo>
                  <a:lnTo>
                    <a:pt x="52998" y="715853"/>
                  </a:lnTo>
                  <a:lnTo>
                    <a:pt x="75077" y="754897"/>
                  </a:lnTo>
                  <a:lnTo>
                    <a:pt x="100501" y="791631"/>
                  </a:lnTo>
                  <a:lnTo>
                    <a:pt x="129062" y="825847"/>
                  </a:lnTo>
                  <a:lnTo>
                    <a:pt x="160554" y="857339"/>
                  </a:lnTo>
                  <a:lnTo>
                    <a:pt x="194770" y="885901"/>
                  </a:lnTo>
                  <a:lnTo>
                    <a:pt x="231504" y="911324"/>
                  </a:lnTo>
                  <a:lnTo>
                    <a:pt x="270549" y="933403"/>
                  </a:lnTo>
                  <a:lnTo>
                    <a:pt x="311697" y="951932"/>
                  </a:lnTo>
                  <a:lnTo>
                    <a:pt x="354744" y="966703"/>
                  </a:lnTo>
                  <a:lnTo>
                    <a:pt x="399481" y="977509"/>
                  </a:lnTo>
                  <a:lnTo>
                    <a:pt x="445702" y="984144"/>
                  </a:lnTo>
                  <a:lnTo>
                    <a:pt x="493200" y="986402"/>
                  </a:lnTo>
                  <a:lnTo>
                    <a:pt x="540699" y="984144"/>
                  </a:lnTo>
                  <a:lnTo>
                    <a:pt x="586920" y="977509"/>
                  </a:lnTo>
                  <a:lnTo>
                    <a:pt x="631657" y="966703"/>
                  </a:lnTo>
                  <a:lnTo>
                    <a:pt x="674703" y="951932"/>
                  </a:lnTo>
                  <a:lnTo>
                    <a:pt x="715852" y="933403"/>
                  </a:lnTo>
                  <a:lnTo>
                    <a:pt x="754896" y="911324"/>
                  </a:lnTo>
                  <a:lnTo>
                    <a:pt x="791630" y="885901"/>
                  </a:lnTo>
                  <a:lnTo>
                    <a:pt x="825846" y="857339"/>
                  </a:lnTo>
                  <a:lnTo>
                    <a:pt x="857338" y="825847"/>
                  </a:lnTo>
                  <a:lnTo>
                    <a:pt x="885899" y="791631"/>
                  </a:lnTo>
                  <a:lnTo>
                    <a:pt x="911323" y="754897"/>
                  </a:lnTo>
                  <a:lnTo>
                    <a:pt x="933402" y="715853"/>
                  </a:lnTo>
                  <a:lnTo>
                    <a:pt x="951931" y="674704"/>
                  </a:lnTo>
                  <a:lnTo>
                    <a:pt x="966701" y="631657"/>
                  </a:lnTo>
                  <a:lnTo>
                    <a:pt x="977508" y="586920"/>
                  </a:lnTo>
                  <a:lnTo>
                    <a:pt x="984143" y="540699"/>
                  </a:lnTo>
                  <a:lnTo>
                    <a:pt x="986401" y="493200"/>
                  </a:lnTo>
                  <a:lnTo>
                    <a:pt x="984143" y="445702"/>
                  </a:lnTo>
                  <a:lnTo>
                    <a:pt x="977508" y="399481"/>
                  </a:lnTo>
                  <a:lnTo>
                    <a:pt x="966701" y="354744"/>
                  </a:lnTo>
                  <a:lnTo>
                    <a:pt x="951931" y="311697"/>
                  </a:lnTo>
                  <a:lnTo>
                    <a:pt x="933402" y="270549"/>
                  </a:lnTo>
                  <a:lnTo>
                    <a:pt x="911323" y="231504"/>
                  </a:lnTo>
                  <a:lnTo>
                    <a:pt x="885899" y="194770"/>
                  </a:lnTo>
                  <a:lnTo>
                    <a:pt x="857338" y="160554"/>
                  </a:lnTo>
                  <a:lnTo>
                    <a:pt x="825846" y="129062"/>
                  </a:lnTo>
                  <a:lnTo>
                    <a:pt x="791630" y="100501"/>
                  </a:lnTo>
                  <a:lnTo>
                    <a:pt x="754896" y="75077"/>
                  </a:lnTo>
                  <a:lnTo>
                    <a:pt x="715852" y="52998"/>
                  </a:lnTo>
                  <a:lnTo>
                    <a:pt x="674703" y="34470"/>
                  </a:lnTo>
                  <a:lnTo>
                    <a:pt x="631657" y="19699"/>
                  </a:lnTo>
                  <a:lnTo>
                    <a:pt x="586920" y="8893"/>
                  </a:lnTo>
                  <a:lnTo>
                    <a:pt x="540699" y="2257"/>
                  </a:lnTo>
                  <a:lnTo>
                    <a:pt x="49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2263" y="2456225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0" y="493201"/>
                  </a:moveTo>
                  <a:lnTo>
                    <a:pt x="2257" y="445702"/>
                  </a:lnTo>
                  <a:lnTo>
                    <a:pt x="8893" y="399481"/>
                  </a:lnTo>
                  <a:lnTo>
                    <a:pt x="19699" y="354744"/>
                  </a:lnTo>
                  <a:lnTo>
                    <a:pt x="34470" y="311698"/>
                  </a:lnTo>
                  <a:lnTo>
                    <a:pt x="52998" y="270549"/>
                  </a:lnTo>
                  <a:lnTo>
                    <a:pt x="75077" y="231504"/>
                  </a:lnTo>
                  <a:lnTo>
                    <a:pt x="100501" y="194770"/>
                  </a:lnTo>
                  <a:lnTo>
                    <a:pt x="129062" y="160554"/>
                  </a:lnTo>
                  <a:lnTo>
                    <a:pt x="160554" y="129062"/>
                  </a:lnTo>
                  <a:lnTo>
                    <a:pt x="194770" y="100501"/>
                  </a:lnTo>
                  <a:lnTo>
                    <a:pt x="231504" y="75077"/>
                  </a:lnTo>
                  <a:lnTo>
                    <a:pt x="270549" y="52998"/>
                  </a:lnTo>
                  <a:lnTo>
                    <a:pt x="311698" y="34470"/>
                  </a:lnTo>
                  <a:lnTo>
                    <a:pt x="354744" y="19699"/>
                  </a:lnTo>
                  <a:lnTo>
                    <a:pt x="399481" y="8893"/>
                  </a:lnTo>
                  <a:lnTo>
                    <a:pt x="445702" y="2257"/>
                  </a:lnTo>
                  <a:lnTo>
                    <a:pt x="493201" y="0"/>
                  </a:lnTo>
                  <a:lnTo>
                    <a:pt x="540699" y="2257"/>
                  </a:lnTo>
                  <a:lnTo>
                    <a:pt x="586920" y="8893"/>
                  </a:lnTo>
                  <a:lnTo>
                    <a:pt x="631657" y="19699"/>
                  </a:lnTo>
                  <a:lnTo>
                    <a:pt x="674703" y="34470"/>
                  </a:lnTo>
                  <a:lnTo>
                    <a:pt x="715852" y="52998"/>
                  </a:lnTo>
                  <a:lnTo>
                    <a:pt x="754897" y="75077"/>
                  </a:lnTo>
                  <a:lnTo>
                    <a:pt x="791631" y="100501"/>
                  </a:lnTo>
                  <a:lnTo>
                    <a:pt x="825847" y="129062"/>
                  </a:lnTo>
                  <a:lnTo>
                    <a:pt x="857339" y="160554"/>
                  </a:lnTo>
                  <a:lnTo>
                    <a:pt x="885900" y="194770"/>
                  </a:lnTo>
                  <a:lnTo>
                    <a:pt x="911324" y="231504"/>
                  </a:lnTo>
                  <a:lnTo>
                    <a:pt x="933403" y="270549"/>
                  </a:lnTo>
                  <a:lnTo>
                    <a:pt x="951931" y="311698"/>
                  </a:lnTo>
                  <a:lnTo>
                    <a:pt x="966702" y="354744"/>
                  </a:lnTo>
                  <a:lnTo>
                    <a:pt x="977508" y="399481"/>
                  </a:lnTo>
                  <a:lnTo>
                    <a:pt x="984144" y="445702"/>
                  </a:lnTo>
                  <a:lnTo>
                    <a:pt x="986402" y="493201"/>
                  </a:lnTo>
                  <a:lnTo>
                    <a:pt x="984144" y="540699"/>
                  </a:lnTo>
                  <a:lnTo>
                    <a:pt x="977508" y="586920"/>
                  </a:lnTo>
                  <a:lnTo>
                    <a:pt x="966702" y="631657"/>
                  </a:lnTo>
                  <a:lnTo>
                    <a:pt x="951931" y="674703"/>
                  </a:lnTo>
                  <a:lnTo>
                    <a:pt x="933403" y="715852"/>
                  </a:lnTo>
                  <a:lnTo>
                    <a:pt x="911324" y="754897"/>
                  </a:lnTo>
                  <a:lnTo>
                    <a:pt x="885900" y="791631"/>
                  </a:lnTo>
                  <a:lnTo>
                    <a:pt x="857339" y="825847"/>
                  </a:lnTo>
                  <a:lnTo>
                    <a:pt x="825847" y="857339"/>
                  </a:lnTo>
                  <a:lnTo>
                    <a:pt x="791631" y="885900"/>
                  </a:lnTo>
                  <a:lnTo>
                    <a:pt x="754897" y="911324"/>
                  </a:lnTo>
                  <a:lnTo>
                    <a:pt x="715852" y="933403"/>
                  </a:lnTo>
                  <a:lnTo>
                    <a:pt x="674703" y="951931"/>
                  </a:lnTo>
                  <a:lnTo>
                    <a:pt x="631657" y="966702"/>
                  </a:lnTo>
                  <a:lnTo>
                    <a:pt x="586920" y="977508"/>
                  </a:lnTo>
                  <a:lnTo>
                    <a:pt x="540699" y="984144"/>
                  </a:lnTo>
                  <a:lnTo>
                    <a:pt x="493201" y="986402"/>
                  </a:lnTo>
                  <a:lnTo>
                    <a:pt x="445702" y="984144"/>
                  </a:lnTo>
                  <a:lnTo>
                    <a:pt x="399481" y="977508"/>
                  </a:lnTo>
                  <a:lnTo>
                    <a:pt x="354744" y="966702"/>
                  </a:lnTo>
                  <a:lnTo>
                    <a:pt x="311698" y="951931"/>
                  </a:lnTo>
                  <a:lnTo>
                    <a:pt x="270549" y="933403"/>
                  </a:lnTo>
                  <a:lnTo>
                    <a:pt x="231504" y="911324"/>
                  </a:lnTo>
                  <a:lnTo>
                    <a:pt x="194770" y="885900"/>
                  </a:lnTo>
                  <a:lnTo>
                    <a:pt x="160554" y="857339"/>
                  </a:lnTo>
                  <a:lnTo>
                    <a:pt x="129062" y="825847"/>
                  </a:lnTo>
                  <a:lnTo>
                    <a:pt x="100501" y="791631"/>
                  </a:lnTo>
                  <a:lnTo>
                    <a:pt x="75077" y="754897"/>
                  </a:lnTo>
                  <a:lnTo>
                    <a:pt x="52998" y="715852"/>
                  </a:lnTo>
                  <a:lnTo>
                    <a:pt x="34470" y="674703"/>
                  </a:lnTo>
                  <a:lnTo>
                    <a:pt x="19699" y="631657"/>
                  </a:lnTo>
                  <a:lnTo>
                    <a:pt x="8893" y="586920"/>
                  </a:lnTo>
                  <a:lnTo>
                    <a:pt x="2257" y="540699"/>
                  </a:lnTo>
                  <a:lnTo>
                    <a:pt x="0" y="493201"/>
                  </a:lnTo>
                  <a:close/>
                </a:path>
              </a:pathLst>
            </a:custGeom>
            <a:ln w="254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59107" y="3639908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493200" y="0"/>
                  </a:moveTo>
                  <a:lnTo>
                    <a:pt x="445702" y="2257"/>
                  </a:lnTo>
                  <a:lnTo>
                    <a:pt x="399481" y="8893"/>
                  </a:lnTo>
                  <a:lnTo>
                    <a:pt x="354744" y="19699"/>
                  </a:lnTo>
                  <a:lnTo>
                    <a:pt x="311697" y="34470"/>
                  </a:lnTo>
                  <a:lnTo>
                    <a:pt x="270549" y="52998"/>
                  </a:lnTo>
                  <a:lnTo>
                    <a:pt x="231504" y="75077"/>
                  </a:lnTo>
                  <a:lnTo>
                    <a:pt x="194770" y="100501"/>
                  </a:lnTo>
                  <a:lnTo>
                    <a:pt x="160554" y="129062"/>
                  </a:lnTo>
                  <a:lnTo>
                    <a:pt x="129062" y="160554"/>
                  </a:lnTo>
                  <a:lnTo>
                    <a:pt x="100501" y="194770"/>
                  </a:lnTo>
                  <a:lnTo>
                    <a:pt x="75077" y="231504"/>
                  </a:lnTo>
                  <a:lnTo>
                    <a:pt x="52998" y="270549"/>
                  </a:lnTo>
                  <a:lnTo>
                    <a:pt x="34470" y="311697"/>
                  </a:lnTo>
                  <a:lnTo>
                    <a:pt x="19699" y="354744"/>
                  </a:lnTo>
                  <a:lnTo>
                    <a:pt x="8893" y="399481"/>
                  </a:lnTo>
                  <a:lnTo>
                    <a:pt x="2257" y="445702"/>
                  </a:lnTo>
                  <a:lnTo>
                    <a:pt x="0" y="493200"/>
                  </a:lnTo>
                  <a:lnTo>
                    <a:pt x="2257" y="540699"/>
                  </a:lnTo>
                  <a:lnTo>
                    <a:pt x="8893" y="586920"/>
                  </a:lnTo>
                  <a:lnTo>
                    <a:pt x="19699" y="631657"/>
                  </a:lnTo>
                  <a:lnTo>
                    <a:pt x="34470" y="674704"/>
                  </a:lnTo>
                  <a:lnTo>
                    <a:pt x="52998" y="715853"/>
                  </a:lnTo>
                  <a:lnTo>
                    <a:pt x="75077" y="754897"/>
                  </a:lnTo>
                  <a:lnTo>
                    <a:pt x="100501" y="791631"/>
                  </a:lnTo>
                  <a:lnTo>
                    <a:pt x="129062" y="825847"/>
                  </a:lnTo>
                  <a:lnTo>
                    <a:pt x="160554" y="857339"/>
                  </a:lnTo>
                  <a:lnTo>
                    <a:pt x="194770" y="885901"/>
                  </a:lnTo>
                  <a:lnTo>
                    <a:pt x="231504" y="911324"/>
                  </a:lnTo>
                  <a:lnTo>
                    <a:pt x="270549" y="933403"/>
                  </a:lnTo>
                  <a:lnTo>
                    <a:pt x="311697" y="951932"/>
                  </a:lnTo>
                  <a:lnTo>
                    <a:pt x="354744" y="966703"/>
                  </a:lnTo>
                  <a:lnTo>
                    <a:pt x="399481" y="977509"/>
                  </a:lnTo>
                  <a:lnTo>
                    <a:pt x="445702" y="984144"/>
                  </a:lnTo>
                  <a:lnTo>
                    <a:pt x="493200" y="986402"/>
                  </a:lnTo>
                  <a:lnTo>
                    <a:pt x="540699" y="984144"/>
                  </a:lnTo>
                  <a:lnTo>
                    <a:pt x="586920" y="977509"/>
                  </a:lnTo>
                  <a:lnTo>
                    <a:pt x="631657" y="966703"/>
                  </a:lnTo>
                  <a:lnTo>
                    <a:pt x="674704" y="951932"/>
                  </a:lnTo>
                  <a:lnTo>
                    <a:pt x="715853" y="933403"/>
                  </a:lnTo>
                  <a:lnTo>
                    <a:pt x="754897" y="911324"/>
                  </a:lnTo>
                  <a:lnTo>
                    <a:pt x="791631" y="885901"/>
                  </a:lnTo>
                  <a:lnTo>
                    <a:pt x="825847" y="857339"/>
                  </a:lnTo>
                  <a:lnTo>
                    <a:pt x="857339" y="825847"/>
                  </a:lnTo>
                  <a:lnTo>
                    <a:pt x="885901" y="791631"/>
                  </a:lnTo>
                  <a:lnTo>
                    <a:pt x="911324" y="754897"/>
                  </a:lnTo>
                  <a:lnTo>
                    <a:pt x="933403" y="715853"/>
                  </a:lnTo>
                  <a:lnTo>
                    <a:pt x="951932" y="674704"/>
                  </a:lnTo>
                  <a:lnTo>
                    <a:pt x="966703" y="631657"/>
                  </a:lnTo>
                  <a:lnTo>
                    <a:pt x="977509" y="586920"/>
                  </a:lnTo>
                  <a:lnTo>
                    <a:pt x="984144" y="540699"/>
                  </a:lnTo>
                  <a:lnTo>
                    <a:pt x="986402" y="493200"/>
                  </a:lnTo>
                  <a:lnTo>
                    <a:pt x="984144" y="445702"/>
                  </a:lnTo>
                  <a:lnTo>
                    <a:pt x="977509" y="399481"/>
                  </a:lnTo>
                  <a:lnTo>
                    <a:pt x="966703" y="354744"/>
                  </a:lnTo>
                  <a:lnTo>
                    <a:pt x="951932" y="311697"/>
                  </a:lnTo>
                  <a:lnTo>
                    <a:pt x="933403" y="270549"/>
                  </a:lnTo>
                  <a:lnTo>
                    <a:pt x="911324" y="231504"/>
                  </a:lnTo>
                  <a:lnTo>
                    <a:pt x="885901" y="194770"/>
                  </a:lnTo>
                  <a:lnTo>
                    <a:pt x="857339" y="160554"/>
                  </a:lnTo>
                  <a:lnTo>
                    <a:pt x="825847" y="129062"/>
                  </a:lnTo>
                  <a:lnTo>
                    <a:pt x="791631" y="100501"/>
                  </a:lnTo>
                  <a:lnTo>
                    <a:pt x="754897" y="75077"/>
                  </a:lnTo>
                  <a:lnTo>
                    <a:pt x="715853" y="52998"/>
                  </a:lnTo>
                  <a:lnTo>
                    <a:pt x="674704" y="34470"/>
                  </a:lnTo>
                  <a:lnTo>
                    <a:pt x="631657" y="19699"/>
                  </a:lnTo>
                  <a:lnTo>
                    <a:pt x="586920" y="8893"/>
                  </a:lnTo>
                  <a:lnTo>
                    <a:pt x="540699" y="2257"/>
                  </a:lnTo>
                  <a:lnTo>
                    <a:pt x="49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59107" y="3639908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0" y="493201"/>
                  </a:moveTo>
                  <a:lnTo>
                    <a:pt x="2257" y="445702"/>
                  </a:lnTo>
                  <a:lnTo>
                    <a:pt x="8893" y="399481"/>
                  </a:lnTo>
                  <a:lnTo>
                    <a:pt x="19699" y="354744"/>
                  </a:lnTo>
                  <a:lnTo>
                    <a:pt x="34470" y="311698"/>
                  </a:lnTo>
                  <a:lnTo>
                    <a:pt x="52998" y="270549"/>
                  </a:lnTo>
                  <a:lnTo>
                    <a:pt x="75077" y="231504"/>
                  </a:lnTo>
                  <a:lnTo>
                    <a:pt x="100501" y="194770"/>
                  </a:lnTo>
                  <a:lnTo>
                    <a:pt x="129062" y="160554"/>
                  </a:lnTo>
                  <a:lnTo>
                    <a:pt x="160554" y="129062"/>
                  </a:lnTo>
                  <a:lnTo>
                    <a:pt x="194770" y="100501"/>
                  </a:lnTo>
                  <a:lnTo>
                    <a:pt x="231504" y="75077"/>
                  </a:lnTo>
                  <a:lnTo>
                    <a:pt x="270549" y="52998"/>
                  </a:lnTo>
                  <a:lnTo>
                    <a:pt x="311698" y="34470"/>
                  </a:lnTo>
                  <a:lnTo>
                    <a:pt x="354744" y="19699"/>
                  </a:lnTo>
                  <a:lnTo>
                    <a:pt x="399481" y="8893"/>
                  </a:lnTo>
                  <a:lnTo>
                    <a:pt x="445702" y="2257"/>
                  </a:lnTo>
                  <a:lnTo>
                    <a:pt x="493201" y="0"/>
                  </a:lnTo>
                  <a:lnTo>
                    <a:pt x="540699" y="2257"/>
                  </a:lnTo>
                  <a:lnTo>
                    <a:pt x="586920" y="8893"/>
                  </a:lnTo>
                  <a:lnTo>
                    <a:pt x="631657" y="19699"/>
                  </a:lnTo>
                  <a:lnTo>
                    <a:pt x="674703" y="34470"/>
                  </a:lnTo>
                  <a:lnTo>
                    <a:pt x="715852" y="52998"/>
                  </a:lnTo>
                  <a:lnTo>
                    <a:pt x="754897" y="75077"/>
                  </a:lnTo>
                  <a:lnTo>
                    <a:pt x="791631" y="100501"/>
                  </a:lnTo>
                  <a:lnTo>
                    <a:pt x="825847" y="129062"/>
                  </a:lnTo>
                  <a:lnTo>
                    <a:pt x="857339" y="160554"/>
                  </a:lnTo>
                  <a:lnTo>
                    <a:pt x="885900" y="194770"/>
                  </a:lnTo>
                  <a:lnTo>
                    <a:pt x="911324" y="231504"/>
                  </a:lnTo>
                  <a:lnTo>
                    <a:pt x="933403" y="270549"/>
                  </a:lnTo>
                  <a:lnTo>
                    <a:pt x="951931" y="311698"/>
                  </a:lnTo>
                  <a:lnTo>
                    <a:pt x="966702" y="354744"/>
                  </a:lnTo>
                  <a:lnTo>
                    <a:pt x="977508" y="399481"/>
                  </a:lnTo>
                  <a:lnTo>
                    <a:pt x="984144" y="445702"/>
                  </a:lnTo>
                  <a:lnTo>
                    <a:pt x="986402" y="493201"/>
                  </a:lnTo>
                  <a:lnTo>
                    <a:pt x="984144" y="540699"/>
                  </a:lnTo>
                  <a:lnTo>
                    <a:pt x="977508" y="586920"/>
                  </a:lnTo>
                  <a:lnTo>
                    <a:pt x="966702" y="631657"/>
                  </a:lnTo>
                  <a:lnTo>
                    <a:pt x="951931" y="674703"/>
                  </a:lnTo>
                  <a:lnTo>
                    <a:pt x="933403" y="715852"/>
                  </a:lnTo>
                  <a:lnTo>
                    <a:pt x="911324" y="754897"/>
                  </a:lnTo>
                  <a:lnTo>
                    <a:pt x="885900" y="791631"/>
                  </a:lnTo>
                  <a:lnTo>
                    <a:pt x="857339" y="825847"/>
                  </a:lnTo>
                  <a:lnTo>
                    <a:pt x="825847" y="857339"/>
                  </a:lnTo>
                  <a:lnTo>
                    <a:pt x="791631" y="885900"/>
                  </a:lnTo>
                  <a:lnTo>
                    <a:pt x="754897" y="911324"/>
                  </a:lnTo>
                  <a:lnTo>
                    <a:pt x="715852" y="933403"/>
                  </a:lnTo>
                  <a:lnTo>
                    <a:pt x="674703" y="951931"/>
                  </a:lnTo>
                  <a:lnTo>
                    <a:pt x="631657" y="966702"/>
                  </a:lnTo>
                  <a:lnTo>
                    <a:pt x="586920" y="977508"/>
                  </a:lnTo>
                  <a:lnTo>
                    <a:pt x="540699" y="984144"/>
                  </a:lnTo>
                  <a:lnTo>
                    <a:pt x="493201" y="986402"/>
                  </a:lnTo>
                  <a:lnTo>
                    <a:pt x="445702" y="984144"/>
                  </a:lnTo>
                  <a:lnTo>
                    <a:pt x="399481" y="977508"/>
                  </a:lnTo>
                  <a:lnTo>
                    <a:pt x="354744" y="966702"/>
                  </a:lnTo>
                  <a:lnTo>
                    <a:pt x="311698" y="951931"/>
                  </a:lnTo>
                  <a:lnTo>
                    <a:pt x="270549" y="933403"/>
                  </a:lnTo>
                  <a:lnTo>
                    <a:pt x="231504" y="911324"/>
                  </a:lnTo>
                  <a:lnTo>
                    <a:pt x="194770" y="885900"/>
                  </a:lnTo>
                  <a:lnTo>
                    <a:pt x="160554" y="857339"/>
                  </a:lnTo>
                  <a:lnTo>
                    <a:pt x="129062" y="825847"/>
                  </a:lnTo>
                  <a:lnTo>
                    <a:pt x="100501" y="791631"/>
                  </a:lnTo>
                  <a:lnTo>
                    <a:pt x="75077" y="754897"/>
                  </a:lnTo>
                  <a:lnTo>
                    <a:pt x="52998" y="715852"/>
                  </a:lnTo>
                  <a:lnTo>
                    <a:pt x="34470" y="674703"/>
                  </a:lnTo>
                  <a:lnTo>
                    <a:pt x="19699" y="631657"/>
                  </a:lnTo>
                  <a:lnTo>
                    <a:pt x="8893" y="586920"/>
                  </a:lnTo>
                  <a:lnTo>
                    <a:pt x="2257" y="540699"/>
                  </a:lnTo>
                  <a:lnTo>
                    <a:pt x="0" y="493201"/>
                  </a:lnTo>
                  <a:close/>
                </a:path>
              </a:pathLst>
            </a:custGeom>
            <a:ln w="254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2263" y="4823592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493200" y="0"/>
                  </a:moveTo>
                  <a:lnTo>
                    <a:pt x="445702" y="2257"/>
                  </a:lnTo>
                  <a:lnTo>
                    <a:pt x="399481" y="8893"/>
                  </a:lnTo>
                  <a:lnTo>
                    <a:pt x="354744" y="19699"/>
                  </a:lnTo>
                  <a:lnTo>
                    <a:pt x="311697" y="34470"/>
                  </a:lnTo>
                  <a:lnTo>
                    <a:pt x="270549" y="52998"/>
                  </a:lnTo>
                  <a:lnTo>
                    <a:pt x="231504" y="75077"/>
                  </a:lnTo>
                  <a:lnTo>
                    <a:pt x="194770" y="100501"/>
                  </a:lnTo>
                  <a:lnTo>
                    <a:pt x="160554" y="129062"/>
                  </a:lnTo>
                  <a:lnTo>
                    <a:pt x="129062" y="160554"/>
                  </a:lnTo>
                  <a:lnTo>
                    <a:pt x="100501" y="194770"/>
                  </a:lnTo>
                  <a:lnTo>
                    <a:pt x="75077" y="231504"/>
                  </a:lnTo>
                  <a:lnTo>
                    <a:pt x="52998" y="270549"/>
                  </a:lnTo>
                  <a:lnTo>
                    <a:pt x="34470" y="311697"/>
                  </a:lnTo>
                  <a:lnTo>
                    <a:pt x="19699" y="354744"/>
                  </a:lnTo>
                  <a:lnTo>
                    <a:pt x="8893" y="399481"/>
                  </a:lnTo>
                  <a:lnTo>
                    <a:pt x="2257" y="445702"/>
                  </a:lnTo>
                  <a:lnTo>
                    <a:pt x="0" y="493200"/>
                  </a:lnTo>
                  <a:lnTo>
                    <a:pt x="2257" y="540699"/>
                  </a:lnTo>
                  <a:lnTo>
                    <a:pt x="8893" y="586920"/>
                  </a:lnTo>
                  <a:lnTo>
                    <a:pt x="19699" y="631657"/>
                  </a:lnTo>
                  <a:lnTo>
                    <a:pt x="34470" y="674703"/>
                  </a:lnTo>
                  <a:lnTo>
                    <a:pt x="52998" y="715852"/>
                  </a:lnTo>
                  <a:lnTo>
                    <a:pt x="75077" y="754897"/>
                  </a:lnTo>
                  <a:lnTo>
                    <a:pt x="100501" y="791630"/>
                  </a:lnTo>
                  <a:lnTo>
                    <a:pt x="129062" y="825847"/>
                  </a:lnTo>
                  <a:lnTo>
                    <a:pt x="160554" y="857339"/>
                  </a:lnTo>
                  <a:lnTo>
                    <a:pt x="194770" y="885900"/>
                  </a:lnTo>
                  <a:lnTo>
                    <a:pt x="231504" y="911323"/>
                  </a:lnTo>
                  <a:lnTo>
                    <a:pt x="270549" y="933403"/>
                  </a:lnTo>
                  <a:lnTo>
                    <a:pt x="311697" y="951931"/>
                  </a:lnTo>
                  <a:lnTo>
                    <a:pt x="354744" y="966702"/>
                  </a:lnTo>
                  <a:lnTo>
                    <a:pt x="399481" y="977508"/>
                  </a:lnTo>
                  <a:lnTo>
                    <a:pt x="445702" y="984144"/>
                  </a:lnTo>
                  <a:lnTo>
                    <a:pt x="493200" y="986401"/>
                  </a:lnTo>
                  <a:lnTo>
                    <a:pt x="540699" y="984144"/>
                  </a:lnTo>
                  <a:lnTo>
                    <a:pt x="586920" y="977508"/>
                  </a:lnTo>
                  <a:lnTo>
                    <a:pt x="631657" y="966702"/>
                  </a:lnTo>
                  <a:lnTo>
                    <a:pt x="674703" y="951931"/>
                  </a:lnTo>
                  <a:lnTo>
                    <a:pt x="715852" y="933403"/>
                  </a:lnTo>
                  <a:lnTo>
                    <a:pt x="754896" y="911323"/>
                  </a:lnTo>
                  <a:lnTo>
                    <a:pt x="791630" y="885900"/>
                  </a:lnTo>
                  <a:lnTo>
                    <a:pt x="825846" y="857339"/>
                  </a:lnTo>
                  <a:lnTo>
                    <a:pt x="857338" y="825847"/>
                  </a:lnTo>
                  <a:lnTo>
                    <a:pt x="885899" y="791630"/>
                  </a:lnTo>
                  <a:lnTo>
                    <a:pt x="911323" y="754897"/>
                  </a:lnTo>
                  <a:lnTo>
                    <a:pt x="933402" y="715852"/>
                  </a:lnTo>
                  <a:lnTo>
                    <a:pt x="951931" y="674703"/>
                  </a:lnTo>
                  <a:lnTo>
                    <a:pt x="966701" y="631657"/>
                  </a:lnTo>
                  <a:lnTo>
                    <a:pt x="977508" y="586920"/>
                  </a:lnTo>
                  <a:lnTo>
                    <a:pt x="984143" y="540699"/>
                  </a:lnTo>
                  <a:lnTo>
                    <a:pt x="986401" y="493200"/>
                  </a:lnTo>
                  <a:lnTo>
                    <a:pt x="984143" y="445702"/>
                  </a:lnTo>
                  <a:lnTo>
                    <a:pt x="977508" y="399481"/>
                  </a:lnTo>
                  <a:lnTo>
                    <a:pt x="966701" y="354744"/>
                  </a:lnTo>
                  <a:lnTo>
                    <a:pt x="951931" y="311697"/>
                  </a:lnTo>
                  <a:lnTo>
                    <a:pt x="933402" y="270549"/>
                  </a:lnTo>
                  <a:lnTo>
                    <a:pt x="911323" y="231504"/>
                  </a:lnTo>
                  <a:lnTo>
                    <a:pt x="885899" y="194770"/>
                  </a:lnTo>
                  <a:lnTo>
                    <a:pt x="857338" y="160554"/>
                  </a:lnTo>
                  <a:lnTo>
                    <a:pt x="825846" y="129062"/>
                  </a:lnTo>
                  <a:lnTo>
                    <a:pt x="791630" y="100501"/>
                  </a:lnTo>
                  <a:lnTo>
                    <a:pt x="754896" y="75077"/>
                  </a:lnTo>
                  <a:lnTo>
                    <a:pt x="715852" y="52998"/>
                  </a:lnTo>
                  <a:lnTo>
                    <a:pt x="674703" y="34470"/>
                  </a:lnTo>
                  <a:lnTo>
                    <a:pt x="631657" y="19699"/>
                  </a:lnTo>
                  <a:lnTo>
                    <a:pt x="586920" y="8893"/>
                  </a:lnTo>
                  <a:lnTo>
                    <a:pt x="540699" y="2257"/>
                  </a:lnTo>
                  <a:lnTo>
                    <a:pt x="49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2263" y="4823592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0" y="493201"/>
                  </a:moveTo>
                  <a:lnTo>
                    <a:pt x="2257" y="445702"/>
                  </a:lnTo>
                  <a:lnTo>
                    <a:pt x="8893" y="399481"/>
                  </a:lnTo>
                  <a:lnTo>
                    <a:pt x="19699" y="354744"/>
                  </a:lnTo>
                  <a:lnTo>
                    <a:pt x="34470" y="311698"/>
                  </a:lnTo>
                  <a:lnTo>
                    <a:pt x="52998" y="270549"/>
                  </a:lnTo>
                  <a:lnTo>
                    <a:pt x="75077" y="231504"/>
                  </a:lnTo>
                  <a:lnTo>
                    <a:pt x="100501" y="194770"/>
                  </a:lnTo>
                  <a:lnTo>
                    <a:pt x="129062" y="160554"/>
                  </a:lnTo>
                  <a:lnTo>
                    <a:pt x="160554" y="129062"/>
                  </a:lnTo>
                  <a:lnTo>
                    <a:pt x="194770" y="100501"/>
                  </a:lnTo>
                  <a:lnTo>
                    <a:pt x="231504" y="75077"/>
                  </a:lnTo>
                  <a:lnTo>
                    <a:pt x="270549" y="52998"/>
                  </a:lnTo>
                  <a:lnTo>
                    <a:pt x="311698" y="34470"/>
                  </a:lnTo>
                  <a:lnTo>
                    <a:pt x="354744" y="19699"/>
                  </a:lnTo>
                  <a:lnTo>
                    <a:pt x="399481" y="8893"/>
                  </a:lnTo>
                  <a:lnTo>
                    <a:pt x="445702" y="2257"/>
                  </a:lnTo>
                  <a:lnTo>
                    <a:pt x="493201" y="0"/>
                  </a:lnTo>
                  <a:lnTo>
                    <a:pt x="540699" y="2257"/>
                  </a:lnTo>
                  <a:lnTo>
                    <a:pt x="586920" y="8893"/>
                  </a:lnTo>
                  <a:lnTo>
                    <a:pt x="631657" y="19699"/>
                  </a:lnTo>
                  <a:lnTo>
                    <a:pt x="674703" y="34470"/>
                  </a:lnTo>
                  <a:lnTo>
                    <a:pt x="715852" y="52998"/>
                  </a:lnTo>
                  <a:lnTo>
                    <a:pt x="754897" y="75077"/>
                  </a:lnTo>
                  <a:lnTo>
                    <a:pt x="791631" y="100501"/>
                  </a:lnTo>
                  <a:lnTo>
                    <a:pt x="825847" y="129062"/>
                  </a:lnTo>
                  <a:lnTo>
                    <a:pt x="857339" y="160554"/>
                  </a:lnTo>
                  <a:lnTo>
                    <a:pt x="885900" y="194770"/>
                  </a:lnTo>
                  <a:lnTo>
                    <a:pt x="911324" y="231504"/>
                  </a:lnTo>
                  <a:lnTo>
                    <a:pt x="933403" y="270549"/>
                  </a:lnTo>
                  <a:lnTo>
                    <a:pt x="951931" y="311698"/>
                  </a:lnTo>
                  <a:lnTo>
                    <a:pt x="966702" y="354744"/>
                  </a:lnTo>
                  <a:lnTo>
                    <a:pt x="977508" y="399481"/>
                  </a:lnTo>
                  <a:lnTo>
                    <a:pt x="984144" y="445702"/>
                  </a:lnTo>
                  <a:lnTo>
                    <a:pt x="986402" y="493201"/>
                  </a:lnTo>
                  <a:lnTo>
                    <a:pt x="984144" y="540699"/>
                  </a:lnTo>
                  <a:lnTo>
                    <a:pt x="977508" y="586920"/>
                  </a:lnTo>
                  <a:lnTo>
                    <a:pt x="966702" y="631657"/>
                  </a:lnTo>
                  <a:lnTo>
                    <a:pt x="951931" y="674703"/>
                  </a:lnTo>
                  <a:lnTo>
                    <a:pt x="933403" y="715852"/>
                  </a:lnTo>
                  <a:lnTo>
                    <a:pt x="911324" y="754897"/>
                  </a:lnTo>
                  <a:lnTo>
                    <a:pt x="885900" y="791631"/>
                  </a:lnTo>
                  <a:lnTo>
                    <a:pt x="857339" y="825847"/>
                  </a:lnTo>
                  <a:lnTo>
                    <a:pt x="825847" y="857339"/>
                  </a:lnTo>
                  <a:lnTo>
                    <a:pt x="791631" y="885900"/>
                  </a:lnTo>
                  <a:lnTo>
                    <a:pt x="754897" y="911324"/>
                  </a:lnTo>
                  <a:lnTo>
                    <a:pt x="715852" y="933403"/>
                  </a:lnTo>
                  <a:lnTo>
                    <a:pt x="674703" y="951931"/>
                  </a:lnTo>
                  <a:lnTo>
                    <a:pt x="631657" y="966702"/>
                  </a:lnTo>
                  <a:lnTo>
                    <a:pt x="586920" y="977508"/>
                  </a:lnTo>
                  <a:lnTo>
                    <a:pt x="540699" y="984144"/>
                  </a:lnTo>
                  <a:lnTo>
                    <a:pt x="493201" y="986402"/>
                  </a:lnTo>
                  <a:lnTo>
                    <a:pt x="445702" y="984144"/>
                  </a:lnTo>
                  <a:lnTo>
                    <a:pt x="399481" y="977508"/>
                  </a:lnTo>
                  <a:lnTo>
                    <a:pt x="354744" y="966702"/>
                  </a:lnTo>
                  <a:lnTo>
                    <a:pt x="311698" y="951931"/>
                  </a:lnTo>
                  <a:lnTo>
                    <a:pt x="270549" y="933403"/>
                  </a:lnTo>
                  <a:lnTo>
                    <a:pt x="231504" y="911324"/>
                  </a:lnTo>
                  <a:lnTo>
                    <a:pt x="194770" y="885900"/>
                  </a:lnTo>
                  <a:lnTo>
                    <a:pt x="160554" y="857339"/>
                  </a:lnTo>
                  <a:lnTo>
                    <a:pt x="129062" y="825847"/>
                  </a:lnTo>
                  <a:lnTo>
                    <a:pt x="100501" y="791631"/>
                  </a:lnTo>
                  <a:lnTo>
                    <a:pt x="75077" y="754897"/>
                  </a:lnTo>
                  <a:lnTo>
                    <a:pt x="52998" y="715852"/>
                  </a:lnTo>
                  <a:lnTo>
                    <a:pt x="34470" y="674703"/>
                  </a:lnTo>
                  <a:lnTo>
                    <a:pt x="19699" y="631657"/>
                  </a:lnTo>
                  <a:lnTo>
                    <a:pt x="8893" y="586920"/>
                  </a:lnTo>
                  <a:lnTo>
                    <a:pt x="2257" y="540699"/>
                  </a:lnTo>
                  <a:lnTo>
                    <a:pt x="0" y="493201"/>
                  </a:lnTo>
                  <a:close/>
                </a:path>
              </a:pathLst>
            </a:custGeom>
            <a:ln w="254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62333" y="2642616"/>
            <a:ext cx="3632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0000DC"/>
                </a:solidFill>
                <a:latin typeface="Calibri"/>
                <a:cs typeface="Calibri"/>
              </a:rPr>
              <a:t>1.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25387" y="3825240"/>
            <a:ext cx="3632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0000DC"/>
                </a:solidFill>
                <a:latin typeface="Calibri"/>
                <a:cs typeface="Calibri"/>
              </a:rPr>
              <a:t>2.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62333" y="5007864"/>
            <a:ext cx="3632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0000DC"/>
                </a:solidFill>
                <a:latin typeface="Calibri"/>
                <a:cs typeface="Calibri"/>
              </a:rPr>
              <a:t>3.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9000" y="2684771"/>
            <a:ext cx="469788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770" algn="l"/>
              </a:tabLst>
            </a:pPr>
            <a:r>
              <a:rPr sz="3000" spc="-297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lang="cs-CZ" sz="3000" spc="-2970" dirty="0">
                <a:solidFill>
                  <a:srgbClr val="0000DC"/>
                </a:solidFill>
                <a:latin typeface="Arial MT"/>
                <a:cs typeface="Arial MT"/>
              </a:rPr>
              <a:t>	</a:t>
            </a:r>
            <a:r>
              <a:rPr sz="3000" spc="-5" dirty="0" err="1">
                <a:solidFill>
                  <a:srgbClr val="A6A6A6"/>
                </a:solidFill>
                <a:latin typeface="Calibri"/>
                <a:cs typeface="Calibri"/>
              </a:rPr>
              <a:t>Uvedení</a:t>
            </a:r>
            <a:r>
              <a:rPr sz="3000" spc="-4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A6A6A6"/>
                </a:solidFill>
                <a:latin typeface="Calibri"/>
                <a:cs typeface="Calibri"/>
              </a:rPr>
              <a:t>do</a:t>
            </a:r>
            <a:r>
              <a:rPr sz="3000" spc="-4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A6A6A6"/>
                </a:solidFill>
                <a:latin typeface="Calibri"/>
                <a:cs typeface="Calibri"/>
              </a:rPr>
              <a:t>mindfulness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3800" y="3825240"/>
            <a:ext cx="808751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705">
              <a:lnSpc>
                <a:spcPct val="100000"/>
              </a:lnSpc>
              <a:spcBef>
                <a:spcPts val="100"/>
              </a:spcBef>
              <a:tabLst>
                <a:tab pos="191770" algn="l"/>
              </a:tabLst>
            </a:pPr>
            <a:r>
              <a:rPr sz="3000" spc="-297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lang="cs-CZ" sz="3000" spc="-2970" dirty="0">
                <a:solidFill>
                  <a:srgbClr val="0000DC"/>
                </a:solidFill>
                <a:latin typeface="Arial MT"/>
                <a:cs typeface="Arial MT"/>
              </a:rPr>
              <a:t>	</a:t>
            </a:r>
            <a:r>
              <a:rPr sz="3000" spc="-10" dirty="0" err="1">
                <a:latin typeface="Calibri"/>
                <a:cs typeface="Calibri"/>
              </a:rPr>
              <a:t>Cvičení</a:t>
            </a:r>
            <a:r>
              <a:rPr sz="3000" spc="-10" dirty="0">
                <a:latin typeface="Calibri"/>
                <a:cs typeface="Calibri"/>
              </a:rPr>
              <a:t>/meditace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25" dirty="0">
                <a:latin typeface="Calibri"/>
                <a:cs typeface="Calibri"/>
              </a:rPr>
              <a:t>praktické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ukázky</a:t>
            </a:r>
            <a:r>
              <a:rPr sz="3000" dirty="0">
                <a:latin typeface="Calibri"/>
                <a:cs typeface="Calibri"/>
              </a:rPr>
              <a:t> + </a:t>
            </a:r>
            <a:r>
              <a:rPr sz="3000" spc="-20" dirty="0" err="1">
                <a:latin typeface="Calibri"/>
                <a:cs typeface="Calibri"/>
              </a:rPr>
              <a:t>disku</a:t>
            </a:r>
            <a:r>
              <a:rPr lang="cs-CZ" sz="3000" spc="-20" dirty="0">
                <a:latin typeface="Calibri"/>
                <a:cs typeface="Calibri"/>
              </a:rPr>
              <a:t>se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F9B4B983-22FB-09D8-1BDD-CA7ED7FE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2732196"/>
            <a:ext cx="4371211" cy="245080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="" xmlns:a16="http://schemas.microsoft.com/office/drawing/2014/main" id="{89B8C17F-F091-3067-5718-12A5A56CF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04" y="5059524"/>
            <a:ext cx="1938696" cy="17984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6613" y="1635252"/>
            <a:ext cx="2057400" cy="35874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26237" y="1995805"/>
            <a:ext cx="648335" cy="648335"/>
            <a:chOff x="826245" y="2551438"/>
            <a:chExt cx="648335" cy="648335"/>
          </a:xfrm>
        </p:grpSpPr>
        <p:sp>
          <p:nvSpPr>
            <p:cNvPr id="4" name="object 4"/>
            <p:cNvSpPr/>
            <p:nvPr/>
          </p:nvSpPr>
          <p:spPr>
            <a:xfrm>
              <a:off x="835770" y="2560963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5" h="629285">
                  <a:moveTo>
                    <a:pt x="524172" y="0"/>
                  </a:moveTo>
                  <a:lnTo>
                    <a:pt x="104780" y="0"/>
                  </a:lnTo>
                  <a:lnTo>
                    <a:pt x="63995" y="8234"/>
                  </a:lnTo>
                  <a:lnTo>
                    <a:pt x="30689" y="30689"/>
                  </a:lnTo>
                  <a:lnTo>
                    <a:pt x="8234" y="63995"/>
                  </a:lnTo>
                  <a:lnTo>
                    <a:pt x="0" y="104781"/>
                  </a:lnTo>
                  <a:lnTo>
                    <a:pt x="0" y="523891"/>
                  </a:lnTo>
                  <a:lnTo>
                    <a:pt x="8234" y="564676"/>
                  </a:lnTo>
                  <a:lnTo>
                    <a:pt x="30689" y="597982"/>
                  </a:lnTo>
                  <a:lnTo>
                    <a:pt x="63995" y="620437"/>
                  </a:lnTo>
                  <a:lnTo>
                    <a:pt x="104780" y="628671"/>
                  </a:lnTo>
                  <a:lnTo>
                    <a:pt x="524172" y="628671"/>
                  </a:lnTo>
                  <a:lnTo>
                    <a:pt x="564958" y="620437"/>
                  </a:lnTo>
                  <a:lnTo>
                    <a:pt x="598264" y="597982"/>
                  </a:lnTo>
                  <a:lnTo>
                    <a:pt x="620719" y="564676"/>
                  </a:lnTo>
                  <a:lnTo>
                    <a:pt x="628954" y="523891"/>
                  </a:lnTo>
                  <a:lnTo>
                    <a:pt x="628954" y="104781"/>
                  </a:lnTo>
                  <a:lnTo>
                    <a:pt x="620719" y="63995"/>
                  </a:lnTo>
                  <a:lnTo>
                    <a:pt x="598264" y="30689"/>
                  </a:lnTo>
                  <a:lnTo>
                    <a:pt x="564958" y="8234"/>
                  </a:lnTo>
                  <a:lnTo>
                    <a:pt x="524172" y="0"/>
                  </a:lnTo>
                  <a:close/>
                </a:path>
              </a:pathLst>
            </a:custGeom>
            <a:solidFill>
              <a:srgbClr val="F2F2F2">
                <a:alpha val="8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5770" y="2560963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5" h="629285">
                  <a:moveTo>
                    <a:pt x="0" y="104781"/>
                  </a:moveTo>
                  <a:lnTo>
                    <a:pt x="8234" y="63995"/>
                  </a:lnTo>
                  <a:lnTo>
                    <a:pt x="30689" y="30689"/>
                  </a:lnTo>
                  <a:lnTo>
                    <a:pt x="63995" y="8234"/>
                  </a:lnTo>
                  <a:lnTo>
                    <a:pt x="104781" y="0"/>
                  </a:lnTo>
                  <a:lnTo>
                    <a:pt x="524173" y="0"/>
                  </a:lnTo>
                  <a:lnTo>
                    <a:pt x="564958" y="8234"/>
                  </a:lnTo>
                  <a:lnTo>
                    <a:pt x="598264" y="30689"/>
                  </a:lnTo>
                  <a:lnTo>
                    <a:pt x="620719" y="63995"/>
                  </a:lnTo>
                  <a:lnTo>
                    <a:pt x="628954" y="104781"/>
                  </a:lnTo>
                  <a:lnTo>
                    <a:pt x="628954" y="523891"/>
                  </a:lnTo>
                  <a:lnTo>
                    <a:pt x="620719" y="564676"/>
                  </a:lnTo>
                  <a:lnTo>
                    <a:pt x="598264" y="597982"/>
                  </a:lnTo>
                  <a:lnTo>
                    <a:pt x="564958" y="620437"/>
                  </a:lnTo>
                  <a:lnTo>
                    <a:pt x="524173" y="628672"/>
                  </a:lnTo>
                  <a:lnTo>
                    <a:pt x="104781" y="628672"/>
                  </a:lnTo>
                  <a:lnTo>
                    <a:pt x="63995" y="620437"/>
                  </a:lnTo>
                  <a:lnTo>
                    <a:pt x="30689" y="597982"/>
                  </a:lnTo>
                  <a:lnTo>
                    <a:pt x="8234" y="564676"/>
                  </a:lnTo>
                  <a:lnTo>
                    <a:pt x="0" y="523891"/>
                  </a:lnTo>
                  <a:lnTo>
                    <a:pt x="0" y="104781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2290" y="2078672"/>
            <a:ext cx="316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00DC"/>
                </a:solidFill>
                <a:latin typeface="Calibri"/>
                <a:cs typeface="Calibri"/>
              </a:rPr>
              <a:t>1.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6236" y="3104832"/>
            <a:ext cx="648335" cy="648335"/>
            <a:chOff x="826245" y="3572581"/>
            <a:chExt cx="648335" cy="648335"/>
          </a:xfrm>
        </p:grpSpPr>
        <p:sp>
          <p:nvSpPr>
            <p:cNvPr id="8" name="object 8"/>
            <p:cNvSpPr/>
            <p:nvPr/>
          </p:nvSpPr>
          <p:spPr>
            <a:xfrm>
              <a:off x="835770" y="3582106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5" h="629285">
                  <a:moveTo>
                    <a:pt x="524172" y="0"/>
                  </a:moveTo>
                  <a:lnTo>
                    <a:pt x="104780" y="0"/>
                  </a:lnTo>
                  <a:lnTo>
                    <a:pt x="63995" y="8234"/>
                  </a:lnTo>
                  <a:lnTo>
                    <a:pt x="30689" y="30689"/>
                  </a:lnTo>
                  <a:lnTo>
                    <a:pt x="8234" y="63994"/>
                  </a:lnTo>
                  <a:lnTo>
                    <a:pt x="0" y="104780"/>
                  </a:lnTo>
                  <a:lnTo>
                    <a:pt x="0" y="523890"/>
                  </a:lnTo>
                  <a:lnTo>
                    <a:pt x="8234" y="564675"/>
                  </a:lnTo>
                  <a:lnTo>
                    <a:pt x="30689" y="597981"/>
                  </a:lnTo>
                  <a:lnTo>
                    <a:pt x="63995" y="620437"/>
                  </a:lnTo>
                  <a:lnTo>
                    <a:pt x="104780" y="628671"/>
                  </a:lnTo>
                  <a:lnTo>
                    <a:pt x="524172" y="628671"/>
                  </a:lnTo>
                  <a:lnTo>
                    <a:pt x="564958" y="620437"/>
                  </a:lnTo>
                  <a:lnTo>
                    <a:pt x="598264" y="597981"/>
                  </a:lnTo>
                  <a:lnTo>
                    <a:pt x="620719" y="564675"/>
                  </a:lnTo>
                  <a:lnTo>
                    <a:pt x="628954" y="523890"/>
                  </a:lnTo>
                  <a:lnTo>
                    <a:pt x="628954" y="104780"/>
                  </a:lnTo>
                  <a:lnTo>
                    <a:pt x="620719" y="63994"/>
                  </a:lnTo>
                  <a:lnTo>
                    <a:pt x="598264" y="30689"/>
                  </a:lnTo>
                  <a:lnTo>
                    <a:pt x="564958" y="8234"/>
                  </a:lnTo>
                  <a:lnTo>
                    <a:pt x="524172" y="0"/>
                  </a:lnTo>
                  <a:close/>
                </a:path>
              </a:pathLst>
            </a:custGeom>
            <a:solidFill>
              <a:srgbClr val="F2F2F2">
                <a:alpha val="8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5770" y="3582106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5" h="629285">
                  <a:moveTo>
                    <a:pt x="0" y="104781"/>
                  </a:moveTo>
                  <a:lnTo>
                    <a:pt x="8234" y="63995"/>
                  </a:lnTo>
                  <a:lnTo>
                    <a:pt x="30689" y="30689"/>
                  </a:lnTo>
                  <a:lnTo>
                    <a:pt x="63995" y="8234"/>
                  </a:lnTo>
                  <a:lnTo>
                    <a:pt x="104781" y="0"/>
                  </a:lnTo>
                  <a:lnTo>
                    <a:pt x="524173" y="0"/>
                  </a:lnTo>
                  <a:lnTo>
                    <a:pt x="564958" y="8234"/>
                  </a:lnTo>
                  <a:lnTo>
                    <a:pt x="598264" y="30689"/>
                  </a:lnTo>
                  <a:lnTo>
                    <a:pt x="620719" y="63995"/>
                  </a:lnTo>
                  <a:lnTo>
                    <a:pt x="628954" y="104781"/>
                  </a:lnTo>
                  <a:lnTo>
                    <a:pt x="628954" y="523891"/>
                  </a:lnTo>
                  <a:lnTo>
                    <a:pt x="620719" y="564676"/>
                  </a:lnTo>
                  <a:lnTo>
                    <a:pt x="598264" y="597982"/>
                  </a:lnTo>
                  <a:lnTo>
                    <a:pt x="564958" y="620437"/>
                  </a:lnTo>
                  <a:lnTo>
                    <a:pt x="524173" y="628672"/>
                  </a:lnTo>
                  <a:lnTo>
                    <a:pt x="104781" y="628672"/>
                  </a:lnTo>
                  <a:lnTo>
                    <a:pt x="63995" y="620437"/>
                  </a:lnTo>
                  <a:lnTo>
                    <a:pt x="30689" y="597982"/>
                  </a:lnTo>
                  <a:lnTo>
                    <a:pt x="8234" y="564676"/>
                  </a:lnTo>
                  <a:lnTo>
                    <a:pt x="0" y="523891"/>
                  </a:lnTo>
                  <a:lnTo>
                    <a:pt x="0" y="104781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2290" y="3179578"/>
            <a:ext cx="316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00DC"/>
                </a:solidFill>
                <a:latin typeface="Calibri"/>
                <a:cs typeface="Calibri"/>
              </a:rPr>
              <a:t>2.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6235" y="4213860"/>
            <a:ext cx="648335" cy="648335"/>
            <a:chOff x="826245" y="4593723"/>
            <a:chExt cx="648335" cy="648335"/>
          </a:xfrm>
        </p:grpSpPr>
        <p:sp>
          <p:nvSpPr>
            <p:cNvPr id="12" name="object 12"/>
            <p:cNvSpPr/>
            <p:nvPr/>
          </p:nvSpPr>
          <p:spPr>
            <a:xfrm>
              <a:off x="835770" y="4603248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5" h="629285">
                  <a:moveTo>
                    <a:pt x="524172" y="0"/>
                  </a:moveTo>
                  <a:lnTo>
                    <a:pt x="104780" y="0"/>
                  </a:lnTo>
                  <a:lnTo>
                    <a:pt x="63995" y="8234"/>
                  </a:lnTo>
                  <a:lnTo>
                    <a:pt x="30689" y="30689"/>
                  </a:lnTo>
                  <a:lnTo>
                    <a:pt x="8234" y="63994"/>
                  </a:lnTo>
                  <a:lnTo>
                    <a:pt x="0" y="104780"/>
                  </a:lnTo>
                  <a:lnTo>
                    <a:pt x="0" y="523890"/>
                  </a:lnTo>
                  <a:lnTo>
                    <a:pt x="8234" y="564675"/>
                  </a:lnTo>
                  <a:lnTo>
                    <a:pt x="30689" y="597981"/>
                  </a:lnTo>
                  <a:lnTo>
                    <a:pt x="63995" y="620437"/>
                  </a:lnTo>
                  <a:lnTo>
                    <a:pt x="104780" y="628671"/>
                  </a:lnTo>
                  <a:lnTo>
                    <a:pt x="524172" y="628671"/>
                  </a:lnTo>
                  <a:lnTo>
                    <a:pt x="564958" y="620437"/>
                  </a:lnTo>
                  <a:lnTo>
                    <a:pt x="598264" y="597981"/>
                  </a:lnTo>
                  <a:lnTo>
                    <a:pt x="620719" y="564675"/>
                  </a:lnTo>
                  <a:lnTo>
                    <a:pt x="628954" y="523890"/>
                  </a:lnTo>
                  <a:lnTo>
                    <a:pt x="628954" y="104780"/>
                  </a:lnTo>
                  <a:lnTo>
                    <a:pt x="620719" y="63994"/>
                  </a:lnTo>
                  <a:lnTo>
                    <a:pt x="598264" y="30689"/>
                  </a:lnTo>
                  <a:lnTo>
                    <a:pt x="564958" y="8234"/>
                  </a:lnTo>
                  <a:lnTo>
                    <a:pt x="524172" y="0"/>
                  </a:lnTo>
                  <a:close/>
                </a:path>
              </a:pathLst>
            </a:custGeom>
            <a:solidFill>
              <a:srgbClr val="F2F2F2">
                <a:alpha val="8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5770" y="4603248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5" h="629285">
                  <a:moveTo>
                    <a:pt x="0" y="104781"/>
                  </a:moveTo>
                  <a:lnTo>
                    <a:pt x="8234" y="63995"/>
                  </a:lnTo>
                  <a:lnTo>
                    <a:pt x="30689" y="30689"/>
                  </a:lnTo>
                  <a:lnTo>
                    <a:pt x="63995" y="8234"/>
                  </a:lnTo>
                  <a:lnTo>
                    <a:pt x="104781" y="0"/>
                  </a:lnTo>
                  <a:lnTo>
                    <a:pt x="524173" y="0"/>
                  </a:lnTo>
                  <a:lnTo>
                    <a:pt x="564958" y="8234"/>
                  </a:lnTo>
                  <a:lnTo>
                    <a:pt x="598264" y="30689"/>
                  </a:lnTo>
                  <a:lnTo>
                    <a:pt x="620719" y="63995"/>
                  </a:lnTo>
                  <a:lnTo>
                    <a:pt x="628954" y="104781"/>
                  </a:lnTo>
                  <a:lnTo>
                    <a:pt x="628954" y="523891"/>
                  </a:lnTo>
                  <a:lnTo>
                    <a:pt x="620719" y="564676"/>
                  </a:lnTo>
                  <a:lnTo>
                    <a:pt x="598264" y="597982"/>
                  </a:lnTo>
                  <a:lnTo>
                    <a:pt x="564958" y="620437"/>
                  </a:lnTo>
                  <a:lnTo>
                    <a:pt x="524173" y="628672"/>
                  </a:lnTo>
                  <a:lnTo>
                    <a:pt x="104781" y="628672"/>
                  </a:lnTo>
                  <a:lnTo>
                    <a:pt x="63995" y="620437"/>
                  </a:lnTo>
                  <a:lnTo>
                    <a:pt x="30689" y="597982"/>
                  </a:lnTo>
                  <a:lnTo>
                    <a:pt x="8234" y="564676"/>
                  </a:lnTo>
                  <a:lnTo>
                    <a:pt x="0" y="523891"/>
                  </a:lnTo>
                  <a:lnTo>
                    <a:pt x="0" y="104781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92290" y="4296727"/>
            <a:ext cx="316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00DC"/>
                </a:solidFill>
                <a:latin typeface="Calibri"/>
                <a:cs typeface="Calibri"/>
              </a:rPr>
              <a:t>3.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5572" y="1995805"/>
            <a:ext cx="3085465" cy="2866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900" marR="241300" indent="-457200">
              <a:lnSpc>
                <a:spcPct val="101400"/>
              </a:lnSpc>
              <a:spcBef>
                <a:spcPts val="5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0000DC"/>
                </a:solidFill>
                <a:latin typeface="Calibri"/>
                <a:cs typeface="Calibri"/>
              </a:rPr>
              <a:t>Uvědomění </a:t>
            </a:r>
            <a:r>
              <a:rPr sz="2800" spc="-5" dirty="0">
                <a:latin typeface="Calibri"/>
                <a:cs typeface="Calibri"/>
              </a:rPr>
              <a:t>si, </a:t>
            </a:r>
            <a:r>
              <a:rPr sz="2800" dirty="0">
                <a:latin typeface="Calibri"/>
                <a:cs typeface="Calibri"/>
              </a:rPr>
              <a:t> jak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nám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právě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je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0000DC"/>
                </a:solidFill>
                <a:latin typeface="Calibri"/>
                <a:cs typeface="Calibri"/>
              </a:rPr>
              <a:t>Stabilizace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5"/>
              </a:spcBef>
            </a:pPr>
            <a:r>
              <a:rPr sz="2800" spc="-20" dirty="0">
                <a:latin typeface="Calibri"/>
                <a:cs typeface="Calibri"/>
              </a:rPr>
              <a:t>pozornosti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20" dirty="0">
                <a:solidFill>
                  <a:srgbClr val="0000DC"/>
                </a:solidFill>
                <a:latin typeface="Calibri"/>
                <a:cs typeface="Calibri"/>
              </a:rPr>
              <a:t>Rozšíření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5"/>
              </a:spcBef>
            </a:pPr>
            <a:r>
              <a:rPr sz="2800" spc="-20" dirty="0">
                <a:latin typeface="Calibri"/>
                <a:cs typeface="Calibri"/>
              </a:rPr>
              <a:t>pozornosti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tělo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53400" y="1995805"/>
            <a:ext cx="2361565" cy="286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0" dirty="0">
                <a:solidFill>
                  <a:srgbClr val="0000DC"/>
                </a:solidFill>
                <a:latin typeface="Calibri"/>
                <a:cs typeface="Calibri"/>
              </a:rPr>
              <a:t>PAUSE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5"/>
              </a:spcBef>
            </a:pPr>
            <a:r>
              <a:rPr sz="2800" spc="-5" dirty="0">
                <a:latin typeface="Calibri"/>
                <a:cs typeface="Calibri"/>
              </a:rPr>
              <a:t>(</a:t>
            </a:r>
            <a:r>
              <a:rPr lang="cs-CZ" sz="2800" spc="-5" dirty="0">
                <a:latin typeface="Calibri"/>
                <a:cs typeface="Calibri"/>
              </a:rPr>
              <a:t>z</a:t>
            </a:r>
            <a:r>
              <a:rPr sz="2800" spc="-5" dirty="0" err="1">
                <a:latin typeface="Calibri"/>
                <a:cs typeface="Calibri"/>
              </a:rPr>
              <a:t>pomalte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0000DC"/>
                </a:solidFill>
                <a:latin typeface="Calibri"/>
                <a:cs typeface="Calibri"/>
              </a:rPr>
              <a:t>RELAX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5"/>
              </a:spcBef>
            </a:pPr>
            <a:r>
              <a:rPr sz="2800" spc="-15" dirty="0">
                <a:latin typeface="Calibri"/>
                <a:cs typeface="Calibri"/>
              </a:rPr>
              <a:t>(uvolněte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se)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0000DC"/>
                </a:solidFill>
                <a:latin typeface="Calibri"/>
                <a:cs typeface="Calibri"/>
              </a:rPr>
              <a:t>OPEN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5"/>
              </a:spcBef>
            </a:pPr>
            <a:r>
              <a:rPr sz="2800" spc="-20" dirty="0">
                <a:latin typeface="Calibri"/>
                <a:cs typeface="Calibri"/>
              </a:rPr>
              <a:t>(otevřete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06700" y="848868"/>
            <a:ext cx="5221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Prostor</a:t>
            </a:r>
            <a:r>
              <a:rPr sz="4400" spc="-2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dirty="0">
                <a:solidFill>
                  <a:srgbClr val="0000DC"/>
                </a:solidFill>
                <a:latin typeface="Georgia"/>
                <a:cs typeface="Georgia"/>
              </a:rPr>
              <a:t>k</a:t>
            </a:r>
            <a:r>
              <a:rPr sz="4400" spc="-1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nadechnutí</a:t>
            </a:r>
            <a:endParaRPr sz="4400">
              <a:latin typeface="Georgia"/>
              <a:cs typeface="Georgia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B9776886-2CC7-F12D-16F5-42C7B77D7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5048250"/>
            <a:ext cx="7239000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700" y="848868"/>
            <a:ext cx="57740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9545" algn="l"/>
              </a:tabLst>
            </a:pPr>
            <a:r>
              <a:rPr lang="cs-CZ" sz="4400" spc="-10" dirty="0">
                <a:solidFill>
                  <a:srgbClr val="0000DC"/>
                </a:solidFill>
                <a:latin typeface="Georgia"/>
                <a:cs typeface="Georgia"/>
              </a:rPr>
              <a:t>M</a:t>
            </a:r>
            <a:r>
              <a:rPr sz="4400" spc="-5" dirty="0" err="1">
                <a:solidFill>
                  <a:srgbClr val="0000DC"/>
                </a:solidFill>
                <a:latin typeface="Georgia"/>
                <a:cs typeface="Georgia"/>
              </a:rPr>
              <a:t>i</a:t>
            </a:r>
            <a:r>
              <a:rPr sz="4400" dirty="0" err="1">
                <a:solidFill>
                  <a:srgbClr val="0000DC"/>
                </a:solidFill>
                <a:latin typeface="Georgia"/>
                <a:cs typeface="Georgia"/>
              </a:rPr>
              <a:t>n</a:t>
            </a:r>
            <a:r>
              <a:rPr sz="4400" spc="-5" dirty="0" err="1">
                <a:solidFill>
                  <a:srgbClr val="0000DC"/>
                </a:solidFill>
                <a:latin typeface="Georgia"/>
                <a:cs typeface="Georgia"/>
              </a:rPr>
              <a:t>d</a:t>
            </a:r>
            <a:r>
              <a:rPr sz="4400" spc="-10" dirty="0" err="1">
                <a:solidFill>
                  <a:srgbClr val="0000DC"/>
                </a:solidFill>
                <a:latin typeface="Georgia"/>
                <a:cs typeface="Georgia"/>
              </a:rPr>
              <a:t>fu</a:t>
            </a:r>
            <a:r>
              <a:rPr sz="4400" dirty="0" err="1">
                <a:solidFill>
                  <a:srgbClr val="0000DC"/>
                </a:solidFill>
                <a:latin typeface="Georgia"/>
                <a:cs typeface="Georgia"/>
              </a:rPr>
              <a:t>ln</a:t>
            </a:r>
            <a:r>
              <a:rPr sz="4400" spc="-5" dirty="0" err="1">
                <a:solidFill>
                  <a:srgbClr val="0000DC"/>
                </a:solidFill>
                <a:latin typeface="Georgia"/>
                <a:cs typeface="Georgia"/>
              </a:rPr>
              <a:t>es</a:t>
            </a:r>
            <a:r>
              <a:rPr sz="4400" dirty="0" err="1">
                <a:solidFill>
                  <a:srgbClr val="0000DC"/>
                </a:solidFill>
                <a:latin typeface="Georgia"/>
                <a:cs typeface="Georgia"/>
              </a:rPr>
              <a:t>s</a:t>
            </a:r>
            <a:endParaRPr sz="4400" dirty="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59563" y="2241736"/>
            <a:ext cx="1299210" cy="3783329"/>
            <a:chOff x="1859563" y="2241736"/>
            <a:chExt cx="1299210" cy="3783329"/>
          </a:xfrm>
        </p:grpSpPr>
        <p:sp>
          <p:nvSpPr>
            <p:cNvPr id="4" name="object 4"/>
            <p:cNvSpPr/>
            <p:nvPr/>
          </p:nvSpPr>
          <p:spPr>
            <a:xfrm>
              <a:off x="1876560" y="2254436"/>
              <a:ext cx="793750" cy="3757929"/>
            </a:xfrm>
            <a:custGeom>
              <a:avLst/>
              <a:gdLst/>
              <a:ahLst/>
              <a:cxnLst/>
              <a:rect l="l" t="t" r="r" b="b"/>
              <a:pathLst>
                <a:path w="793750" h="3757929">
                  <a:moveTo>
                    <a:pt x="15255" y="0"/>
                  </a:moveTo>
                  <a:lnTo>
                    <a:pt x="49084" y="34437"/>
                  </a:lnTo>
                  <a:lnTo>
                    <a:pt x="82162" y="69331"/>
                  </a:lnTo>
                  <a:lnTo>
                    <a:pt x="114488" y="104671"/>
                  </a:lnTo>
                  <a:lnTo>
                    <a:pt x="146062" y="140448"/>
                  </a:lnTo>
                  <a:lnTo>
                    <a:pt x="176884" y="176651"/>
                  </a:lnTo>
                  <a:lnTo>
                    <a:pt x="206955" y="213270"/>
                  </a:lnTo>
                  <a:lnTo>
                    <a:pt x="236274" y="250294"/>
                  </a:lnTo>
                  <a:lnTo>
                    <a:pt x="264841" y="287714"/>
                  </a:lnTo>
                  <a:lnTo>
                    <a:pt x="292657" y="325518"/>
                  </a:lnTo>
                  <a:lnTo>
                    <a:pt x="319720" y="363697"/>
                  </a:lnTo>
                  <a:lnTo>
                    <a:pt x="346032" y="402241"/>
                  </a:lnTo>
                  <a:lnTo>
                    <a:pt x="371592" y="441138"/>
                  </a:lnTo>
                  <a:lnTo>
                    <a:pt x="396400" y="480380"/>
                  </a:lnTo>
                  <a:lnTo>
                    <a:pt x="420457" y="519955"/>
                  </a:lnTo>
                  <a:lnTo>
                    <a:pt x="443762" y="559854"/>
                  </a:lnTo>
                  <a:lnTo>
                    <a:pt x="466315" y="600066"/>
                  </a:lnTo>
                  <a:lnTo>
                    <a:pt x="488116" y="640580"/>
                  </a:lnTo>
                  <a:lnTo>
                    <a:pt x="509166" y="681387"/>
                  </a:lnTo>
                  <a:lnTo>
                    <a:pt x="529463" y="722477"/>
                  </a:lnTo>
                  <a:lnTo>
                    <a:pt x="549009" y="763838"/>
                  </a:lnTo>
                  <a:lnTo>
                    <a:pt x="567803" y="805461"/>
                  </a:lnTo>
                  <a:lnTo>
                    <a:pt x="585846" y="847336"/>
                  </a:lnTo>
                  <a:lnTo>
                    <a:pt x="603136" y="889452"/>
                  </a:lnTo>
                  <a:lnTo>
                    <a:pt x="619675" y="931799"/>
                  </a:lnTo>
                  <a:lnTo>
                    <a:pt x="635462" y="974367"/>
                  </a:lnTo>
                  <a:lnTo>
                    <a:pt x="650498" y="1017145"/>
                  </a:lnTo>
                  <a:lnTo>
                    <a:pt x="664781" y="1060123"/>
                  </a:lnTo>
                  <a:lnTo>
                    <a:pt x="678313" y="1103291"/>
                  </a:lnTo>
                  <a:lnTo>
                    <a:pt x="691093" y="1146639"/>
                  </a:lnTo>
                  <a:lnTo>
                    <a:pt x="703121" y="1190156"/>
                  </a:lnTo>
                  <a:lnTo>
                    <a:pt x="714398" y="1233833"/>
                  </a:lnTo>
                  <a:lnTo>
                    <a:pt x="724923" y="1277658"/>
                  </a:lnTo>
                  <a:lnTo>
                    <a:pt x="734696" y="1321622"/>
                  </a:lnTo>
                  <a:lnTo>
                    <a:pt x="743717" y="1365714"/>
                  </a:lnTo>
                  <a:lnTo>
                    <a:pt x="751986" y="1409924"/>
                  </a:lnTo>
                  <a:lnTo>
                    <a:pt x="759504" y="1454242"/>
                  </a:lnTo>
                  <a:lnTo>
                    <a:pt x="766270" y="1498657"/>
                  </a:lnTo>
                  <a:lnTo>
                    <a:pt x="772284" y="1543160"/>
                  </a:lnTo>
                  <a:lnTo>
                    <a:pt x="777546" y="1587740"/>
                  </a:lnTo>
                  <a:lnTo>
                    <a:pt x="782057" y="1632386"/>
                  </a:lnTo>
                  <a:lnTo>
                    <a:pt x="785816" y="1677089"/>
                  </a:lnTo>
                  <a:lnTo>
                    <a:pt x="788823" y="1721838"/>
                  </a:lnTo>
                  <a:lnTo>
                    <a:pt x="791078" y="1766624"/>
                  </a:lnTo>
                  <a:lnTo>
                    <a:pt x="792582" y="1811434"/>
                  </a:lnTo>
                  <a:lnTo>
                    <a:pt x="793334" y="1856260"/>
                  </a:lnTo>
                  <a:lnTo>
                    <a:pt x="793334" y="1901092"/>
                  </a:lnTo>
                  <a:lnTo>
                    <a:pt x="792582" y="1945918"/>
                  </a:lnTo>
                  <a:lnTo>
                    <a:pt x="791078" y="1990728"/>
                  </a:lnTo>
                  <a:lnTo>
                    <a:pt x="788823" y="2035513"/>
                  </a:lnTo>
                  <a:lnTo>
                    <a:pt x="785816" y="2080263"/>
                  </a:lnTo>
                  <a:lnTo>
                    <a:pt x="782057" y="2124966"/>
                  </a:lnTo>
                  <a:lnTo>
                    <a:pt x="777546" y="2169612"/>
                  </a:lnTo>
                  <a:lnTo>
                    <a:pt x="772284" y="2214192"/>
                  </a:lnTo>
                  <a:lnTo>
                    <a:pt x="766270" y="2258694"/>
                  </a:lnTo>
                  <a:lnTo>
                    <a:pt x="759504" y="2303110"/>
                  </a:lnTo>
                  <a:lnTo>
                    <a:pt x="751986" y="2347428"/>
                  </a:lnTo>
                  <a:lnTo>
                    <a:pt x="743717" y="2391638"/>
                  </a:lnTo>
                  <a:lnTo>
                    <a:pt x="734696" y="2435730"/>
                  </a:lnTo>
                  <a:lnTo>
                    <a:pt x="724923" y="2479694"/>
                  </a:lnTo>
                  <a:lnTo>
                    <a:pt x="714398" y="2523519"/>
                  </a:lnTo>
                  <a:lnTo>
                    <a:pt x="703121" y="2567196"/>
                  </a:lnTo>
                  <a:lnTo>
                    <a:pt x="691093" y="2610713"/>
                  </a:lnTo>
                  <a:lnTo>
                    <a:pt x="678313" y="2654061"/>
                  </a:lnTo>
                  <a:lnTo>
                    <a:pt x="664781" y="2697229"/>
                  </a:lnTo>
                  <a:lnTo>
                    <a:pt x="650498" y="2740207"/>
                  </a:lnTo>
                  <a:lnTo>
                    <a:pt x="635462" y="2782985"/>
                  </a:lnTo>
                  <a:lnTo>
                    <a:pt x="619675" y="2825553"/>
                  </a:lnTo>
                  <a:lnTo>
                    <a:pt x="603136" y="2867900"/>
                  </a:lnTo>
                  <a:lnTo>
                    <a:pt x="585846" y="2910016"/>
                  </a:lnTo>
                  <a:lnTo>
                    <a:pt x="567803" y="2951891"/>
                  </a:lnTo>
                  <a:lnTo>
                    <a:pt x="549009" y="2993514"/>
                  </a:lnTo>
                  <a:lnTo>
                    <a:pt x="529463" y="3034875"/>
                  </a:lnTo>
                  <a:lnTo>
                    <a:pt x="509166" y="3075965"/>
                  </a:lnTo>
                  <a:lnTo>
                    <a:pt x="488116" y="3116772"/>
                  </a:lnTo>
                  <a:lnTo>
                    <a:pt x="466315" y="3157286"/>
                  </a:lnTo>
                  <a:lnTo>
                    <a:pt x="443762" y="3197498"/>
                  </a:lnTo>
                  <a:lnTo>
                    <a:pt x="420457" y="3237397"/>
                  </a:lnTo>
                  <a:lnTo>
                    <a:pt x="396400" y="3276972"/>
                  </a:lnTo>
                  <a:lnTo>
                    <a:pt x="371592" y="3316213"/>
                  </a:lnTo>
                  <a:lnTo>
                    <a:pt x="346032" y="3355111"/>
                  </a:lnTo>
                  <a:lnTo>
                    <a:pt x="319720" y="3393655"/>
                  </a:lnTo>
                  <a:lnTo>
                    <a:pt x="292657" y="3431834"/>
                  </a:lnTo>
                  <a:lnTo>
                    <a:pt x="264841" y="3469638"/>
                  </a:lnTo>
                  <a:lnTo>
                    <a:pt x="236274" y="3507057"/>
                  </a:lnTo>
                  <a:lnTo>
                    <a:pt x="206955" y="3544082"/>
                  </a:lnTo>
                  <a:lnTo>
                    <a:pt x="176884" y="3580700"/>
                  </a:lnTo>
                  <a:lnTo>
                    <a:pt x="146062" y="3616903"/>
                  </a:lnTo>
                  <a:lnTo>
                    <a:pt x="114488" y="3652680"/>
                  </a:lnTo>
                  <a:lnTo>
                    <a:pt x="82162" y="3688021"/>
                  </a:lnTo>
                  <a:lnTo>
                    <a:pt x="49084" y="3722915"/>
                  </a:lnTo>
                  <a:lnTo>
                    <a:pt x="15255" y="3757352"/>
                  </a:lnTo>
                  <a:lnTo>
                    <a:pt x="0" y="3742095"/>
                  </a:lnTo>
                  <a:lnTo>
                    <a:pt x="33923" y="3707555"/>
                  </a:lnTo>
                  <a:lnTo>
                    <a:pt x="67084" y="3672552"/>
                  </a:lnTo>
                  <a:lnTo>
                    <a:pt x="99483" y="3637097"/>
                  </a:lnTo>
                  <a:lnTo>
                    <a:pt x="131120" y="3601199"/>
                  </a:lnTo>
                  <a:lnTo>
                    <a:pt x="161994" y="3564870"/>
                  </a:lnTo>
                  <a:lnTo>
                    <a:pt x="192106" y="3528120"/>
                  </a:lnTo>
                  <a:lnTo>
                    <a:pt x="221455" y="3490960"/>
                  </a:lnTo>
                  <a:lnTo>
                    <a:pt x="250043" y="3453399"/>
                  </a:lnTo>
                  <a:lnTo>
                    <a:pt x="277868" y="3415449"/>
                  </a:lnTo>
                  <a:lnTo>
                    <a:pt x="304930" y="3377120"/>
                  </a:lnTo>
                  <a:lnTo>
                    <a:pt x="331230" y="3338423"/>
                  </a:lnTo>
                  <a:lnTo>
                    <a:pt x="356768" y="3299368"/>
                  </a:lnTo>
                  <a:lnTo>
                    <a:pt x="381544" y="3259965"/>
                  </a:lnTo>
                  <a:lnTo>
                    <a:pt x="405557" y="3220226"/>
                  </a:lnTo>
                  <a:lnTo>
                    <a:pt x="428808" y="3180160"/>
                  </a:lnTo>
                  <a:lnTo>
                    <a:pt x="451297" y="3139779"/>
                  </a:lnTo>
                  <a:lnTo>
                    <a:pt x="473023" y="3099092"/>
                  </a:lnTo>
                  <a:lnTo>
                    <a:pt x="493987" y="3058111"/>
                  </a:lnTo>
                  <a:lnTo>
                    <a:pt x="514189" y="3016845"/>
                  </a:lnTo>
                  <a:lnTo>
                    <a:pt x="533628" y="2975306"/>
                  </a:lnTo>
                  <a:lnTo>
                    <a:pt x="552305" y="2933504"/>
                  </a:lnTo>
                  <a:lnTo>
                    <a:pt x="570220" y="2891449"/>
                  </a:lnTo>
                  <a:lnTo>
                    <a:pt x="587372" y="2849152"/>
                  </a:lnTo>
                  <a:lnTo>
                    <a:pt x="603762" y="2806623"/>
                  </a:lnTo>
                  <a:lnTo>
                    <a:pt x="619390" y="2763873"/>
                  </a:lnTo>
                  <a:lnTo>
                    <a:pt x="634255" y="2720913"/>
                  </a:lnTo>
                  <a:lnTo>
                    <a:pt x="648358" y="2677753"/>
                  </a:lnTo>
                  <a:lnTo>
                    <a:pt x="661699" y="2634403"/>
                  </a:lnTo>
                  <a:lnTo>
                    <a:pt x="674277" y="2590875"/>
                  </a:lnTo>
                  <a:lnTo>
                    <a:pt x="686094" y="2547178"/>
                  </a:lnTo>
                  <a:lnTo>
                    <a:pt x="697147" y="2503323"/>
                  </a:lnTo>
                  <a:lnTo>
                    <a:pt x="707439" y="2459321"/>
                  </a:lnTo>
                  <a:lnTo>
                    <a:pt x="716968" y="2415182"/>
                  </a:lnTo>
                  <a:lnTo>
                    <a:pt x="725734" y="2370917"/>
                  </a:lnTo>
                  <a:lnTo>
                    <a:pt x="733739" y="2326535"/>
                  </a:lnTo>
                  <a:lnTo>
                    <a:pt x="740981" y="2282049"/>
                  </a:lnTo>
                  <a:lnTo>
                    <a:pt x="747461" y="2237468"/>
                  </a:lnTo>
                  <a:lnTo>
                    <a:pt x="753178" y="2192803"/>
                  </a:lnTo>
                  <a:lnTo>
                    <a:pt x="758133" y="2148064"/>
                  </a:lnTo>
                  <a:lnTo>
                    <a:pt x="762326" y="2103262"/>
                  </a:lnTo>
                  <a:lnTo>
                    <a:pt x="765757" y="2058407"/>
                  </a:lnTo>
                  <a:lnTo>
                    <a:pt x="768425" y="2013510"/>
                  </a:lnTo>
                  <a:lnTo>
                    <a:pt x="770331" y="1968581"/>
                  </a:lnTo>
                  <a:lnTo>
                    <a:pt x="771474" y="1923632"/>
                  </a:lnTo>
                  <a:lnTo>
                    <a:pt x="771855" y="1878672"/>
                  </a:lnTo>
                  <a:lnTo>
                    <a:pt x="771474" y="1833712"/>
                  </a:lnTo>
                  <a:lnTo>
                    <a:pt x="770331" y="1788762"/>
                  </a:lnTo>
                  <a:lnTo>
                    <a:pt x="768425" y="1743834"/>
                  </a:lnTo>
                  <a:lnTo>
                    <a:pt x="765757" y="1698937"/>
                  </a:lnTo>
                  <a:lnTo>
                    <a:pt x="762326" y="1654082"/>
                  </a:lnTo>
                  <a:lnTo>
                    <a:pt x="758133" y="1609280"/>
                  </a:lnTo>
                  <a:lnTo>
                    <a:pt x="753178" y="1564541"/>
                  </a:lnTo>
                  <a:lnTo>
                    <a:pt x="747461" y="1519876"/>
                  </a:lnTo>
                  <a:lnTo>
                    <a:pt x="740981" y="1475295"/>
                  </a:lnTo>
                  <a:lnTo>
                    <a:pt x="733739" y="1430809"/>
                  </a:lnTo>
                  <a:lnTo>
                    <a:pt x="725734" y="1386427"/>
                  </a:lnTo>
                  <a:lnTo>
                    <a:pt x="716968" y="1342162"/>
                  </a:lnTo>
                  <a:lnTo>
                    <a:pt x="707439" y="1298023"/>
                  </a:lnTo>
                  <a:lnTo>
                    <a:pt x="697147" y="1254021"/>
                  </a:lnTo>
                  <a:lnTo>
                    <a:pt x="686094" y="1210166"/>
                  </a:lnTo>
                  <a:lnTo>
                    <a:pt x="674277" y="1166469"/>
                  </a:lnTo>
                  <a:lnTo>
                    <a:pt x="661699" y="1122941"/>
                  </a:lnTo>
                  <a:lnTo>
                    <a:pt x="648358" y="1079591"/>
                  </a:lnTo>
                  <a:lnTo>
                    <a:pt x="634255" y="1036431"/>
                  </a:lnTo>
                  <a:lnTo>
                    <a:pt x="619390" y="993471"/>
                  </a:lnTo>
                  <a:lnTo>
                    <a:pt x="603762" y="950721"/>
                  </a:lnTo>
                  <a:lnTo>
                    <a:pt x="587372" y="908192"/>
                  </a:lnTo>
                  <a:lnTo>
                    <a:pt x="570220" y="865895"/>
                  </a:lnTo>
                  <a:lnTo>
                    <a:pt x="552305" y="823840"/>
                  </a:lnTo>
                  <a:lnTo>
                    <a:pt x="533628" y="782038"/>
                  </a:lnTo>
                  <a:lnTo>
                    <a:pt x="514189" y="740499"/>
                  </a:lnTo>
                  <a:lnTo>
                    <a:pt x="493987" y="699233"/>
                  </a:lnTo>
                  <a:lnTo>
                    <a:pt x="473023" y="658252"/>
                  </a:lnTo>
                  <a:lnTo>
                    <a:pt x="451297" y="617565"/>
                  </a:lnTo>
                  <a:lnTo>
                    <a:pt x="428808" y="577184"/>
                  </a:lnTo>
                  <a:lnTo>
                    <a:pt x="405557" y="537118"/>
                  </a:lnTo>
                  <a:lnTo>
                    <a:pt x="381544" y="497379"/>
                  </a:lnTo>
                  <a:lnTo>
                    <a:pt x="356768" y="457976"/>
                  </a:lnTo>
                  <a:lnTo>
                    <a:pt x="331230" y="418921"/>
                  </a:lnTo>
                  <a:lnTo>
                    <a:pt x="304930" y="380224"/>
                  </a:lnTo>
                  <a:lnTo>
                    <a:pt x="277868" y="341895"/>
                  </a:lnTo>
                  <a:lnTo>
                    <a:pt x="250043" y="303945"/>
                  </a:lnTo>
                  <a:lnTo>
                    <a:pt x="221455" y="266384"/>
                  </a:lnTo>
                  <a:lnTo>
                    <a:pt x="192106" y="229223"/>
                  </a:lnTo>
                  <a:lnTo>
                    <a:pt x="161994" y="192473"/>
                  </a:lnTo>
                  <a:lnTo>
                    <a:pt x="131120" y="156144"/>
                  </a:lnTo>
                  <a:lnTo>
                    <a:pt x="99483" y="120247"/>
                  </a:lnTo>
                  <a:lnTo>
                    <a:pt x="67084" y="84791"/>
                  </a:lnTo>
                  <a:lnTo>
                    <a:pt x="33923" y="49788"/>
                  </a:lnTo>
                  <a:lnTo>
                    <a:pt x="0" y="15249"/>
                  </a:lnTo>
                  <a:lnTo>
                    <a:pt x="15255" y="0"/>
                  </a:lnTo>
                  <a:close/>
                </a:path>
              </a:pathLst>
            </a:custGeom>
            <a:ln w="25400">
              <a:solidFill>
                <a:srgbClr val="0000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2263" y="2456225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493200" y="0"/>
                  </a:moveTo>
                  <a:lnTo>
                    <a:pt x="445702" y="2257"/>
                  </a:lnTo>
                  <a:lnTo>
                    <a:pt x="399481" y="8893"/>
                  </a:lnTo>
                  <a:lnTo>
                    <a:pt x="354744" y="19699"/>
                  </a:lnTo>
                  <a:lnTo>
                    <a:pt x="311697" y="34470"/>
                  </a:lnTo>
                  <a:lnTo>
                    <a:pt x="270549" y="52998"/>
                  </a:lnTo>
                  <a:lnTo>
                    <a:pt x="231504" y="75077"/>
                  </a:lnTo>
                  <a:lnTo>
                    <a:pt x="194770" y="100501"/>
                  </a:lnTo>
                  <a:lnTo>
                    <a:pt x="160554" y="129062"/>
                  </a:lnTo>
                  <a:lnTo>
                    <a:pt x="129062" y="160554"/>
                  </a:lnTo>
                  <a:lnTo>
                    <a:pt x="100501" y="194770"/>
                  </a:lnTo>
                  <a:lnTo>
                    <a:pt x="75077" y="231504"/>
                  </a:lnTo>
                  <a:lnTo>
                    <a:pt x="52998" y="270549"/>
                  </a:lnTo>
                  <a:lnTo>
                    <a:pt x="34470" y="311697"/>
                  </a:lnTo>
                  <a:lnTo>
                    <a:pt x="19699" y="354744"/>
                  </a:lnTo>
                  <a:lnTo>
                    <a:pt x="8893" y="399481"/>
                  </a:lnTo>
                  <a:lnTo>
                    <a:pt x="2257" y="445702"/>
                  </a:lnTo>
                  <a:lnTo>
                    <a:pt x="0" y="493200"/>
                  </a:lnTo>
                  <a:lnTo>
                    <a:pt x="2257" y="540699"/>
                  </a:lnTo>
                  <a:lnTo>
                    <a:pt x="8893" y="586920"/>
                  </a:lnTo>
                  <a:lnTo>
                    <a:pt x="19699" y="631657"/>
                  </a:lnTo>
                  <a:lnTo>
                    <a:pt x="34470" y="674704"/>
                  </a:lnTo>
                  <a:lnTo>
                    <a:pt x="52998" y="715853"/>
                  </a:lnTo>
                  <a:lnTo>
                    <a:pt x="75077" y="754897"/>
                  </a:lnTo>
                  <a:lnTo>
                    <a:pt x="100501" y="791631"/>
                  </a:lnTo>
                  <a:lnTo>
                    <a:pt x="129062" y="825847"/>
                  </a:lnTo>
                  <a:lnTo>
                    <a:pt x="160554" y="857339"/>
                  </a:lnTo>
                  <a:lnTo>
                    <a:pt x="194770" y="885901"/>
                  </a:lnTo>
                  <a:lnTo>
                    <a:pt x="231504" y="911324"/>
                  </a:lnTo>
                  <a:lnTo>
                    <a:pt x="270549" y="933403"/>
                  </a:lnTo>
                  <a:lnTo>
                    <a:pt x="311697" y="951932"/>
                  </a:lnTo>
                  <a:lnTo>
                    <a:pt x="354744" y="966703"/>
                  </a:lnTo>
                  <a:lnTo>
                    <a:pt x="399481" y="977509"/>
                  </a:lnTo>
                  <a:lnTo>
                    <a:pt x="445702" y="984144"/>
                  </a:lnTo>
                  <a:lnTo>
                    <a:pt x="493200" y="986402"/>
                  </a:lnTo>
                  <a:lnTo>
                    <a:pt x="540699" y="984144"/>
                  </a:lnTo>
                  <a:lnTo>
                    <a:pt x="586920" y="977509"/>
                  </a:lnTo>
                  <a:lnTo>
                    <a:pt x="631657" y="966703"/>
                  </a:lnTo>
                  <a:lnTo>
                    <a:pt x="674703" y="951932"/>
                  </a:lnTo>
                  <a:lnTo>
                    <a:pt x="715852" y="933403"/>
                  </a:lnTo>
                  <a:lnTo>
                    <a:pt x="754896" y="911324"/>
                  </a:lnTo>
                  <a:lnTo>
                    <a:pt x="791630" y="885901"/>
                  </a:lnTo>
                  <a:lnTo>
                    <a:pt x="825846" y="857339"/>
                  </a:lnTo>
                  <a:lnTo>
                    <a:pt x="857338" y="825847"/>
                  </a:lnTo>
                  <a:lnTo>
                    <a:pt x="885899" y="791631"/>
                  </a:lnTo>
                  <a:lnTo>
                    <a:pt x="911323" y="754897"/>
                  </a:lnTo>
                  <a:lnTo>
                    <a:pt x="933402" y="715853"/>
                  </a:lnTo>
                  <a:lnTo>
                    <a:pt x="951931" y="674704"/>
                  </a:lnTo>
                  <a:lnTo>
                    <a:pt x="966701" y="631657"/>
                  </a:lnTo>
                  <a:lnTo>
                    <a:pt x="977508" y="586920"/>
                  </a:lnTo>
                  <a:lnTo>
                    <a:pt x="984143" y="540699"/>
                  </a:lnTo>
                  <a:lnTo>
                    <a:pt x="986401" y="493200"/>
                  </a:lnTo>
                  <a:lnTo>
                    <a:pt x="984143" y="445702"/>
                  </a:lnTo>
                  <a:lnTo>
                    <a:pt x="977508" y="399481"/>
                  </a:lnTo>
                  <a:lnTo>
                    <a:pt x="966701" y="354744"/>
                  </a:lnTo>
                  <a:lnTo>
                    <a:pt x="951931" y="311697"/>
                  </a:lnTo>
                  <a:lnTo>
                    <a:pt x="933402" y="270549"/>
                  </a:lnTo>
                  <a:lnTo>
                    <a:pt x="911323" y="231504"/>
                  </a:lnTo>
                  <a:lnTo>
                    <a:pt x="885899" y="194770"/>
                  </a:lnTo>
                  <a:lnTo>
                    <a:pt x="857338" y="160554"/>
                  </a:lnTo>
                  <a:lnTo>
                    <a:pt x="825846" y="129062"/>
                  </a:lnTo>
                  <a:lnTo>
                    <a:pt x="791630" y="100501"/>
                  </a:lnTo>
                  <a:lnTo>
                    <a:pt x="754896" y="75077"/>
                  </a:lnTo>
                  <a:lnTo>
                    <a:pt x="715852" y="52998"/>
                  </a:lnTo>
                  <a:lnTo>
                    <a:pt x="674703" y="34470"/>
                  </a:lnTo>
                  <a:lnTo>
                    <a:pt x="631657" y="19699"/>
                  </a:lnTo>
                  <a:lnTo>
                    <a:pt x="586920" y="8893"/>
                  </a:lnTo>
                  <a:lnTo>
                    <a:pt x="540699" y="2257"/>
                  </a:lnTo>
                  <a:lnTo>
                    <a:pt x="49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2263" y="2456225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0" y="493201"/>
                  </a:moveTo>
                  <a:lnTo>
                    <a:pt x="2257" y="445702"/>
                  </a:lnTo>
                  <a:lnTo>
                    <a:pt x="8893" y="399481"/>
                  </a:lnTo>
                  <a:lnTo>
                    <a:pt x="19699" y="354744"/>
                  </a:lnTo>
                  <a:lnTo>
                    <a:pt x="34470" y="311698"/>
                  </a:lnTo>
                  <a:lnTo>
                    <a:pt x="52998" y="270549"/>
                  </a:lnTo>
                  <a:lnTo>
                    <a:pt x="75077" y="231504"/>
                  </a:lnTo>
                  <a:lnTo>
                    <a:pt x="100501" y="194770"/>
                  </a:lnTo>
                  <a:lnTo>
                    <a:pt x="129062" y="160554"/>
                  </a:lnTo>
                  <a:lnTo>
                    <a:pt x="160554" y="129062"/>
                  </a:lnTo>
                  <a:lnTo>
                    <a:pt x="194770" y="100501"/>
                  </a:lnTo>
                  <a:lnTo>
                    <a:pt x="231504" y="75077"/>
                  </a:lnTo>
                  <a:lnTo>
                    <a:pt x="270549" y="52998"/>
                  </a:lnTo>
                  <a:lnTo>
                    <a:pt x="311698" y="34470"/>
                  </a:lnTo>
                  <a:lnTo>
                    <a:pt x="354744" y="19699"/>
                  </a:lnTo>
                  <a:lnTo>
                    <a:pt x="399481" y="8893"/>
                  </a:lnTo>
                  <a:lnTo>
                    <a:pt x="445702" y="2257"/>
                  </a:lnTo>
                  <a:lnTo>
                    <a:pt x="493201" y="0"/>
                  </a:lnTo>
                  <a:lnTo>
                    <a:pt x="540699" y="2257"/>
                  </a:lnTo>
                  <a:lnTo>
                    <a:pt x="586920" y="8893"/>
                  </a:lnTo>
                  <a:lnTo>
                    <a:pt x="631657" y="19699"/>
                  </a:lnTo>
                  <a:lnTo>
                    <a:pt x="674703" y="34470"/>
                  </a:lnTo>
                  <a:lnTo>
                    <a:pt x="715852" y="52998"/>
                  </a:lnTo>
                  <a:lnTo>
                    <a:pt x="754897" y="75077"/>
                  </a:lnTo>
                  <a:lnTo>
                    <a:pt x="791631" y="100501"/>
                  </a:lnTo>
                  <a:lnTo>
                    <a:pt x="825847" y="129062"/>
                  </a:lnTo>
                  <a:lnTo>
                    <a:pt x="857339" y="160554"/>
                  </a:lnTo>
                  <a:lnTo>
                    <a:pt x="885900" y="194770"/>
                  </a:lnTo>
                  <a:lnTo>
                    <a:pt x="911324" y="231504"/>
                  </a:lnTo>
                  <a:lnTo>
                    <a:pt x="933403" y="270549"/>
                  </a:lnTo>
                  <a:lnTo>
                    <a:pt x="951931" y="311698"/>
                  </a:lnTo>
                  <a:lnTo>
                    <a:pt x="966702" y="354744"/>
                  </a:lnTo>
                  <a:lnTo>
                    <a:pt x="977508" y="399481"/>
                  </a:lnTo>
                  <a:lnTo>
                    <a:pt x="984144" y="445702"/>
                  </a:lnTo>
                  <a:lnTo>
                    <a:pt x="986402" y="493201"/>
                  </a:lnTo>
                  <a:lnTo>
                    <a:pt x="984144" y="540699"/>
                  </a:lnTo>
                  <a:lnTo>
                    <a:pt x="977508" y="586920"/>
                  </a:lnTo>
                  <a:lnTo>
                    <a:pt x="966702" y="631657"/>
                  </a:lnTo>
                  <a:lnTo>
                    <a:pt x="951931" y="674703"/>
                  </a:lnTo>
                  <a:lnTo>
                    <a:pt x="933403" y="715852"/>
                  </a:lnTo>
                  <a:lnTo>
                    <a:pt x="911324" y="754897"/>
                  </a:lnTo>
                  <a:lnTo>
                    <a:pt x="885900" y="791631"/>
                  </a:lnTo>
                  <a:lnTo>
                    <a:pt x="857339" y="825847"/>
                  </a:lnTo>
                  <a:lnTo>
                    <a:pt x="825847" y="857339"/>
                  </a:lnTo>
                  <a:lnTo>
                    <a:pt x="791631" y="885900"/>
                  </a:lnTo>
                  <a:lnTo>
                    <a:pt x="754897" y="911324"/>
                  </a:lnTo>
                  <a:lnTo>
                    <a:pt x="715852" y="933403"/>
                  </a:lnTo>
                  <a:lnTo>
                    <a:pt x="674703" y="951931"/>
                  </a:lnTo>
                  <a:lnTo>
                    <a:pt x="631657" y="966702"/>
                  </a:lnTo>
                  <a:lnTo>
                    <a:pt x="586920" y="977508"/>
                  </a:lnTo>
                  <a:lnTo>
                    <a:pt x="540699" y="984144"/>
                  </a:lnTo>
                  <a:lnTo>
                    <a:pt x="493201" y="986402"/>
                  </a:lnTo>
                  <a:lnTo>
                    <a:pt x="445702" y="984144"/>
                  </a:lnTo>
                  <a:lnTo>
                    <a:pt x="399481" y="977508"/>
                  </a:lnTo>
                  <a:lnTo>
                    <a:pt x="354744" y="966702"/>
                  </a:lnTo>
                  <a:lnTo>
                    <a:pt x="311698" y="951931"/>
                  </a:lnTo>
                  <a:lnTo>
                    <a:pt x="270549" y="933403"/>
                  </a:lnTo>
                  <a:lnTo>
                    <a:pt x="231504" y="911324"/>
                  </a:lnTo>
                  <a:lnTo>
                    <a:pt x="194770" y="885900"/>
                  </a:lnTo>
                  <a:lnTo>
                    <a:pt x="160554" y="857339"/>
                  </a:lnTo>
                  <a:lnTo>
                    <a:pt x="129062" y="825847"/>
                  </a:lnTo>
                  <a:lnTo>
                    <a:pt x="100501" y="791631"/>
                  </a:lnTo>
                  <a:lnTo>
                    <a:pt x="75077" y="754897"/>
                  </a:lnTo>
                  <a:lnTo>
                    <a:pt x="52998" y="715852"/>
                  </a:lnTo>
                  <a:lnTo>
                    <a:pt x="34470" y="674703"/>
                  </a:lnTo>
                  <a:lnTo>
                    <a:pt x="19699" y="631657"/>
                  </a:lnTo>
                  <a:lnTo>
                    <a:pt x="8893" y="586920"/>
                  </a:lnTo>
                  <a:lnTo>
                    <a:pt x="2257" y="540699"/>
                  </a:lnTo>
                  <a:lnTo>
                    <a:pt x="0" y="493201"/>
                  </a:lnTo>
                  <a:close/>
                </a:path>
              </a:pathLst>
            </a:custGeom>
            <a:ln w="254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59107" y="3639908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493200" y="0"/>
                  </a:moveTo>
                  <a:lnTo>
                    <a:pt x="445702" y="2257"/>
                  </a:lnTo>
                  <a:lnTo>
                    <a:pt x="399481" y="8893"/>
                  </a:lnTo>
                  <a:lnTo>
                    <a:pt x="354744" y="19699"/>
                  </a:lnTo>
                  <a:lnTo>
                    <a:pt x="311697" y="34470"/>
                  </a:lnTo>
                  <a:lnTo>
                    <a:pt x="270549" y="52998"/>
                  </a:lnTo>
                  <a:lnTo>
                    <a:pt x="231504" y="75077"/>
                  </a:lnTo>
                  <a:lnTo>
                    <a:pt x="194770" y="100501"/>
                  </a:lnTo>
                  <a:lnTo>
                    <a:pt x="160554" y="129062"/>
                  </a:lnTo>
                  <a:lnTo>
                    <a:pt x="129062" y="160554"/>
                  </a:lnTo>
                  <a:lnTo>
                    <a:pt x="100501" y="194770"/>
                  </a:lnTo>
                  <a:lnTo>
                    <a:pt x="75077" y="231504"/>
                  </a:lnTo>
                  <a:lnTo>
                    <a:pt x="52998" y="270549"/>
                  </a:lnTo>
                  <a:lnTo>
                    <a:pt x="34470" y="311697"/>
                  </a:lnTo>
                  <a:lnTo>
                    <a:pt x="19699" y="354744"/>
                  </a:lnTo>
                  <a:lnTo>
                    <a:pt x="8893" y="399481"/>
                  </a:lnTo>
                  <a:lnTo>
                    <a:pt x="2257" y="445702"/>
                  </a:lnTo>
                  <a:lnTo>
                    <a:pt x="0" y="493200"/>
                  </a:lnTo>
                  <a:lnTo>
                    <a:pt x="2257" y="540699"/>
                  </a:lnTo>
                  <a:lnTo>
                    <a:pt x="8893" y="586920"/>
                  </a:lnTo>
                  <a:lnTo>
                    <a:pt x="19699" y="631657"/>
                  </a:lnTo>
                  <a:lnTo>
                    <a:pt x="34470" y="674704"/>
                  </a:lnTo>
                  <a:lnTo>
                    <a:pt x="52998" y="715853"/>
                  </a:lnTo>
                  <a:lnTo>
                    <a:pt x="75077" y="754897"/>
                  </a:lnTo>
                  <a:lnTo>
                    <a:pt x="100501" y="791631"/>
                  </a:lnTo>
                  <a:lnTo>
                    <a:pt x="129062" y="825847"/>
                  </a:lnTo>
                  <a:lnTo>
                    <a:pt x="160554" y="857339"/>
                  </a:lnTo>
                  <a:lnTo>
                    <a:pt x="194770" y="885901"/>
                  </a:lnTo>
                  <a:lnTo>
                    <a:pt x="231504" y="911324"/>
                  </a:lnTo>
                  <a:lnTo>
                    <a:pt x="270549" y="933403"/>
                  </a:lnTo>
                  <a:lnTo>
                    <a:pt x="311697" y="951932"/>
                  </a:lnTo>
                  <a:lnTo>
                    <a:pt x="354744" y="966703"/>
                  </a:lnTo>
                  <a:lnTo>
                    <a:pt x="399481" y="977509"/>
                  </a:lnTo>
                  <a:lnTo>
                    <a:pt x="445702" y="984144"/>
                  </a:lnTo>
                  <a:lnTo>
                    <a:pt x="493200" y="986402"/>
                  </a:lnTo>
                  <a:lnTo>
                    <a:pt x="540699" y="984144"/>
                  </a:lnTo>
                  <a:lnTo>
                    <a:pt x="586920" y="977509"/>
                  </a:lnTo>
                  <a:lnTo>
                    <a:pt x="631657" y="966703"/>
                  </a:lnTo>
                  <a:lnTo>
                    <a:pt x="674704" y="951932"/>
                  </a:lnTo>
                  <a:lnTo>
                    <a:pt x="715853" y="933403"/>
                  </a:lnTo>
                  <a:lnTo>
                    <a:pt x="754897" y="911324"/>
                  </a:lnTo>
                  <a:lnTo>
                    <a:pt x="791631" y="885901"/>
                  </a:lnTo>
                  <a:lnTo>
                    <a:pt x="825847" y="857339"/>
                  </a:lnTo>
                  <a:lnTo>
                    <a:pt x="857339" y="825847"/>
                  </a:lnTo>
                  <a:lnTo>
                    <a:pt x="885901" y="791631"/>
                  </a:lnTo>
                  <a:lnTo>
                    <a:pt x="911324" y="754897"/>
                  </a:lnTo>
                  <a:lnTo>
                    <a:pt x="933403" y="715853"/>
                  </a:lnTo>
                  <a:lnTo>
                    <a:pt x="951932" y="674704"/>
                  </a:lnTo>
                  <a:lnTo>
                    <a:pt x="966703" y="631657"/>
                  </a:lnTo>
                  <a:lnTo>
                    <a:pt x="977509" y="586920"/>
                  </a:lnTo>
                  <a:lnTo>
                    <a:pt x="984144" y="540699"/>
                  </a:lnTo>
                  <a:lnTo>
                    <a:pt x="986402" y="493200"/>
                  </a:lnTo>
                  <a:lnTo>
                    <a:pt x="984144" y="445702"/>
                  </a:lnTo>
                  <a:lnTo>
                    <a:pt x="977509" y="399481"/>
                  </a:lnTo>
                  <a:lnTo>
                    <a:pt x="966703" y="354744"/>
                  </a:lnTo>
                  <a:lnTo>
                    <a:pt x="951932" y="311697"/>
                  </a:lnTo>
                  <a:lnTo>
                    <a:pt x="933403" y="270549"/>
                  </a:lnTo>
                  <a:lnTo>
                    <a:pt x="911324" y="231504"/>
                  </a:lnTo>
                  <a:lnTo>
                    <a:pt x="885901" y="194770"/>
                  </a:lnTo>
                  <a:lnTo>
                    <a:pt x="857339" y="160554"/>
                  </a:lnTo>
                  <a:lnTo>
                    <a:pt x="825847" y="129062"/>
                  </a:lnTo>
                  <a:lnTo>
                    <a:pt x="791631" y="100501"/>
                  </a:lnTo>
                  <a:lnTo>
                    <a:pt x="754897" y="75077"/>
                  </a:lnTo>
                  <a:lnTo>
                    <a:pt x="715853" y="52998"/>
                  </a:lnTo>
                  <a:lnTo>
                    <a:pt x="674704" y="34470"/>
                  </a:lnTo>
                  <a:lnTo>
                    <a:pt x="631657" y="19699"/>
                  </a:lnTo>
                  <a:lnTo>
                    <a:pt x="586920" y="8893"/>
                  </a:lnTo>
                  <a:lnTo>
                    <a:pt x="540699" y="2257"/>
                  </a:lnTo>
                  <a:lnTo>
                    <a:pt x="49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59107" y="3639908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0" y="493201"/>
                  </a:moveTo>
                  <a:lnTo>
                    <a:pt x="2257" y="445702"/>
                  </a:lnTo>
                  <a:lnTo>
                    <a:pt x="8893" y="399481"/>
                  </a:lnTo>
                  <a:lnTo>
                    <a:pt x="19699" y="354744"/>
                  </a:lnTo>
                  <a:lnTo>
                    <a:pt x="34470" y="311698"/>
                  </a:lnTo>
                  <a:lnTo>
                    <a:pt x="52998" y="270549"/>
                  </a:lnTo>
                  <a:lnTo>
                    <a:pt x="75077" y="231504"/>
                  </a:lnTo>
                  <a:lnTo>
                    <a:pt x="100501" y="194770"/>
                  </a:lnTo>
                  <a:lnTo>
                    <a:pt x="129062" y="160554"/>
                  </a:lnTo>
                  <a:lnTo>
                    <a:pt x="160554" y="129062"/>
                  </a:lnTo>
                  <a:lnTo>
                    <a:pt x="194770" y="100501"/>
                  </a:lnTo>
                  <a:lnTo>
                    <a:pt x="231504" y="75077"/>
                  </a:lnTo>
                  <a:lnTo>
                    <a:pt x="270549" y="52998"/>
                  </a:lnTo>
                  <a:lnTo>
                    <a:pt x="311698" y="34470"/>
                  </a:lnTo>
                  <a:lnTo>
                    <a:pt x="354744" y="19699"/>
                  </a:lnTo>
                  <a:lnTo>
                    <a:pt x="399481" y="8893"/>
                  </a:lnTo>
                  <a:lnTo>
                    <a:pt x="445702" y="2257"/>
                  </a:lnTo>
                  <a:lnTo>
                    <a:pt x="493201" y="0"/>
                  </a:lnTo>
                  <a:lnTo>
                    <a:pt x="540699" y="2257"/>
                  </a:lnTo>
                  <a:lnTo>
                    <a:pt x="586920" y="8893"/>
                  </a:lnTo>
                  <a:lnTo>
                    <a:pt x="631657" y="19699"/>
                  </a:lnTo>
                  <a:lnTo>
                    <a:pt x="674703" y="34470"/>
                  </a:lnTo>
                  <a:lnTo>
                    <a:pt x="715852" y="52998"/>
                  </a:lnTo>
                  <a:lnTo>
                    <a:pt x="754897" y="75077"/>
                  </a:lnTo>
                  <a:lnTo>
                    <a:pt x="791631" y="100501"/>
                  </a:lnTo>
                  <a:lnTo>
                    <a:pt x="825847" y="129062"/>
                  </a:lnTo>
                  <a:lnTo>
                    <a:pt x="857339" y="160554"/>
                  </a:lnTo>
                  <a:lnTo>
                    <a:pt x="885900" y="194770"/>
                  </a:lnTo>
                  <a:lnTo>
                    <a:pt x="911324" y="231504"/>
                  </a:lnTo>
                  <a:lnTo>
                    <a:pt x="933403" y="270549"/>
                  </a:lnTo>
                  <a:lnTo>
                    <a:pt x="951931" y="311698"/>
                  </a:lnTo>
                  <a:lnTo>
                    <a:pt x="966702" y="354744"/>
                  </a:lnTo>
                  <a:lnTo>
                    <a:pt x="977508" y="399481"/>
                  </a:lnTo>
                  <a:lnTo>
                    <a:pt x="984144" y="445702"/>
                  </a:lnTo>
                  <a:lnTo>
                    <a:pt x="986402" y="493201"/>
                  </a:lnTo>
                  <a:lnTo>
                    <a:pt x="984144" y="540699"/>
                  </a:lnTo>
                  <a:lnTo>
                    <a:pt x="977508" y="586920"/>
                  </a:lnTo>
                  <a:lnTo>
                    <a:pt x="966702" y="631657"/>
                  </a:lnTo>
                  <a:lnTo>
                    <a:pt x="951931" y="674703"/>
                  </a:lnTo>
                  <a:lnTo>
                    <a:pt x="933403" y="715852"/>
                  </a:lnTo>
                  <a:lnTo>
                    <a:pt x="911324" y="754897"/>
                  </a:lnTo>
                  <a:lnTo>
                    <a:pt x="885900" y="791631"/>
                  </a:lnTo>
                  <a:lnTo>
                    <a:pt x="857339" y="825847"/>
                  </a:lnTo>
                  <a:lnTo>
                    <a:pt x="825847" y="857339"/>
                  </a:lnTo>
                  <a:lnTo>
                    <a:pt x="791631" y="885900"/>
                  </a:lnTo>
                  <a:lnTo>
                    <a:pt x="754897" y="911324"/>
                  </a:lnTo>
                  <a:lnTo>
                    <a:pt x="715852" y="933403"/>
                  </a:lnTo>
                  <a:lnTo>
                    <a:pt x="674703" y="951931"/>
                  </a:lnTo>
                  <a:lnTo>
                    <a:pt x="631657" y="966702"/>
                  </a:lnTo>
                  <a:lnTo>
                    <a:pt x="586920" y="977508"/>
                  </a:lnTo>
                  <a:lnTo>
                    <a:pt x="540699" y="984144"/>
                  </a:lnTo>
                  <a:lnTo>
                    <a:pt x="493201" y="986402"/>
                  </a:lnTo>
                  <a:lnTo>
                    <a:pt x="445702" y="984144"/>
                  </a:lnTo>
                  <a:lnTo>
                    <a:pt x="399481" y="977508"/>
                  </a:lnTo>
                  <a:lnTo>
                    <a:pt x="354744" y="966702"/>
                  </a:lnTo>
                  <a:lnTo>
                    <a:pt x="311698" y="951931"/>
                  </a:lnTo>
                  <a:lnTo>
                    <a:pt x="270549" y="933403"/>
                  </a:lnTo>
                  <a:lnTo>
                    <a:pt x="231504" y="911324"/>
                  </a:lnTo>
                  <a:lnTo>
                    <a:pt x="194770" y="885900"/>
                  </a:lnTo>
                  <a:lnTo>
                    <a:pt x="160554" y="857339"/>
                  </a:lnTo>
                  <a:lnTo>
                    <a:pt x="129062" y="825847"/>
                  </a:lnTo>
                  <a:lnTo>
                    <a:pt x="100501" y="791631"/>
                  </a:lnTo>
                  <a:lnTo>
                    <a:pt x="75077" y="754897"/>
                  </a:lnTo>
                  <a:lnTo>
                    <a:pt x="52998" y="715852"/>
                  </a:lnTo>
                  <a:lnTo>
                    <a:pt x="34470" y="674703"/>
                  </a:lnTo>
                  <a:lnTo>
                    <a:pt x="19699" y="631657"/>
                  </a:lnTo>
                  <a:lnTo>
                    <a:pt x="8893" y="586920"/>
                  </a:lnTo>
                  <a:lnTo>
                    <a:pt x="2257" y="540699"/>
                  </a:lnTo>
                  <a:lnTo>
                    <a:pt x="0" y="493201"/>
                  </a:lnTo>
                  <a:close/>
                </a:path>
              </a:pathLst>
            </a:custGeom>
            <a:ln w="254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2263" y="4823592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493200" y="0"/>
                  </a:moveTo>
                  <a:lnTo>
                    <a:pt x="445702" y="2257"/>
                  </a:lnTo>
                  <a:lnTo>
                    <a:pt x="399481" y="8893"/>
                  </a:lnTo>
                  <a:lnTo>
                    <a:pt x="354744" y="19699"/>
                  </a:lnTo>
                  <a:lnTo>
                    <a:pt x="311697" y="34470"/>
                  </a:lnTo>
                  <a:lnTo>
                    <a:pt x="270549" y="52998"/>
                  </a:lnTo>
                  <a:lnTo>
                    <a:pt x="231504" y="75077"/>
                  </a:lnTo>
                  <a:lnTo>
                    <a:pt x="194770" y="100501"/>
                  </a:lnTo>
                  <a:lnTo>
                    <a:pt x="160554" y="129062"/>
                  </a:lnTo>
                  <a:lnTo>
                    <a:pt x="129062" y="160554"/>
                  </a:lnTo>
                  <a:lnTo>
                    <a:pt x="100501" y="194770"/>
                  </a:lnTo>
                  <a:lnTo>
                    <a:pt x="75077" y="231504"/>
                  </a:lnTo>
                  <a:lnTo>
                    <a:pt x="52998" y="270549"/>
                  </a:lnTo>
                  <a:lnTo>
                    <a:pt x="34470" y="311697"/>
                  </a:lnTo>
                  <a:lnTo>
                    <a:pt x="19699" y="354744"/>
                  </a:lnTo>
                  <a:lnTo>
                    <a:pt x="8893" y="399481"/>
                  </a:lnTo>
                  <a:lnTo>
                    <a:pt x="2257" y="445702"/>
                  </a:lnTo>
                  <a:lnTo>
                    <a:pt x="0" y="493200"/>
                  </a:lnTo>
                  <a:lnTo>
                    <a:pt x="2257" y="540699"/>
                  </a:lnTo>
                  <a:lnTo>
                    <a:pt x="8893" y="586920"/>
                  </a:lnTo>
                  <a:lnTo>
                    <a:pt x="19699" y="631657"/>
                  </a:lnTo>
                  <a:lnTo>
                    <a:pt x="34470" y="674703"/>
                  </a:lnTo>
                  <a:lnTo>
                    <a:pt x="52998" y="715852"/>
                  </a:lnTo>
                  <a:lnTo>
                    <a:pt x="75077" y="754897"/>
                  </a:lnTo>
                  <a:lnTo>
                    <a:pt x="100501" y="791630"/>
                  </a:lnTo>
                  <a:lnTo>
                    <a:pt x="129062" y="825847"/>
                  </a:lnTo>
                  <a:lnTo>
                    <a:pt x="160554" y="857339"/>
                  </a:lnTo>
                  <a:lnTo>
                    <a:pt x="194770" y="885900"/>
                  </a:lnTo>
                  <a:lnTo>
                    <a:pt x="231504" y="911323"/>
                  </a:lnTo>
                  <a:lnTo>
                    <a:pt x="270549" y="933403"/>
                  </a:lnTo>
                  <a:lnTo>
                    <a:pt x="311697" y="951931"/>
                  </a:lnTo>
                  <a:lnTo>
                    <a:pt x="354744" y="966702"/>
                  </a:lnTo>
                  <a:lnTo>
                    <a:pt x="399481" y="977508"/>
                  </a:lnTo>
                  <a:lnTo>
                    <a:pt x="445702" y="984144"/>
                  </a:lnTo>
                  <a:lnTo>
                    <a:pt x="493200" y="986401"/>
                  </a:lnTo>
                  <a:lnTo>
                    <a:pt x="540699" y="984144"/>
                  </a:lnTo>
                  <a:lnTo>
                    <a:pt x="586920" y="977508"/>
                  </a:lnTo>
                  <a:lnTo>
                    <a:pt x="631657" y="966702"/>
                  </a:lnTo>
                  <a:lnTo>
                    <a:pt x="674703" y="951931"/>
                  </a:lnTo>
                  <a:lnTo>
                    <a:pt x="715852" y="933403"/>
                  </a:lnTo>
                  <a:lnTo>
                    <a:pt x="754896" y="911323"/>
                  </a:lnTo>
                  <a:lnTo>
                    <a:pt x="791630" y="885900"/>
                  </a:lnTo>
                  <a:lnTo>
                    <a:pt x="825846" y="857339"/>
                  </a:lnTo>
                  <a:lnTo>
                    <a:pt x="857338" y="825847"/>
                  </a:lnTo>
                  <a:lnTo>
                    <a:pt x="885899" y="791630"/>
                  </a:lnTo>
                  <a:lnTo>
                    <a:pt x="911323" y="754897"/>
                  </a:lnTo>
                  <a:lnTo>
                    <a:pt x="933402" y="715852"/>
                  </a:lnTo>
                  <a:lnTo>
                    <a:pt x="951931" y="674703"/>
                  </a:lnTo>
                  <a:lnTo>
                    <a:pt x="966701" y="631657"/>
                  </a:lnTo>
                  <a:lnTo>
                    <a:pt x="977508" y="586920"/>
                  </a:lnTo>
                  <a:lnTo>
                    <a:pt x="984143" y="540699"/>
                  </a:lnTo>
                  <a:lnTo>
                    <a:pt x="986401" y="493200"/>
                  </a:lnTo>
                  <a:lnTo>
                    <a:pt x="984143" y="445702"/>
                  </a:lnTo>
                  <a:lnTo>
                    <a:pt x="977508" y="399481"/>
                  </a:lnTo>
                  <a:lnTo>
                    <a:pt x="966701" y="354744"/>
                  </a:lnTo>
                  <a:lnTo>
                    <a:pt x="951931" y="311697"/>
                  </a:lnTo>
                  <a:lnTo>
                    <a:pt x="933402" y="270549"/>
                  </a:lnTo>
                  <a:lnTo>
                    <a:pt x="911323" y="231504"/>
                  </a:lnTo>
                  <a:lnTo>
                    <a:pt x="885899" y="194770"/>
                  </a:lnTo>
                  <a:lnTo>
                    <a:pt x="857338" y="160554"/>
                  </a:lnTo>
                  <a:lnTo>
                    <a:pt x="825846" y="129062"/>
                  </a:lnTo>
                  <a:lnTo>
                    <a:pt x="791630" y="100501"/>
                  </a:lnTo>
                  <a:lnTo>
                    <a:pt x="754896" y="75077"/>
                  </a:lnTo>
                  <a:lnTo>
                    <a:pt x="715852" y="52998"/>
                  </a:lnTo>
                  <a:lnTo>
                    <a:pt x="674703" y="34470"/>
                  </a:lnTo>
                  <a:lnTo>
                    <a:pt x="631657" y="19699"/>
                  </a:lnTo>
                  <a:lnTo>
                    <a:pt x="586920" y="8893"/>
                  </a:lnTo>
                  <a:lnTo>
                    <a:pt x="540699" y="2257"/>
                  </a:lnTo>
                  <a:lnTo>
                    <a:pt x="49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2263" y="4823592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0" y="493201"/>
                  </a:moveTo>
                  <a:lnTo>
                    <a:pt x="2257" y="445702"/>
                  </a:lnTo>
                  <a:lnTo>
                    <a:pt x="8893" y="399481"/>
                  </a:lnTo>
                  <a:lnTo>
                    <a:pt x="19699" y="354744"/>
                  </a:lnTo>
                  <a:lnTo>
                    <a:pt x="34470" y="311698"/>
                  </a:lnTo>
                  <a:lnTo>
                    <a:pt x="52998" y="270549"/>
                  </a:lnTo>
                  <a:lnTo>
                    <a:pt x="75077" y="231504"/>
                  </a:lnTo>
                  <a:lnTo>
                    <a:pt x="100501" y="194770"/>
                  </a:lnTo>
                  <a:lnTo>
                    <a:pt x="129062" y="160554"/>
                  </a:lnTo>
                  <a:lnTo>
                    <a:pt x="160554" y="129062"/>
                  </a:lnTo>
                  <a:lnTo>
                    <a:pt x="194770" y="100501"/>
                  </a:lnTo>
                  <a:lnTo>
                    <a:pt x="231504" y="75077"/>
                  </a:lnTo>
                  <a:lnTo>
                    <a:pt x="270549" y="52998"/>
                  </a:lnTo>
                  <a:lnTo>
                    <a:pt x="311698" y="34470"/>
                  </a:lnTo>
                  <a:lnTo>
                    <a:pt x="354744" y="19699"/>
                  </a:lnTo>
                  <a:lnTo>
                    <a:pt x="399481" y="8893"/>
                  </a:lnTo>
                  <a:lnTo>
                    <a:pt x="445702" y="2257"/>
                  </a:lnTo>
                  <a:lnTo>
                    <a:pt x="493201" y="0"/>
                  </a:lnTo>
                  <a:lnTo>
                    <a:pt x="540699" y="2257"/>
                  </a:lnTo>
                  <a:lnTo>
                    <a:pt x="586920" y="8893"/>
                  </a:lnTo>
                  <a:lnTo>
                    <a:pt x="631657" y="19699"/>
                  </a:lnTo>
                  <a:lnTo>
                    <a:pt x="674703" y="34470"/>
                  </a:lnTo>
                  <a:lnTo>
                    <a:pt x="715852" y="52998"/>
                  </a:lnTo>
                  <a:lnTo>
                    <a:pt x="754897" y="75077"/>
                  </a:lnTo>
                  <a:lnTo>
                    <a:pt x="791631" y="100501"/>
                  </a:lnTo>
                  <a:lnTo>
                    <a:pt x="825847" y="129062"/>
                  </a:lnTo>
                  <a:lnTo>
                    <a:pt x="857339" y="160554"/>
                  </a:lnTo>
                  <a:lnTo>
                    <a:pt x="885900" y="194770"/>
                  </a:lnTo>
                  <a:lnTo>
                    <a:pt x="911324" y="231504"/>
                  </a:lnTo>
                  <a:lnTo>
                    <a:pt x="933403" y="270549"/>
                  </a:lnTo>
                  <a:lnTo>
                    <a:pt x="951931" y="311698"/>
                  </a:lnTo>
                  <a:lnTo>
                    <a:pt x="966702" y="354744"/>
                  </a:lnTo>
                  <a:lnTo>
                    <a:pt x="977508" y="399481"/>
                  </a:lnTo>
                  <a:lnTo>
                    <a:pt x="984144" y="445702"/>
                  </a:lnTo>
                  <a:lnTo>
                    <a:pt x="986402" y="493201"/>
                  </a:lnTo>
                  <a:lnTo>
                    <a:pt x="984144" y="540699"/>
                  </a:lnTo>
                  <a:lnTo>
                    <a:pt x="977508" y="586920"/>
                  </a:lnTo>
                  <a:lnTo>
                    <a:pt x="966702" y="631657"/>
                  </a:lnTo>
                  <a:lnTo>
                    <a:pt x="951931" y="674703"/>
                  </a:lnTo>
                  <a:lnTo>
                    <a:pt x="933403" y="715852"/>
                  </a:lnTo>
                  <a:lnTo>
                    <a:pt x="911324" y="754897"/>
                  </a:lnTo>
                  <a:lnTo>
                    <a:pt x="885900" y="791631"/>
                  </a:lnTo>
                  <a:lnTo>
                    <a:pt x="857339" y="825847"/>
                  </a:lnTo>
                  <a:lnTo>
                    <a:pt x="825847" y="857339"/>
                  </a:lnTo>
                  <a:lnTo>
                    <a:pt x="791631" y="885900"/>
                  </a:lnTo>
                  <a:lnTo>
                    <a:pt x="754897" y="911324"/>
                  </a:lnTo>
                  <a:lnTo>
                    <a:pt x="715852" y="933403"/>
                  </a:lnTo>
                  <a:lnTo>
                    <a:pt x="674703" y="951931"/>
                  </a:lnTo>
                  <a:lnTo>
                    <a:pt x="631657" y="966702"/>
                  </a:lnTo>
                  <a:lnTo>
                    <a:pt x="586920" y="977508"/>
                  </a:lnTo>
                  <a:lnTo>
                    <a:pt x="540699" y="984144"/>
                  </a:lnTo>
                  <a:lnTo>
                    <a:pt x="493201" y="986402"/>
                  </a:lnTo>
                  <a:lnTo>
                    <a:pt x="445702" y="984144"/>
                  </a:lnTo>
                  <a:lnTo>
                    <a:pt x="399481" y="977508"/>
                  </a:lnTo>
                  <a:lnTo>
                    <a:pt x="354744" y="966702"/>
                  </a:lnTo>
                  <a:lnTo>
                    <a:pt x="311698" y="951931"/>
                  </a:lnTo>
                  <a:lnTo>
                    <a:pt x="270549" y="933403"/>
                  </a:lnTo>
                  <a:lnTo>
                    <a:pt x="231504" y="911324"/>
                  </a:lnTo>
                  <a:lnTo>
                    <a:pt x="194770" y="885900"/>
                  </a:lnTo>
                  <a:lnTo>
                    <a:pt x="160554" y="857339"/>
                  </a:lnTo>
                  <a:lnTo>
                    <a:pt x="129062" y="825847"/>
                  </a:lnTo>
                  <a:lnTo>
                    <a:pt x="100501" y="791631"/>
                  </a:lnTo>
                  <a:lnTo>
                    <a:pt x="75077" y="754897"/>
                  </a:lnTo>
                  <a:lnTo>
                    <a:pt x="52998" y="715852"/>
                  </a:lnTo>
                  <a:lnTo>
                    <a:pt x="34470" y="674703"/>
                  </a:lnTo>
                  <a:lnTo>
                    <a:pt x="19699" y="631657"/>
                  </a:lnTo>
                  <a:lnTo>
                    <a:pt x="8893" y="586920"/>
                  </a:lnTo>
                  <a:lnTo>
                    <a:pt x="2257" y="540699"/>
                  </a:lnTo>
                  <a:lnTo>
                    <a:pt x="0" y="493201"/>
                  </a:lnTo>
                  <a:close/>
                </a:path>
              </a:pathLst>
            </a:custGeom>
            <a:ln w="254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62333" y="2642616"/>
            <a:ext cx="3632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0000DC"/>
                </a:solidFill>
                <a:latin typeface="Calibri"/>
                <a:cs typeface="Calibri"/>
              </a:rPr>
              <a:t>1.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25387" y="3825240"/>
            <a:ext cx="3632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0000DC"/>
                </a:solidFill>
                <a:latin typeface="Calibri"/>
                <a:cs typeface="Calibri"/>
              </a:rPr>
              <a:t>2.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62333" y="5007864"/>
            <a:ext cx="3632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0000DC"/>
                </a:solidFill>
                <a:latin typeface="Calibri"/>
                <a:cs typeface="Calibri"/>
              </a:rPr>
              <a:t>3.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5516" y="2642616"/>
            <a:ext cx="469788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770" algn="l"/>
              </a:tabLst>
            </a:pPr>
            <a:r>
              <a:rPr sz="3000" spc="-297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lang="cs-CZ" sz="3000" spc="-2970" dirty="0">
                <a:solidFill>
                  <a:srgbClr val="0000DC"/>
                </a:solidFill>
                <a:latin typeface="Arial MT"/>
                <a:cs typeface="Arial MT"/>
              </a:rPr>
              <a:t>	</a:t>
            </a:r>
            <a:r>
              <a:rPr sz="3000" spc="-5" dirty="0" err="1">
                <a:solidFill>
                  <a:srgbClr val="A6A6A6"/>
                </a:solidFill>
                <a:latin typeface="Calibri"/>
                <a:cs typeface="Calibri"/>
              </a:rPr>
              <a:t>Uvedení</a:t>
            </a:r>
            <a:r>
              <a:rPr sz="3000" spc="-4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A6A6A6"/>
                </a:solidFill>
                <a:latin typeface="Calibri"/>
                <a:cs typeface="Calibri"/>
              </a:rPr>
              <a:t>do</a:t>
            </a:r>
            <a:r>
              <a:rPr sz="3000" spc="-4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A6A6A6"/>
                </a:solidFill>
                <a:latin typeface="Calibri"/>
                <a:cs typeface="Calibri"/>
              </a:rPr>
              <a:t>mindfulness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3800" y="3825240"/>
            <a:ext cx="801131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705">
              <a:lnSpc>
                <a:spcPct val="100000"/>
              </a:lnSpc>
              <a:spcBef>
                <a:spcPts val="100"/>
              </a:spcBef>
              <a:tabLst>
                <a:tab pos="191770" algn="l"/>
              </a:tabLst>
            </a:pPr>
            <a:r>
              <a:rPr sz="3000" spc="-297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lang="cs-CZ" sz="3000" spc="-2970" dirty="0">
                <a:solidFill>
                  <a:srgbClr val="0000DC"/>
                </a:solidFill>
                <a:latin typeface="Arial MT"/>
                <a:cs typeface="Arial MT"/>
              </a:rPr>
              <a:t>	</a:t>
            </a:r>
            <a:r>
              <a:rPr sz="3000" spc="-10" dirty="0" err="1">
                <a:solidFill>
                  <a:srgbClr val="A6A6A6"/>
                </a:solidFill>
                <a:latin typeface="Calibri"/>
                <a:cs typeface="Calibri"/>
              </a:rPr>
              <a:t>Cvičení</a:t>
            </a:r>
            <a:r>
              <a:rPr sz="3000" spc="-10" dirty="0">
                <a:solidFill>
                  <a:srgbClr val="A6A6A6"/>
                </a:solidFill>
                <a:latin typeface="Calibri"/>
                <a:cs typeface="Calibri"/>
              </a:rPr>
              <a:t>/meditace </a:t>
            </a:r>
            <a:r>
              <a:rPr sz="3000" dirty="0">
                <a:solidFill>
                  <a:srgbClr val="A6A6A6"/>
                </a:solidFill>
                <a:latin typeface="Calibri"/>
                <a:cs typeface="Calibri"/>
              </a:rPr>
              <a:t>– </a:t>
            </a:r>
            <a:r>
              <a:rPr sz="3000" spc="-25" dirty="0">
                <a:solidFill>
                  <a:srgbClr val="A6A6A6"/>
                </a:solidFill>
                <a:latin typeface="Calibri"/>
                <a:cs typeface="Calibri"/>
              </a:rPr>
              <a:t>praktické</a:t>
            </a:r>
            <a:r>
              <a:rPr sz="300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A6A6A6"/>
                </a:solidFill>
                <a:latin typeface="Calibri"/>
                <a:cs typeface="Calibri"/>
              </a:rPr>
              <a:t>ukázky</a:t>
            </a:r>
            <a:r>
              <a:rPr sz="3000" dirty="0">
                <a:solidFill>
                  <a:srgbClr val="A6A6A6"/>
                </a:solidFill>
                <a:latin typeface="Calibri"/>
                <a:cs typeface="Calibri"/>
              </a:rPr>
              <a:t> + </a:t>
            </a:r>
            <a:r>
              <a:rPr sz="3000" spc="-20" dirty="0" err="1">
                <a:solidFill>
                  <a:srgbClr val="A6A6A6"/>
                </a:solidFill>
                <a:latin typeface="Calibri"/>
                <a:cs typeface="Calibri"/>
              </a:rPr>
              <a:t>disku</a:t>
            </a:r>
            <a:r>
              <a:rPr lang="cs-CZ" sz="3000" spc="-20" dirty="0">
                <a:solidFill>
                  <a:srgbClr val="A6A6A6"/>
                </a:solidFill>
                <a:latin typeface="Calibri"/>
                <a:cs typeface="Calibri"/>
              </a:rPr>
              <a:t>se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5516" y="5050019"/>
            <a:ext cx="660288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79705">
              <a:lnSpc>
                <a:spcPct val="100000"/>
              </a:lnSpc>
              <a:spcBef>
                <a:spcPts val="100"/>
              </a:spcBef>
              <a:tabLst>
                <a:tab pos="191770" algn="l"/>
              </a:tabLst>
            </a:pPr>
            <a:r>
              <a:rPr sz="3000" spc="-297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lang="cs-CZ" sz="3000" spc="-2970" dirty="0">
                <a:solidFill>
                  <a:srgbClr val="0000DC"/>
                </a:solidFill>
                <a:latin typeface="Arial MT"/>
                <a:cs typeface="Arial MT"/>
              </a:rPr>
              <a:t>		</a:t>
            </a:r>
            <a:r>
              <a:rPr lang="cs-CZ" sz="3000" spc="-35" dirty="0">
                <a:latin typeface="Calibri"/>
                <a:cs typeface="Calibri"/>
              </a:rPr>
              <a:t>Představení doprovodných </a:t>
            </a:r>
            <a:r>
              <a:rPr lang="cs-CZ" sz="3000" spc="-35" dirty="0" err="1">
                <a:latin typeface="Calibri"/>
                <a:cs typeface="Calibri"/>
              </a:rPr>
              <a:t>ma</a:t>
            </a:r>
            <a:r>
              <a:rPr sz="3000" spc="-35" dirty="0" err="1">
                <a:latin typeface="Calibri"/>
                <a:cs typeface="Calibri"/>
              </a:rPr>
              <a:t>teriál</a:t>
            </a:r>
            <a:r>
              <a:rPr lang="cs-CZ" sz="3000" spc="-35" dirty="0">
                <a:latin typeface="Calibri"/>
                <a:cs typeface="Calibri"/>
              </a:rPr>
              <a:t>ů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B6FE1775-A7DE-6497-1AE4-1C7683A75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2726304"/>
            <a:ext cx="4377307" cy="245080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="" xmlns:a16="http://schemas.microsoft.com/office/drawing/2014/main" id="{A9BB6ACE-A36D-3700-47EC-8B0CC079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04" y="5059524"/>
            <a:ext cx="1938696" cy="17984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25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mindfulness.med.muni.cz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3037" y="124653"/>
            <a:ext cx="8415867" cy="39478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0800" y="1482907"/>
            <a:ext cx="12192000" cy="5250683"/>
            <a:chOff x="0" y="2369392"/>
            <a:chExt cx="10922000" cy="44888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81288"/>
              <a:ext cx="8415867" cy="2676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9600" y="2369392"/>
              <a:ext cx="7772400" cy="34975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812" y="0"/>
            <a:ext cx="11382375" cy="6858000"/>
            <a:chOff x="677334" y="358518"/>
            <a:chExt cx="9647555" cy="6298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779" y="358518"/>
              <a:ext cx="9609805" cy="41475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334" y="4506083"/>
              <a:ext cx="9647251" cy="21505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664" y="306659"/>
            <a:ext cx="3508422" cy="51292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14755" y="5427046"/>
            <a:ext cx="1412240" cy="5695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400" spc="-5" dirty="0">
                <a:latin typeface="Tahoma"/>
                <a:cs typeface="Tahoma"/>
              </a:rPr>
              <a:t>Všímavost</a:t>
            </a:r>
            <a:endParaRPr sz="14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1450" spc="-25" dirty="0">
                <a:solidFill>
                  <a:srgbClr val="7F7F7F"/>
                </a:solidFill>
                <a:latin typeface="Tahoma"/>
                <a:cs typeface="Tahoma"/>
              </a:rPr>
              <a:t>Williams,</a:t>
            </a:r>
            <a:r>
              <a:rPr sz="1450" spc="-50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1450" spc="-40" dirty="0">
                <a:solidFill>
                  <a:srgbClr val="7F7F7F"/>
                </a:solidFill>
                <a:latin typeface="Tahoma"/>
                <a:cs typeface="Tahoma"/>
              </a:rPr>
              <a:t>Penman</a:t>
            </a:r>
            <a:endParaRPr sz="145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1786" y="1013009"/>
            <a:ext cx="3508423" cy="5129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79704" y="6208395"/>
            <a:ext cx="1632585" cy="5695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400" spc="-5" dirty="0">
                <a:latin typeface="Tahoma"/>
                <a:cs typeface="Tahoma"/>
              </a:rPr>
              <a:t>Život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samá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pohroma</a:t>
            </a:r>
            <a:endParaRPr sz="1400" dirty="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  <a:spcBef>
                <a:spcPts val="455"/>
              </a:spcBef>
            </a:pPr>
            <a:r>
              <a:rPr sz="1450" spc="-35" dirty="0">
                <a:solidFill>
                  <a:srgbClr val="7F7F7F"/>
                </a:solidFill>
                <a:latin typeface="Tahoma"/>
                <a:cs typeface="Tahoma"/>
              </a:rPr>
              <a:t>Kabat-Zinn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52566" y="152400"/>
            <a:ext cx="4086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Knihy</a:t>
            </a:r>
            <a:r>
              <a:rPr sz="4400" spc="-3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dirty="0">
                <a:solidFill>
                  <a:srgbClr val="0000DC"/>
                </a:solidFill>
                <a:latin typeface="Georgia"/>
                <a:cs typeface="Georgia"/>
              </a:rPr>
              <a:t>a</a:t>
            </a:r>
            <a:r>
              <a:rPr sz="4400" spc="-3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aplikace</a:t>
            </a:r>
            <a:endParaRPr sz="44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5386" y="689983"/>
            <a:ext cx="2477135" cy="7874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latin typeface="Tahoma"/>
                <a:cs typeface="Tahoma"/>
              </a:rPr>
              <a:t>Nejlépe </a:t>
            </a:r>
            <a:r>
              <a:rPr sz="1600" spc="-5" dirty="0">
                <a:latin typeface="Tahoma"/>
                <a:cs typeface="Tahoma"/>
              </a:rPr>
              <a:t>ohodnocena 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mindfulness-based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aplikace</a:t>
            </a:r>
            <a:endParaRPr sz="1600" dirty="0">
              <a:latin typeface="Tahoma"/>
              <a:cs typeface="Tahoma"/>
            </a:endParaRPr>
          </a:p>
          <a:p>
            <a:pPr marL="67945">
              <a:lnSpc>
                <a:spcPct val="100000"/>
              </a:lnSpc>
              <a:spcBef>
                <a:spcPts val="370"/>
              </a:spcBef>
            </a:pPr>
            <a:r>
              <a:rPr sz="1450" spc="-30" dirty="0">
                <a:solidFill>
                  <a:srgbClr val="7F7F7F"/>
                </a:solidFill>
                <a:latin typeface="Tahoma"/>
                <a:cs typeface="Tahoma"/>
              </a:rPr>
              <a:t>(Mani</a:t>
            </a:r>
            <a:r>
              <a:rPr sz="1450" spc="-3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1450" spc="-25" dirty="0">
                <a:solidFill>
                  <a:srgbClr val="7F7F7F"/>
                </a:solidFill>
                <a:latin typeface="Tahoma"/>
                <a:cs typeface="Tahoma"/>
              </a:rPr>
              <a:t>et</a:t>
            </a:r>
            <a:r>
              <a:rPr sz="1450" spc="-4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1450" spc="-20" dirty="0">
                <a:solidFill>
                  <a:srgbClr val="7F7F7F"/>
                </a:solidFill>
                <a:latin typeface="Tahoma"/>
                <a:cs typeface="Tahoma"/>
              </a:rPr>
              <a:t>al.</a:t>
            </a:r>
            <a:r>
              <a:rPr lang="cs-CZ" sz="1450" spc="-20" dirty="0">
                <a:solidFill>
                  <a:srgbClr val="7F7F7F"/>
                </a:solidFill>
                <a:latin typeface="Tahoma"/>
                <a:cs typeface="Tahoma"/>
              </a:rPr>
              <a:t>,</a:t>
            </a:r>
            <a:r>
              <a:rPr sz="1450" spc="-30" dirty="0">
                <a:solidFill>
                  <a:srgbClr val="7F7F7F"/>
                </a:solidFill>
                <a:latin typeface="Tahoma"/>
                <a:cs typeface="Tahoma"/>
              </a:rPr>
              <a:t> 2015)</a:t>
            </a:r>
            <a:endParaRPr sz="1450" dirty="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22929" y="1544828"/>
            <a:ext cx="2902050" cy="51292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22929" y="41921"/>
            <a:ext cx="2629217" cy="5806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3570" y="990600"/>
            <a:ext cx="33559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Filmy,</a:t>
            </a:r>
            <a:r>
              <a:rPr sz="4400" spc="-7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seriály</a:t>
            </a:r>
            <a:endParaRPr sz="4400" dirty="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81400"/>
            <a:ext cx="5661559" cy="3276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1558" y="3581400"/>
            <a:ext cx="6530441" cy="3276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40436" y="2590800"/>
            <a:ext cx="43173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Film: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year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living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mindfully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4200" y="2590800"/>
            <a:ext cx="36423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Calibri"/>
                <a:cs typeface="Calibri"/>
              </a:rPr>
              <a:t>Seriál: Guide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meditation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988" y="2037588"/>
            <a:ext cx="10413212" cy="3905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marR="131445" indent="-179705">
              <a:lnSpc>
                <a:spcPct val="103099"/>
              </a:lnSpc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spc="-5" dirty="0">
                <a:latin typeface="Calibri"/>
                <a:cs typeface="Calibri"/>
              </a:rPr>
              <a:t>Mindfulness </a:t>
            </a:r>
            <a:r>
              <a:rPr sz="2600" dirty="0">
                <a:latin typeface="Calibri"/>
                <a:cs typeface="Calibri"/>
              </a:rPr>
              <a:t>je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schopnost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být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plně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vědomi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toho,</a:t>
            </a:r>
            <a:r>
              <a:rPr sz="2600" dirty="0">
                <a:latin typeface="Calibri"/>
                <a:cs typeface="Calibri"/>
              </a:rPr>
              <a:t> co </a:t>
            </a:r>
            <a:r>
              <a:rPr sz="2600" spc="-5" dirty="0">
                <a:latin typeface="Calibri"/>
                <a:cs typeface="Calibri"/>
              </a:rPr>
              <a:t>se </a:t>
            </a:r>
            <a:r>
              <a:rPr sz="2600" dirty="0">
                <a:latin typeface="Calibri"/>
                <a:cs typeface="Calibri"/>
              </a:rPr>
              <a:t>v </a:t>
            </a:r>
            <a:r>
              <a:rPr sz="2600" spc="-5" dirty="0">
                <a:latin typeface="Calibri"/>
                <a:cs typeface="Calibri"/>
              </a:rPr>
              <a:t>nás odehrává</a:t>
            </a:r>
            <a:r>
              <a:rPr sz="2600" dirty="0">
                <a:latin typeface="Calibri"/>
                <a:cs typeface="Calibri"/>
              </a:rPr>
              <a:t> v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přítomném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okamžiku,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bez hodnocení</a:t>
            </a:r>
            <a:endParaRPr sz="2600" dirty="0">
              <a:latin typeface="Calibri"/>
              <a:cs typeface="Calibri"/>
            </a:endParaRPr>
          </a:p>
          <a:p>
            <a:pPr marL="191770" marR="5080" indent="-179705">
              <a:lnSpc>
                <a:spcPct val="103099"/>
              </a:lnSpc>
              <a:spcBef>
                <a:spcPts val="770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spc="-5" dirty="0">
                <a:latin typeface="Calibri"/>
                <a:cs typeface="Calibri"/>
              </a:rPr>
              <a:t>Je </a:t>
            </a:r>
            <a:r>
              <a:rPr sz="2600" spc="-5" dirty="0" err="1">
                <a:latin typeface="Calibri"/>
                <a:cs typeface="Calibri"/>
              </a:rPr>
              <a:t>možné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 smtClean="0">
                <a:latin typeface="Calibri"/>
                <a:cs typeface="Calibri"/>
              </a:rPr>
              <a:t>j</a:t>
            </a:r>
            <a:r>
              <a:rPr lang="cs-CZ" sz="2600" dirty="0">
                <a:latin typeface="Calibri"/>
                <a:cs typeface="Calibri"/>
              </a:rPr>
              <a:t>i</a:t>
            </a:r>
            <a:r>
              <a:rPr sz="2600" spc="10" dirty="0" smtClean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rozvíjet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prostřednictvím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tzv.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mindfulness tréninku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(meditace)</a:t>
            </a:r>
            <a:r>
              <a:rPr sz="2600" dirty="0">
                <a:latin typeface="Calibri"/>
                <a:cs typeface="Calibri"/>
              </a:rPr>
              <a:t> -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formální </a:t>
            </a:r>
            <a:r>
              <a:rPr sz="2600" dirty="0">
                <a:latin typeface="Calibri"/>
                <a:cs typeface="Calibri"/>
              </a:rPr>
              <a:t>i </a:t>
            </a:r>
            <a:r>
              <a:rPr sz="2600" spc="-5" dirty="0">
                <a:latin typeface="Calibri"/>
                <a:cs typeface="Calibri"/>
              </a:rPr>
              <a:t>neformální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cestou</a:t>
            </a:r>
            <a:endParaRPr sz="2600" dirty="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865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lang="cs-CZ" sz="2600" spc="-5" dirty="0">
                <a:latin typeface="Calibri"/>
                <a:cs typeface="Calibri"/>
              </a:rPr>
              <a:t>Relevantní m</a:t>
            </a:r>
            <a:r>
              <a:rPr sz="2600" spc="-5" dirty="0" err="1">
                <a:latin typeface="Calibri"/>
                <a:cs typeface="Calibri"/>
              </a:rPr>
              <a:t>echanismy</a:t>
            </a:r>
            <a:r>
              <a:rPr sz="2600" spc="-5" dirty="0"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444500" lvl="1" indent="-180340">
              <a:lnSpc>
                <a:spcPts val="2845"/>
              </a:lnSpc>
              <a:spcBef>
                <a:spcPts val="80"/>
              </a:spcBef>
              <a:buClr>
                <a:srgbClr val="0000DC"/>
              </a:buClr>
              <a:buFont typeface="Arial MT"/>
              <a:buChar char="—"/>
              <a:tabLst>
                <a:tab pos="443865" algn="l"/>
                <a:tab pos="444500" algn="l"/>
              </a:tabLst>
            </a:pPr>
            <a:r>
              <a:rPr sz="2400" spc="-5" dirty="0">
                <a:latin typeface="Calibri"/>
                <a:cs typeface="Calibri"/>
              </a:rPr>
              <a:t>Stabilizace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pozornosti</a:t>
            </a:r>
            <a:endParaRPr sz="2400" dirty="0">
              <a:latin typeface="Calibri"/>
              <a:cs typeface="Calibri"/>
            </a:endParaRPr>
          </a:p>
          <a:p>
            <a:pPr marL="444500" lvl="1" indent="-180340">
              <a:lnSpc>
                <a:spcPts val="2845"/>
              </a:lnSpc>
              <a:buClr>
                <a:srgbClr val="0000DC"/>
              </a:buClr>
              <a:buFont typeface="Arial MT"/>
              <a:buChar char="—"/>
              <a:tabLst>
                <a:tab pos="443865" algn="l"/>
                <a:tab pos="444500" algn="l"/>
              </a:tabLst>
            </a:pPr>
            <a:r>
              <a:rPr sz="2400" spc="-5" dirty="0">
                <a:latin typeface="Calibri"/>
                <a:cs typeface="Calibri"/>
              </a:rPr>
              <a:t>Sebe-uvědomění</a:t>
            </a:r>
            <a:endParaRPr sz="2400" dirty="0">
              <a:latin typeface="Calibri"/>
              <a:cs typeface="Calibri"/>
            </a:endParaRPr>
          </a:p>
          <a:p>
            <a:pPr marL="444500" lvl="1" indent="-180340">
              <a:lnSpc>
                <a:spcPct val="100000"/>
              </a:lnSpc>
              <a:spcBef>
                <a:spcPts val="20"/>
              </a:spcBef>
              <a:buClr>
                <a:srgbClr val="0000DC"/>
              </a:buClr>
              <a:buFont typeface="Arial MT"/>
              <a:buChar char="—"/>
              <a:tabLst>
                <a:tab pos="443865" algn="l"/>
                <a:tab pos="444500" algn="l"/>
              </a:tabLst>
            </a:pPr>
            <a:r>
              <a:rPr sz="2400" spc="-5" dirty="0">
                <a:latin typeface="Calibri"/>
                <a:cs typeface="Calibri"/>
              </a:rPr>
              <a:t>Regulace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emocí</a:t>
            </a:r>
            <a:endParaRPr sz="2400" dirty="0">
              <a:latin typeface="Calibri"/>
              <a:cs typeface="Calibri"/>
            </a:endParaRPr>
          </a:p>
          <a:p>
            <a:pPr marL="191770" marR="1690370" indent="-179705">
              <a:lnSpc>
                <a:spcPts val="3100"/>
              </a:lnSpc>
              <a:spcBef>
                <a:spcPts val="1140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spc="-5" dirty="0">
                <a:latin typeface="Calibri"/>
                <a:cs typeface="Calibri"/>
              </a:rPr>
              <a:t>Existují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kvalitní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zdroje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materiály,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ze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kterých</a:t>
            </a:r>
            <a:r>
              <a:rPr sz="2600" dirty="0">
                <a:latin typeface="Calibri"/>
                <a:cs typeface="Calibri"/>
              </a:rPr>
              <a:t> je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5" dirty="0" err="1">
                <a:latin typeface="Calibri"/>
                <a:cs typeface="Calibri"/>
              </a:rPr>
              <a:t>možné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5" dirty="0" err="1">
                <a:latin typeface="Calibri"/>
                <a:cs typeface="Calibri"/>
              </a:rPr>
              <a:t>čerpat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232" y="854964"/>
            <a:ext cx="5036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Take-home</a:t>
            </a:r>
            <a:r>
              <a:rPr sz="4400" spc="-6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message</a:t>
            </a:r>
            <a:endParaRPr sz="4400">
              <a:latin typeface="Georgia"/>
              <a:cs typeface="Georgia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D2A21FA-34F9-31CF-22DA-8488E8807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900" y="4152900"/>
            <a:ext cx="2705100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700" y="848868"/>
            <a:ext cx="57740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9545" algn="l"/>
              </a:tabLst>
            </a:pPr>
            <a:r>
              <a:rPr lang="cs-CZ" sz="4400" spc="-10" dirty="0">
                <a:solidFill>
                  <a:srgbClr val="0000DC"/>
                </a:solidFill>
                <a:latin typeface="Georgia"/>
                <a:cs typeface="Georgia"/>
              </a:rPr>
              <a:t>M</a:t>
            </a:r>
            <a:r>
              <a:rPr sz="4400" spc="-5" dirty="0" err="1">
                <a:solidFill>
                  <a:srgbClr val="0000DC"/>
                </a:solidFill>
                <a:latin typeface="Georgia"/>
                <a:cs typeface="Georgia"/>
              </a:rPr>
              <a:t>i</a:t>
            </a:r>
            <a:r>
              <a:rPr sz="4400" dirty="0" err="1">
                <a:solidFill>
                  <a:srgbClr val="0000DC"/>
                </a:solidFill>
                <a:latin typeface="Georgia"/>
                <a:cs typeface="Georgia"/>
              </a:rPr>
              <a:t>n</a:t>
            </a:r>
            <a:r>
              <a:rPr sz="4400" spc="-5" dirty="0" err="1">
                <a:solidFill>
                  <a:srgbClr val="0000DC"/>
                </a:solidFill>
                <a:latin typeface="Georgia"/>
                <a:cs typeface="Georgia"/>
              </a:rPr>
              <a:t>d</a:t>
            </a:r>
            <a:r>
              <a:rPr sz="4400" spc="-10" dirty="0" err="1">
                <a:solidFill>
                  <a:srgbClr val="0000DC"/>
                </a:solidFill>
                <a:latin typeface="Georgia"/>
                <a:cs typeface="Georgia"/>
              </a:rPr>
              <a:t>fu</a:t>
            </a:r>
            <a:r>
              <a:rPr sz="4400" dirty="0" err="1">
                <a:solidFill>
                  <a:srgbClr val="0000DC"/>
                </a:solidFill>
                <a:latin typeface="Georgia"/>
                <a:cs typeface="Georgia"/>
              </a:rPr>
              <a:t>ln</a:t>
            </a:r>
            <a:r>
              <a:rPr sz="4400" spc="-5" dirty="0" err="1">
                <a:solidFill>
                  <a:srgbClr val="0000DC"/>
                </a:solidFill>
                <a:latin typeface="Georgia"/>
                <a:cs typeface="Georgia"/>
              </a:rPr>
              <a:t>es</a:t>
            </a:r>
            <a:r>
              <a:rPr sz="4400" dirty="0" err="1">
                <a:solidFill>
                  <a:srgbClr val="0000DC"/>
                </a:solidFill>
                <a:latin typeface="Georgia"/>
                <a:cs typeface="Georgia"/>
              </a:rPr>
              <a:t>s</a:t>
            </a:r>
            <a:endParaRPr sz="4400" dirty="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59563" y="2241736"/>
            <a:ext cx="1299210" cy="3783329"/>
            <a:chOff x="1859563" y="2241736"/>
            <a:chExt cx="1299210" cy="3783329"/>
          </a:xfrm>
        </p:grpSpPr>
        <p:sp>
          <p:nvSpPr>
            <p:cNvPr id="4" name="object 4"/>
            <p:cNvSpPr/>
            <p:nvPr/>
          </p:nvSpPr>
          <p:spPr>
            <a:xfrm>
              <a:off x="1876560" y="2254436"/>
              <a:ext cx="793750" cy="3757929"/>
            </a:xfrm>
            <a:custGeom>
              <a:avLst/>
              <a:gdLst/>
              <a:ahLst/>
              <a:cxnLst/>
              <a:rect l="l" t="t" r="r" b="b"/>
              <a:pathLst>
                <a:path w="793750" h="3757929">
                  <a:moveTo>
                    <a:pt x="15255" y="0"/>
                  </a:moveTo>
                  <a:lnTo>
                    <a:pt x="49084" y="34437"/>
                  </a:lnTo>
                  <a:lnTo>
                    <a:pt x="82162" y="69331"/>
                  </a:lnTo>
                  <a:lnTo>
                    <a:pt x="114488" y="104671"/>
                  </a:lnTo>
                  <a:lnTo>
                    <a:pt x="146062" y="140448"/>
                  </a:lnTo>
                  <a:lnTo>
                    <a:pt x="176884" y="176651"/>
                  </a:lnTo>
                  <a:lnTo>
                    <a:pt x="206955" y="213270"/>
                  </a:lnTo>
                  <a:lnTo>
                    <a:pt x="236274" y="250294"/>
                  </a:lnTo>
                  <a:lnTo>
                    <a:pt x="264841" y="287714"/>
                  </a:lnTo>
                  <a:lnTo>
                    <a:pt x="292657" y="325518"/>
                  </a:lnTo>
                  <a:lnTo>
                    <a:pt x="319720" y="363697"/>
                  </a:lnTo>
                  <a:lnTo>
                    <a:pt x="346032" y="402241"/>
                  </a:lnTo>
                  <a:lnTo>
                    <a:pt x="371592" y="441138"/>
                  </a:lnTo>
                  <a:lnTo>
                    <a:pt x="396400" y="480380"/>
                  </a:lnTo>
                  <a:lnTo>
                    <a:pt x="420457" y="519955"/>
                  </a:lnTo>
                  <a:lnTo>
                    <a:pt x="443762" y="559854"/>
                  </a:lnTo>
                  <a:lnTo>
                    <a:pt x="466315" y="600066"/>
                  </a:lnTo>
                  <a:lnTo>
                    <a:pt x="488116" y="640580"/>
                  </a:lnTo>
                  <a:lnTo>
                    <a:pt x="509166" y="681387"/>
                  </a:lnTo>
                  <a:lnTo>
                    <a:pt x="529463" y="722477"/>
                  </a:lnTo>
                  <a:lnTo>
                    <a:pt x="549009" y="763838"/>
                  </a:lnTo>
                  <a:lnTo>
                    <a:pt x="567803" y="805461"/>
                  </a:lnTo>
                  <a:lnTo>
                    <a:pt x="585846" y="847336"/>
                  </a:lnTo>
                  <a:lnTo>
                    <a:pt x="603136" y="889452"/>
                  </a:lnTo>
                  <a:lnTo>
                    <a:pt x="619675" y="931799"/>
                  </a:lnTo>
                  <a:lnTo>
                    <a:pt x="635462" y="974367"/>
                  </a:lnTo>
                  <a:lnTo>
                    <a:pt x="650498" y="1017145"/>
                  </a:lnTo>
                  <a:lnTo>
                    <a:pt x="664781" y="1060123"/>
                  </a:lnTo>
                  <a:lnTo>
                    <a:pt x="678313" y="1103291"/>
                  </a:lnTo>
                  <a:lnTo>
                    <a:pt x="691093" y="1146639"/>
                  </a:lnTo>
                  <a:lnTo>
                    <a:pt x="703121" y="1190156"/>
                  </a:lnTo>
                  <a:lnTo>
                    <a:pt x="714398" y="1233833"/>
                  </a:lnTo>
                  <a:lnTo>
                    <a:pt x="724923" y="1277658"/>
                  </a:lnTo>
                  <a:lnTo>
                    <a:pt x="734696" y="1321622"/>
                  </a:lnTo>
                  <a:lnTo>
                    <a:pt x="743717" y="1365714"/>
                  </a:lnTo>
                  <a:lnTo>
                    <a:pt x="751986" y="1409924"/>
                  </a:lnTo>
                  <a:lnTo>
                    <a:pt x="759504" y="1454242"/>
                  </a:lnTo>
                  <a:lnTo>
                    <a:pt x="766270" y="1498657"/>
                  </a:lnTo>
                  <a:lnTo>
                    <a:pt x="772284" y="1543160"/>
                  </a:lnTo>
                  <a:lnTo>
                    <a:pt x="777546" y="1587740"/>
                  </a:lnTo>
                  <a:lnTo>
                    <a:pt x="782057" y="1632386"/>
                  </a:lnTo>
                  <a:lnTo>
                    <a:pt x="785816" y="1677089"/>
                  </a:lnTo>
                  <a:lnTo>
                    <a:pt x="788823" y="1721838"/>
                  </a:lnTo>
                  <a:lnTo>
                    <a:pt x="791078" y="1766624"/>
                  </a:lnTo>
                  <a:lnTo>
                    <a:pt x="792582" y="1811434"/>
                  </a:lnTo>
                  <a:lnTo>
                    <a:pt x="793334" y="1856260"/>
                  </a:lnTo>
                  <a:lnTo>
                    <a:pt x="793334" y="1901092"/>
                  </a:lnTo>
                  <a:lnTo>
                    <a:pt x="792582" y="1945918"/>
                  </a:lnTo>
                  <a:lnTo>
                    <a:pt x="791078" y="1990728"/>
                  </a:lnTo>
                  <a:lnTo>
                    <a:pt x="788823" y="2035513"/>
                  </a:lnTo>
                  <a:lnTo>
                    <a:pt x="785816" y="2080263"/>
                  </a:lnTo>
                  <a:lnTo>
                    <a:pt x="782057" y="2124966"/>
                  </a:lnTo>
                  <a:lnTo>
                    <a:pt x="777546" y="2169612"/>
                  </a:lnTo>
                  <a:lnTo>
                    <a:pt x="772284" y="2214192"/>
                  </a:lnTo>
                  <a:lnTo>
                    <a:pt x="766270" y="2258694"/>
                  </a:lnTo>
                  <a:lnTo>
                    <a:pt x="759504" y="2303110"/>
                  </a:lnTo>
                  <a:lnTo>
                    <a:pt x="751986" y="2347428"/>
                  </a:lnTo>
                  <a:lnTo>
                    <a:pt x="743717" y="2391638"/>
                  </a:lnTo>
                  <a:lnTo>
                    <a:pt x="734696" y="2435730"/>
                  </a:lnTo>
                  <a:lnTo>
                    <a:pt x="724923" y="2479694"/>
                  </a:lnTo>
                  <a:lnTo>
                    <a:pt x="714398" y="2523519"/>
                  </a:lnTo>
                  <a:lnTo>
                    <a:pt x="703121" y="2567196"/>
                  </a:lnTo>
                  <a:lnTo>
                    <a:pt x="691093" y="2610713"/>
                  </a:lnTo>
                  <a:lnTo>
                    <a:pt x="678313" y="2654061"/>
                  </a:lnTo>
                  <a:lnTo>
                    <a:pt x="664781" y="2697229"/>
                  </a:lnTo>
                  <a:lnTo>
                    <a:pt x="650498" y="2740207"/>
                  </a:lnTo>
                  <a:lnTo>
                    <a:pt x="635462" y="2782985"/>
                  </a:lnTo>
                  <a:lnTo>
                    <a:pt x="619675" y="2825553"/>
                  </a:lnTo>
                  <a:lnTo>
                    <a:pt x="603136" y="2867900"/>
                  </a:lnTo>
                  <a:lnTo>
                    <a:pt x="585846" y="2910016"/>
                  </a:lnTo>
                  <a:lnTo>
                    <a:pt x="567803" y="2951891"/>
                  </a:lnTo>
                  <a:lnTo>
                    <a:pt x="549009" y="2993514"/>
                  </a:lnTo>
                  <a:lnTo>
                    <a:pt x="529463" y="3034875"/>
                  </a:lnTo>
                  <a:lnTo>
                    <a:pt x="509166" y="3075965"/>
                  </a:lnTo>
                  <a:lnTo>
                    <a:pt x="488116" y="3116772"/>
                  </a:lnTo>
                  <a:lnTo>
                    <a:pt x="466315" y="3157286"/>
                  </a:lnTo>
                  <a:lnTo>
                    <a:pt x="443762" y="3197498"/>
                  </a:lnTo>
                  <a:lnTo>
                    <a:pt x="420457" y="3237397"/>
                  </a:lnTo>
                  <a:lnTo>
                    <a:pt x="396400" y="3276972"/>
                  </a:lnTo>
                  <a:lnTo>
                    <a:pt x="371592" y="3316213"/>
                  </a:lnTo>
                  <a:lnTo>
                    <a:pt x="346032" y="3355111"/>
                  </a:lnTo>
                  <a:lnTo>
                    <a:pt x="319720" y="3393655"/>
                  </a:lnTo>
                  <a:lnTo>
                    <a:pt x="292657" y="3431834"/>
                  </a:lnTo>
                  <a:lnTo>
                    <a:pt x="264841" y="3469638"/>
                  </a:lnTo>
                  <a:lnTo>
                    <a:pt x="236274" y="3507057"/>
                  </a:lnTo>
                  <a:lnTo>
                    <a:pt x="206955" y="3544082"/>
                  </a:lnTo>
                  <a:lnTo>
                    <a:pt x="176884" y="3580700"/>
                  </a:lnTo>
                  <a:lnTo>
                    <a:pt x="146062" y="3616903"/>
                  </a:lnTo>
                  <a:lnTo>
                    <a:pt x="114488" y="3652680"/>
                  </a:lnTo>
                  <a:lnTo>
                    <a:pt x="82162" y="3688021"/>
                  </a:lnTo>
                  <a:lnTo>
                    <a:pt x="49084" y="3722915"/>
                  </a:lnTo>
                  <a:lnTo>
                    <a:pt x="15255" y="3757352"/>
                  </a:lnTo>
                  <a:lnTo>
                    <a:pt x="0" y="3742095"/>
                  </a:lnTo>
                  <a:lnTo>
                    <a:pt x="33923" y="3707555"/>
                  </a:lnTo>
                  <a:lnTo>
                    <a:pt x="67084" y="3672552"/>
                  </a:lnTo>
                  <a:lnTo>
                    <a:pt x="99483" y="3637097"/>
                  </a:lnTo>
                  <a:lnTo>
                    <a:pt x="131120" y="3601199"/>
                  </a:lnTo>
                  <a:lnTo>
                    <a:pt x="161994" y="3564870"/>
                  </a:lnTo>
                  <a:lnTo>
                    <a:pt x="192106" y="3528120"/>
                  </a:lnTo>
                  <a:lnTo>
                    <a:pt x="221455" y="3490960"/>
                  </a:lnTo>
                  <a:lnTo>
                    <a:pt x="250043" y="3453399"/>
                  </a:lnTo>
                  <a:lnTo>
                    <a:pt x="277868" y="3415449"/>
                  </a:lnTo>
                  <a:lnTo>
                    <a:pt x="304930" y="3377120"/>
                  </a:lnTo>
                  <a:lnTo>
                    <a:pt x="331230" y="3338423"/>
                  </a:lnTo>
                  <a:lnTo>
                    <a:pt x="356768" y="3299368"/>
                  </a:lnTo>
                  <a:lnTo>
                    <a:pt x="381544" y="3259965"/>
                  </a:lnTo>
                  <a:lnTo>
                    <a:pt x="405557" y="3220226"/>
                  </a:lnTo>
                  <a:lnTo>
                    <a:pt x="428808" y="3180160"/>
                  </a:lnTo>
                  <a:lnTo>
                    <a:pt x="451297" y="3139779"/>
                  </a:lnTo>
                  <a:lnTo>
                    <a:pt x="473023" y="3099092"/>
                  </a:lnTo>
                  <a:lnTo>
                    <a:pt x="493987" y="3058111"/>
                  </a:lnTo>
                  <a:lnTo>
                    <a:pt x="514189" y="3016845"/>
                  </a:lnTo>
                  <a:lnTo>
                    <a:pt x="533628" y="2975306"/>
                  </a:lnTo>
                  <a:lnTo>
                    <a:pt x="552305" y="2933504"/>
                  </a:lnTo>
                  <a:lnTo>
                    <a:pt x="570220" y="2891449"/>
                  </a:lnTo>
                  <a:lnTo>
                    <a:pt x="587372" y="2849152"/>
                  </a:lnTo>
                  <a:lnTo>
                    <a:pt x="603762" y="2806623"/>
                  </a:lnTo>
                  <a:lnTo>
                    <a:pt x="619390" y="2763873"/>
                  </a:lnTo>
                  <a:lnTo>
                    <a:pt x="634255" y="2720913"/>
                  </a:lnTo>
                  <a:lnTo>
                    <a:pt x="648358" y="2677753"/>
                  </a:lnTo>
                  <a:lnTo>
                    <a:pt x="661699" y="2634403"/>
                  </a:lnTo>
                  <a:lnTo>
                    <a:pt x="674277" y="2590875"/>
                  </a:lnTo>
                  <a:lnTo>
                    <a:pt x="686094" y="2547178"/>
                  </a:lnTo>
                  <a:lnTo>
                    <a:pt x="697147" y="2503323"/>
                  </a:lnTo>
                  <a:lnTo>
                    <a:pt x="707439" y="2459321"/>
                  </a:lnTo>
                  <a:lnTo>
                    <a:pt x="716968" y="2415182"/>
                  </a:lnTo>
                  <a:lnTo>
                    <a:pt x="725734" y="2370917"/>
                  </a:lnTo>
                  <a:lnTo>
                    <a:pt x="733739" y="2326535"/>
                  </a:lnTo>
                  <a:lnTo>
                    <a:pt x="740981" y="2282049"/>
                  </a:lnTo>
                  <a:lnTo>
                    <a:pt x="747461" y="2237468"/>
                  </a:lnTo>
                  <a:lnTo>
                    <a:pt x="753178" y="2192803"/>
                  </a:lnTo>
                  <a:lnTo>
                    <a:pt x="758133" y="2148064"/>
                  </a:lnTo>
                  <a:lnTo>
                    <a:pt x="762326" y="2103262"/>
                  </a:lnTo>
                  <a:lnTo>
                    <a:pt x="765757" y="2058407"/>
                  </a:lnTo>
                  <a:lnTo>
                    <a:pt x="768425" y="2013510"/>
                  </a:lnTo>
                  <a:lnTo>
                    <a:pt x="770331" y="1968581"/>
                  </a:lnTo>
                  <a:lnTo>
                    <a:pt x="771474" y="1923632"/>
                  </a:lnTo>
                  <a:lnTo>
                    <a:pt x="771855" y="1878672"/>
                  </a:lnTo>
                  <a:lnTo>
                    <a:pt x="771474" y="1833712"/>
                  </a:lnTo>
                  <a:lnTo>
                    <a:pt x="770331" y="1788762"/>
                  </a:lnTo>
                  <a:lnTo>
                    <a:pt x="768425" y="1743834"/>
                  </a:lnTo>
                  <a:lnTo>
                    <a:pt x="765757" y="1698937"/>
                  </a:lnTo>
                  <a:lnTo>
                    <a:pt x="762326" y="1654082"/>
                  </a:lnTo>
                  <a:lnTo>
                    <a:pt x="758133" y="1609280"/>
                  </a:lnTo>
                  <a:lnTo>
                    <a:pt x="753178" y="1564541"/>
                  </a:lnTo>
                  <a:lnTo>
                    <a:pt x="747461" y="1519876"/>
                  </a:lnTo>
                  <a:lnTo>
                    <a:pt x="740981" y="1475295"/>
                  </a:lnTo>
                  <a:lnTo>
                    <a:pt x="733739" y="1430809"/>
                  </a:lnTo>
                  <a:lnTo>
                    <a:pt x="725734" y="1386427"/>
                  </a:lnTo>
                  <a:lnTo>
                    <a:pt x="716968" y="1342162"/>
                  </a:lnTo>
                  <a:lnTo>
                    <a:pt x="707439" y="1298023"/>
                  </a:lnTo>
                  <a:lnTo>
                    <a:pt x="697147" y="1254021"/>
                  </a:lnTo>
                  <a:lnTo>
                    <a:pt x="686094" y="1210166"/>
                  </a:lnTo>
                  <a:lnTo>
                    <a:pt x="674277" y="1166469"/>
                  </a:lnTo>
                  <a:lnTo>
                    <a:pt x="661699" y="1122941"/>
                  </a:lnTo>
                  <a:lnTo>
                    <a:pt x="648358" y="1079591"/>
                  </a:lnTo>
                  <a:lnTo>
                    <a:pt x="634255" y="1036431"/>
                  </a:lnTo>
                  <a:lnTo>
                    <a:pt x="619390" y="993471"/>
                  </a:lnTo>
                  <a:lnTo>
                    <a:pt x="603762" y="950721"/>
                  </a:lnTo>
                  <a:lnTo>
                    <a:pt x="587372" y="908192"/>
                  </a:lnTo>
                  <a:lnTo>
                    <a:pt x="570220" y="865895"/>
                  </a:lnTo>
                  <a:lnTo>
                    <a:pt x="552305" y="823840"/>
                  </a:lnTo>
                  <a:lnTo>
                    <a:pt x="533628" y="782038"/>
                  </a:lnTo>
                  <a:lnTo>
                    <a:pt x="514189" y="740499"/>
                  </a:lnTo>
                  <a:lnTo>
                    <a:pt x="493987" y="699233"/>
                  </a:lnTo>
                  <a:lnTo>
                    <a:pt x="473023" y="658252"/>
                  </a:lnTo>
                  <a:lnTo>
                    <a:pt x="451297" y="617565"/>
                  </a:lnTo>
                  <a:lnTo>
                    <a:pt x="428808" y="577184"/>
                  </a:lnTo>
                  <a:lnTo>
                    <a:pt x="405557" y="537118"/>
                  </a:lnTo>
                  <a:lnTo>
                    <a:pt x="381544" y="497379"/>
                  </a:lnTo>
                  <a:lnTo>
                    <a:pt x="356768" y="457976"/>
                  </a:lnTo>
                  <a:lnTo>
                    <a:pt x="331230" y="418921"/>
                  </a:lnTo>
                  <a:lnTo>
                    <a:pt x="304930" y="380224"/>
                  </a:lnTo>
                  <a:lnTo>
                    <a:pt x="277868" y="341895"/>
                  </a:lnTo>
                  <a:lnTo>
                    <a:pt x="250043" y="303945"/>
                  </a:lnTo>
                  <a:lnTo>
                    <a:pt x="221455" y="266384"/>
                  </a:lnTo>
                  <a:lnTo>
                    <a:pt x="192106" y="229223"/>
                  </a:lnTo>
                  <a:lnTo>
                    <a:pt x="161994" y="192473"/>
                  </a:lnTo>
                  <a:lnTo>
                    <a:pt x="131120" y="156144"/>
                  </a:lnTo>
                  <a:lnTo>
                    <a:pt x="99483" y="120247"/>
                  </a:lnTo>
                  <a:lnTo>
                    <a:pt x="67084" y="84791"/>
                  </a:lnTo>
                  <a:lnTo>
                    <a:pt x="33923" y="49788"/>
                  </a:lnTo>
                  <a:lnTo>
                    <a:pt x="0" y="15249"/>
                  </a:lnTo>
                  <a:lnTo>
                    <a:pt x="15255" y="0"/>
                  </a:lnTo>
                  <a:close/>
                </a:path>
              </a:pathLst>
            </a:custGeom>
            <a:ln w="25400">
              <a:solidFill>
                <a:srgbClr val="0000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2263" y="2456225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493200" y="0"/>
                  </a:moveTo>
                  <a:lnTo>
                    <a:pt x="445702" y="2257"/>
                  </a:lnTo>
                  <a:lnTo>
                    <a:pt x="399481" y="8893"/>
                  </a:lnTo>
                  <a:lnTo>
                    <a:pt x="354744" y="19699"/>
                  </a:lnTo>
                  <a:lnTo>
                    <a:pt x="311697" y="34470"/>
                  </a:lnTo>
                  <a:lnTo>
                    <a:pt x="270549" y="52998"/>
                  </a:lnTo>
                  <a:lnTo>
                    <a:pt x="231504" y="75077"/>
                  </a:lnTo>
                  <a:lnTo>
                    <a:pt x="194770" y="100501"/>
                  </a:lnTo>
                  <a:lnTo>
                    <a:pt x="160554" y="129062"/>
                  </a:lnTo>
                  <a:lnTo>
                    <a:pt x="129062" y="160554"/>
                  </a:lnTo>
                  <a:lnTo>
                    <a:pt x="100501" y="194770"/>
                  </a:lnTo>
                  <a:lnTo>
                    <a:pt x="75077" y="231504"/>
                  </a:lnTo>
                  <a:lnTo>
                    <a:pt x="52998" y="270549"/>
                  </a:lnTo>
                  <a:lnTo>
                    <a:pt x="34470" y="311697"/>
                  </a:lnTo>
                  <a:lnTo>
                    <a:pt x="19699" y="354744"/>
                  </a:lnTo>
                  <a:lnTo>
                    <a:pt x="8893" y="399481"/>
                  </a:lnTo>
                  <a:lnTo>
                    <a:pt x="2257" y="445702"/>
                  </a:lnTo>
                  <a:lnTo>
                    <a:pt x="0" y="493200"/>
                  </a:lnTo>
                  <a:lnTo>
                    <a:pt x="2257" y="540699"/>
                  </a:lnTo>
                  <a:lnTo>
                    <a:pt x="8893" y="586920"/>
                  </a:lnTo>
                  <a:lnTo>
                    <a:pt x="19699" y="631657"/>
                  </a:lnTo>
                  <a:lnTo>
                    <a:pt x="34470" y="674704"/>
                  </a:lnTo>
                  <a:lnTo>
                    <a:pt x="52998" y="715853"/>
                  </a:lnTo>
                  <a:lnTo>
                    <a:pt x="75077" y="754897"/>
                  </a:lnTo>
                  <a:lnTo>
                    <a:pt x="100501" y="791631"/>
                  </a:lnTo>
                  <a:lnTo>
                    <a:pt x="129062" y="825847"/>
                  </a:lnTo>
                  <a:lnTo>
                    <a:pt x="160554" y="857339"/>
                  </a:lnTo>
                  <a:lnTo>
                    <a:pt x="194770" y="885901"/>
                  </a:lnTo>
                  <a:lnTo>
                    <a:pt x="231504" y="911324"/>
                  </a:lnTo>
                  <a:lnTo>
                    <a:pt x="270549" y="933403"/>
                  </a:lnTo>
                  <a:lnTo>
                    <a:pt x="311697" y="951932"/>
                  </a:lnTo>
                  <a:lnTo>
                    <a:pt x="354744" y="966703"/>
                  </a:lnTo>
                  <a:lnTo>
                    <a:pt x="399481" y="977509"/>
                  </a:lnTo>
                  <a:lnTo>
                    <a:pt x="445702" y="984144"/>
                  </a:lnTo>
                  <a:lnTo>
                    <a:pt x="493200" y="986402"/>
                  </a:lnTo>
                  <a:lnTo>
                    <a:pt x="540699" y="984144"/>
                  </a:lnTo>
                  <a:lnTo>
                    <a:pt x="586920" y="977509"/>
                  </a:lnTo>
                  <a:lnTo>
                    <a:pt x="631657" y="966703"/>
                  </a:lnTo>
                  <a:lnTo>
                    <a:pt x="674703" y="951932"/>
                  </a:lnTo>
                  <a:lnTo>
                    <a:pt x="715852" y="933403"/>
                  </a:lnTo>
                  <a:lnTo>
                    <a:pt x="754896" y="911324"/>
                  </a:lnTo>
                  <a:lnTo>
                    <a:pt x="791630" y="885901"/>
                  </a:lnTo>
                  <a:lnTo>
                    <a:pt x="825846" y="857339"/>
                  </a:lnTo>
                  <a:lnTo>
                    <a:pt x="857338" y="825847"/>
                  </a:lnTo>
                  <a:lnTo>
                    <a:pt x="885899" y="791631"/>
                  </a:lnTo>
                  <a:lnTo>
                    <a:pt x="911323" y="754897"/>
                  </a:lnTo>
                  <a:lnTo>
                    <a:pt x="933402" y="715853"/>
                  </a:lnTo>
                  <a:lnTo>
                    <a:pt x="951931" y="674704"/>
                  </a:lnTo>
                  <a:lnTo>
                    <a:pt x="966701" y="631657"/>
                  </a:lnTo>
                  <a:lnTo>
                    <a:pt x="977508" y="586920"/>
                  </a:lnTo>
                  <a:lnTo>
                    <a:pt x="984143" y="540699"/>
                  </a:lnTo>
                  <a:lnTo>
                    <a:pt x="986401" y="493200"/>
                  </a:lnTo>
                  <a:lnTo>
                    <a:pt x="984143" y="445702"/>
                  </a:lnTo>
                  <a:lnTo>
                    <a:pt x="977508" y="399481"/>
                  </a:lnTo>
                  <a:lnTo>
                    <a:pt x="966701" y="354744"/>
                  </a:lnTo>
                  <a:lnTo>
                    <a:pt x="951931" y="311697"/>
                  </a:lnTo>
                  <a:lnTo>
                    <a:pt x="933402" y="270549"/>
                  </a:lnTo>
                  <a:lnTo>
                    <a:pt x="911323" y="231504"/>
                  </a:lnTo>
                  <a:lnTo>
                    <a:pt x="885899" y="194770"/>
                  </a:lnTo>
                  <a:lnTo>
                    <a:pt x="857338" y="160554"/>
                  </a:lnTo>
                  <a:lnTo>
                    <a:pt x="825846" y="129062"/>
                  </a:lnTo>
                  <a:lnTo>
                    <a:pt x="791630" y="100501"/>
                  </a:lnTo>
                  <a:lnTo>
                    <a:pt x="754896" y="75077"/>
                  </a:lnTo>
                  <a:lnTo>
                    <a:pt x="715852" y="52998"/>
                  </a:lnTo>
                  <a:lnTo>
                    <a:pt x="674703" y="34470"/>
                  </a:lnTo>
                  <a:lnTo>
                    <a:pt x="631657" y="19699"/>
                  </a:lnTo>
                  <a:lnTo>
                    <a:pt x="586920" y="8893"/>
                  </a:lnTo>
                  <a:lnTo>
                    <a:pt x="540699" y="2257"/>
                  </a:lnTo>
                  <a:lnTo>
                    <a:pt x="49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2263" y="2456225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0" y="493201"/>
                  </a:moveTo>
                  <a:lnTo>
                    <a:pt x="2257" y="445702"/>
                  </a:lnTo>
                  <a:lnTo>
                    <a:pt x="8893" y="399481"/>
                  </a:lnTo>
                  <a:lnTo>
                    <a:pt x="19699" y="354744"/>
                  </a:lnTo>
                  <a:lnTo>
                    <a:pt x="34470" y="311698"/>
                  </a:lnTo>
                  <a:lnTo>
                    <a:pt x="52998" y="270549"/>
                  </a:lnTo>
                  <a:lnTo>
                    <a:pt x="75077" y="231504"/>
                  </a:lnTo>
                  <a:lnTo>
                    <a:pt x="100501" y="194770"/>
                  </a:lnTo>
                  <a:lnTo>
                    <a:pt x="129062" y="160554"/>
                  </a:lnTo>
                  <a:lnTo>
                    <a:pt x="160554" y="129062"/>
                  </a:lnTo>
                  <a:lnTo>
                    <a:pt x="194770" y="100501"/>
                  </a:lnTo>
                  <a:lnTo>
                    <a:pt x="231504" y="75077"/>
                  </a:lnTo>
                  <a:lnTo>
                    <a:pt x="270549" y="52998"/>
                  </a:lnTo>
                  <a:lnTo>
                    <a:pt x="311698" y="34470"/>
                  </a:lnTo>
                  <a:lnTo>
                    <a:pt x="354744" y="19699"/>
                  </a:lnTo>
                  <a:lnTo>
                    <a:pt x="399481" y="8893"/>
                  </a:lnTo>
                  <a:lnTo>
                    <a:pt x="445702" y="2257"/>
                  </a:lnTo>
                  <a:lnTo>
                    <a:pt x="493201" y="0"/>
                  </a:lnTo>
                  <a:lnTo>
                    <a:pt x="540699" y="2257"/>
                  </a:lnTo>
                  <a:lnTo>
                    <a:pt x="586920" y="8893"/>
                  </a:lnTo>
                  <a:lnTo>
                    <a:pt x="631657" y="19699"/>
                  </a:lnTo>
                  <a:lnTo>
                    <a:pt x="674703" y="34470"/>
                  </a:lnTo>
                  <a:lnTo>
                    <a:pt x="715852" y="52998"/>
                  </a:lnTo>
                  <a:lnTo>
                    <a:pt x="754897" y="75077"/>
                  </a:lnTo>
                  <a:lnTo>
                    <a:pt x="791631" y="100501"/>
                  </a:lnTo>
                  <a:lnTo>
                    <a:pt x="825847" y="129062"/>
                  </a:lnTo>
                  <a:lnTo>
                    <a:pt x="857339" y="160554"/>
                  </a:lnTo>
                  <a:lnTo>
                    <a:pt x="885900" y="194770"/>
                  </a:lnTo>
                  <a:lnTo>
                    <a:pt x="911324" y="231504"/>
                  </a:lnTo>
                  <a:lnTo>
                    <a:pt x="933403" y="270549"/>
                  </a:lnTo>
                  <a:lnTo>
                    <a:pt x="951931" y="311698"/>
                  </a:lnTo>
                  <a:lnTo>
                    <a:pt x="966702" y="354744"/>
                  </a:lnTo>
                  <a:lnTo>
                    <a:pt x="977508" y="399481"/>
                  </a:lnTo>
                  <a:lnTo>
                    <a:pt x="984144" y="445702"/>
                  </a:lnTo>
                  <a:lnTo>
                    <a:pt x="986402" y="493201"/>
                  </a:lnTo>
                  <a:lnTo>
                    <a:pt x="984144" y="540699"/>
                  </a:lnTo>
                  <a:lnTo>
                    <a:pt x="977508" y="586920"/>
                  </a:lnTo>
                  <a:lnTo>
                    <a:pt x="966702" y="631657"/>
                  </a:lnTo>
                  <a:lnTo>
                    <a:pt x="951931" y="674703"/>
                  </a:lnTo>
                  <a:lnTo>
                    <a:pt x="933403" y="715852"/>
                  </a:lnTo>
                  <a:lnTo>
                    <a:pt x="911324" y="754897"/>
                  </a:lnTo>
                  <a:lnTo>
                    <a:pt x="885900" y="791631"/>
                  </a:lnTo>
                  <a:lnTo>
                    <a:pt x="857339" y="825847"/>
                  </a:lnTo>
                  <a:lnTo>
                    <a:pt x="825847" y="857339"/>
                  </a:lnTo>
                  <a:lnTo>
                    <a:pt x="791631" y="885900"/>
                  </a:lnTo>
                  <a:lnTo>
                    <a:pt x="754897" y="911324"/>
                  </a:lnTo>
                  <a:lnTo>
                    <a:pt x="715852" y="933403"/>
                  </a:lnTo>
                  <a:lnTo>
                    <a:pt x="674703" y="951931"/>
                  </a:lnTo>
                  <a:lnTo>
                    <a:pt x="631657" y="966702"/>
                  </a:lnTo>
                  <a:lnTo>
                    <a:pt x="586920" y="977508"/>
                  </a:lnTo>
                  <a:lnTo>
                    <a:pt x="540699" y="984144"/>
                  </a:lnTo>
                  <a:lnTo>
                    <a:pt x="493201" y="986402"/>
                  </a:lnTo>
                  <a:lnTo>
                    <a:pt x="445702" y="984144"/>
                  </a:lnTo>
                  <a:lnTo>
                    <a:pt x="399481" y="977508"/>
                  </a:lnTo>
                  <a:lnTo>
                    <a:pt x="354744" y="966702"/>
                  </a:lnTo>
                  <a:lnTo>
                    <a:pt x="311698" y="951931"/>
                  </a:lnTo>
                  <a:lnTo>
                    <a:pt x="270549" y="933403"/>
                  </a:lnTo>
                  <a:lnTo>
                    <a:pt x="231504" y="911324"/>
                  </a:lnTo>
                  <a:lnTo>
                    <a:pt x="194770" y="885900"/>
                  </a:lnTo>
                  <a:lnTo>
                    <a:pt x="160554" y="857339"/>
                  </a:lnTo>
                  <a:lnTo>
                    <a:pt x="129062" y="825847"/>
                  </a:lnTo>
                  <a:lnTo>
                    <a:pt x="100501" y="791631"/>
                  </a:lnTo>
                  <a:lnTo>
                    <a:pt x="75077" y="754897"/>
                  </a:lnTo>
                  <a:lnTo>
                    <a:pt x="52998" y="715852"/>
                  </a:lnTo>
                  <a:lnTo>
                    <a:pt x="34470" y="674703"/>
                  </a:lnTo>
                  <a:lnTo>
                    <a:pt x="19699" y="631657"/>
                  </a:lnTo>
                  <a:lnTo>
                    <a:pt x="8893" y="586920"/>
                  </a:lnTo>
                  <a:lnTo>
                    <a:pt x="2257" y="540699"/>
                  </a:lnTo>
                  <a:lnTo>
                    <a:pt x="0" y="493201"/>
                  </a:lnTo>
                  <a:close/>
                </a:path>
              </a:pathLst>
            </a:custGeom>
            <a:ln w="254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59107" y="3639908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493200" y="0"/>
                  </a:moveTo>
                  <a:lnTo>
                    <a:pt x="445702" y="2257"/>
                  </a:lnTo>
                  <a:lnTo>
                    <a:pt x="399481" y="8893"/>
                  </a:lnTo>
                  <a:lnTo>
                    <a:pt x="354744" y="19699"/>
                  </a:lnTo>
                  <a:lnTo>
                    <a:pt x="311697" y="34470"/>
                  </a:lnTo>
                  <a:lnTo>
                    <a:pt x="270549" y="52998"/>
                  </a:lnTo>
                  <a:lnTo>
                    <a:pt x="231504" y="75077"/>
                  </a:lnTo>
                  <a:lnTo>
                    <a:pt x="194770" y="100501"/>
                  </a:lnTo>
                  <a:lnTo>
                    <a:pt x="160554" y="129062"/>
                  </a:lnTo>
                  <a:lnTo>
                    <a:pt x="129062" y="160554"/>
                  </a:lnTo>
                  <a:lnTo>
                    <a:pt x="100501" y="194770"/>
                  </a:lnTo>
                  <a:lnTo>
                    <a:pt x="75077" y="231504"/>
                  </a:lnTo>
                  <a:lnTo>
                    <a:pt x="52998" y="270549"/>
                  </a:lnTo>
                  <a:lnTo>
                    <a:pt x="34470" y="311697"/>
                  </a:lnTo>
                  <a:lnTo>
                    <a:pt x="19699" y="354744"/>
                  </a:lnTo>
                  <a:lnTo>
                    <a:pt x="8893" y="399481"/>
                  </a:lnTo>
                  <a:lnTo>
                    <a:pt x="2257" y="445702"/>
                  </a:lnTo>
                  <a:lnTo>
                    <a:pt x="0" y="493200"/>
                  </a:lnTo>
                  <a:lnTo>
                    <a:pt x="2257" y="540699"/>
                  </a:lnTo>
                  <a:lnTo>
                    <a:pt x="8893" y="586920"/>
                  </a:lnTo>
                  <a:lnTo>
                    <a:pt x="19699" y="631657"/>
                  </a:lnTo>
                  <a:lnTo>
                    <a:pt x="34470" y="674704"/>
                  </a:lnTo>
                  <a:lnTo>
                    <a:pt x="52998" y="715853"/>
                  </a:lnTo>
                  <a:lnTo>
                    <a:pt x="75077" y="754897"/>
                  </a:lnTo>
                  <a:lnTo>
                    <a:pt x="100501" y="791631"/>
                  </a:lnTo>
                  <a:lnTo>
                    <a:pt x="129062" y="825847"/>
                  </a:lnTo>
                  <a:lnTo>
                    <a:pt x="160554" y="857339"/>
                  </a:lnTo>
                  <a:lnTo>
                    <a:pt x="194770" y="885901"/>
                  </a:lnTo>
                  <a:lnTo>
                    <a:pt x="231504" y="911324"/>
                  </a:lnTo>
                  <a:lnTo>
                    <a:pt x="270549" y="933403"/>
                  </a:lnTo>
                  <a:lnTo>
                    <a:pt x="311697" y="951932"/>
                  </a:lnTo>
                  <a:lnTo>
                    <a:pt x="354744" y="966703"/>
                  </a:lnTo>
                  <a:lnTo>
                    <a:pt x="399481" y="977509"/>
                  </a:lnTo>
                  <a:lnTo>
                    <a:pt x="445702" y="984144"/>
                  </a:lnTo>
                  <a:lnTo>
                    <a:pt x="493200" y="986402"/>
                  </a:lnTo>
                  <a:lnTo>
                    <a:pt x="540699" y="984144"/>
                  </a:lnTo>
                  <a:lnTo>
                    <a:pt x="586920" y="977509"/>
                  </a:lnTo>
                  <a:lnTo>
                    <a:pt x="631657" y="966703"/>
                  </a:lnTo>
                  <a:lnTo>
                    <a:pt x="674704" y="951932"/>
                  </a:lnTo>
                  <a:lnTo>
                    <a:pt x="715853" y="933403"/>
                  </a:lnTo>
                  <a:lnTo>
                    <a:pt x="754897" y="911324"/>
                  </a:lnTo>
                  <a:lnTo>
                    <a:pt x="791631" y="885901"/>
                  </a:lnTo>
                  <a:lnTo>
                    <a:pt x="825847" y="857339"/>
                  </a:lnTo>
                  <a:lnTo>
                    <a:pt x="857339" y="825847"/>
                  </a:lnTo>
                  <a:lnTo>
                    <a:pt x="885901" y="791631"/>
                  </a:lnTo>
                  <a:lnTo>
                    <a:pt x="911324" y="754897"/>
                  </a:lnTo>
                  <a:lnTo>
                    <a:pt x="933403" y="715853"/>
                  </a:lnTo>
                  <a:lnTo>
                    <a:pt x="951932" y="674704"/>
                  </a:lnTo>
                  <a:lnTo>
                    <a:pt x="966703" y="631657"/>
                  </a:lnTo>
                  <a:lnTo>
                    <a:pt x="977509" y="586920"/>
                  </a:lnTo>
                  <a:lnTo>
                    <a:pt x="984144" y="540699"/>
                  </a:lnTo>
                  <a:lnTo>
                    <a:pt x="986402" y="493200"/>
                  </a:lnTo>
                  <a:lnTo>
                    <a:pt x="984144" y="445702"/>
                  </a:lnTo>
                  <a:lnTo>
                    <a:pt x="977509" y="399481"/>
                  </a:lnTo>
                  <a:lnTo>
                    <a:pt x="966703" y="354744"/>
                  </a:lnTo>
                  <a:lnTo>
                    <a:pt x="951932" y="311697"/>
                  </a:lnTo>
                  <a:lnTo>
                    <a:pt x="933403" y="270549"/>
                  </a:lnTo>
                  <a:lnTo>
                    <a:pt x="911324" y="231504"/>
                  </a:lnTo>
                  <a:lnTo>
                    <a:pt x="885901" y="194770"/>
                  </a:lnTo>
                  <a:lnTo>
                    <a:pt x="857339" y="160554"/>
                  </a:lnTo>
                  <a:lnTo>
                    <a:pt x="825847" y="129062"/>
                  </a:lnTo>
                  <a:lnTo>
                    <a:pt x="791631" y="100501"/>
                  </a:lnTo>
                  <a:lnTo>
                    <a:pt x="754897" y="75077"/>
                  </a:lnTo>
                  <a:lnTo>
                    <a:pt x="715853" y="52998"/>
                  </a:lnTo>
                  <a:lnTo>
                    <a:pt x="674704" y="34470"/>
                  </a:lnTo>
                  <a:lnTo>
                    <a:pt x="631657" y="19699"/>
                  </a:lnTo>
                  <a:lnTo>
                    <a:pt x="586920" y="8893"/>
                  </a:lnTo>
                  <a:lnTo>
                    <a:pt x="540699" y="2257"/>
                  </a:lnTo>
                  <a:lnTo>
                    <a:pt x="49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59107" y="3639908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0" y="493201"/>
                  </a:moveTo>
                  <a:lnTo>
                    <a:pt x="2257" y="445702"/>
                  </a:lnTo>
                  <a:lnTo>
                    <a:pt x="8893" y="399481"/>
                  </a:lnTo>
                  <a:lnTo>
                    <a:pt x="19699" y="354744"/>
                  </a:lnTo>
                  <a:lnTo>
                    <a:pt x="34470" y="311698"/>
                  </a:lnTo>
                  <a:lnTo>
                    <a:pt x="52998" y="270549"/>
                  </a:lnTo>
                  <a:lnTo>
                    <a:pt x="75077" y="231504"/>
                  </a:lnTo>
                  <a:lnTo>
                    <a:pt x="100501" y="194770"/>
                  </a:lnTo>
                  <a:lnTo>
                    <a:pt x="129062" y="160554"/>
                  </a:lnTo>
                  <a:lnTo>
                    <a:pt x="160554" y="129062"/>
                  </a:lnTo>
                  <a:lnTo>
                    <a:pt x="194770" y="100501"/>
                  </a:lnTo>
                  <a:lnTo>
                    <a:pt x="231504" y="75077"/>
                  </a:lnTo>
                  <a:lnTo>
                    <a:pt x="270549" y="52998"/>
                  </a:lnTo>
                  <a:lnTo>
                    <a:pt x="311698" y="34470"/>
                  </a:lnTo>
                  <a:lnTo>
                    <a:pt x="354744" y="19699"/>
                  </a:lnTo>
                  <a:lnTo>
                    <a:pt x="399481" y="8893"/>
                  </a:lnTo>
                  <a:lnTo>
                    <a:pt x="445702" y="2257"/>
                  </a:lnTo>
                  <a:lnTo>
                    <a:pt x="493201" y="0"/>
                  </a:lnTo>
                  <a:lnTo>
                    <a:pt x="540699" y="2257"/>
                  </a:lnTo>
                  <a:lnTo>
                    <a:pt x="586920" y="8893"/>
                  </a:lnTo>
                  <a:lnTo>
                    <a:pt x="631657" y="19699"/>
                  </a:lnTo>
                  <a:lnTo>
                    <a:pt x="674703" y="34470"/>
                  </a:lnTo>
                  <a:lnTo>
                    <a:pt x="715852" y="52998"/>
                  </a:lnTo>
                  <a:lnTo>
                    <a:pt x="754897" y="75077"/>
                  </a:lnTo>
                  <a:lnTo>
                    <a:pt x="791631" y="100501"/>
                  </a:lnTo>
                  <a:lnTo>
                    <a:pt x="825847" y="129062"/>
                  </a:lnTo>
                  <a:lnTo>
                    <a:pt x="857339" y="160554"/>
                  </a:lnTo>
                  <a:lnTo>
                    <a:pt x="885900" y="194770"/>
                  </a:lnTo>
                  <a:lnTo>
                    <a:pt x="911324" y="231504"/>
                  </a:lnTo>
                  <a:lnTo>
                    <a:pt x="933403" y="270549"/>
                  </a:lnTo>
                  <a:lnTo>
                    <a:pt x="951931" y="311698"/>
                  </a:lnTo>
                  <a:lnTo>
                    <a:pt x="966702" y="354744"/>
                  </a:lnTo>
                  <a:lnTo>
                    <a:pt x="977508" y="399481"/>
                  </a:lnTo>
                  <a:lnTo>
                    <a:pt x="984144" y="445702"/>
                  </a:lnTo>
                  <a:lnTo>
                    <a:pt x="986402" y="493201"/>
                  </a:lnTo>
                  <a:lnTo>
                    <a:pt x="984144" y="540699"/>
                  </a:lnTo>
                  <a:lnTo>
                    <a:pt x="977508" y="586920"/>
                  </a:lnTo>
                  <a:lnTo>
                    <a:pt x="966702" y="631657"/>
                  </a:lnTo>
                  <a:lnTo>
                    <a:pt x="951931" y="674703"/>
                  </a:lnTo>
                  <a:lnTo>
                    <a:pt x="933403" y="715852"/>
                  </a:lnTo>
                  <a:lnTo>
                    <a:pt x="911324" y="754897"/>
                  </a:lnTo>
                  <a:lnTo>
                    <a:pt x="885900" y="791631"/>
                  </a:lnTo>
                  <a:lnTo>
                    <a:pt x="857339" y="825847"/>
                  </a:lnTo>
                  <a:lnTo>
                    <a:pt x="825847" y="857339"/>
                  </a:lnTo>
                  <a:lnTo>
                    <a:pt x="791631" y="885900"/>
                  </a:lnTo>
                  <a:lnTo>
                    <a:pt x="754897" y="911324"/>
                  </a:lnTo>
                  <a:lnTo>
                    <a:pt x="715852" y="933403"/>
                  </a:lnTo>
                  <a:lnTo>
                    <a:pt x="674703" y="951931"/>
                  </a:lnTo>
                  <a:lnTo>
                    <a:pt x="631657" y="966702"/>
                  </a:lnTo>
                  <a:lnTo>
                    <a:pt x="586920" y="977508"/>
                  </a:lnTo>
                  <a:lnTo>
                    <a:pt x="540699" y="984144"/>
                  </a:lnTo>
                  <a:lnTo>
                    <a:pt x="493201" y="986402"/>
                  </a:lnTo>
                  <a:lnTo>
                    <a:pt x="445702" y="984144"/>
                  </a:lnTo>
                  <a:lnTo>
                    <a:pt x="399481" y="977508"/>
                  </a:lnTo>
                  <a:lnTo>
                    <a:pt x="354744" y="966702"/>
                  </a:lnTo>
                  <a:lnTo>
                    <a:pt x="311698" y="951931"/>
                  </a:lnTo>
                  <a:lnTo>
                    <a:pt x="270549" y="933403"/>
                  </a:lnTo>
                  <a:lnTo>
                    <a:pt x="231504" y="911324"/>
                  </a:lnTo>
                  <a:lnTo>
                    <a:pt x="194770" y="885900"/>
                  </a:lnTo>
                  <a:lnTo>
                    <a:pt x="160554" y="857339"/>
                  </a:lnTo>
                  <a:lnTo>
                    <a:pt x="129062" y="825847"/>
                  </a:lnTo>
                  <a:lnTo>
                    <a:pt x="100501" y="791631"/>
                  </a:lnTo>
                  <a:lnTo>
                    <a:pt x="75077" y="754897"/>
                  </a:lnTo>
                  <a:lnTo>
                    <a:pt x="52998" y="715852"/>
                  </a:lnTo>
                  <a:lnTo>
                    <a:pt x="34470" y="674703"/>
                  </a:lnTo>
                  <a:lnTo>
                    <a:pt x="19699" y="631657"/>
                  </a:lnTo>
                  <a:lnTo>
                    <a:pt x="8893" y="586920"/>
                  </a:lnTo>
                  <a:lnTo>
                    <a:pt x="2257" y="540699"/>
                  </a:lnTo>
                  <a:lnTo>
                    <a:pt x="0" y="493201"/>
                  </a:lnTo>
                  <a:close/>
                </a:path>
              </a:pathLst>
            </a:custGeom>
            <a:ln w="254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2263" y="4823592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493200" y="0"/>
                  </a:moveTo>
                  <a:lnTo>
                    <a:pt x="445702" y="2257"/>
                  </a:lnTo>
                  <a:lnTo>
                    <a:pt x="399481" y="8893"/>
                  </a:lnTo>
                  <a:lnTo>
                    <a:pt x="354744" y="19699"/>
                  </a:lnTo>
                  <a:lnTo>
                    <a:pt x="311697" y="34470"/>
                  </a:lnTo>
                  <a:lnTo>
                    <a:pt x="270549" y="52998"/>
                  </a:lnTo>
                  <a:lnTo>
                    <a:pt x="231504" y="75077"/>
                  </a:lnTo>
                  <a:lnTo>
                    <a:pt x="194770" y="100501"/>
                  </a:lnTo>
                  <a:lnTo>
                    <a:pt x="160554" y="129062"/>
                  </a:lnTo>
                  <a:lnTo>
                    <a:pt x="129062" y="160554"/>
                  </a:lnTo>
                  <a:lnTo>
                    <a:pt x="100501" y="194770"/>
                  </a:lnTo>
                  <a:lnTo>
                    <a:pt x="75077" y="231504"/>
                  </a:lnTo>
                  <a:lnTo>
                    <a:pt x="52998" y="270549"/>
                  </a:lnTo>
                  <a:lnTo>
                    <a:pt x="34470" y="311697"/>
                  </a:lnTo>
                  <a:lnTo>
                    <a:pt x="19699" y="354744"/>
                  </a:lnTo>
                  <a:lnTo>
                    <a:pt x="8893" y="399481"/>
                  </a:lnTo>
                  <a:lnTo>
                    <a:pt x="2257" y="445702"/>
                  </a:lnTo>
                  <a:lnTo>
                    <a:pt x="0" y="493200"/>
                  </a:lnTo>
                  <a:lnTo>
                    <a:pt x="2257" y="540699"/>
                  </a:lnTo>
                  <a:lnTo>
                    <a:pt x="8893" y="586920"/>
                  </a:lnTo>
                  <a:lnTo>
                    <a:pt x="19699" y="631657"/>
                  </a:lnTo>
                  <a:lnTo>
                    <a:pt x="34470" y="674703"/>
                  </a:lnTo>
                  <a:lnTo>
                    <a:pt x="52998" y="715852"/>
                  </a:lnTo>
                  <a:lnTo>
                    <a:pt x="75077" y="754897"/>
                  </a:lnTo>
                  <a:lnTo>
                    <a:pt x="100501" y="791630"/>
                  </a:lnTo>
                  <a:lnTo>
                    <a:pt x="129062" y="825847"/>
                  </a:lnTo>
                  <a:lnTo>
                    <a:pt x="160554" y="857339"/>
                  </a:lnTo>
                  <a:lnTo>
                    <a:pt x="194770" y="885900"/>
                  </a:lnTo>
                  <a:lnTo>
                    <a:pt x="231504" y="911323"/>
                  </a:lnTo>
                  <a:lnTo>
                    <a:pt x="270549" y="933403"/>
                  </a:lnTo>
                  <a:lnTo>
                    <a:pt x="311697" y="951931"/>
                  </a:lnTo>
                  <a:lnTo>
                    <a:pt x="354744" y="966702"/>
                  </a:lnTo>
                  <a:lnTo>
                    <a:pt x="399481" y="977508"/>
                  </a:lnTo>
                  <a:lnTo>
                    <a:pt x="445702" y="984144"/>
                  </a:lnTo>
                  <a:lnTo>
                    <a:pt x="493200" y="986401"/>
                  </a:lnTo>
                  <a:lnTo>
                    <a:pt x="540699" y="984144"/>
                  </a:lnTo>
                  <a:lnTo>
                    <a:pt x="586920" y="977508"/>
                  </a:lnTo>
                  <a:lnTo>
                    <a:pt x="631657" y="966702"/>
                  </a:lnTo>
                  <a:lnTo>
                    <a:pt x="674703" y="951931"/>
                  </a:lnTo>
                  <a:lnTo>
                    <a:pt x="715852" y="933403"/>
                  </a:lnTo>
                  <a:lnTo>
                    <a:pt x="754896" y="911323"/>
                  </a:lnTo>
                  <a:lnTo>
                    <a:pt x="791630" y="885900"/>
                  </a:lnTo>
                  <a:lnTo>
                    <a:pt x="825846" y="857339"/>
                  </a:lnTo>
                  <a:lnTo>
                    <a:pt x="857338" y="825847"/>
                  </a:lnTo>
                  <a:lnTo>
                    <a:pt x="885899" y="791630"/>
                  </a:lnTo>
                  <a:lnTo>
                    <a:pt x="911323" y="754897"/>
                  </a:lnTo>
                  <a:lnTo>
                    <a:pt x="933402" y="715852"/>
                  </a:lnTo>
                  <a:lnTo>
                    <a:pt x="951931" y="674703"/>
                  </a:lnTo>
                  <a:lnTo>
                    <a:pt x="966701" y="631657"/>
                  </a:lnTo>
                  <a:lnTo>
                    <a:pt x="977508" y="586920"/>
                  </a:lnTo>
                  <a:lnTo>
                    <a:pt x="984143" y="540699"/>
                  </a:lnTo>
                  <a:lnTo>
                    <a:pt x="986401" y="493200"/>
                  </a:lnTo>
                  <a:lnTo>
                    <a:pt x="984143" y="445702"/>
                  </a:lnTo>
                  <a:lnTo>
                    <a:pt x="977508" y="399481"/>
                  </a:lnTo>
                  <a:lnTo>
                    <a:pt x="966701" y="354744"/>
                  </a:lnTo>
                  <a:lnTo>
                    <a:pt x="951931" y="311697"/>
                  </a:lnTo>
                  <a:lnTo>
                    <a:pt x="933402" y="270549"/>
                  </a:lnTo>
                  <a:lnTo>
                    <a:pt x="911323" y="231504"/>
                  </a:lnTo>
                  <a:lnTo>
                    <a:pt x="885899" y="194770"/>
                  </a:lnTo>
                  <a:lnTo>
                    <a:pt x="857338" y="160554"/>
                  </a:lnTo>
                  <a:lnTo>
                    <a:pt x="825846" y="129062"/>
                  </a:lnTo>
                  <a:lnTo>
                    <a:pt x="791630" y="100501"/>
                  </a:lnTo>
                  <a:lnTo>
                    <a:pt x="754896" y="75077"/>
                  </a:lnTo>
                  <a:lnTo>
                    <a:pt x="715852" y="52998"/>
                  </a:lnTo>
                  <a:lnTo>
                    <a:pt x="674703" y="34470"/>
                  </a:lnTo>
                  <a:lnTo>
                    <a:pt x="631657" y="19699"/>
                  </a:lnTo>
                  <a:lnTo>
                    <a:pt x="586920" y="8893"/>
                  </a:lnTo>
                  <a:lnTo>
                    <a:pt x="540699" y="2257"/>
                  </a:lnTo>
                  <a:lnTo>
                    <a:pt x="49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2263" y="4823592"/>
              <a:ext cx="986790" cy="986790"/>
            </a:xfrm>
            <a:custGeom>
              <a:avLst/>
              <a:gdLst/>
              <a:ahLst/>
              <a:cxnLst/>
              <a:rect l="l" t="t" r="r" b="b"/>
              <a:pathLst>
                <a:path w="986789" h="986789">
                  <a:moveTo>
                    <a:pt x="0" y="493201"/>
                  </a:moveTo>
                  <a:lnTo>
                    <a:pt x="2257" y="445702"/>
                  </a:lnTo>
                  <a:lnTo>
                    <a:pt x="8893" y="399481"/>
                  </a:lnTo>
                  <a:lnTo>
                    <a:pt x="19699" y="354744"/>
                  </a:lnTo>
                  <a:lnTo>
                    <a:pt x="34470" y="311698"/>
                  </a:lnTo>
                  <a:lnTo>
                    <a:pt x="52998" y="270549"/>
                  </a:lnTo>
                  <a:lnTo>
                    <a:pt x="75077" y="231504"/>
                  </a:lnTo>
                  <a:lnTo>
                    <a:pt x="100501" y="194770"/>
                  </a:lnTo>
                  <a:lnTo>
                    <a:pt x="129062" y="160554"/>
                  </a:lnTo>
                  <a:lnTo>
                    <a:pt x="160554" y="129062"/>
                  </a:lnTo>
                  <a:lnTo>
                    <a:pt x="194770" y="100501"/>
                  </a:lnTo>
                  <a:lnTo>
                    <a:pt x="231504" y="75077"/>
                  </a:lnTo>
                  <a:lnTo>
                    <a:pt x="270549" y="52998"/>
                  </a:lnTo>
                  <a:lnTo>
                    <a:pt x="311698" y="34470"/>
                  </a:lnTo>
                  <a:lnTo>
                    <a:pt x="354744" y="19699"/>
                  </a:lnTo>
                  <a:lnTo>
                    <a:pt x="399481" y="8893"/>
                  </a:lnTo>
                  <a:lnTo>
                    <a:pt x="445702" y="2257"/>
                  </a:lnTo>
                  <a:lnTo>
                    <a:pt x="493201" y="0"/>
                  </a:lnTo>
                  <a:lnTo>
                    <a:pt x="540699" y="2257"/>
                  </a:lnTo>
                  <a:lnTo>
                    <a:pt x="586920" y="8893"/>
                  </a:lnTo>
                  <a:lnTo>
                    <a:pt x="631657" y="19699"/>
                  </a:lnTo>
                  <a:lnTo>
                    <a:pt x="674703" y="34470"/>
                  </a:lnTo>
                  <a:lnTo>
                    <a:pt x="715852" y="52998"/>
                  </a:lnTo>
                  <a:lnTo>
                    <a:pt x="754897" y="75077"/>
                  </a:lnTo>
                  <a:lnTo>
                    <a:pt x="791631" y="100501"/>
                  </a:lnTo>
                  <a:lnTo>
                    <a:pt x="825847" y="129062"/>
                  </a:lnTo>
                  <a:lnTo>
                    <a:pt x="857339" y="160554"/>
                  </a:lnTo>
                  <a:lnTo>
                    <a:pt x="885900" y="194770"/>
                  </a:lnTo>
                  <a:lnTo>
                    <a:pt x="911324" y="231504"/>
                  </a:lnTo>
                  <a:lnTo>
                    <a:pt x="933403" y="270549"/>
                  </a:lnTo>
                  <a:lnTo>
                    <a:pt x="951931" y="311698"/>
                  </a:lnTo>
                  <a:lnTo>
                    <a:pt x="966702" y="354744"/>
                  </a:lnTo>
                  <a:lnTo>
                    <a:pt x="977508" y="399481"/>
                  </a:lnTo>
                  <a:lnTo>
                    <a:pt x="984144" y="445702"/>
                  </a:lnTo>
                  <a:lnTo>
                    <a:pt x="986402" y="493201"/>
                  </a:lnTo>
                  <a:lnTo>
                    <a:pt x="984144" y="540699"/>
                  </a:lnTo>
                  <a:lnTo>
                    <a:pt x="977508" y="586920"/>
                  </a:lnTo>
                  <a:lnTo>
                    <a:pt x="966702" y="631657"/>
                  </a:lnTo>
                  <a:lnTo>
                    <a:pt x="951931" y="674703"/>
                  </a:lnTo>
                  <a:lnTo>
                    <a:pt x="933403" y="715852"/>
                  </a:lnTo>
                  <a:lnTo>
                    <a:pt x="911324" y="754897"/>
                  </a:lnTo>
                  <a:lnTo>
                    <a:pt x="885900" y="791631"/>
                  </a:lnTo>
                  <a:lnTo>
                    <a:pt x="857339" y="825847"/>
                  </a:lnTo>
                  <a:lnTo>
                    <a:pt x="825847" y="857339"/>
                  </a:lnTo>
                  <a:lnTo>
                    <a:pt x="791631" y="885900"/>
                  </a:lnTo>
                  <a:lnTo>
                    <a:pt x="754897" y="911324"/>
                  </a:lnTo>
                  <a:lnTo>
                    <a:pt x="715852" y="933403"/>
                  </a:lnTo>
                  <a:lnTo>
                    <a:pt x="674703" y="951931"/>
                  </a:lnTo>
                  <a:lnTo>
                    <a:pt x="631657" y="966702"/>
                  </a:lnTo>
                  <a:lnTo>
                    <a:pt x="586920" y="977508"/>
                  </a:lnTo>
                  <a:lnTo>
                    <a:pt x="540699" y="984144"/>
                  </a:lnTo>
                  <a:lnTo>
                    <a:pt x="493201" y="986402"/>
                  </a:lnTo>
                  <a:lnTo>
                    <a:pt x="445702" y="984144"/>
                  </a:lnTo>
                  <a:lnTo>
                    <a:pt x="399481" y="977508"/>
                  </a:lnTo>
                  <a:lnTo>
                    <a:pt x="354744" y="966702"/>
                  </a:lnTo>
                  <a:lnTo>
                    <a:pt x="311698" y="951931"/>
                  </a:lnTo>
                  <a:lnTo>
                    <a:pt x="270549" y="933403"/>
                  </a:lnTo>
                  <a:lnTo>
                    <a:pt x="231504" y="911324"/>
                  </a:lnTo>
                  <a:lnTo>
                    <a:pt x="194770" y="885900"/>
                  </a:lnTo>
                  <a:lnTo>
                    <a:pt x="160554" y="857339"/>
                  </a:lnTo>
                  <a:lnTo>
                    <a:pt x="129062" y="825847"/>
                  </a:lnTo>
                  <a:lnTo>
                    <a:pt x="100501" y="791631"/>
                  </a:lnTo>
                  <a:lnTo>
                    <a:pt x="75077" y="754897"/>
                  </a:lnTo>
                  <a:lnTo>
                    <a:pt x="52998" y="715852"/>
                  </a:lnTo>
                  <a:lnTo>
                    <a:pt x="34470" y="674703"/>
                  </a:lnTo>
                  <a:lnTo>
                    <a:pt x="19699" y="631657"/>
                  </a:lnTo>
                  <a:lnTo>
                    <a:pt x="8893" y="586920"/>
                  </a:lnTo>
                  <a:lnTo>
                    <a:pt x="2257" y="540699"/>
                  </a:lnTo>
                  <a:lnTo>
                    <a:pt x="0" y="493201"/>
                  </a:lnTo>
                  <a:close/>
                </a:path>
              </a:pathLst>
            </a:custGeom>
            <a:ln w="254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62333" y="2642616"/>
            <a:ext cx="3632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0000DC"/>
                </a:solidFill>
                <a:latin typeface="Calibri"/>
                <a:cs typeface="Calibri"/>
              </a:rPr>
              <a:t>1.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25387" y="3825240"/>
            <a:ext cx="3632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0000DC"/>
                </a:solidFill>
                <a:latin typeface="Calibri"/>
                <a:cs typeface="Calibri"/>
              </a:rPr>
              <a:t>2.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62333" y="5007864"/>
            <a:ext cx="3632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0000DC"/>
                </a:solidFill>
                <a:latin typeface="Calibri"/>
                <a:cs typeface="Calibri"/>
              </a:rPr>
              <a:t>3.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5516" y="2643803"/>
            <a:ext cx="500268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770" algn="l"/>
              </a:tabLst>
            </a:pPr>
            <a:r>
              <a:rPr sz="3000" spc="-297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lang="cs-CZ" sz="3000" spc="-2970" dirty="0">
                <a:solidFill>
                  <a:srgbClr val="0000DC"/>
                </a:solidFill>
                <a:latin typeface="Arial MT"/>
                <a:cs typeface="Arial MT"/>
              </a:rPr>
              <a:t> 	</a:t>
            </a:r>
            <a:r>
              <a:rPr sz="3000" spc="-5" dirty="0" err="1">
                <a:latin typeface="Calibri"/>
                <a:cs typeface="Calibri"/>
              </a:rPr>
              <a:t>Uvedení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do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mindfulness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4450" y="3825240"/>
            <a:ext cx="808752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705">
              <a:lnSpc>
                <a:spcPct val="100000"/>
              </a:lnSpc>
              <a:spcBef>
                <a:spcPts val="100"/>
              </a:spcBef>
              <a:tabLst>
                <a:tab pos="191770" algn="l"/>
              </a:tabLst>
            </a:pPr>
            <a:r>
              <a:rPr sz="3000" spc="-297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lang="cs-CZ" sz="3000" spc="-2970" dirty="0">
                <a:solidFill>
                  <a:srgbClr val="0000DC"/>
                </a:solidFill>
                <a:latin typeface="Arial MT"/>
                <a:cs typeface="Arial MT"/>
              </a:rPr>
              <a:t>	</a:t>
            </a:r>
            <a:r>
              <a:rPr sz="3000" spc="-10" dirty="0" err="1">
                <a:latin typeface="Calibri"/>
                <a:cs typeface="Calibri"/>
              </a:rPr>
              <a:t>Cvičení</a:t>
            </a:r>
            <a:r>
              <a:rPr sz="3000" spc="-10" dirty="0">
                <a:latin typeface="Calibri"/>
                <a:cs typeface="Calibri"/>
              </a:rPr>
              <a:t>/meditace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25" dirty="0">
                <a:latin typeface="Calibri"/>
                <a:cs typeface="Calibri"/>
              </a:rPr>
              <a:t>praktické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ukázky</a:t>
            </a:r>
            <a:r>
              <a:rPr sz="3000" dirty="0">
                <a:latin typeface="Calibri"/>
                <a:cs typeface="Calibri"/>
              </a:rPr>
              <a:t> + </a:t>
            </a:r>
            <a:r>
              <a:rPr sz="3000" spc="-20" dirty="0">
                <a:latin typeface="Calibri"/>
                <a:cs typeface="Calibri"/>
              </a:rPr>
              <a:t>d</a:t>
            </a:r>
            <a:r>
              <a:rPr lang="cs-CZ" sz="3000" spc="-20" dirty="0" err="1">
                <a:latin typeface="Calibri"/>
                <a:cs typeface="Calibri"/>
              </a:rPr>
              <a:t>iskuse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5516" y="5050019"/>
            <a:ext cx="713628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79705">
              <a:lnSpc>
                <a:spcPct val="100000"/>
              </a:lnSpc>
              <a:spcBef>
                <a:spcPts val="100"/>
              </a:spcBef>
              <a:tabLst>
                <a:tab pos="191770" algn="l"/>
              </a:tabLst>
            </a:pPr>
            <a:r>
              <a:rPr sz="3000" spc="-297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lang="cs-CZ" sz="3000" spc="-2970" dirty="0">
                <a:solidFill>
                  <a:srgbClr val="0000DC"/>
                </a:solidFill>
                <a:latin typeface="Arial MT"/>
                <a:cs typeface="Arial MT"/>
              </a:rPr>
              <a:t>		</a:t>
            </a:r>
            <a:r>
              <a:rPr lang="cs-CZ" sz="3000" spc="-35" dirty="0">
                <a:latin typeface="Calibri"/>
                <a:cs typeface="Calibri"/>
              </a:rPr>
              <a:t>Představení doprovodných m</a:t>
            </a:r>
            <a:r>
              <a:rPr sz="3000" spc="-35" dirty="0" err="1">
                <a:latin typeface="Calibri"/>
                <a:cs typeface="Calibri"/>
              </a:rPr>
              <a:t>ateriál</a:t>
            </a:r>
            <a:r>
              <a:rPr lang="cs-CZ" sz="3000" spc="-35" dirty="0">
                <a:latin typeface="Calibri"/>
                <a:cs typeface="Calibri"/>
              </a:rPr>
              <a:t>ů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2052" name="Picture 4" descr="Understanding Mindfulness">
            <a:extLst>
              <a:ext uri="{FF2B5EF4-FFF2-40B4-BE49-F238E27FC236}">
                <a16:creationId xmlns="" xmlns:a16="http://schemas.microsoft.com/office/drawing/2014/main" id="{A13BC715-0D84-95C5-5F68-38EAC13C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792683"/>
            <a:ext cx="4367850" cy="24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ázek 20">
            <a:extLst>
              <a:ext uri="{FF2B5EF4-FFF2-40B4-BE49-F238E27FC236}">
                <a16:creationId xmlns="" xmlns:a16="http://schemas.microsoft.com/office/drawing/2014/main" id="{0B50F1F3-0828-C052-75D2-53D63AC7D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972" y="5062391"/>
            <a:ext cx="1941028" cy="17956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1872656"/>
            <a:ext cx="12201525" cy="3113405"/>
            <a:chOff x="-4762" y="1872656"/>
            <a:chExt cx="12201525" cy="3113405"/>
          </a:xfrm>
        </p:grpSpPr>
        <p:sp>
          <p:nvSpPr>
            <p:cNvPr id="3" name="object 3"/>
            <p:cNvSpPr/>
            <p:nvPr/>
          </p:nvSpPr>
          <p:spPr>
            <a:xfrm>
              <a:off x="0" y="1877419"/>
              <a:ext cx="12192000" cy="3067050"/>
            </a:xfrm>
            <a:custGeom>
              <a:avLst/>
              <a:gdLst/>
              <a:ahLst/>
              <a:cxnLst/>
              <a:rect l="l" t="t" r="r" b="b"/>
              <a:pathLst>
                <a:path w="12192000" h="3067050">
                  <a:moveTo>
                    <a:pt x="0" y="3066976"/>
                  </a:moveTo>
                  <a:lnTo>
                    <a:pt x="12192000" y="30669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066976"/>
                  </a:lnTo>
                  <a:close/>
                </a:path>
              </a:pathLst>
            </a:custGeom>
            <a:solidFill>
              <a:srgbClr val="C5C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77419"/>
              <a:ext cx="12192000" cy="3103880"/>
            </a:xfrm>
            <a:custGeom>
              <a:avLst/>
              <a:gdLst/>
              <a:ahLst/>
              <a:cxnLst/>
              <a:rect l="l" t="t" r="r" b="b"/>
              <a:pathLst>
                <a:path w="12192000" h="3103879">
                  <a:moveTo>
                    <a:pt x="0" y="0"/>
                  </a:moveTo>
                  <a:lnTo>
                    <a:pt x="12192000" y="0"/>
                  </a:lnTo>
                  <a:lnTo>
                    <a:pt x="12192000" y="3103851"/>
                  </a:lnTo>
                  <a:lnTo>
                    <a:pt x="0" y="31038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5892" y="844805"/>
            <a:ext cx="9340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Děkuji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za vaši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přítomnost</a:t>
            </a:r>
            <a:r>
              <a:rPr sz="4400" spc="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dirty="0">
                <a:solidFill>
                  <a:srgbClr val="0000DC"/>
                </a:solidFill>
                <a:latin typeface="Georgia"/>
                <a:cs typeface="Georgia"/>
              </a:rPr>
              <a:t>a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 pozornost</a:t>
            </a:r>
            <a:endParaRPr sz="44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21283" y="2466339"/>
            <a:ext cx="4422140" cy="2164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s-CZ" sz="2800" b="1" spc="-5" dirty="0">
                <a:latin typeface="Calibri"/>
                <a:cs typeface="Calibri"/>
              </a:rPr>
              <a:t>Mgr. Taťána Škanderová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cs-CZ"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 dirty="0">
              <a:latin typeface="Calibri"/>
              <a:cs typeface="Calibri"/>
            </a:endParaRPr>
          </a:p>
          <a:p>
            <a:pPr marL="15240" marR="7620" algn="ctr">
              <a:lnSpc>
                <a:spcPct val="101400"/>
              </a:lnSpc>
              <a:spcBef>
                <a:spcPts val="5"/>
              </a:spcBef>
            </a:pPr>
            <a:r>
              <a:rPr lang="cs-CZ" sz="2800" u="sng" spc="-5" dirty="0" err="1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Calibri"/>
                <a:cs typeface="Calibri"/>
                <a:hlinkClick r:id="rId2"/>
              </a:rPr>
              <a:t>tanaskander</a:t>
            </a:r>
            <a:r>
              <a:rPr sz="2800" u="sng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Calibri"/>
                <a:cs typeface="Calibri"/>
                <a:hlinkClick r:id="rId2"/>
              </a:rPr>
              <a:t>@</a:t>
            </a:r>
            <a:r>
              <a:rPr lang="cs-CZ" sz="2800" u="sng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Calibri"/>
                <a:cs typeface="Calibri"/>
                <a:hlinkClick r:id="rId2"/>
              </a:rPr>
              <a:t>seznam</a:t>
            </a:r>
            <a:r>
              <a:rPr sz="2800" u="sng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2800" u="sng" spc="-5" dirty="0" err="1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Calibri"/>
                <a:cs typeface="Calibri"/>
                <a:hlinkClick r:id="rId2"/>
              </a:rPr>
              <a:t>cz</a:t>
            </a:r>
            <a:r>
              <a:rPr sz="2800" u="sng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spc="-620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lang="cs-CZ" sz="2800" u="sng" spc="-5" dirty="0" err="1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Calibri"/>
                <a:cs typeface="Calibri"/>
              </a:rPr>
              <a:t>tanaskander</a:t>
            </a:r>
            <a:r>
              <a:rPr sz="2800" u="sng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Calibri"/>
                <a:cs typeface="Calibri"/>
              </a:rPr>
              <a:t>@</a:t>
            </a:r>
            <a:r>
              <a:rPr lang="cs-CZ" sz="2800" u="sng" spc="-5" dirty="0" err="1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Calibri"/>
                <a:cs typeface="Calibri"/>
              </a:rPr>
              <a:t>gmail</a:t>
            </a:r>
            <a:r>
              <a:rPr sz="2800" u="sng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Calibri"/>
                <a:cs typeface="Calibri"/>
              </a:rPr>
              <a:t>.c</a:t>
            </a:r>
            <a:r>
              <a:rPr lang="cs-CZ" sz="2800" u="sng" spc="-5" dirty="0" err="1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Calibri"/>
                <a:cs typeface="Calibri"/>
              </a:rPr>
              <a:t>om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944395"/>
            <a:ext cx="12192000" cy="1913889"/>
            <a:chOff x="0" y="4944395"/>
            <a:chExt cx="12192000" cy="1913889"/>
          </a:xfrm>
        </p:grpSpPr>
        <p:sp>
          <p:nvSpPr>
            <p:cNvPr id="8" name="object 8"/>
            <p:cNvSpPr/>
            <p:nvPr/>
          </p:nvSpPr>
          <p:spPr>
            <a:xfrm>
              <a:off x="0" y="4944395"/>
              <a:ext cx="12192000" cy="1913889"/>
            </a:xfrm>
            <a:custGeom>
              <a:avLst/>
              <a:gdLst/>
              <a:ahLst/>
              <a:cxnLst/>
              <a:rect l="l" t="t" r="r" b="b"/>
              <a:pathLst>
                <a:path w="12192000" h="1913890">
                  <a:moveTo>
                    <a:pt x="12192000" y="0"/>
                  </a:moveTo>
                  <a:lnTo>
                    <a:pt x="0" y="0"/>
                  </a:lnTo>
                  <a:lnTo>
                    <a:pt x="0" y="1913603"/>
                  </a:lnTo>
                  <a:lnTo>
                    <a:pt x="12192000" y="191360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944395"/>
              <a:ext cx="12192000" cy="1913889"/>
            </a:xfrm>
            <a:custGeom>
              <a:avLst/>
              <a:gdLst/>
              <a:ahLst/>
              <a:cxnLst/>
              <a:rect l="l" t="t" r="r" b="b"/>
              <a:pathLst>
                <a:path w="12192000" h="1913890">
                  <a:moveTo>
                    <a:pt x="0" y="0"/>
                  </a:moveTo>
                  <a:lnTo>
                    <a:pt x="12192000" y="0"/>
                  </a:lnTo>
                  <a:lnTo>
                    <a:pt x="12192000" y="1913604"/>
                  </a:lnTo>
                  <a:lnTo>
                    <a:pt x="0" y="19136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53455A97-6546-FC23-EF57-AD23CFB48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9787"/>
            <a:ext cx="3048264" cy="19082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74AE22E4-0BA2-5014-9DFE-8EA25CE72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264" y="4945603"/>
            <a:ext cx="3048264" cy="190821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699EEEB2-E333-F9CE-76DB-87A642C63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78" y="4941135"/>
            <a:ext cx="3048264" cy="190821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516706FF-B45D-F4CA-49C8-C9B7BECF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292" y="4939154"/>
            <a:ext cx="3083708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700" y="848868"/>
            <a:ext cx="91993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Je</a:t>
            </a:r>
            <a:r>
              <a:rPr sz="4400" spc="-1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tady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mezi</a:t>
            </a:r>
            <a:r>
              <a:rPr sz="4400" spc="-1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 err="1">
                <a:solidFill>
                  <a:srgbClr val="0000DC"/>
                </a:solidFill>
                <a:latin typeface="Georgia"/>
                <a:cs typeface="Georgia"/>
              </a:rPr>
              <a:t>vámi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 err="1">
                <a:solidFill>
                  <a:srgbClr val="0000DC"/>
                </a:solidFill>
                <a:latin typeface="Georgia"/>
                <a:cs typeface="Georgia"/>
              </a:rPr>
              <a:t>někdo</a:t>
            </a:r>
            <a:r>
              <a:rPr lang="cs-CZ" sz="4400" spc="-5" dirty="0">
                <a:solidFill>
                  <a:srgbClr val="0000DC"/>
                </a:solidFill>
                <a:latin typeface="Georgia"/>
                <a:cs typeface="Georgia"/>
              </a:rPr>
              <a:t>,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dirty="0">
                <a:solidFill>
                  <a:srgbClr val="0000DC"/>
                </a:solidFill>
                <a:latin typeface="Georgia"/>
                <a:cs typeface="Georgia"/>
              </a:rPr>
              <a:t>kdo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dirty="0">
                <a:solidFill>
                  <a:srgbClr val="0000DC"/>
                </a:solidFill>
                <a:latin typeface="Georgia"/>
                <a:cs typeface="Georgia"/>
              </a:rPr>
              <a:t>........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dirty="0">
                <a:solidFill>
                  <a:srgbClr val="0000DC"/>
                </a:solidFill>
                <a:latin typeface="Georgia"/>
                <a:cs typeface="Georgia"/>
              </a:rPr>
              <a:t>?</a:t>
            </a:r>
            <a:endParaRPr sz="4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4754" y="2247900"/>
            <a:ext cx="9268446" cy="3607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marR="1043305" indent="-179705">
              <a:lnSpc>
                <a:spcPct val="103099"/>
              </a:lnSpc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spc="-5" dirty="0">
                <a:latin typeface="Calibri"/>
                <a:cs typeface="Calibri"/>
              </a:rPr>
              <a:t>Večer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nemůže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usnout,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protože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stále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dokola </a:t>
            </a:r>
            <a:r>
              <a:rPr sz="2600" spc="-5" dirty="0">
                <a:latin typeface="Calibri"/>
                <a:cs typeface="Calibri"/>
              </a:rPr>
              <a:t>přemýšlí</a:t>
            </a:r>
            <a:r>
              <a:rPr sz="2600" dirty="0">
                <a:latin typeface="Calibri"/>
                <a:cs typeface="Calibri"/>
              </a:rPr>
              <a:t> o </a:t>
            </a:r>
            <a:r>
              <a:rPr sz="2600" spc="-5" dirty="0">
                <a:latin typeface="Calibri"/>
                <a:cs typeface="Calibri"/>
              </a:rPr>
              <a:t>tom,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</a:t>
            </a:r>
            <a:r>
              <a:rPr sz="2600" spc="-5" dirty="0">
                <a:latin typeface="Calibri"/>
                <a:cs typeface="Calibri"/>
              </a:rPr>
              <a:t> se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 err="1">
                <a:latin typeface="Calibri"/>
                <a:cs typeface="Calibri"/>
              </a:rPr>
              <a:t>mohlo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 err="1">
                <a:latin typeface="Calibri"/>
                <a:cs typeface="Calibri"/>
              </a:rPr>
              <a:t>stát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nebo</a:t>
            </a:r>
            <a:r>
              <a:rPr sz="2600" dirty="0">
                <a:latin typeface="Calibri"/>
                <a:cs typeface="Calibri"/>
              </a:rPr>
              <a:t> co</a:t>
            </a:r>
            <a:r>
              <a:rPr sz="2600" spc="-5" dirty="0">
                <a:latin typeface="Calibri"/>
                <a:cs typeface="Calibri"/>
              </a:rPr>
              <a:t> se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stane?</a:t>
            </a:r>
            <a:endParaRPr sz="2600" dirty="0">
              <a:latin typeface="Calibri"/>
              <a:cs typeface="Calibri"/>
            </a:endParaRPr>
          </a:p>
          <a:p>
            <a:pPr marL="192405" indent="-179705">
              <a:lnSpc>
                <a:spcPts val="3085"/>
              </a:lnSpc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spc="-5" dirty="0">
                <a:latin typeface="Calibri"/>
                <a:cs typeface="Calibri"/>
              </a:rPr>
              <a:t>Kdo velkou část svého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času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plánuje,</a:t>
            </a:r>
            <a:r>
              <a:rPr sz="2600" dirty="0">
                <a:latin typeface="Calibri"/>
                <a:cs typeface="Calibri"/>
              </a:rPr>
              <a:t> co</a:t>
            </a:r>
            <a:r>
              <a:rPr sz="2600" spc="-5" dirty="0">
                <a:latin typeface="Calibri"/>
                <a:cs typeface="Calibri"/>
              </a:rPr>
              <a:t> bude?</a:t>
            </a:r>
            <a:endParaRPr sz="2600" dirty="0">
              <a:latin typeface="Calibri"/>
              <a:cs typeface="Calibri"/>
            </a:endParaRPr>
          </a:p>
          <a:p>
            <a:pPr marL="192405" indent="-179705">
              <a:lnSpc>
                <a:spcPts val="3095"/>
              </a:lnSpc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spc="-5" dirty="0">
                <a:latin typeface="Calibri"/>
                <a:cs typeface="Calibri"/>
              </a:rPr>
              <a:t>Kdo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velkou část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svého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času přemýšlí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nad tím,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 </a:t>
            </a:r>
            <a:r>
              <a:rPr sz="2600" spc="-5" dirty="0">
                <a:latin typeface="Calibri"/>
                <a:cs typeface="Calibri"/>
              </a:rPr>
              <a:t>bylo?</a:t>
            </a:r>
            <a:endParaRPr sz="2600" dirty="0">
              <a:latin typeface="Calibri"/>
              <a:cs typeface="Calibri"/>
            </a:endParaRPr>
          </a:p>
          <a:p>
            <a:pPr marL="192405" indent="-179705">
              <a:lnSpc>
                <a:spcPts val="3095"/>
              </a:lnSpc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spc="-5" dirty="0">
                <a:latin typeface="Calibri"/>
                <a:cs typeface="Calibri"/>
              </a:rPr>
              <a:t>Kdo</a:t>
            </a:r>
            <a:r>
              <a:rPr sz="2600" dirty="0">
                <a:latin typeface="Calibri"/>
                <a:cs typeface="Calibri"/>
              </a:rPr>
              <a:t> u</a:t>
            </a:r>
            <a:r>
              <a:rPr sz="2600" spc="-5" dirty="0">
                <a:latin typeface="Calibri"/>
                <a:cs typeface="Calibri"/>
              </a:rPr>
              <a:t> jedné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činnosti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přemýšlí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tím,</a:t>
            </a:r>
            <a:r>
              <a:rPr sz="2600" dirty="0">
                <a:latin typeface="Calibri"/>
                <a:cs typeface="Calibri"/>
              </a:rPr>
              <a:t> co </a:t>
            </a:r>
            <a:r>
              <a:rPr sz="2600" spc="-5" dirty="0">
                <a:latin typeface="Calibri"/>
                <a:cs typeface="Calibri"/>
              </a:rPr>
              <a:t>bude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dělat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potom?</a:t>
            </a:r>
            <a:endParaRPr sz="2600" dirty="0">
              <a:latin typeface="Calibri"/>
              <a:cs typeface="Calibri"/>
            </a:endParaRPr>
          </a:p>
          <a:p>
            <a:pPr marL="192405" marR="1400810" indent="-179705">
              <a:lnSpc>
                <a:spcPts val="3220"/>
              </a:lnSpc>
              <a:spcBef>
                <a:spcPts val="15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spc="-5" dirty="0">
                <a:latin typeface="Calibri"/>
                <a:cs typeface="Calibri"/>
              </a:rPr>
              <a:t>Kdo se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bojí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toho,</a:t>
            </a:r>
            <a:r>
              <a:rPr sz="2600" dirty="0">
                <a:latin typeface="Calibri"/>
                <a:cs typeface="Calibri"/>
              </a:rPr>
              <a:t> co </a:t>
            </a:r>
            <a:r>
              <a:rPr sz="2600" spc="-5" dirty="0">
                <a:latin typeface="Calibri"/>
                <a:cs typeface="Calibri"/>
              </a:rPr>
              <a:t>bude,</a:t>
            </a:r>
            <a:r>
              <a:rPr sz="2600" dirty="0">
                <a:latin typeface="Calibri"/>
                <a:cs typeface="Calibri"/>
              </a:rPr>
              <a:t> i </a:t>
            </a:r>
            <a:r>
              <a:rPr sz="2600" spc="-5" dirty="0">
                <a:latin typeface="Calibri"/>
                <a:cs typeface="Calibri"/>
              </a:rPr>
              <a:t>když </a:t>
            </a:r>
            <a:r>
              <a:rPr sz="2600" dirty="0">
                <a:latin typeface="Calibri"/>
                <a:cs typeface="Calibri"/>
              </a:rPr>
              <a:t>je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něco,</a:t>
            </a:r>
            <a:r>
              <a:rPr sz="2600" dirty="0">
                <a:latin typeface="Calibri"/>
                <a:cs typeface="Calibri"/>
              </a:rPr>
              <a:t> co </a:t>
            </a:r>
            <a:r>
              <a:rPr sz="2600" spc="-5" dirty="0">
                <a:latin typeface="Calibri"/>
                <a:cs typeface="Calibri"/>
              </a:rPr>
              <a:t>se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má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stát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až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za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hodně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 err="1">
                <a:latin typeface="Calibri"/>
                <a:cs typeface="Calibri"/>
              </a:rPr>
              <a:t>dlouho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 err="1">
                <a:latin typeface="Calibri"/>
                <a:cs typeface="Calibri"/>
              </a:rPr>
              <a:t>nebo</a:t>
            </a:r>
            <a:r>
              <a:rPr lang="cs-CZ" sz="2600" spc="-5" dirty="0">
                <a:latin typeface="Calibri"/>
                <a:cs typeface="Calibri"/>
              </a:rPr>
              <a:t> co</a:t>
            </a:r>
            <a:r>
              <a:rPr sz="2600" spc="-5" dirty="0">
                <a:latin typeface="Calibri"/>
                <a:cs typeface="Calibri"/>
              </a:rPr>
              <a:t> se</a:t>
            </a:r>
            <a:r>
              <a:rPr lang="cs-CZ" sz="2600" spc="-5" dirty="0">
                <a:latin typeface="Calibri"/>
                <a:cs typeface="Calibri"/>
              </a:rPr>
              <a:t> třeba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 err="1">
                <a:latin typeface="Calibri"/>
                <a:cs typeface="Calibri"/>
              </a:rPr>
              <a:t>vůbec</a:t>
            </a:r>
            <a:r>
              <a:rPr sz="2600" spc="-5" dirty="0">
                <a:latin typeface="Calibri"/>
                <a:cs typeface="Calibri"/>
              </a:rPr>
              <a:t> nestane?</a:t>
            </a:r>
            <a:endParaRPr sz="2600" dirty="0">
              <a:latin typeface="Calibri"/>
              <a:cs typeface="Calibri"/>
            </a:endParaRPr>
          </a:p>
          <a:p>
            <a:pPr marL="192405" indent="-179705">
              <a:lnSpc>
                <a:spcPts val="2970"/>
              </a:lnSpc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spc="-5" dirty="0">
                <a:latin typeface="Calibri"/>
                <a:cs typeface="Calibri"/>
              </a:rPr>
              <a:t>Kdo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 často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srovnává</a:t>
            </a:r>
            <a:r>
              <a:rPr sz="2600" dirty="0">
                <a:latin typeface="Calibri"/>
                <a:cs typeface="Calibri"/>
              </a:rPr>
              <a:t> s </a:t>
            </a:r>
            <a:r>
              <a:rPr sz="2600" spc="-5" dirty="0">
                <a:latin typeface="Calibri"/>
                <a:cs typeface="Calibri"/>
              </a:rPr>
              <a:t>ostatními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stále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sebe není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dost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dobrý?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262D5EDC-2939-72FC-4722-BA4012F70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814" y="4049233"/>
            <a:ext cx="2469186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2462" y="851915"/>
            <a:ext cx="8618855" cy="14884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3790"/>
              </a:lnSpc>
              <a:spcBef>
                <a:spcPts val="265"/>
              </a:spcBef>
            </a:pP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Pokud jste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si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na jednu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nebo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více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otázek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odpověděli </a:t>
            </a:r>
            <a:r>
              <a:rPr sz="3200" b="1" spc="-7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ANO...</a:t>
            </a:r>
            <a:endParaRPr sz="3200">
              <a:latin typeface="Calibri"/>
              <a:cs typeface="Calibri"/>
            </a:endParaRPr>
          </a:p>
          <a:p>
            <a:pPr marL="1270" algn="ctr">
              <a:lnSpc>
                <a:spcPts val="3770"/>
              </a:lnSpc>
            </a:pP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...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jste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 naprostém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pořádku.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884" y="2916293"/>
            <a:ext cx="4751070" cy="2478405"/>
          </a:xfrm>
          <a:custGeom>
            <a:avLst/>
            <a:gdLst/>
            <a:ahLst/>
            <a:cxnLst/>
            <a:rect l="l" t="t" r="r" b="b"/>
            <a:pathLst>
              <a:path w="4751070" h="2478404">
                <a:moveTo>
                  <a:pt x="1979515" y="1916963"/>
                </a:moveTo>
                <a:lnTo>
                  <a:pt x="791805" y="1916963"/>
                </a:lnTo>
                <a:lnTo>
                  <a:pt x="1458315" y="2478346"/>
                </a:lnTo>
                <a:lnTo>
                  <a:pt x="1979515" y="1916963"/>
                </a:lnTo>
                <a:close/>
              </a:path>
              <a:path w="4751070" h="2478404">
                <a:moveTo>
                  <a:pt x="4431334" y="0"/>
                </a:moveTo>
                <a:lnTo>
                  <a:pt x="319502" y="0"/>
                </a:lnTo>
                <a:lnTo>
                  <a:pt x="272288" y="3464"/>
                </a:lnTo>
                <a:lnTo>
                  <a:pt x="227225" y="13527"/>
                </a:lnTo>
                <a:lnTo>
                  <a:pt x="184808" y="29695"/>
                </a:lnTo>
                <a:lnTo>
                  <a:pt x="145529" y="51473"/>
                </a:lnTo>
                <a:lnTo>
                  <a:pt x="109885" y="78368"/>
                </a:lnTo>
                <a:lnTo>
                  <a:pt x="78368" y="109885"/>
                </a:lnTo>
                <a:lnTo>
                  <a:pt x="51473" y="145530"/>
                </a:lnTo>
                <a:lnTo>
                  <a:pt x="29695" y="184808"/>
                </a:lnTo>
                <a:lnTo>
                  <a:pt x="13527" y="227226"/>
                </a:lnTo>
                <a:lnTo>
                  <a:pt x="3464" y="272289"/>
                </a:lnTo>
                <a:lnTo>
                  <a:pt x="0" y="319502"/>
                </a:lnTo>
                <a:lnTo>
                  <a:pt x="0" y="1597470"/>
                </a:lnTo>
                <a:lnTo>
                  <a:pt x="3464" y="1644674"/>
                </a:lnTo>
                <a:lnTo>
                  <a:pt x="13527" y="1689737"/>
                </a:lnTo>
                <a:lnTo>
                  <a:pt x="29695" y="1732154"/>
                </a:lnTo>
                <a:lnTo>
                  <a:pt x="51473" y="1771433"/>
                </a:lnTo>
                <a:lnTo>
                  <a:pt x="78368" y="1807077"/>
                </a:lnTo>
                <a:lnTo>
                  <a:pt x="109885" y="1838594"/>
                </a:lnTo>
                <a:lnTo>
                  <a:pt x="145529" y="1865489"/>
                </a:lnTo>
                <a:lnTo>
                  <a:pt x="184808" y="1887267"/>
                </a:lnTo>
                <a:lnTo>
                  <a:pt x="227225" y="1903435"/>
                </a:lnTo>
                <a:lnTo>
                  <a:pt x="272288" y="1913499"/>
                </a:lnTo>
                <a:lnTo>
                  <a:pt x="319502" y="1916963"/>
                </a:lnTo>
                <a:lnTo>
                  <a:pt x="4431334" y="1916963"/>
                </a:lnTo>
                <a:lnTo>
                  <a:pt x="4478548" y="1913499"/>
                </a:lnTo>
                <a:lnTo>
                  <a:pt x="4523611" y="1903435"/>
                </a:lnTo>
                <a:lnTo>
                  <a:pt x="4566028" y="1887267"/>
                </a:lnTo>
                <a:lnTo>
                  <a:pt x="4605307" y="1865489"/>
                </a:lnTo>
                <a:lnTo>
                  <a:pt x="4640951" y="1838594"/>
                </a:lnTo>
                <a:lnTo>
                  <a:pt x="4672468" y="1807077"/>
                </a:lnTo>
                <a:lnTo>
                  <a:pt x="4699363" y="1771433"/>
                </a:lnTo>
                <a:lnTo>
                  <a:pt x="4721142" y="1732154"/>
                </a:lnTo>
                <a:lnTo>
                  <a:pt x="4737310" y="1689737"/>
                </a:lnTo>
                <a:lnTo>
                  <a:pt x="4747373" y="1644674"/>
                </a:lnTo>
                <a:lnTo>
                  <a:pt x="4750836" y="1597470"/>
                </a:lnTo>
                <a:lnTo>
                  <a:pt x="4750837" y="319502"/>
                </a:lnTo>
                <a:lnTo>
                  <a:pt x="4747373" y="272289"/>
                </a:lnTo>
                <a:lnTo>
                  <a:pt x="4737310" y="227226"/>
                </a:lnTo>
                <a:lnTo>
                  <a:pt x="4721142" y="184808"/>
                </a:lnTo>
                <a:lnTo>
                  <a:pt x="4699363" y="145530"/>
                </a:lnTo>
                <a:lnTo>
                  <a:pt x="4672468" y="109885"/>
                </a:lnTo>
                <a:lnTo>
                  <a:pt x="4640951" y="78368"/>
                </a:lnTo>
                <a:lnTo>
                  <a:pt x="4605307" y="51473"/>
                </a:lnTo>
                <a:lnTo>
                  <a:pt x="4566028" y="29695"/>
                </a:lnTo>
                <a:lnTo>
                  <a:pt x="4523611" y="13527"/>
                </a:lnTo>
                <a:lnTo>
                  <a:pt x="4478548" y="3464"/>
                </a:lnTo>
                <a:lnTo>
                  <a:pt x="4431334" y="0"/>
                </a:lnTo>
                <a:close/>
              </a:path>
            </a:pathLst>
          </a:custGeom>
          <a:solidFill>
            <a:srgbClr val="FCD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0054" y="3151123"/>
            <a:ext cx="43916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alibri"/>
                <a:cs typeface="Calibri"/>
              </a:rPr>
              <a:t>“Mnohem </a:t>
            </a:r>
            <a:r>
              <a:rPr sz="3000" spc="-20" dirty="0">
                <a:latin typeface="Calibri"/>
                <a:cs typeface="Calibri"/>
              </a:rPr>
              <a:t>častěji </a:t>
            </a:r>
            <a:r>
              <a:rPr sz="3000" dirty="0">
                <a:latin typeface="Calibri"/>
                <a:cs typeface="Calibri"/>
              </a:rPr>
              <a:t>se </a:t>
            </a:r>
            <a:r>
              <a:rPr sz="3000" spc="-15" dirty="0">
                <a:latin typeface="Calibri"/>
                <a:cs typeface="Calibri"/>
              </a:rPr>
              <a:t>trápíme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 err="1">
                <a:latin typeface="Calibri"/>
                <a:cs typeface="Calibri"/>
              </a:rPr>
              <a:t>našich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5" dirty="0" err="1">
                <a:latin typeface="Calibri"/>
                <a:cs typeface="Calibri"/>
              </a:rPr>
              <a:t>představách</a:t>
            </a:r>
            <a:endParaRPr sz="3000" dirty="0">
              <a:latin typeface="Calibri"/>
              <a:cs typeface="Calibri"/>
            </a:endParaRPr>
          </a:p>
          <a:p>
            <a:pPr marL="85090" algn="ctr">
              <a:lnSpc>
                <a:spcPct val="100000"/>
              </a:lnSpc>
            </a:pPr>
            <a:r>
              <a:rPr sz="3000" spc="-15" dirty="0">
                <a:latin typeface="Calibri"/>
                <a:cs typeface="Calibri"/>
              </a:rPr>
              <a:t>než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realitě.”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81662" y="2916293"/>
            <a:ext cx="4751070" cy="2839085"/>
          </a:xfrm>
          <a:custGeom>
            <a:avLst/>
            <a:gdLst/>
            <a:ahLst/>
            <a:cxnLst/>
            <a:rect l="l" t="t" r="r" b="b"/>
            <a:pathLst>
              <a:path w="4751070" h="2839085">
                <a:moveTo>
                  <a:pt x="3959031" y="2337316"/>
                </a:moveTo>
                <a:lnTo>
                  <a:pt x="2771322" y="2337316"/>
                </a:lnTo>
                <a:lnTo>
                  <a:pt x="2943571" y="2838622"/>
                </a:lnTo>
                <a:lnTo>
                  <a:pt x="3959031" y="2337316"/>
                </a:lnTo>
                <a:close/>
              </a:path>
              <a:path w="4751070" h="2839085">
                <a:moveTo>
                  <a:pt x="4361279" y="0"/>
                </a:moveTo>
                <a:lnTo>
                  <a:pt x="389559" y="0"/>
                </a:lnTo>
                <a:lnTo>
                  <a:pt x="340694" y="3035"/>
                </a:lnTo>
                <a:lnTo>
                  <a:pt x="293639" y="11897"/>
                </a:lnTo>
                <a:lnTo>
                  <a:pt x="248762" y="26221"/>
                </a:lnTo>
                <a:lnTo>
                  <a:pt x="206425" y="45642"/>
                </a:lnTo>
                <a:lnTo>
                  <a:pt x="166995" y="69796"/>
                </a:lnTo>
                <a:lnTo>
                  <a:pt x="130837" y="98315"/>
                </a:lnTo>
                <a:lnTo>
                  <a:pt x="98315" y="130837"/>
                </a:lnTo>
                <a:lnTo>
                  <a:pt x="69796" y="166995"/>
                </a:lnTo>
                <a:lnTo>
                  <a:pt x="45642" y="206425"/>
                </a:lnTo>
                <a:lnTo>
                  <a:pt x="26221" y="248762"/>
                </a:lnTo>
                <a:lnTo>
                  <a:pt x="11897" y="293639"/>
                </a:lnTo>
                <a:lnTo>
                  <a:pt x="3035" y="340694"/>
                </a:lnTo>
                <a:lnTo>
                  <a:pt x="0" y="389559"/>
                </a:lnTo>
                <a:lnTo>
                  <a:pt x="0" y="1947762"/>
                </a:lnTo>
                <a:lnTo>
                  <a:pt x="3035" y="1996622"/>
                </a:lnTo>
                <a:lnTo>
                  <a:pt x="11897" y="2043676"/>
                </a:lnTo>
                <a:lnTo>
                  <a:pt x="26221" y="2088554"/>
                </a:lnTo>
                <a:lnTo>
                  <a:pt x="45642" y="2130891"/>
                </a:lnTo>
                <a:lnTo>
                  <a:pt x="69796" y="2170321"/>
                </a:lnTo>
                <a:lnTo>
                  <a:pt x="98315" y="2206479"/>
                </a:lnTo>
                <a:lnTo>
                  <a:pt x="130837" y="2239000"/>
                </a:lnTo>
                <a:lnTo>
                  <a:pt x="166995" y="2267520"/>
                </a:lnTo>
                <a:lnTo>
                  <a:pt x="206425" y="2291673"/>
                </a:lnTo>
                <a:lnTo>
                  <a:pt x="248762" y="2311095"/>
                </a:lnTo>
                <a:lnTo>
                  <a:pt x="293639" y="2325419"/>
                </a:lnTo>
                <a:lnTo>
                  <a:pt x="340694" y="2334281"/>
                </a:lnTo>
                <a:lnTo>
                  <a:pt x="389559" y="2337316"/>
                </a:lnTo>
                <a:lnTo>
                  <a:pt x="4361279" y="2337316"/>
                </a:lnTo>
                <a:lnTo>
                  <a:pt x="4410144" y="2334281"/>
                </a:lnTo>
                <a:lnTo>
                  <a:pt x="4457198" y="2325419"/>
                </a:lnTo>
                <a:lnTo>
                  <a:pt x="4502076" y="2311095"/>
                </a:lnTo>
                <a:lnTo>
                  <a:pt x="4544412" y="2291673"/>
                </a:lnTo>
                <a:lnTo>
                  <a:pt x="4583842" y="2267520"/>
                </a:lnTo>
                <a:lnTo>
                  <a:pt x="4620000" y="2239000"/>
                </a:lnTo>
                <a:lnTo>
                  <a:pt x="4652522" y="2206479"/>
                </a:lnTo>
                <a:lnTo>
                  <a:pt x="4681042" y="2170321"/>
                </a:lnTo>
                <a:lnTo>
                  <a:pt x="4705195" y="2130891"/>
                </a:lnTo>
                <a:lnTo>
                  <a:pt x="4724616" y="2088554"/>
                </a:lnTo>
                <a:lnTo>
                  <a:pt x="4738941" y="2043676"/>
                </a:lnTo>
                <a:lnTo>
                  <a:pt x="4747803" y="1996622"/>
                </a:lnTo>
                <a:lnTo>
                  <a:pt x="4750838" y="1947762"/>
                </a:lnTo>
                <a:lnTo>
                  <a:pt x="4750838" y="389559"/>
                </a:lnTo>
                <a:lnTo>
                  <a:pt x="4747803" y="340694"/>
                </a:lnTo>
                <a:lnTo>
                  <a:pt x="4738941" y="293639"/>
                </a:lnTo>
                <a:lnTo>
                  <a:pt x="4724616" y="248762"/>
                </a:lnTo>
                <a:lnTo>
                  <a:pt x="4705195" y="206425"/>
                </a:lnTo>
                <a:lnTo>
                  <a:pt x="4681042" y="166995"/>
                </a:lnTo>
                <a:lnTo>
                  <a:pt x="4652522" y="130837"/>
                </a:lnTo>
                <a:lnTo>
                  <a:pt x="4620000" y="98315"/>
                </a:lnTo>
                <a:lnTo>
                  <a:pt x="4583842" y="69796"/>
                </a:lnTo>
                <a:lnTo>
                  <a:pt x="4544412" y="45642"/>
                </a:lnTo>
                <a:lnTo>
                  <a:pt x="4502076" y="26221"/>
                </a:lnTo>
                <a:lnTo>
                  <a:pt x="4457198" y="11897"/>
                </a:lnTo>
                <a:lnTo>
                  <a:pt x="4410144" y="3035"/>
                </a:lnTo>
                <a:lnTo>
                  <a:pt x="4361279" y="0"/>
                </a:lnTo>
                <a:close/>
              </a:path>
            </a:pathLst>
          </a:custGeom>
          <a:solidFill>
            <a:srgbClr val="FCD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52081" y="3132835"/>
            <a:ext cx="37236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100"/>
              </a:spcBef>
            </a:pPr>
            <a:r>
              <a:rPr sz="3000" spc="40" dirty="0">
                <a:latin typeface="Calibri"/>
                <a:cs typeface="Calibri"/>
              </a:rPr>
              <a:t>“V </a:t>
            </a:r>
            <a:r>
              <a:rPr sz="3000" spc="-10" dirty="0">
                <a:latin typeface="Calibri"/>
                <a:cs typeface="Calibri"/>
              </a:rPr>
              <a:t>životě </a:t>
            </a:r>
            <a:r>
              <a:rPr sz="3000" spc="-5" dirty="0">
                <a:latin typeface="Calibri"/>
                <a:cs typeface="Calibri"/>
              </a:rPr>
              <a:t>jsem </a:t>
            </a:r>
            <a:r>
              <a:rPr sz="3000" dirty="0">
                <a:latin typeface="Calibri"/>
                <a:cs typeface="Calibri"/>
              </a:rPr>
              <a:t>si </a:t>
            </a:r>
            <a:r>
              <a:rPr sz="3000" spc="-10" dirty="0">
                <a:latin typeface="Calibri"/>
                <a:cs typeface="Calibri"/>
              </a:rPr>
              <a:t>prošel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mnoha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hroznými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věcmi.</a:t>
            </a:r>
            <a:endParaRPr sz="3000" dirty="0">
              <a:latin typeface="Calibri"/>
              <a:cs typeface="Calibri"/>
            </a:endParaRPr>
          </a:p>
          <a:p>
            <a:pPr marL="502284" marR="407670" indent="255904">
              <a:lnSpc>
                <a:spcPct val="100000"/>
              </a:lnSpc>
            </a:pPr>
            <a:r>
              <a:rPr sz="3000" spc="-15" dirty="0">
                <a:latin typeface="Calibri"/>
                <a:cs typeface="Calibri"/>
              </a:rPr>
              <a:t>Některé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z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nich </a:t>
            </a:r>
            <a:r>
              <a:rPr sz="3000" dirty="0">
                <a:latin typeface="Calibri"/>
                <a:cs typeface="Calibri"/>
              </a:rPr>
              <a:t> se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5" dirty="0" err="1">
                <a:latin typeface="Calibri"/>
                <a:cs typeface="Calibri"/>
              </a:rPr>
              <a:t>opravdu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45" dirty="0" err="1">
                <a:latin typeface="Calibri"/>
                <a:cs typeface="Calibri"/>
              </a:rPr>
              <a:t>stal</a:t>
            </a:r>
            <a:r>
              <a:rPr lang="cs-CZ" sz="3000" spc="-45" dirty="0">
                <a:latin typeface="Calibri"/>
                <a:cs typeface="Calibri"/>
              </a:rPr>
              <a:t>y</a:t>
            </a:r>
            <a:r>
              <a:rPr sz="3000" spc="-45" dirty="0">
                <a:latin typeface="Calibri"/>
                <a:cs typeface="Calibri"/>
              </a:rPr>
              <a:t>.”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084" y="5801049"/>
            <a:ext cx="3993732" cy="809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marR="5080" indent="-179705">
              <a:lnSpc>
                <a:spcPct val="103099"/>
              </a:lnSpc>
              <a:tabLst>
                <a:tab pos="191770" algn="l"/>
              </a:tabLst>
            </a:pPr>
            <a:r>
              <a:rPr sz="2600" spc="-2575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lang="cs-CZ" sz="2600" spc="-2575" dirty="0">
                <a:solidFill>
                  <a:srgbClr val="0000DC"/>
                </a:solidFill>
                <a:latin typeface="Arial MT"/>
                <a:cs typeface="Arial MT"/>
              </a:rPr>
              <a:t>	</a:t>
            </a:r>
            <a:r>
              <a:rPr sz="2600" spc="-5" dirty="0">
                <a:latin typeface="Calibri"/>
                <a:cs typeface="Calibri"/>
              </a:rPr>
              <a:t>Lucius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Annaeus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Seneca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lang="cs-CZ" sz="2600" spc="-570" dirty="0">
                <a:latin typeface="Calibri"/>
                <a:cs typeface="Calibri"/>
              </a:rPr>
              <a:t>	</a:t>
            </a:r>
            <a:r>
              <a:rPr sz="2600" spc="-5" dirty="0">
                <a:latin typeface="Calibri"/>
                <a:cs typeface="Calibri"/>
              </a:rPr>
              <a:t>(</a:t>
            </a:r>
            <a:r>
              <a:rPr sz="2600" spc="-5" dirty="0" err="1">
                <a:latin typeface="Calibri"/>
                <a:cs typeface="Calibri"/>
              </a:rPr>
              <a:t>římský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filo</a:t>
            </a:r>
            <a:r>
              <a:rPr lang="cs-CZ" sz="2600" spc="-5" dirty="0">
                <a:latin typeface="Calibri"/>
                <a:cs typeface="Calibri"/>
              </a:rPr>
              <a:t>s</a:t>
            </a:r>
            <a:r>
              <a:rPr sz="2600" spc="-5" dirty="0">
                <a:latin typeface="Calibri"/>
                <a:cs typeface="Calibri"/>
              </a:rPr>
              <a:t>of,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stoik)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53782" y="5792713"/>
            <a:ext cx="260682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770" algn="l"/>
              </a:tabLst>
            </a:pPr>
            <a:r>
              <a:rPr sz="2600" spc="-2575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lang="cs-CZ" sz="2600" spc="-2575" dirty="0">
                <a:solidFill>
                  <a:srgbClr val="0000DC"/>
                </a:solidFill>
                <a:latin typeface="Arial MT"/>
                <a:cs typeface="Arial MT"/>
              </a:rPr>
              <a:t>	</a:t>
            </a:r>
            <a:r>
              <a:rPr sz="2600" dirty="0">
                <a:latin typeface="Calibri"/>
                <a:cs typeface="Calibri"/>
              </a:rPr>
              <a:t>Mark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Twain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6C1B8904-AC5D-77BD-F281-41E1C690B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055" y="4642077"/>
            <a:ext cx="1579385" cy="221592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69747B81-6350-40E5-7EAE-68AA3B7F3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05" y="4642076"/>
            <a:ext cx="1539484" cy="22159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50" y="2846912"/>
            <a:ext cx="4826635" cy="2429510"/>
          </a:xfrm>
          <a:custGeom>
            <a:avLst/>
            <a:gdLst/>
            <a:ahLst/>
            <a:cxnLst/>
            <a:rect l="l" t="t" r="r" b="b"/>
            <a:pathLst>
              <a:path w="4826635" h="2429510">
                <a:moveTo>
                  <a:pt x="4421268" y="0"/>
                </a:moveTo>
                <a:lnTo>
                  <a:pt x="404898" y="0"/>
                </a:lnTo>
                <a:lnTo>
                  <a:pt x="357679" y="2724"/>
                </a:lnTo>
                <a:lnTo>
                  <a:pt x="312059" y="10693"/>
                </a:lnTo>
                <a:lnTo>
                  <a:pt x="268343" y="23605"/>
                </a:lnTo>
                <a:lnTo>
                  <a:pt x="226834" y="41154"/>
                </a:lnTo>
                <a:lnTo>
                  <a:pt x="187837" y="63037"/>
                </a:lnTo>
                <a:lnTo>
                  <a:pt x="151655" y="88951"/>
                </a:lnTo>
                <a:lnTo>
                  <a:pt x="118592" y="118592"/>
                </a:lnTo>
                <a:lnTo>
                  <a:pt x="88951" y="151655"/>
                </a:lnTo>
                <a:lnTo>
                  <a:pt x="63037" y="187837"/>
                </a:lnTo>
                <a:lnTo>
                  <a:pt x="41154" y="226834"/>
                </a:lnTo>
                <a:lnTo>
                  <a:pt x="23605" y="268343"/>
                </a:lnTo>
                <a:lnTo>
                  <a:pt x="10693" y="312059"/>
                </a:lnTo>
                <a:lnTo>
                  <a:pt x="2724" y="357679"/>
                </a:lnTo>
                <a:lnTo>
                  <a:pt x="0" y="404893"/>
                </a:lnTo>
                <a:lnTo>
                  <a:pt x="0" y="2024457"/>
                </a:lnTo>
                <a:lnTo>
                  <a:pt x="2724" y="2071677"/>
                </a:lnTo>
                <a:lnTo>
                  <a:pt x="10693" y="2117297"/>
                </a:lnTo>
                <a:lnTo>
                  <a:pt x="23605" y="2161013"/>
                </a:lnTo>
                <a:lnTo>
                  <a:pt x="41154" y="2202522"/>
                </a:lnTo>
                <a:lnTo>
                  <a:pt x="63037" y="2241519"/>
                </a:lnTo>
                <a:lnTo>
                  <a:pt x="88951" y="2277701"/>
                </a:lnTo>
                <a:lnTo>
                  <a:pt x="118592" y="2310764"/>
                </a:lnTo>
                <a:lnTo>
                  <a:pt x="151655" y="2340404"/>
                </a:lnTo>
                <a:lnTo>
                  <a:pt x="187837" y="2366318"/>
                </a:lnTo>
                <a:lnTo>
                  <a:pt x="226834" y="2388202"/>
                </a:lnTo>
                <a:lnTo>
                  <a:pt x="268343" y="2405751"/>
                </a:lnTo>
                <a:lnTo>
                  <a:pt x="312059" y="2418662"/>
                </a:lnTo>
                <a:lnTo>
                  <a:pt x="357679" y="2426632"/>
                </a:lnTo>
                <a:lnTo>
                  <a:pt x="404898" y="2429356"/>
                </a:lnTo>
                <a:lnTo>
                  <a:pt x="4421268" y="2429356"/>
                </a:lnTo>
                <a:lnTo>
                  <a:pt x="4468488" y="2426632"/>
                </a:lnTo>
                <a:lnTo>
                  <a:pt x="4514108" y="2418662"/>
                </a:lnTo>
                <a:lnTo>
                  <a:pt x="4557824" y="2405751"/>
                </a:lnTo>
                <a:lnTo>
                  <a:pt x="4599333" y="2388202"/>
                </a:lnTo>
                <a:lnTo>
                  <a:pt x="4638330" y="2366318"/>
                </a:lnTo>
                <a:lnTo>
                  <a:pt x="4674512" y="2340404"/>
                </a:lnTo>
                <a:lnTo>
                  <a:pt x="4707575" y="2310764"/>
                </a:lnTo>
                <a:lnTo>
                  <a:pt x="4737216" y="2277701"/>
                </a:lnTo>
                <a:lnTo>
                  <a:pt x="4763129" y="2241519"/>
                </a:lnTo>
                <a:lnTo>
                  <a:pt x="4785013" y="2202522"/>
                </a:lnTo>
                <a:lnTo>
                  <a:pt x="4802562" y="2161013"/>
                </a:lnTo>
                <a:lnTo>
                  <a:pt x="4815474" y="2117297"/>
                </a:lnTo>
                <a:lnTo>
                  <a:pt x="4823443" y="2071677"/>
                </a:lnTo>
                <a:lnTo>
                  <a:pt x="4826167" y="2024457"/>
                </a:lnTo>
                <a:lnTo>
                  <a:pt x="4826167" y="404893"/>
                </a:lnTo>
                <a:lnTo>
                  <a:pt x="4823443" y="357679"/>
                </a:lnTo>
                <a:lnTo>
                  <a:pt x="4815474" y="312059"/>
                </a:lnTo>
                <a:lnTo>
                  <a:pt x="4802562" y="268343"/>
                </a:lnTo>
                <a:lnTo>
                  <a:pt x="4785013" y="226834"/>
                </a:lnTo>
                <a:lnTo>
                  <a:pt x="4763129" y="187837"/>
                </a:lnTo>
                <a:lnTo>
                  <a:pt x="4737216" y="151655"/>
                </a:lnTo>
                <a:lnTo>
                  <a:pt x="4707575" y="118592"/>
                </a:lnTo>
                <a:lnTo>
                  <a:pt x="4674512" y="88951"/>
                </a:lnTo>
                <a:lnTo>
                  <a:pt x="4638330" y="63037"/>
                </a:lnTo>
                <a:lnTo>
                  <a:pt x="4599333" y="41154"/>
                </a:lnTo>
                <a:lnTo>
                  <a:pt x="4557824" y="23605"/>
                </a:lnTo>
                <a:lnTo>
                  <a:pt x="4514108" y="10693"/>
                </a:lnTo>
                <a:lnTo>
                  <a:pt x="4468488" y="2724"/>
                </a:lnTo>
                <a:lnTo>
                  <a:pt x="4421268" y="0"/>
                </a:lnTo>
                <a:close/>
              </a:path>
            </a:pathLst>
          </a:custGeom>
          <a:solidFill>
            <a:srgbClr val="FCD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6700" y="848868"/>
            <a:ext cx="8497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Toulající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se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mysl </a:t>
            </a:r>
            <a:r>
              <a:rPr sz="4400" dirty="0">
                <a:solidFill>
                  <a:srgbClr val="0000DC"/>
                </a:solidFill>
                <a:latin typeface="Georgia"/>
                <a:cs typeface="Georgia"/>
              </a:rPr>
              <a:t>je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nešťastná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mysl</a:t>
            </a:r>
            <a:endParaRPr sz="4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754" y="1972563"/>
            <a:ext cx="4808855" cy="293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800" dirty="0">
                <a:latin typeface="Calibri"/>
                <a:cs typeface="Calibri"/>
              </a:rPr>
              <a:t>3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otázky: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00DC"/>
              </a:buClr>
              <a:buFont typeface="Arial MT"/>
              <a:buChar char="—"/>
            </a:pPr>
            <a:endParaRPr sz="5000">
              <a:latin typeface="Calibri"/>
              <a:cs typeface="Calibri"/>
            </a:endParaRPr>
          </a:p>
          <a:p>
            <a:pPr marL="1495425" lvl="1" indent="-514984">
              <a:lnSpc>
                <a:spcPct val="100000"/>
              </a:lnSpc>
              <a:buClr>
                <a:srgbClr val="0000DC"/>
              </a:buClr>
              <a:buAutoNum type="arabicPeriod"/>
              <a:tabLst>
                <a:tab pos="1495425" algn="l"/>
                <a:tab pos="1496060" algn="l"/>
              </a:tabLst>
            </a:pPr>
            <a:r>
              <a:rPr sz="2800" spc="-5" dirty="0">
                <a:latin typeface="Calibri"/>
                <a:cs typeface="Calibri"/>
              </a:rPr>
              <a:t>Jak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cítíte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právě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teď?</a:t>
            </a:r>
            <a:endParaRPr sz="2800">
              <a:latin typeface="Calibri"/>
              <a:cs typeface="Calibri"/>
            </a:endParaRPr>
          </a:p>
          <a:p>
            <a:pPr marL="1438275" lvl="1" indent="-457834">
              <a:lnSpc>
                <a:spcPts val="3335"/>
              </a:lnSpc>
              <a:spcBef>
                <a:spcPts val="25"/>
              </a:spcBef>
              <a:buClr>
                <a:srgbClr val="0000DC"/>
              </a:buClr>
              <a:buAutoNum type="arabicPeriod"/>
              <a:tabLst>
                <a:tab pos="1438275" algn="l"/>
                <a:tab pos="1438910" algn="l"/>
              </a:tabLst>
            </a:pPr>
            <a:r>
              <a:rPr sz="2800" spc="-5" dirty="0">
                <a:latin typeface="Calibri"/>
                <a:cs typeface="Calibri"/>
              </a:rPr>
              <a:t>Co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právě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teď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děláte?</a:t>
            </a:r>
            <a:endParaRPr sz="2800">
              <a:latin typeface="Calibri"/>
              <a:cs typeface="Calibri"/>
            </a:endParaRPr>
          </a:p>
          <a:p>
            <a:pPr marL="1438275" marR="5080" lvl="1" indent="-457200">
              <a:lnSpc>
                <a:spcPts val="3410"/>
              </a:lnSpc>
              <a:spcBef>
                <a:spcPts val="25"/>
              </a:spcBef>
              <a:buClr>
                <a:srgbClr val="0000DC"/>
              </a:buClr>
              <a:buAutoNum type="arabicPeriod"/>
              <a:tabLst>
                <a:tab pos="1438275" algn="l"/>
                <a:tab pos="1438910" algn="l"/>
              </a:tabLst>
            </a:pPr>
            <a:r>
              <a:rPr sz="2800" spc="-5" dirty="0">
                <a:latin typeface="Calibri"/>
                <a:cs typeface="Calibri"/>
              </a:rPr>
              <a:t>Myslíte </a:t>
            </a:r>
            <a:r>
              <a:rPr sz="2800" dirty="0">
                <a:latin typeface="Calibri"/>
                <a:cs typeface="Calibri"/>
              </a:rPr>
              <a:t>na </a:t>
            </a:r>
            <a:r>
              <a:rPr sz="2800" spc="-5" dirty="0">
                <a:latin typeface="Calibri"/>
                <a:cs typeface="Calibri"/>
              </a:rPr>
              <a:t>něco jiného,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než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právě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teď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děláte?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8" y="5955283"/>
            <a:ext cx="31216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7F7F7F"/>
                </a:solidFill>
                <a:latin typeface="Calibri"/>
                <a:cs typeface="Calibri"/>
              </a:rPr>
              <a:t>Killingsworth</a:t>
            </a:r>
            <a:r>
              <a:rPr lang="cs-CZ" sz="1800" i="1" spc="-5" dirty="0">
                <a:solidFill>
                  <a:srgbClr val="7F7F7F"/>
                </a:solidFill>
                <a:latin typeface="Calibri"/>
                <a:cs typeface="Calibri"/>
              </a:rPr>
              <a:t> &amp;</a:t>
            </a:r>
            <a:r>
              <a:rPr lang="cs-CZ" i="1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7F7F7F"/>
                </a:solidFill>
                <a:latin typeface="Calibri"/>
                <a:cs typeface="Calibri"/>
              </a:rPr>
              <a:t>Gilbert</a:t>
            </a:r>
            <a:r>
              <a:rPr sz="1800" i="1" spc="-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cs-CZ" sz="1800" i="1" spc="-25" dirty="0">
                <a:solidFill>
                  <a:srgbClr val="7F7F7F"/>
                </a:solidFill>
                <a:latin typeface="Calibri"/>
                <a:cs typeface="Calibri"/>
              </a:rPr>
              <a:t>(</a:t>
            </a:r>
            <a:r>
              <a:rPr sz="1800" i="1" dirty="0">
                <a:solidFill>
                  <a:srgbClr val="7F7F7F"/>
                </a:solidFill>
                <a:latin typeface="Calibri"/>
                <a:cs typeface="Calibri"/>
              </a:rPr>
              <a:t>2010</a:t>
            </a:r>
            <a:r>
              <a:rPr lang="cs-CZ" sz="1800" i="1" dirty="0">
                <a:solidFill>
                  <a:srgbClr val="7F7F7F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3859C537-BB4B-252B-6DBE-99009FDC5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378" y="1530210"/>
            <a:ext cx="3976570" cy="51753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700" y="848868"/>
            <a:ext cx="8497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Toulající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se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mysl </a:t>
            </a:r>
            <a:r>
              <a:rPr sz="4400" dirty="0">
                <a:solidFill>
                  <a:srgbClr val="0000DC"/>
                </a:solidFill>
                <a:latin typeface="Georgia"/>
                <a:cs typeface="Georgia"/>
              </a:rPr>
              <a:t>je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nešťastná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mysl</a:t>
            </a:r>
            <a:endParaRPr sz="44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1542" y="2650693"/>
            <a:ext cx="5633720" cy="3984625"/>
            <a:chOff x="3441542" y="2650693"/>
            <a:chExt cx="5633720" cy="398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7428" y="3297015"/>
              <a:ext cx="5183079" cy="33377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7388" y="2650693"/>
              <a:ext cx="2297864" cy="2315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1542" y="2764501"/>
              <a:ext cx="2474407" cy="266212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45136" y="2119884"/>
            <a:ext cx="329692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spc="-5" dirty="0">
                <a:latin typeface="Calibri"/>
                <a:cs typeface="Calibri"/>
              </a:rPr>
              <a:t>Mysl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toulá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BF5600"/>
                </a:solidFill>
                <a:latin typeface="Calibri"/>
                <a:cs typeface="Calibri"/>
              </a:rPr>
              <a:t>47% </a:t>
            </a:r>
            <a:r>
              <a:rPr sz="2600" spc="-5" dirty="0">
                <a:latin typeface="Calibri"/>
                <a:cs typeface="Calibri"/>
              </a:rPr>
              <a:t>času</a:t>
            </a:r>
            <a:endParaRPr sz="2600" dirty="0">
              <a:latin typeface="Calibri"/>
              <a:cs typeface="Calibri"/>
            </a:endParaRPr>
          </a:p>
          <a:p>
            <a:pPr marL="191770" marR="684530" indent="-179705">
              <a:lnSpc>
                <a:spcPct val="100499"/>
              </a:lnSpc>
              <a:spcBef>
                <a:spcPts val="2695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dirty="0">
                <a:latin typeface="Calibri"/>
                <a:cs typeface="Calibri"/>
              </a:rPr>
              <a:t>Druh </a:t>
            </a:r>
            <a:r>
              <a:rPr sz="2600" spc="-10" dirty="0" err="1">
                <a:latin typeface="Calibri"/>
                <a:cs typeface="Calibri"/>
              </a:rPr>
              <a:t>činnosti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 err="1" smtClean="0">
                <a:latin typeface="Calibri"/>
                <a:cs typeface="Calibri"/>
              </a:rPr>
              <a:t>nem</a:t>
            </a:r>
            <a:r>
              <a:rPr lang="cs-CZ" sz="2600" spc="-10" dirty="0" smtClean="0">
                <a:latin typeface="Calibri"/>
                <a:cs typeface="Calibri"/>
              </a:rPr>
              <a:t>á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vliv </a:t>
            </a:r>
            <a:r>
              <a:rPr sz="2600" spc="-5" dirty="0">
                <a:latin typeface="Calibri"/>
                <a:cs typeface="Calibri"/>
              </a:rPr>
              <a:t>na </a:t>
            </a:r>
            <a:r>
              <a:rPr sz="2600" spc="-25" dirty="0">
                <a:latin typeface="Calibri"/>
                <a:cs typeface="Calibri"/>
              </a:rPr>
              <a:t>to, 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zda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5" dirty="0" err="1">
                <a:latin typeface="Calibri"/>
                <a:cs typeface="Calibri"/>
              </a:rPr>
              <a:t>lidé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lang="cs-CZ" sz="2600" spc="-10" dirty="0" smtClean="0">
                <a:latin typeface="Calibri"/>
                <a:cs typeface="Calibri"/>
              </a:rPr>
              <a:t>jsou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myšlenkami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jinde.</a:t>
            </a:r>
            <a:endParaRPr sz="2600" dirty="0">
              <a:latin typeface="Calibri"/>
              <a:cs typeface="Calibri"/>
            </a:endParaRPr>
          </a:p>
          <a:p>
            <a:pPr marL="191770" marR="685165" indent="-179705">
              <a:lnSpc>
                <a:spcPct val="100499"/>
              </a:lnSpc>
              <a:spcBef>
                <a:spcPts val="2050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spc="-20" dirty="0" err="1">
                <a:latin typeface="Calibri"/>
                <a:cs typeface="Calibri"/>
              </a:rPr>
              <a:t>Když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lang="cs-CZ" sz="2600" spc="-10" dirty="0" smtClean="0">
                <a:latin typeface="Calibri"/>
                <a:cs typeface="Calibri"/>
              </a:rPr>
              <a:t>jsou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lidé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myšlenkami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jinde,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lang="cs-CZ" sz="2600" spc="-10" dirty="0" smtClean="0">
                <a:latin typeface="Calibri"/>
                <a:cs typeface="Calibri"/>
              </a:rPr>
              <a:t>jsou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méně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spokojeni/šťastni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48800" y="2119884"/>
            <a:ext cx="2552126" cy="281166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92405" marR="5080" indent="-179705">
              <a:lnSpc>
                <a:spcPct val="100400"/>
              </a:lnSpc>
              <a:spcBef>
                <a:spcPts val="85"/>
              </a:spcBef>
              <a:tabLst>
                <a:tab pos="191770" algn="l"/>
              </a:tabLst>
            </a:pPr>
            <a:r>
              <a:rPr sz="2600" spc="-2575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lang="cs-CZ" sz="2600" spc="-2575" dirty="0">
                <a:solidFill>
                  <a:srgbClr val="0000DC"/>
                </a:solidFill>
                <a:latin typeface="Arial MT"/>
                <a:cs typeface="Arial MT"/>
              </a:rPr>
              <a:t>		</a:t>
            </a:r>
            <a:r>
              <a:rPr sz="2600" i="1" u="heavy" spc="-3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Toulání</a:t>
            </a:r>
            <a:r>
              <a:rPr sz="26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mysli</a:t>
            </a:r>
            <a:r>
              <a:rPr sz="26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lang="cs-CZ" sz="2600" i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je</a:t>
            </a:r>
            <a:r>
              <a:rPr sz="2600" i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lepším </a:t>
            </a:r>
            <a:r>
              <a:rPr sz="2600" i="1" dirty="0">
                <a:latin typeface="Calibri"/>
                <a:cs typeface="Calibri"/>
              </a:rPr>
              <a:t> </a:t>
            </a:r>
            <a:r>
              <a:rPr sz="26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prediktorem 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sz="26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6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6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spo</a:t>
            </a:r>
            <a:r>
              <a:rPr sz="2600" i="1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</a:t>
            </a:r>
            <a:r>
              <a:rPr sz="26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oj</a:t>
            </a:r>
            <a:r>
              <a:rPr sz="26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6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2600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6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 </a:t>
            </a:r>
            <a:r>
              <a:rPr sz="2600" i="1" spc="-10" dirty="0">
                <a:latin typeface="Calibri"/>
                <a:cs typeface="Calibri"/>
              </a:rPr>
              <a:t> </a:t>
            </a:r>
            <a:r>
              <a:rPr sz="26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než </a:t>
            </a:r>
            <a:r>
              <a:rPr sz="26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samotná 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činnost, </a:t>
            </a:r>
            <a:r>
              <a:rPr sz="26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kterou </a:t>
            </a:r>
            <a:r>
              <a:rPr sz="2600" i="1" spc="-575" dirty="0">
                <a:latin typeface="Calibri"/>
                <a:cs typeface="Calibri"/>
              </a:rPr>
              <a:t> </a:t>
            </a:r>
            <a:r>
              <a:rPr sz="2600" i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lidé</a:t>
            </a:r>
            <a:r>
              <a:rPr sz="26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i="1" u="heavy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děla</a:t>
            </a:r>
            <a:r>
              <a:rPr lang="cs-CZ" sz="2600" i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jí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5B32EB83-FBEC-B4B0-67C5-96363F5FA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091" y="5196699"/>
            <a:ext cx="2157543" cy="16666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62634" y="2583685"/>
            <a:ext cx="2266950" cy="2266950"/>
            <a:chOff x="4962634" y="2583685"/>
            <a:chExt cx="2266950" cy="2266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5999" y="2638388"/>
              <a:ext cx="2160000" cy="2159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66000" y="3283846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630000" y="0"/>
                  </a:moveTo>
                  <a:lnTo>
                    <a:pt x="582982" y="1727"/>
                  </a:lnTo>
                  <a:lnTo>
                    <a:pt x="536903" y="6830"/>
                  </a:lnTo>
                  <a:lnTo>
                    <a:pt x="491884" y="15186"/>
                  </a:lnTo>
                  <a:lnTo>
                    <a:pt x="448047" y="26673"/>
                  </a:lnTo>
                  <a:lnTo>
                    <a:pt x="405514" y="41169"/>
                  </a:lnTo>
                  <a:lnTo>
                    <a:pt x="364407" y="58553"/>
                  </a:lnTo>
                  <a:lnTo>
                    <a:pt x="324848" y="78703"/>
                  </a:lnTo>
                  <a:lnTo>
                    <a:pt x="286958" y="101496"/>
                  </a:lnTo>
                  <a:lnTo>
                    <a:pt x="250859" y="126812"/>
                  </a:lnTo>
                  <a:lnTo>
                    <a:pt x="216673" y="154527"/>
                  </a:lnTo>
                  <a:lnTo>
                    <a:pt x="184522" y="184522"/>
                  </a:lnTo>
                  <a:lnTo>
                    <a:pt x="154528" y="216673"/>
                  </a:lnTo>
                  <a:lnTo>
                    <a:pt x="126812" y="250859"/>
                  </a:lnTo>
                  <a:lnTo>
                    <a:pt x="101496" y="286957"/>
                  </a:lnTo>
                  <a:lnTo>
                    <a:pt x="78703" y="324847"/>
                  </a:lnTo>
                  <a:lnTo>
                    <a:pt x="58553" y="364407"/>
                  </a:lnTo>
                  <a:lnTo>
                    <a:pt x="41169" y="405514"/>
                  </a:lnTo>
                  <a:lnTo>
                    <a:pt x="26673" y="448047"/>
                  </a:lnTo>
                  <a:lnTo>
                    <a:pt x="15186" y="491884"/>
                  </a:lnTo>
                  <a:lnTo>
                    <a:pt x="6830" y="536902"/>
                  </a:lnTo>
                  <a:lnTo>
                    <a:pt x="1728" y="582982"/>
                  </a:lnTo>
                  <a:lnTo>
                    <a:pt x="0" y="630000"/>
                  </a:lnTo>
                  <a:lnTo>
                    <a:pt x="1728" y="677017"/>
                  </a:lnTo>
                  <a:lnTo>
                    <a:pt x="6830" y="723096"/>
                  </a:lnTo>
                  <a:lnTo>
                    <a:pt x="15186" y="768115"/>
                  </a:lnTo>
                  <a:lnTo>
                    <a:pt x="26673" y="811952"/>
                  </a:lnTo>
                  <a:lnTo>
                    <a:pt x="41169" y="854485"/>
                  </a:lnTo>
                  <a:lnTo>
                    <a:pt x="58553" y="895592"/>
                  </a:lnTo>
                  <a:lnTo>
                    <a:pt x="78703" y="935151"/>
                  </a:lnTo>
                  <a:lnTo>
                    <a:pt x="101496" y="973041"/>
                  </a:lnTo>
                  <a:lnTo>
                    <a:pt x="126812" y="1009140"/>
                  </a:lnTo>
                  <a:lnTo>
                    <a:pt x="154528" y="1043326"/>
                  </a:lnTo>
                  <a:lnTo>
                    <a:pt x="184522" y="1075477"/>
                  </a:lnTo>
                  <a:lnTo>
                    <a:pt x="216673" y="1105471"/>
                  </a:lnTo>
                  <a:lnTo>
                    <a:pt x="250859" y="1133187"/>
                  </a:lnTo>
                  <a:lnTo>
                    <a:pt x="286958" y="1158503"/>
                  </a:lnTo>
                  <a:lnTo>
                    <a:pt x="324848" y="1181296"/>
                  </a:lnTo>
                  <a:lnTo>
                    <a:pt x="364407" y="1201446"/>
                  </a:lnTo>
                  <a:lnTo>
                    <a:pt x="405514" y="1218830"/>
                  </a:lnTo>
                  <a:lnTo>
                    <a:pt x="448047" y="1233326"/>
                  </a:lnTo>
                  <a:lnTo>
                    <a:pt x="491884" y="1244813"/>
                  </a:lnTo>
                  <a:lnTo>
                    <a:pt x="536903" y="1253169"/>
                  </a:lnTo>
                  <a:lnTo>
                    <a:pt x="582982" y="1258272"/>
                  </a:lnTo>
                  <a:lnTo>
                    <a:pt x="630000" y="1260000"/>
                  </a:lnTo>
                  <a:lnTo>
                    <a:pt x="677017" y="1258272"/>
                  </a:lnTo>
                  <a:lnTo>
                    <a:pt x="723096" y="1253169"/>
                  </a:lnTo>
                  <a:lnTo>
                    <a:pt x="768115" y="1244813"/>
                  </a:lnTo>
                  <a:lnTo>
                    <a:pt x="811952" y="1233326"/>
                  </a:lnTo>
                  <a:lnTo>
                    <a:pt x="854485" y="1218830"/>
                  </a:lnTo>
                  <a:lnTo>
                    <a:pt x="895592" y="1201446"/>
                  </a:lnTo>
                  <a:lnTo>
                    <a:pt x="935151" y="1181296"/>
                  </a:lnTo>
                  <a:lnTo>
                    <a:pt x="973041" y="1158503"/>
                  </a:lnTo>
                  <a:lnTo>
                    <a:pt x="1009140" y="1133187"/>
                  </a:lnTo>
                  <a:lnTo>
                    <a:pt x="1043326" y="1105471"/>
                  </a:lnTo>
                  <a:lnTo>
                    <a:pt x="1075477" y="1075477"/>
                  </a:lnTo>
                  <a:lnTo>
                    <a:pt x="1105471" y="1043326"/>
                  </a:lnTo>
                  <a:lnTo>
                    <a:pt x="1133187" y="1009140"/>
                  </a:lnTo>
                  <a:lnTo>
                    <a:pt x="1158503" y="973041"/>
                  </a:lnTo>
                  <a:lnTo>
                    <a:pt x="1181296" y="935151"/>
                  </a:lnTo>
                  <a:lnTo>
                    <a:pt x="1201446" y="895592"/>
                  </a:lnTo>
                  <a:lnTo>
                    <a:pt x="1218830" y="854485"/>
                  </a:lnTo>
                  <a:lnTo>
                    <a:pt x="1233326" y="811952"/>
                  </a:lnTo>
                  <a:lnTo>
                    <a:pt x="1244813" y="768115"/>
                  </a:lnTo>
                  <a:lnTo>
                    <a:pt x="1253169" y="723096"/>
                  </a:lnTo>
                  <a:lnTo>
                    <a:pt x="1258272" y="677017"/>
                  </a:lnTo>
                  <a:lnTo>
                    <a:pt x="1260000" y="630000"/>
                  </a:lnTo>
                  <a:lnTo>
                    <a:pt x="1258272" y="582982"/>
                  </a:lnTo>
                  <a:lnTo>
                    <a:pt x="1253169" y="536902"/>
                  </a:lnTo>
                  <a:lnTo>
                    <a:pt x="1244813" y="491884"/>
                  </a:lnTo>
                  <a:lnTo>
                    <a:pt x="1233326" y="448047"/>
                  </a:lnTo>
                  <a:lnTo>
                    <a:pt x="1218830" y="405514"/>
                  </a:lnTo>
                  <a:lnTo>
                    <a:pt x="1201446" y="364407"/>
                  </a:lnTo>
                  <a:lnTo>
                    <a:pt x="1181296" y="324847"/>
                  </a:lnTo>
                  <a:lnTo>
                    <a:pt x="1158503" y="286957"/>
                  </a:lnTo>
                  <a:lnTo>
                    <a:pt x="1133187" y="250859"/>
                  </a:lnTo>
                  <a:lnTo>
                    <a:pt x="1105471" y="216673"/>
                  </a:lnTo>
                  <a:lnTo>
                    <a:pt x="1075477" y="184522"/>
                  </a:lnTo>
                  <a:lnTo>
                    <a:pt x="1043326" y="154527"/>
                  </a:lnTo>
                  <a:lnTo>
                    <a:pt x="1009140" y="126812"/>
                  </a:lnTo>
                  <a:lnTo>
                    <a:pt x="973041" y="101496"/>
                  </a:lnTo>
                  <a:lnTo>
                    <a:pt x="935151" y="78703"/>
                  </a:lnTo>
                  <a:lnTo>
                    <a:pt x="895592" y="58553"/>
                  </a:lnTo>
                  <a:lnTo>
                    <a:pt x="854485" y="41169"/>
                  </a:lnTo>
                  <a:lnTo>
                    <a:pt x="811952" y="26673"/>
                  </a:lnTo>
                  <a:lnTo>
                    <a:pt x="768115" y="15186"/>
                  </a:lnTo>
                  <a:lnTo>
                    <a:pt x="723096" y="6830"/>
                  </a:lnTo>
                  <a:lnTo>
                    <a:pt x="677017" y="1727"/>
                  </a:lnTo>
                  <a:lnTo>
                    <a:pt x="63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2634" y="2583685"/>
              <a:ext cx="2266731" cy="226673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6700" y="848868"/>
            <a:ext cx="42818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DC"/>
                </a:solidFill>
                <a:latin typeface="Georgia"/>
                <a:cs typeface="Georgia"/>
              </a:rPr>
              <a:t>Dva</a:t>
            </a:r>
            <a:r>
              <a:rPr sz="4400" spc="-4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režimy</a:t>
            </a:r>
            <a:r>
              <a:rPr sz="4400" spc="-4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mysli</a:t>
            </a:r>
            <a:endParaRPr sz="4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9942" y="5922771"/>
            <a:ext cx="2737657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60" dirty="0">
                <a:solidFill>
                  <a:srgbClr val="7F7F7F"/>
                </a:solidFill>
                <a:latin typeface="Tahoma"/>
                <a:cs typeface="Tahoma"/>
              </a:rPr>
              <a:t>Feldman </a:t>
            </a:r>
            <a:r>
              <a:rPr lang="cs-CZ" sz="1900" spc="-60" dirty="0">
                <a:solidFill>
                  <a:srgbClr val="7F7F7F"/>
                </a:solidFill>
                <a:latin typeface="Tahoma"/>
                <a:cs typeface="Tahoma"/>
              </a:rPr>
              <a:t>&amp;</a:t>
            </a:r>
            <a:r>
              <a:rPr sz="1900" spc="-5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1900" spc="-65" dirty="0" err="1">
                <a:solidFill>
                  <a:srgbClr val="7F7F7F"/>
                </a:solidFill>
                <a:latin typeface="Tahoma"/>
                <a:cs typeface="Tahoma"/>
              </a:rPr>
              <a:t>Kuyken</a:t>
            </a:r>
            <a:r>
              <a:rPr sz="1900" spc="-6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lang="cs-CZ" sz="1900" spc="-65" dirty="0">
                <a:solidFill>
                  <a:srgbClr val="7F7F7F"/>
                </a:solidFill>
                <a:latin typeface="Tahoma"/>
                <a:cs typeface="Tahoma"/>
              </a:rPr>
              <a:t>(</a:t>
            </a:r>
            <a:r>
              <a:rPr sz="1900" spc="-55" dirty="0">
                <a:solidFill>
                  <a:srgbClr val="7F7F7F"/>
                </a:solidFill>
                <a:latin typeface="Tahoma"/>
                <a:cs typeface="Tahoma"/>
              </a:rPr>
              <a:t>2019</a:t>
            </a:r>
            <a:r>
              <a:rPr lang="cs-CZ" sz="1900" spc="-55" dirty="0">
                <a:solidFill>
                  <a:srgbClr val="7F7F7F"/>
                </a:solidFill>
                <a:latin typeface="Tahoma"/>
                <a:cs typeface="Tahoma"/>
              </a:rPr>
              <a:t>)</a:t>
            </a:r>
            <a:endParaRPr sz="190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18170" y="2027930"/>
            <a:ext cx="3362325" cy="798830"/>
            <a:chOff x="818170" y="2027930"/>
            <a:chExt cx="3362325" cy="798830"/>
          </a:xfrm>
        </p:grpSpPr>
        <p:sp>
          <p:nvSpPr>
            <p:cNvPr id="9" name="object 9"/>
            <p:cNvSpPr/>
            <p:nvPr/>
          </p:nvSpPr>
          <p:spPr>
            <a:xfrm>
              <a:off x="827695" y="2037455"/>
              <a:ext cx="3343275" cy="779780"/>
            </a:xfrm>
            <a:custGeom>
              <a:avLst/>
              <a:gdLst/>
              <a:ahLst/>
              <a:cxnLst/>
              <a:rect l="l" t="t" r="r" b="b"/>
              <a:pathLst>
                <a:path w="3343275" h="779780">
                  <a:moveTo>
                    <a:pt x="3213013" y="0"/>
                  </a:moveTo>
                  <a:lnTo>
                    <a:pt x="129918" y="0"/>
                  </a:lnTo>
                  <a:lnTo>
                    <a:pt x="79348" y="10209"/>
                  </a:lnTo>
                  <a:lnTo>
                    <a:pt x="38052" y="38052"/>
                  </a:lnTo>
                  <a:lnTo>
                    <a:pt x="10209" y="79348"/>
                  </a:lnTo>
                  <a:lnTo>
                    <a:pt x="0" y="129918"/>
                  </a:lnTo>
                  <a:lnTo>
                    <a:pt x="0" y="649569"/>
                  </a:lnTo>
                  <a:lnTo>
                    <a:pt x="10209" y="700139"/>
                  </a:lnTo>
                  <a:lnTo>
                    <a:pt x="38052" y="741436"/>
                  </a:lnTo>
                  <a:lnTo>
                    <a:pt x="79348" y="769279"/>
                  </a:lnTo>
                  <a:lnTo>
                    <a:pt x="129918" y="779489"/>
                  </a:lnTo>
                  <a:lnTo>
                    <a:pt x="3213013" y="779489"/>
                  </a:lnTo>
                  <a:lnTo>
                    <a:pt x="3263584" y="769279"/>
                  </a:lnTo>
                  <a:lnTo>
                    <a:pt x="3304880" y="741436"/>
                  </a:lnTo>
                  <a:lnTo>
                    <a:pt x="3332723" y="700139"/>
                  </a:lnTo>
                  <a:lnTo>
                    <a:pt x="3342933" y="649569"/>
                  </a:lnTo>
                  <a:lnTo>
                    <a:pt x="3342933" y="129918"/>
                  </a:lnTo>
                  <a:lnTo>
                    <a:pt x="3332723" y="79348"/>
                  </a:lnTo>
                  <a:lnTo>
                    <a:pt x="3304880" y="38052"/>
                  </a:lnTo>
                  <a:lnTo>
                    <a:pt x="3263584" y="10209"/>
                  </a:lnTo>
                  <a:lnTo>
                    <a:pt x="3213013" y="0"/>
                  </a:lnTo>
                  <a:close/>
                </a:path>
              </a:pathLst>
            </a:custGeom>
            <a:solidFill>
              <a:srgbClr val="C5C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7695" y="2037455"/>
              <a:ext cx="3343275" cy="779780"/>
            </a:xfrm>
            <a:custGeom>
              <a:avLst/>
              <a:gdLst/>
              <a:ahLst/>
              <a:cxnLst/>
              <a:rect l="l" t="t" r="r" b="b"/>
              <a:pathLst>
                <a:path w="3343275" h="779780">
                  <a:moveTo>
                    <a:pt x="0" y="129919"/>
                  </a:moveTo>
                  <a:lnTo>
                    <a:pt x="10209" y="79348"/>
                  </a:lnTo>
                  <a:lnTo>
                    <a:pt x="38052" y="38052"/>
                  </a:lnTo>
                  <a:lnTo>
                    <a:pt x="79348" y="10209"/>
                  </a:lnTo>
                  <a:lnTo>
                    <a:pt x="129918" y="0"/>
                  </a:lnTo>
                  <a:lnTo>
                    <a:pt x="3213014" y="0"/>
                  </a:lnTo>
                  <a:lnTo>
                    <a:pt x="3263584" y="10209"/>
                  </a:lnTo>
                  <a:lnTo>
                    <a:pt x="3304880" y="38052"/>
                  </a:lnTo>
                  <a:lnTo>
                    <a:pt x="3332723" y="79348"/>
                  </a:lnTo>
                  <a:lnTo>
                    <a:pt x="3342933" y="129919"/>
                  </a:lnTo>
                  <a:lnTo>
                    <a:pt x="3342933" y="649569"/>
                  </a:lnTo>
                  <a:lnTo>
                    <a:pt x="3332723" y="700140"/>
                  </a:lnTo>
                  <a:lnTo>
                    <a:pt x="3304880" y="741436"/>
                  </a:lnTo>
                  <a:lnTo>
                    <a:pt x="3263584" y="769279"/>
                  </a:lnTo>
                  <a:lnTo>
                    <a:pt x="3213014" y="779489"/>
                  </a:lnTo>
                  <a:lnTo>
                    <a:pt x="129918" y="779489"/>
                  </a:lnTo>
                  <a:lnTo>
                    <a:pt x="79348" y="769279"/>
                  </a:lnTo>
                  <a:lnTo>
                    <a:pt x="38052" y="741436"/>
                  </a:lnTo>
                  <a:lnTo>
                    <a:pt x="10209" y="700140"/>
                  </a:lnTo>
                  <a:lnTo>
                    <a:pt x="0" y="649569"/>
                  </a:lnTo>
                  <a:lnTo>
                    <a:pt x="0" y="129919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120142" y="2027929"/>
            <a:ext cx="3362325" cy="798830"/>
            <a:chOff x="8120142" y="2027929"/>
            <a:chExt cx="3362325" cy="798830"/>
          </a:xfrm>
        </p:grpSpPr>
        <p:sp>
          <p:nvSpPr>
            <p:cNvPr id="12" name="object 12"/>
            <p:cNvSpPr/>
            <p:nvPr/>
          </p:nvSpPr>
          <p:spPr>
            <a:xfrm>
              <a:off x="8129667" y="2037454"/>
              <a:ext cx="3343275" cy="779780"/>
            </a:xfrm>
            <a:custGeom>
              <a:avLst/>
              <a:gdLst/>
              <a:ahLst/>
              <a:cxnLst/>
              <a:rect l="l" t="t" r="r" b="b"/>
              <a:pathLst>
                <a:path w="3343275" h="779780">
                  <a:moveTo>
                    <a:pt x="3213013" y="0"/>
                  </a:moveTo>
                  <a:lnTo>
                    <a:pt x="129918" y="0"/>
                  </a:lnTo>
                  <a:lnTo>
                    <a:pt x="79348" y="10209"/>
                  </a:lnTo>
                  <a:lnTo>
                    <a:pt x="38052" y="38052"/>
                  </a:lnTo>
                  <a:lnTo>
                    <a:pt x="10209" y="79349"/>
                  </a:lnTo>
                  <a:lnTo>
                    <a:pt x="0" y="129919"/>
                  </a:lnTo>
                  <a:lnTo>
                    <a:pt x="0" y="649570"/>
                  </a:lnTo>
                  <a:lnTo>
                    <a:pt x="10209" y="700140"/>
                  </a:lnTo>
                  <a:lnTo>
                    <a:pt x="38052" y="741436"/>
                  </a:lnTo>
                  <a:lnTo>
                    <a:pt x="79348" y="769279"/>
                  </a:lnTo>
                  <a:lnTo>
                    <a:pt x="129918" y="779489"/>
                  </a:lnTo>
                  <a:lnTo>
                    <a:pt x="3213013" y="779489"/>
                  </a:lnTo>
                  <a:lnTo>
                    <a:pt x="3263583" y="769279"/>
                  </a:lnTo>
                  <a:lnTo>
                    <a:pt x="3304880" y="741436"/>
                  </a:lnTo>
                  <a:lnTo>
                    <a:pt x="3332722" y="700140"/>
                  </a:lnTo>
                  <a:lnTo>
                    <a:pt x="3342932" y="649570"/>
                  </a:lnTo>
                  <a:lnTo>
                    <a:pt x="3342932" y="129919"/>
                  </a:lnTo>
                  <a:lnTo>
                    <a:pt x="3332722" y="79349"/>
                  </a:lnTo>
                  <a:lnTo>
                    <a:pt x="3304880" y="38052"/>
                  </a:lnTo>
                  <a:lnTo>
                    <a:pt x="3263583" y="10209"/>
                  </a:lnTo>
                  <a:lnTo>
                    <a:pt x="3213013" y="0"/>
                  </a:lnTo>
                  <a:close/>
                </a:path>
              </a:pathLst>
            </a:custGeom>
            <a:solidFill>
              <a:srgbClr val="C5C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29667" y="2037454"/>
              <a:ext cx="3343275" cy="779780"/>
            </a:xfrm>
            <a:custGeom>
              <a:avLst/>
              <a:gdLst/>
              <a:ahLst/>
              <a:cxnLst/>
              <a:rect l="l" t="t" r="r" b="b"/>
              <a:pathLst>
                <a:path w="3343275" h="779780">
                  <a:moveTo>
                    <a:pt x="0" y="129919"/>
                  </a:moveTo>
                  <a:lnTo>
                    <a:pt x="10209" y="79348"/>
                  </a:lnTo>
                  <a:lnTo>
                    <a:pt x="38052" y="38052"/>
                  </a:lnTo>
                  <a:lnTo>
                    <a:pt x="79348" y="10209"/>
                  </a:lnTo>
                  <a:lnTo>
                    <a:pt x="129918" y="0"/>
                  </a:lnTo>
                  <a:lnTo>
                    <a:pt x="3213014" y="0"/>
                  </a:lnTo>
                  <a:lnTo>
                    <a:pt x="3263584" y="10209"/>
                  </a:lnTo>
                  <a:lnTo>
                    <a:pt x="3304880" y="38052"/>
                  </a:lnTo>
                  <a:lnTo>
                    <a:pt x="3332723" y="79348"/>
                  </a:lnTo>
                  <a:lnTo>
                    <a:pt x="3342933" y="129919"/>
                  </a:lnTo>
                  <a:lnTo>
                    <a:pt x="3342933" y="649569"/>
                  </a:lnTo>
                  <a:lnTo>
                    <a:pt x="3332723" y="700140"/>
                  </a:lnTo>
                  <a:lnTo>
                    <a:pt x="3304880" y="741436"/>
                  </a:lnTo>
                  <a:lnTo>
                    <a:pt x="3263584" y="769279"/>
                  </a:lnTo>
                  <a:lnTo>
                    <a:pt x="3213014" y="779489"/>
                  </a:lnTo>
                  <a:lnTo>
                    <a:pt x="129918" y="779489"/>
                  </a:lnTo>
                  <a:lnTo>
                    <a:pt x="79348" y="769279"/>
                  </a:lnTo>
                  <a:lnTo>
                    <a:pt x="38052" y="741436"/>
                  </a:lnTo>
                  <a:lnTo>
                    <a:pt x="10209" y="700140"/>
                  </a:lnTo>
                  <a:lnTo>
                    <a:pt x="0" y="649569"/>
                  </a:lnTo>
                  <a:lnTo>
                    <a:pt x="0" y="129919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33346" y="2136140"/>
            <a:ext cx="12369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yš</a:t>
            </a:r>
            <a:r>
              <a:rPr sz="3000" spc="-5" dirty="0">
                <a:latin typeface="Calibri"/>
                <a:cs typeface="Calibri"/>
              </a:rPr>
              <a:t>l</a:t>
            </a:r>
            <a:r>
              <a:rPr sz="3000" spc="-10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ní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26652" y="2136140"/>
            <a:ext cx="6203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" dirty="0">
                <a:latin typeface="Calibri"/>
                <a:cs typeface="Calibri"/>
              </a:rPr>
              <a:t>B</a:t>
            </a:r>
            <a:r>
              <a:rPr sz="3000" dirty="0">
                <a:latin typeface="Calibri"/>
                <a:cs typeface="Calibri"/>
              </a:rPr>
              <a:t>y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í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9943" y="3140964"/>
            <a:ext cx="3366135" cy="216217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92405" marR="33655" indent="-179705">
              <a:lnSpc>
                <a:spcPts val="3100"/>
              </a:lnSpc>
              <a:spcBef>
                <a:spcPts val="219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i="1" spc="-5" dirty="0">
                <a:latin typeface="Calibri"/>
                <a:cs typeface="Calibri"/>
              </a:rPr>
              <a:t>Posuzování,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hodnocení, </a:t>
            </a:r>
            <a:r>
              <a:rPr sz="2600" i="1" spc="-57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srovnávání</a:t>
            </a:r>
            <a:endParaRPr sz="2600">
              <a:latin typeface="Calibri"/>
              <a:cs typeface="Calibri"/>
            </a:endParaRPr>
          </a:p>
          <a:p>
            <a:pPr marL="192405" marR="5080" indent="-179705">
              <a:lnSpc>
                <a:spcPct val="102299"/>
              </a:lnSpc>
              <a:spcBef>
                <a:spcPts val="400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i="1" dirty="0">
                <a:latin typeface="Calibri"/>
                <a:cs typeface="Calibri"/>
              </a:rPr>
              <a:t>Minulost </a:t>
            </a:r>
            <a:r>
              <a:rPr sz="2600" i="1" spc="-5" dirty="0">
                <a:latin typeface="Calibri"/>
                <a:cs typeface="Calibri"/>
              </a:rPr>
              <a:t>(vzpomínky), </a:t>
            </a:r>
            <a:r>
              <a:rPr sz="2600" i="1" dirty="0">
                <a:latin typeface="Calibri"/>
                <a:cs typeface="Calibri"/>
              </a:rPr>
              <a:t> budoucnost</a:t>
            </a:r>
            <a:r>
              <a:rPr sz="2600" i="1" spc="-4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(plánování)</a:t>
            </a:r>
            <a:endParaRPr sz="26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i="1" spc="-5" dirty="0">
                <a:latin typeface="Calibri"/>
                <a:cs typeface="Calibri"/>
              </a:rPr>
              <a:t>Auto-pilot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25530" y="3064764"/>
            <a:ext cx="3172460" cy="18453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700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i="1" spc="-5" dirty="0">
                <a:latin typeface="Calibri"/>
                <a:cs typeface="Calibri"/>
              </a:rPr>
              <a:t>Přímé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prožívání</a:t>
            </a:r>
            <a:endParaRPr sz="2600">
              <a:latin typeface="Calibri"/>
              <a:cs typeface="Calibri"/>
            </a:endParaRPr>
          </a:p>
          <a:p>
            <a:pPr marL="191770" marR="5080" indent="-179705">
              <a:lnSpc>
                <a:spcPts val="3100"/>
              </a:lnSpc>
              <a:spcBef>
                <a:spcPts val="720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i="1" spc="-5" dirty="0">
                <a:latin typeface="Calibri"/>
                <a:cs typeface="Calibri"/>
              </a:rPr>
              <a:t>Zaměření</a:t>
            </a:r>
            <a:r>
              <a:rPr sz="2600" i="1" spc="-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na</a:t>
            </a:r>
            <a:r>
              <a:rPr sz="2600" i="1" spc="-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přítomný </a:t>
            </a:r>
            <a:r>
              <a:rPr sz="2600" i="1" spc="-57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okamžik</a:t>
            </a:r>
            <a:endParaRPr sz="26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565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i="1" spc="-5" dirty="0">
                <a:latin typeface="Calibri"/>
                <a:cs typeface="Calibri"/>
              </a:rPr>
              <a:t>Vědomé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jednání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54187" y="5276595"/>
            <a:ext cx="146431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8775" marR="5080" indent="-346075">
              <a:lnSpc>
                <a:spcPct val="100699"/>
              </a:lnSpc>
              <a:spcBef>
                <a:spcPts val="75"/>
              </a:spcBef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č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á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ní 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mysli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="" xmlns:a16="http://schemas.microsoft.com/office/drawing/2014/main" id="{94BCCB87-EB52-C0EE-445D-4368136C1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915" y="5303139"/>
            <a:ext cx="4275868" cy="15548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0829" y="404228"/>
            <a:ext cx="94383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4400" spc="-5" dirty="0">
                <a:solidFill>
                  <a:srgbClr val="0000DC"/>
                </a:solidFill>
                <a:latin typeface="Georgia"/>
                <a:cs typeface="Georgia"/>
              </a:rPr>
              <a:t>	</a:t>
            </a:r>
            <a:r>
              <a:rPr lang="cs-CZ" sz="4400" spc="-5" dirty="0" err="1">
                <a:solidFill>
                  <a:srgbClr val="0000DC"/>
                </a:solidFill>
                <a:latin typeface="Georgia"/>
                <a:cs typeface="Georgia"/>
              </a:rPr>
              <a:t>Mindfulness</a:t>
            </a:r>
            <a:r>
              <a:rPr lang="cs-CZ" sz="4400" spc="-5" dirty="0">
                <a:solidFill>
                  <a:srgbClr val="0000DC"/>
                </a:solidFill>
                <a:latin typeface="Georgia"/>
                <a:cs typeface="Georgia"/>
              </a:rPr>
              <a:t> – </a:t>
            </a:r>
            <a:r>
              <a:rPr lang="cs-CZ" sz="4400" dirty="0">
                <a:solidFill>
                  <a:srgbClr val="0000DC"/>
                </a:solidFill>
                <a:latin typeface="Georgia"/>
                <a:cs typeface="Georgia"/>
              </a:rPr>
              <a:t>Rovnováha v</a:t>
            </a:r>
            <a:r>
              <a:rPr lang="cs-CZ" sz="4400" spc="5" dirty="0">
                <a:solidFill>
                  <a:srgbClr val="0000DC"/>
                </a:solidFill>
                <a:latin typeface="Georgia"/>
                <a:cs typeface="Georgia"/>
              </a:rPr>
              <a:t> </a:t>
            </a:r>
            <a:r>
              <a:rPr lang="cs-CZ" sz="4400" spc="-5" dirty="0">
                <a:solidFill>
                  <a:srgbClr val="0000DC"/>
                </a:solidFill>
                <a:latin typeface="Georgia"/>
                <a:cs typeface="Georgia"/>
              </a:rPr>
              <a:t>mys</a:t>
            </a:r>
            <a:r>
              <a:rPr lang="cs-CZ" sz="4400" dirty="0">
                <a:solidFill>
                  <a:srgbClr val="0000DC"/>
                </a:solidFill>
                <a:latin typeface="Georgia"/>
                <a:cs typeface="Georgia"/>
              </a:rPr>
              <a:t>li</a:t>
            </a:r>
            <a:endParaRPr sz="4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0829" y="4963362"/>
            <a:ext cx="272388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60" dirty="0">
                <a:solidFill>
                  <a:srgbClr val="7F7F7F"/>
                </a:solidFill>
                <a:latin typeface="Tahoma"/>
                <a:cs typeface="Tahoma"/>
              </a:rPr>
              <a:t>Feldman </a:t>
            </a:r>
            <a:r>
              <a:rPr lang="cs-CZ" sz="1900" spc="-60" dirty="0">
                <a:solidFill>
                  <a:srgbClr val="7F7F7F"/>
                </a:solidFill>
                <a:latin typeface="Tahoma"/>
                <a:cs typeface="Tahoma"/>
              </a:rPr>
              <a:t>&amp;</a:t>
            </a:r>
            <a:r>
              <a:rPr sz="1900" spc="-5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1900" spc="-65" dirty="0" err="1">
                <a:solidFill>
                  <a:srgbClr val="7F7F7F"/>
                </a:solidFill>
                <a:latin typeface="Tahoma"/>
                <a:cs typeface="Tahoma"/>
              </a:rPr>
              <a:t>Kuyken</a:t>
            </a:r>
            <a:r>
              <a:rPr sz="1900" spc="-6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lang="cs-CZ" sz="1900" spc="-65" dirty="0">
                <a:solidFill>
                  <a:srgbClr val="7F7F7F"/>
                </a:solidFill>
                <a:latin typeface="Tahoma"/>
                <a:cs typeface="Tahoma"/>
              </a:rPr>
              <a:t>(</a:t>
            </a:r>
            <a:r>
              <a:rPr sz="1900" spc="-55" dirty="0">
                <a:solidFill>
                  <a:srgbClr val="7F7F7F"/>
                </a:solidFill>
                <a:latin typeface="Tahoma"/>
                <a:cs typeface="Tahoma"/>
              </a:rPr>
              <a:t>2019</a:t>
            </a:r>
            <a:r>
              <a:rPr lang="cs-CZ" sz="1900" spc="-55" dirty="0">
                <a:solidFill>
                  <a:srgbClr val="7F7F7F"/>
                </a:solidFill>
                <a:latin typeface="Tahoma"/>
                <a:cs typeface="Tahoma"/>
              </a:rPr>
              <a:t>)</a:t>
            </a:r>
            <a:endParaRPr sz="19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35931" y="3123572"/>
            <a:ext cx="6934200" cy="1477010"/>
            <a:chOff x="1402965" y="4352612"/>
            <a:chExt cx="6934200" cy="1477010"/>
          </a:xfrm>
        </p:grpSpPr>
        <p:sp>
          <p:nvSpPr>
            <p:cNvPr id="5" name="object 5"/>
            <p:cNvSpPr/>
            <p:nvPr/>
          </p:nvSpPr>
          <p:spPr>
            <a:xfrm>
              <a:off x="1412490" y="4362137"/>
              <a:ext cx="6915150" cy="1457960"/>
            </a:xfrm>
            <a:custGeom>
              <a:avLst/>
              <a:gdLst/>
              <a:ahLst/>
              <a:cxnLst/>
              <a:rect l="l" t="t" r="r" b="b"/>
              <a:pathLst>
                <a:path w="6915150" h="1457960">
                  <a:moveTo>
                    <a:pt x="6672202" y="0"/>
                  </a:moveTo>
                  <a:lnTo>
                    <a:pt x="242905" y="0"/>
                  </a:lnTo>
                  <a:lnTo>
                    <a:pt x="193951" y="4934"/>
                  </a:lnTo>
                  <a:lnTo>
                    <a:pt x="148355" y="19088"/>
                  </a:lnTo>
                  <a:lnTo>
                    <a:pt x="107094" y="41484"/>
                  </a:lnTo>
                  <a:lnTo>
                    <a:pt x="71145" y="71145"/>
                  </a:lnTo>
                  <a:lnTo>
                    <a:pt x="41484" y="107095"/>
                  </a:lnTo>
                  <a:lnTo>
                    <a:pt x="19088" y="148356"/>
                  </a:lnTo>
                  <a:lnTo>
                    <a:pt x="4934" y="193952"/>
                  </a:lnTo>
                  <a:lnTo>
                    <a:pt x="0" y="242906"/>
                  </a:lnTo>
                  <a:lnTo>
                    <a:pt x="0" y="1214525"/>
                  </a:lnTo>
                  <a:lnTo>
                    <a:pt x="4934" y="1263479"/>
                  </a:lnTo>
                  <a:lnTo>
                    <a:pt x="19088" y="1309075"/>
                  </a:lnTo>
                  <a:lnTo>
                    <a:pt x="41484" y="1350336"/>
                  </a:lnTo>
                  <a:lnTo>
                    <a:pt x="71145" y="1386285"/>
                  </a:lnTo>
                  <a:lnTo>
                    <a:pt x="107094" y="1415946"/>
                  </a:lnTo>
                  <a:lnTo>
                    <a:pt x="148355" y="1438342"/>
                  </a:lnTo>
                  <a:lnTo>
                    <a:pt x="193951" y="1452496"/>
                  </a:lnTo>
                  <a:lnTo>
                    <a:pt x="242905" y="1457431"/>
                  </a:lnTo>
                  <a:lnTo>
                    <a:pt x="6672202" y="1457431"/>
                  </a:lnTo>
                  <a:lnTo>
                    <a:pt x="6721156" y="1452496"/>
                  </a:lnTo>
                  <a:lnTo>
                    <a:pt x="6766752" y="1438342"/>
                  </a:lnTo>
                  <a:lnTo>
                    <a:pt x="6808013" y="1415946"/>
                  </a:lnTo>
                  <a:lnTo>
                    <a:pt x="6843962" y="1386285"/>
                  </a:lnTo>
                  <a:lnTo>
                    <a:pt x="6873623" y="1350336"/>
                  </a:lnTo>
                  <a:lnTo>
                    <a:pt x="6896019" y="1309075"/>
                  </a:lnTo>
                  <a:lnTo>
                    <a:pt x="6910173" y="1263479"/>
                  </a:lnTo>
                  <a:lnTo>
                    <a:pt x="6915108" y="1214525"/>
                  </a:lnTo>
                  <a:lnTo>
                    <a:pt x="6915108" y="242906"/>
                  </a:lnTo>
                  <a:lnTo>
                    <a:pt x="6910173" y="193952"/>
                  </a:lnTo>
                  <a:lnTo>
                    <a:pt x="6896019" y="148356"/>
                  </a:lnTo>
                  <a:lnTo>
                    <a:pt x="6873623" y="107095"/>
                  </a:lnTo>
                  <a:lnTo>
                    <a:pt x="6843962" y="71145"/>
                  </a:lnTo>
                  <a:lnTo>
                    <a:pt x="6808013" y="41484"/>
                  </a:lnTo>
                  <a:lnTo>
                    <a:pt x="6766752" y="19088"/>
                  </a:lnTo>
                  <a:lnTo>
                    <a:pt x="6721156" y="4934"/>
                  </a:lnTo>
                  <a:lnTo>
                    <a:pt x="667220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2490" y="4362137"/>
              <a:ext cx="6915150" cy="1457960"/>
            </a:xfrm>
            <a:custGeom>
              <a:avLst/>
              <a:gdLst/>
              <a:ahLst/>
              <a:cxnLst/>
              <a:rect l="l" t="t" r="r" b="b"/>
              <a:pathLst>
                <a:path w="6915150" h="1457960">
                  <a:moveTo>
                    <a:pt x="0" y="242906"/>
                  </a:moveTo>
                  <a:lnTo>
                    <a:pt x="4934" y="193952"/>
                  </a:lnTo>
                  <a:lnTo>
                    <a:pt x="19088" y="148356"/>
                  </a:lnTo>
                  <a:lnTo>
                    <a:pt x="41484" y="107095"/>
                  </a:lnTo>
                  <a:lnTo>
                    <a:pt x="71145" y="71145"/>
                  </a:lnTo>
                  <a:lnTo>
                    <a:pt x="107095" y="41484"/>
                  </a:lnTo>
                  <a:lnTo>
                    <a:pt x="148356" y="19088"/>
                  </a:lnTo>
                  <a:lnTo>
                    <a:pt x="193952" y="4934"/>
                  </a:lnTo>
                  <a:lnTo>
                    <a:pt x="242906" y="0"/>
                  </a:lnTo>
                  <a:lnTo>
                    <a:pt x="6672203" y="0"/>
                  </a:lnTo>
                  <a:lnTo>
                    <a:pt x="6721157" y="4934"/>
                  </a:lnTo>
                  <a:lnTo>
                    <a:pt x="6766752" y="19088"/>
                  </a:lnTo>
                  <a:lnTo>
                    <a:pt x="6808014" y="41484"/>
                  </a:lnTo>
                  <a:lnTo>
                    <a:pt x="6843963" y="71145"/>
                  </a:lnTo>
                  <a:lnTo>
                    <a:pt x="6873624" y="107095"/>
                  </a:lnTo>
                  <a:lnTo>
                    <a:pt x="6896020" y="148356"/>
                  </a:lnTo>
                  <a:lnTo>
                    <a:pt x="6910174" y="193952"/>
                  </a:lnTo>
                  <a:lnTo>
                    <a:pt x="6915109" y="242906"/>
                  </a:lnTo>
                  <a:lnTo>
                    <a:pt x="6915109" y="1214525"/>
                  </a:lnTo>
                  <a:lnTo>
                    <a:pt x="6910174" y="1263478"/>
                  </a:lnTo>
                  <a:lnTo>
                    <a:pt x="6896020" y="1309074"/>
                  </a:lnTo>
                  <a:lnTo>
                    <a:pt x="6873624" y="1350335"/>
                  </a:lnTo>
                  <a:lnTo>
                    <a:pt x="6843963" y="1386285"/>
                  </a:lnTo>
                  <a:lnTo>
                    <a:pt x="6808014" y="1415946"/>
                  </a:lnTo>
                  <a:lnTo>
                    <a:pt x="6766752" y="1438342"/>
                  </a:lnTo>
                  <a:lnTo>
                    <a:pt x="6721157" y="1452496"/>
                  </a:lnTo>
                  <a:lnTo>
                    <a:pt x="6672203" y="1457431"/>
                  </a:lnTo>
                  <a:lnTo>
                    <a:pt x="242906" y="1457431"/>
                  </a:lnTo>
                  <a:lnTo>
                    <a:pt x="193952" y="1452496"/>
                  </a:lnTo>
                  <a:lnTo>
                    <a:pt x="148356" y="1438342"/>
                  </a:lnTo>
                  <a:lnTo>
                    <a:pt x="107095" y="1415946"/>
                  </a:lnTo>
                  <a:lnTo>
                    <a:pt x="71145" y="1386285"/>
                  </a:lnTo>
                  <a:lnTo>
                    <a:pt x="41484" y="1350335"/>
                  </a:lnTo>
                  <a:lnTo>
                    <a:pt x="19088" y="1309074"/>
                  </a:lnTo>
                  <a:lnTo>
                    <a:pt x="4934" y="1263478"/>
                  </a:lnTo>
                  <a:lnTo>
                    <a:pt x="0" y="1214525"/>
                  </a:lnTo>
                  <a:lnTo>
                    <a:pt x="0" y="242906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501357" y="3360275"/>
            <a:ext cx="1449705" cy="996950"/>
            <a:chOff x="9588370" y="4501937"/>
            <a:chExt cx="1449705" cy="996950"/>
          </a:xfrm>
        </p:grpSpPr>
        <p:sp>
          <p:nvSpPr>
            <p:cNvPr id="8" name="object 8"/>
            <p:cNvSpPr/>
            <p:nvPr/>
          </p:nvSpPr>
          <p:spPr>
            <a:xfrm>
              <a:off x="9597895" y="4511462"/>
              <a:ext cx="1430655" cy="977900"/>
            </a:xfrm>
            <a:custGeom>
              <a:avLst/>
              <a:gdLst/>
              <a:ahLst/>
              <a:cxnLst/>
              <a:rect l="l" t="t" r="r" b="b"/>
              <a:pathLst>
                <a:path w="1430654" h="977900">
                  <a:moveTo>
                    <a:pt x="1267360" y="0"/>
                  </a:moveTo>
                  <a:lnTo>
                    <a:pt x="162961" y="0"/>
                  </a:lnTo>
                  <a:lnTo>
                    <a:pt x="119639" y="5821"/>
                  </a:lnTo>
                  <a:lnTo>
                    <a:pt x="80711" y="22249"/>
                  </a:lnTo>
                  <a:lnTo>
                    <a:pt x="47730" y="47730"/>
                  </a:lnTo>
                  <a:lnTo>
                    <a:pt x="22248" y="80711"/>
                  </a:lnTo>
                  <a:lnTo>
                    <a:pt x="5821" y="119640"/>
                  </a:lnTo>
                  <a:lnTo>
                    <a:pt x="0" y="162962"/>
                  </a:lnTo>
                  <a:lnTo>
                    <a:pt x="0" y="814795"/>
                  </a:lnTo>
                  <a:lnTo>
                    <a:pt x="5821" y="858116"/>
                  </a:lnTo>
                  <a:lnTo>
                    <a:pt x="22248" y="897044"/>
                  </a:lnTo>
                  <a:lnTo>
                    <a:pt x="47730" y="930026"/>
                  </a:lnTo>
                  <a:lnTo>
                    <a:pt x="80711" y="955507"/>
                  </a:lnTo>
                  <a:lnTo>
                    <a:pt x="119639" y="971935"/>
                  </a:lnTo>
                  <a:lnTo>
                    <a:pt x="162961" y="977756"/>
                  </a:lnTo>
                  <a:lnTo>
                    <a:pt x="1267360" y="977756"/>
                  </a:lnTo>
                  <a:lnTo>
                    <a:pt x="1310682" y="971935"/>
                  </a:lnTo>
                  <a:lnTo>
                    <a:pt x="1349610" y="955507"/>
                  </a:lnTo>
                  <a:lnTo>
                    <a:pt x="1382592" y="930026"/>
                  </a:lnTo>
                  <a:lnTo>
                    <a:pt x="1408073" y="897044"/>
                  </a:lnTo>
                  <a:lnTo>
                    <a:pt x="1424501" y="858116"/>
                  </a:lnTo>
                  <a:lnTo>
                    <a:pt x="1430322" y="814795"/>
                  </a:lnTo>
                  <a:lnTo>
                    <a:pt x="1430322" y="162962"/>
                  </a:lnTo>
                  <a:lnTo>
                    <a:pt x="1424501" y="119640"/>
                  </a:lnTo>
                  <a:lnTo>
                    <a:pt x="1408073" y="80711"/>
                  </a:lnTo>
                  <a:lnTo>
                    <a:pt x="1382592" y="47730"/>
                  </a:lnTo>
                  <a:lnTo>
                    <a:pt x="1349610" y="22249"/>
                  </a:lnTo>
                  <a:lnTo>
                    <a:pt x="1310682" y="5821"/>
                  </a:lnTo>
                  <a:lnTo>
                    <a:pt x="1267360" y="0"/>
                  </a:lnTo>
                  <a:close/>
                </a:path>
              </a:pathLst>
            </a:custGeom>
            <a:solidFill>
              <a:srgbClr val="009193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97895" y="4511462"/>
              <a:ext cx="1430655" cy="977900"/>
            </a:xfrm>
            <a:custGeom>
              <a:avLst/>
              <a:gdLst/>
              <a:ahLst/>
              <a:cxnLst/>
              <a:rect l="l" t="t" r="r" b="b"/>
              <a:pathLst>
                <a:path w="1430654" h="977900">
                  <a:moveTo>
                    <a:pt x="0" y="162962"/>
                  </a:moveTo>
                  <a:lnTo>
                    <a:pt x="5821" y="119640"/>
                  </a:lnTo>
                  <a:lnTo>
                    <a:pt x="22249" y="80712"/>
                  </a:lnTo>
                  <a:lnTo>
                    <a:pt x="47730" y="47730"/>
                  </a:lnTo>
                  <a:lnTo>
                    <a:pt x="80711" y="22249"/>
                  </a:lnTo>
                  <a:lnTo>
                    <a:pt x="119640" y="5821"/>
                  </a:lnTo>
                  <a:lnTo>
                    <a:pt x="162962" y="0"/>
                  </a:lnTo>
                  <a:lnTo>
                    <a:pt x="1267361" y="0"/>
                  </a:lnTo>
                  <a:lnTo>
                    <a:pt x="1310682" y="5821"/>
                  </a:lnTo>
                  <a:lnTo>
                    <a:pt x="1349610" y="22249"/>
                  </a:lnTo>
                  <a:lnTo>
                    <a:pt x="1382592" y="47730"/>
                  </a:lnTo>
                  <a:lnTo>
                    <a:pt x="1408073" y="80712"/>
                  </a:lnTo>
                  <a:lnTo>
                    <a:pt x="1424501" y="119640"/>
                  </a:lnTo>
                  <a:lnTo>
                    <a:pt x="1430323" y="162962"/>
                  </a:lnTo>
                  <a:lnTo>
                    <a:pt x="1430323" y="814794"/>
                  </a:lnTo>
                  <a:lnTo>
                    <a:pt x="1424501" y="858116"/>
                  </a:lnTo>
                  <a:lnTo>
                    <a:pt x="1408073" y="897045"/>
                  </a:lnTo>
                  <a:lnTo>
                    <a:pt x="1382592" y="930026"/>
                  </a:lnTo>
                  <a:lnTo>
                    <a:pt x="1349610" y="955507"/>
                  </a:lnTo>
                  <a:lnTo>
                    <a:pt x="1310682" y="971935"/>
                  </a:lnTo>
                  <a:lnTo>
                    <a:pt x="1267361" y="977757"/>
                  </a:lnTo>
                  <a:lnTo>
                    <a:pt x="162962" y="977757"/>
                  </a:lnTo>
                  <a:lnTo>
                    <a:pt x="119640" y="971935"/>
                  </a:lnTo>
                  <a:lnTo>
                    <a:pt x="80711" y="955507"/>
                  </a:lnTo>
                  <a:lnTo>
                    <a:pt x="47730" y="930026"/>
                  </a:lnTo>
                  <a:lnTo>
                    <a:pt x="22249" y="897045"/>
                  </a:lnTo>
                  <a:lnTo>
                    <a:pt x="5821" y="858116"/>
                  </a:lnTo>
                  <a:lnTo>
                    <a:pt x="0" y="814794"/>
                  </a:lnTo>
                  <a:lnTo>
                    <a:pt x="0" y="162962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679354" y="3478702"/>
            <a:ext cx="113982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7645" marR="5080" indent="-195580">
              <a:lnSpc>
                <a:spcPct val="100800"/>
              </a:lnSpc>
              <a:spcBef>
                <a:spcPts val="75"/>
              </a:spcBef>
            </a:pPr>
            <a:r>
              <a:rPr sz="2400" spc="-5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ní  </a:t>
            </a:r>
            <a:r>
              <a:rPr sz="2400" spc="-25" dirty="0">
                <a:latin typeface="Calibri"/>
                <a:cs typeface="Calibri"/>
              </a:rPr>
              <a:t>zdraví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698254" y="3662366"/>
            <a:ext cx="465455" cy="358775"/>
            <a:chOff x="8674082" y="4821216"/>
            <a:chExt cx="465455" cy="358775"/>
          </a:xfrm>
        </p:grpSpPr>
        <p:sp>
          <p:nvSpPr>
            <p:cNvPr id="12" name="object 12"/>
            <p:cNvSpPr/>
            <p:nvPr/>
          </p:nvSpPr>
          <p:spPr>
            <a:xfrm>
              <a:off x="8683607" y="4830742"/>
              <a:ext cx="446405" cy="339725"/>
            </a:xfrm>
            <a:custGeom>
              <a:avLst/>
              <a:gdLst/>
              <a:ahLst/>
              <a:cxnLst/>
              <a:rect l="l" t="t" r="r" b="b"/>
              <a:pathLst>
                <a:path w="446404" h="339725">
                  <a:moveTo>
                    <a:pt x="276419" y="0"/>
                  </a:moveTo>
                  <a:lnTo>
                    <a:pt x="276419" y="84800"/>
                  </a:lnTo>
                  <a:lnTo>
                    <a:pt x="0" y="84800"/>
                  </a:lnTo>
                  <a:lnTo>
                    <a:pt x="0" y="254401"/>
                  </a:lnTo>
                  <a:lnTo>
                    <a:pt x="276419" y="254401"/>
                  </a:lnTo>
                  <a:lnTo>
                    <a:pt x="276419" y="339201"/>
                  </a:lnTo>
                  <a:lnTo>
                    <a:pt x="446018" y="169600"/>
                  </a:lnTo>
                  <a:lnTo>
                    <a:pt x="27641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83607" y="4830741"/>
              <a:ext cx="446405" cy="339725"/>
            </a:xfrm>
            <a:custGeom>
              <a:avLst/>
              <a:gdLst/>
              <a:ahLst/>
              <a:cxnLst/>
              <a:rect l="l" t="t" r="r" b="b"/>
              <a:pathLst>
                <a:path w="446404" h="339725">
                  <a:moveTo>
                    <a:pt x="276419" y="339202"/>
                  </a:moveTo>
                  <a:lnTo>
                    <a:pt x="276419" y="254401"/>
                  </a:lnTo>
                  <a:lnTo>
                    <a:pt x="0" y="254401"/>
                  </a:lnTo>
                  <a:lnTo>
                    <a:pt x="0" y="84800"/>
                  </a:lnTo>
                  <a:lnTo>
                    <a:pt x="276419" y="84800"/>
                  </a:lnTo>
                  <a:lnTo>
                    <a:pt x="276419" y="0"/>
                  </a:lnTo>
                  <a:lnTo>
                    <a:pt x="446020" y="169601"/>
                  </a:lnTo>
                  <a:lnTo>
                    <a:pt x="276419" y="339202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930123" y="2477341"/>
            <a:ext cx="377825" cy="448309"/>
            <a:chOff x="5581872" y="3713312"/>
            <a:chExt cx="377825" cy="448309"/>
          </a:xfrm>
        </p:grpSpPr>
        <p:sp>
          <p:nvSpPr>
            <p:cNvPr id="15" name="object 15"/>
            <p:cNvSpPr/>
            <p:nvPr/>
          </p:nvSpPr>
          <p:spPr>
            <a:xfrm>
              <a:off x="5591398" y="3722837"/>
              <a:ext cx="358775" cy="429259"/>
            </a:xfrm>
            <a:custGeom>
              <a:avLst/>
              <a:gdLst/>
              <a:ahLst/>
              <a:cxnLst/>
              <a:rect l="l" t="t" r="r" b="b"/>
              <a:pathLst>
                <a:path w="358775" h="429260">
                  <a:moveTo>
                    <a:pt x="211649" y="0"/>
                  </a:moveTo>
                  <a:lnTo>
                    <a:pt x="73439" y="239386"/>
                  </a:lnTo>
                  <a:lnTo>
                    <a:pt x="0" y="196985"/>
                  </a:lnTo>
                  <a:lnTo>
                    <a:pt x="62078" y="428664"/>
                  </a:lnTo>
                  <a:lnTo>
                    <a:pt x="293757" y="366586"/>
                  </a:lnTo>
                  <a:lnTo>
                    <a:pt x="220318" y="324186"/>
                  </a:lnTo>
                  <a:lnTo>
                    <a:pt x="358527" y="84800"/>
                  </a:lnTo>
                  <a:lnTo>
                    <a:pt x="21164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91397" y="3722837"/>
              <a:ext cx="358775" cy="429259"/>
            </a:xfrm>
            <a:custGeom>
              <a:avLst/>
              <a:gdLst/>
              <a:ahLst/>
              <a:cxnLst/>
              <a:rect l="l" t="t" r="r" b="b"/>
              <a:pathLst>
                <a:path w="358775" h="429260">
                  <a:moveTo>
                    <a:pt x="0" y="196985"/>
                  </a:moveTo>
                  <a:lnTo>
                    <a:pt x="73439" y="239386"/>
                  </a:lnTo>
                  <a:lnTo>
                    <a:pt x="211648" y="0"/>
                  </a:lnTo>
                  <a:lnTo>
                    <a:pt x="358527" y="84800"/>
                  </a:lnTo>
                  <a:lnTo>
                    <a:pt x="220318" y="324186"/>
                  </a:lnTo>
                  <a:lnTo>
                    <a:pt x="293757" y="366586"/>
                  </a:lnTo>
                  <a:lnTo>
                    <a:pt x="62078" y="428664"/>
                  </a:lnTo>
                  <a:lnTo>
                    <a:pt x="0" y="196985"/>
                  </a:lnTo>
                  <a:close/>
                </a:path>
              </a:pathLst>
            </a:custGeom>
            <a:ln w="1904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34051" y="3297562"/>
            <a:ext cx="6537959" cy="112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400" spc="-15" dirty="0">
                <a:latin typeface="Calibri"/>
                <a:cs typeface="Calibri"/>
              </a:rPr>
              <a:t>Rovnováha</a:t>
            </a:r>
            <a:r>
              <a:rPr sz="2400" spc="-10" dirty="0">
                <a:latin typeface="Calibri"/>
                <a:cs typeface="Calibri"/>
              </a:rPr>
              <a:t> mezi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myšlením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bytím</a:t>
            </a:r>
            <a:endParaRPr sz="2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Přepnout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jednoho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režimu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druhého</a:t>
            </a: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400" spc="-20" dirty="0">
                <a:latin typeface="Calibri"/>
                <a:cs typeface="Calibri"/>
              </a:rPr>
              <a:t>Efektivně</a:t>
            </a:r>
            <a:r>
              <a:rPr sz="2400" spc="-5" dirty="0">
                <a:latin typeface="Calibri"/>
                <a:cs typeface="Calibri"/>
              </a:rPr>
              <a:t> přepnout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režimu bytí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když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 </a:t>
            </a:r>
            <a:r>
              <a:rPr sz="2400" spc="-10" dirty="0">
                <a:latin typeface="Calibri"/>
                <a:cs typeface="Calibri"/>
              </a:rPr>
              <a:t>potřeba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829800" y="4472551"/>
            <a:ext cx="2724150" cy="2610948"/>
            <a:chOff x="9205868" y="732666"/>
            <a:chExt cx="2266950" cy="226695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9234" y="787368"/>
              <a:ext cx="2160000" cy="21600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709234" y="1432826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630000" y="0"/>
                  </a:moveTo>
                  <a:lnTo>
                    <a:pt x="582982" y="1728"/>
                  </a:lnTo>
                  <a:lnTo>
                    <a:pt x="536903" y="6830"/>
                  </a:lnTo>
                  <a:lnTo>
                    <a:pt x="491884" y="15186"/>
                  </a:lnTo>
                  <a:lnTo>
                    <a:pt x="448047" y="26673"/>
                  </a:lnTo>
                  <a:lnTo>
                    <a:pt x="405514" y="41169"/>
                  </a:lnTo>
                  <a:lnTo>
                    <a:pt x="364407" y="58553"/>
                  </a:lnTo>
                  <a:lnTo>
                    <a:pt x="324848" y="78703"/>
                  </a:lnTo>
                  <a:lnTo>
                    <a:pt x="286958" y="101496"/>
                  </a:lnTo>
                  <a:lnTo>
                    <a:pt x="250859" y="126812"/>
                  </a:lnTo>
                  <a:lnTo>
                    <a:pt x="216673" y="154528"/>
                  </a:lnTo>
                  <a:lnTo>
                    <a:pt x="184522" y="184522"/>
                  </a:lnTo>
                  <a:lnTo>
                    <a:pt x="154528" y="216673"/>
                  </a:lnTo>
                  <a:lnTo>
                    <a:pt x="126812" y="250859"/>
                  </a:lnTo>
                  <a:lnTo>
                    <a:pt x="101496" y="286958"/>
                  </a:lnTo>
                  <a:lnTo>
                    <a:pt x="78703" y="324848"/>
                  </a:lnTo>
                  <a:lnTo>
                    <a:pt x="58553" y="364407"/>
                  </a:lnTo>
                  <a:lnTo>
                    <a:pt x="41169" y="405514"/>
                  </a:lnTo>
                  <a:lnTo>
                    <a:pt x="26673" y="448047"/>
                  </a:lnTo>
                  <a:lnTo>
                    <a:pt x="15186" y="491884"/>
                  </a:lnTo>
                  <a:lnTo>
                    <a:pt x="6830" y="536903"/>
                  </a:lnTo>
                  <a:lnTo>
                    <a:pt x="1728" y="582982"/>
                  </a:lnTo>
                  <a:lnTo>
                    <a:pt x="0" y="630000"/>
                  </a:lnTo>
                  <a:lnTo>
                    <a:pt x="1728" y="677017"/>
                  </a:lnTo>
                  <a:lnTo>
                    <a:pt x="6830" y="723096"/>
                  </a:lnTo>
                  <a:lnTo>
                    <a:pt x="15186" y="768115"/>
                  </a:lnTo>
                  <a:lnTo>
                    <a:pt x="26673" y="811952"/>
                  </a:lnTo>
                  <a:lnTo>
                    <a:pt x="41169" y="854485"/>
                  </a:lnTo>
                  <a:lnTo>
                    <a:pt x="58553" y="895592"/>
                  </a:lnTo>
                  <a:lnTo>
                    <a:pt x="78703" y="935151"/>
                  </a:lnTo>
                  <a:lnTo>
                    <a:pt x="101496" y="973041"/>
                  </a:lnTo>
                  <a:lnTo>
                    <a:pt x="126812" y="1009140"/>
                  </a:lnTo>
                  <a:lnTo>
                    <a:pt x="154528" y="1043326"/>
                  </a:lnTo>
                  <a:lnTo>
                    <a:pt x="184522" y="1075477"/>
                  </a:lnTo>
                  <a:lnTo>
                    <a:pt x="216673" y="1105471"/>
                  </a:lnTo>
                  <a:lnTo>
                    <a:pt x="250859" y="1133187"/>
                  </a:lnTo>
                  <a:lnTo>
                    <a:pt x="286958" y="1158503"/>
                  </a:lnTo>
                  <a:lnTo>
                    <a:pt x="324848" y="1181296"/>
                  </a:lnTo>
                  <a:lnTo>
                    <a:pt x="364407" y="1201446"/>
                  </a:lnTo>
                  <a:lnTo>
                    <a:pt x="405514" y="1218830"/>
                  </a:lnTo>
                  <a:lnTo>
                    <a:pt x="448047" y="1233326"/>
                  </a:lnTo>
                  <a:lnTo>
                    <a:pt x="491884" y="1244813"/>
                  </a:lnTo>
                  <a:lnTo>
                    <a:pt x="536903" y="1253169"/>
                  </a:lnTo>
                  <a:lnTo>
                    <a:pt x="582982" y="1258272"/>
                  </a:lnTo>
                  <a:lnTo>
                    <a:pt x="630000" y="1260000"/>
                  </a:lnTo>
                  <a:lnTo>
                    <a:pt x="677017" y="1258272"/>
                  </a:lnTo>
                  <a:lnTo>
                    <a:pt x="723096" y="1253169"/>
                  </a:lnTo>
                  <a:lnTo>
                    <a:pt x="768115" y="1244813"/>
                  </a:lnTo>
                  <a:lnTo>
                    <a:pt x="811952" y="1233326"/>
                  </a:lnTo>
                  <a:lnTo>
                    <a:pt x="854485" y="1218830"/>
                  </a:lnTo>
                  <a:lnTo>
                    <a:pt x="895592" y="1201446"/>
                  </a:lnTo>
                  <a:lnTo>
                    <a:pt x="935151" y="1181296"/>
                  </a:lnTo>
                  <a:lnTo>
                    <a:pt x="973041" y="1158503"/>
                  </a:lnTo>
                  <a:lnTo>
                    <a:pt x="1009140" y="1133187"/>
                  </a:lnTo>
                  <a:lnTo>
                    <a:pt x="1043326" y="1105471"/>
                  </a:lnTo>
                  <a:lnTo>
                    <a:pt x="1075477" y="1075477"/>
                  </a:lnTo>
                  <a:lnTo>
                    <a:pt x="1105471" y="1043326"/>
                  </a:lnTo>
                  <a:lnTo>
                    <a:pt x="1133187" y="1009140"/>
                  </a:lnTo>
                  <a:lnTo>
                    <a:pt x="1158503" y="973041"/>
                  </a:lnTo>
                  <a:lnTo>
                    <a:pt x="1181296" y="935151"/>
                  </a:lnTo>
                  <a:lnTo>
                    <a:pt x="1201446" y="895592"/>
                  </a:lnTo>
                  <a:lnTo>
                    <a:pt x="1218830" y="854485"/>
                  </a:lnTo>
                  <a:lnTo>
                    <a:pt x="1233326" y="811952"/>
                  </a:lnTo>
                  <a:lnTo>
                    <a:pt x="1244813" y="768115"/>
                  </a:lnTo>
                  <a:lnTo>
                    <a:pt x="1253169" y="723096"/>
                  </a:lnTo>
                  <a:lnTo>
                    <a:pt x="1258272" y="677017"/>
                  </a:lnTo>
                  <a:lnTo>
                    <a:pt x="1260000" y="630000"/>
                  </a:lnTo>
                  <a:lnTo>
                    <a:pt x="1258272" y="582982"/>
                  </a:lnTo>
                  <a:lnTo>
                    <a:pt x="1253169" y="536903"/>
                  </a:lnTo>
                  <a:lnTo>
                    <a:pt x="1244813" y="491884"/>
                  </a:lnTo>
                  <a:lnTo>
                    <a:pt x="1233326" y="448047"/>
                  </a:lnTo>
                  <a:lnTo>
                    <a:pt x="1218830" y="405514"/>
                  </a:lnTo>
                  <a:lnTo>
                    <a:pt x="1201446" y="364407"/>
                  </a:lnTo>
                  <a:lnTo>
                    <a:pt x="1181296" y="324848"/>
                  </a:lnTo>
                  <a:lnTo>
                    <a:pt x="1158503" y="286958"/>
                  </a:lnTo>
                  <a:lnTo>
                    <a:pt x="1133187" y="250859"/>
                  </a:lnTo>
                  <a:lnTo>
                    <a:pt x="1105471" y="216673"/>
                  </a:lnTo>
                  <a:lnTo>
                    <a:pt x="1075477" y="184522"/>
                  </a:lnTo>
                  <a:lnTo>
                    <a:pt x="1043326" y="154528"/>
                  </a:lnTo>
                  <a:lnTo>
                    <a:pt x="1009140" y="126812"/>
                  </a:lnTo>
                  <a:lnTo>
                    <a:pt x="973041" y="101496"/>
                  </a:lnTo>
                  <a:lnTo>
                    <a:pt x="935151" y="78703"/>
                  </a:lnTo>
                  <a:lnTo>
                    <a:pt x="895592" y="58553"/>
                  </a:lnTo>
                  <a:lnTo>
                    <a:pt x="854485" y="41169"/>
                  </a:lnTo>
                  <a:lnTo>
                    <a:pt x="811952" y="26673"/>
                  </a:lnTo>
                  <a:lnTo>
                    <a:pt x="768115" y="15186"/>
                  </a:lnTo>
                  <a:lnTo>
                    <a:pt x="723096" y="6830"/>
                  </a:lnTo>
                  <a:lnTo>
                    <a:pt x="677017" y="1728"/>
                  </a:lnTo>
                  <a:lnTo>
                    <a:pt x="63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5868" y="732666"/>
              <a:ext cx="2266731" cy="226673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477000" y="2545232"/>
            <a:ext cx="2069959" cy="27186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50" spc="-45" dirty="0">
                <a:solidFill>
                  <a:srgbClr val="7F7F7F"/>
                </a:solidFill>
                <a:latin typeface="Tahoma"/>
                <a:cs typeface="Tahoma"/>
              </a:rPr>
              <a:t>Tomlinson </a:t>
            </a:r>
            <a:r>
              <a:rPr sz="1650" spc="-25" dirty="0">
                <a:solidFill>
                  <a:srgbClr val="7F7F7F"/>
                </a:solidFill>
                <a:latin typeface="Tahoma"/>
                <a:cs typeface="Tahoma"/>
              </a:rPr>
              <a:t>et</a:t>
            </a:r>
            <a:r>
              <a:rPr sz="1650" spc="-3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1650" spc="-25" dirty="0">
                <a:solidFill>
                  <a:srgbClr val="7F7F7F"/>
                </a:solidFill>
                <a:latin typeface="Tahoma"/>
                <a:cs typeface="Tahoma"/>
              </a:rPr>
              <a:t>al.</a:t>
            </a:r>
            <a:r>
              <a:rPr sz="1650" spc="-3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lang="cs-CZ" sz="1650" spc="-35" dirty="0">
                <a:solidFill>
                  <a:srgbClr val="7F7F7F"/>
                </a:solidFill>
                <a:latin typeface="Tahoma"/>
                <a:cs typeface="Tahoma"/>
              </a:rPr>
              <a:t>(</a:t>
            </a:r>
            <a:r>
              <a:rPr sz="1650" spc="-30" dirty="0">
                <a:solidFill>
                  <a:srgbClr val="7F7F7F"/>
                </a:solidFill>
                <a:latin typeface="Tahoma"/>
                <a:cs typeface="Tahoma"/>
              </a:rPr>
              <a:t>2018</a:t>
            </a:r>
            <a:r>
              <a:rPr lang="cs-CZ" sz="1650" spc="-30" dirty="0">
                <a:solidFill>
                  <a:srgbClr val="7F7F7F"/>
                </a:solidFill>
                <a:latin typeface="Tahoma"/>
                <a:cs typeface="Tahoma"/>
              </a:rPr>
              <a:t>)</a:t>
            </a:r>
            <a:endParaRPr sz="1650" dirty="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663424" y="1314166"/>
            <a:ext cx="2893060" cy="1033144"/>
            <a:chOff x="5666134" y="2454896"/>
            <a:chExt cx="2893060" cy="1033144"/>
          </a:xfrm>
        </p:grpSpPr>
        <p:sp>
          <p:nvSpPr>
            <p:cNvPr id="24" name="object 24"/>
            <p:cNvSpPr/>
            <p:nvPr/>
          </p:nvSpPr>
          <p:spPr>
            <a:xfrm>
              <a:off x="5675659" y="2464421"/>
              <a:ext cx="2874010" cy="1014094"/>
            </a:xfrm>
            <a:custGeom>
              <a:avLst/>
              <a:gdLst/>
              <a:ahLst/>
              <a:cxnLst/>
              <a:rect l="l" t="t" r="r" b="b"/>
              <a:pathLst>
                <a:path w="2874009" h="1014095">
                  <a:moveTo>
                    <a:pt x="2704900" y="0"/>
                  </a:moveTo>
                  <a:lnTo>
                    <a:pt x="168927" y="0"/>
                  </a:lnTo>
                  <a:lnTo>
                    <a:pt x="124020" y="6034"/>
                  </a:lnTo>
                  <a:lnTo>
                    <a:pt x="83667" y="23063"/>
                  </a:lnTo>
                  <a:lnTo>
                    <a:pt x="49478" y="49478"/>
                  </a:lnTo>
                  <a:lnTo>
                    <a:pt x="23063" y="83667"/>
                  </a:lnTo>
                  <a:lnTo>
                    <a:pt x="6034" y="124021"/>
                  </a:lnTo>
                  <a:lnTo>
                    <a:pt x="0" y="168929"/>
                  </a:lnTo>
                  <a:lnTo>
                    <a:pt x="0" y="844618"/>
                  </a:lnTo>
                  <a:lnTo>
                    <a:pt x="6034" y="889526"/>
                  </a:lnTo>
                  <a:lnTo>
                    <a:pt x="23063" y="929880"/>
                  </a:lnTo>
                  <a:lnTo>
                    <a:pt x="49478" y="964069"/>
                  </a:lnTo>
                  <a:lnTo>
                    <a:pt x="83667" y="990483"/>
                  </a:lnTo>
                  <a:lnTo>
                    <a:pt x="124020" y="1007513"/>
                  </a:lnTo>
                  <a:lnTo>
                    <a:pt x="168927" y="1013547"/>
                  </a:lnTo>
                  <a:lnTo>
                    <a:pt x="2704900" y="1013547"/>
                  </a:lnTo>
                  <a:lnTo>
                    <a:pt x="2749808" y="1007513"/>
                  </a:lnTo>
                  <a:lnTo>
                    <a:pt x="2790161" y="990483"/>
                  </a:lnTo>
                  <a:lnTo>
                    <a:pt x="2824350" y="964069"/>
                  </a:lnTo>
                  <a:lnTo>
                    <a:pt x="2850764" y="929880"/>
                  </a:lnTo>
                  <a:lnTo>
                    <a:pt x="2867794" y="889526"/>
                  </a:lnTo>
                  <a:lnTo>
                    <a:pt x="2873828" y="844618"/>
                  </a:lnTo>
                  <a:lnTo>
                    <a:pt x="2873828" y="168929"/>
                  </a:lnTo>
                  <a:lnTo>
                    <a:pt x="2867794" y="124021"/>
                  </a:lnTo>
                  <a:lnTo>
                    <a:pt x="2850764" y="83667"/>
                  </a:lnTo>
                  <a:lnTo>
                    <a:pt x="2824350" y="49478"/>
                  </a:lnTo>
                  <a:lnTo>
                    <a:pt x="2790161" y="23063"/>
                  </a:lnTo>
                  <a:lnTo>
                    <a:pt x="2749808" y="6034"/>
                  </a:lnTo>
                  <a:lnTo>
                    <a:pt x="2704900" y="0"/>
                  </a:lnTo>
                  <a:close/>
                </a:path>
              </a:pathLst>
            </a:custGeom>
            <a:solidFill>
              <a:srgbClr val="5151FF">
                <a:alpha val="8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75659" y="2464421"/>
              <a:ext cx="2874010" cy="1014094"/>
            </a:xfrm>
            <a:custGeom>
              <a:avLst/>
              <a:gdLst/>
              <a:ahLst/>
              <a:cxnLst/>
              <a:rect l="l" t="t" r="r" b="b"/>
              <a:pathLst>
                <a:path w="2874009" h="1014095">
                  <a:moveTo>
                    <a:pt x="0" y="168928"/>
                  </a:moveTo>
                  <a:lnTo>
                    <a:pt x="6034" y="124020"/>
                  </a:lnTo>
                  <a:lnTo>
                    <a:pt x="23063" y="83667"/>
                  </a:lnTo>
                  <a:lnTo>
                    <a:pt x="49478" y="49478"/>
                  </a:lnTo>
                  <a:lnTo>
                    <a:pt x="83667" y="23063"/>
                  </a:lnTo>
                  <a:lnTo>
                    <a:pt x="124020" y="6034"/>
                  </a:lnTo>
                  <a:lnTo>
                    <a:pt x="168928" y="0"/>
                  </a:lnTo>
                  <a:lnTo>
                    <a:pt x="2704900" y="0"/>
                  </a:lnTo>
                  <a:lnTo>
                    <a:pt x="2749808" y="6034"/>
                  </a:lnTo>
                  <a:lnTo>
                    <a:pt x="2790161" y="23063"/>
                  </a:lnTo>
                  <a:lnTo>
                    <a:pt x="2824350" y="49478"/>
                  </a:lnTo>
                  <a:lnTo>
                    <a:pt x="2850765" y="83667"/>
                  </a:lnTo>
                  <a:lnTo>
                    <a:pt x="2867794" y="124020"/>
                  </a:lnTo>
                  <a:lnTo>
                    <a:pt x="2873829" y="168928"/>
                  </a:lnTo>
                  <a:lnTo>
                    <a:pt x="2873829" y="844619"/>
                  </a:lnTo>
                  <a:lnTo>
                    <a:pt x="2867794" y="889527"/>
                  </a:lnTo>
                  <a:lnTo>
                    <a:pt x="2850765" y="929880"/>
                  </a:lnTo>
                  <a:lnTo>
                    <a:pt x="2824350" y="964069"/>
                  </a:lnTo>
                  <a:lnTo>
                    <a:pt x="2790161" y="990484"/>
                  </a:lnTo>
                  <a:lnTo>
                    <a:pt x="2749808" y="1007513"/>
                  </a:lnTo>
                  <a:lnTo>
                    <a:pt x="2704900" y="1013548"/>
                  </a:lnTo>
                  <a:lnTo>
                    <a:pt x="168928" y="1013548"/>
                  </a:lnTo>
                  <a:lnTo>
                    <a:pt x="124020" y="1007513"/>
                  </a:lnTo>
                  <a:lnTo>
                    <a:pt x="83667" y="990484"/>
                  </a:lnTo>
                  <a:lnTo>
                    <a:pt x="49478" y="964069"/>
                  </a:lnTo>
                  <a:lnTo>
                    <a:pt x="23063" y="929880"/>
                  </a:lnTo>
                  <a:lnTo>
                    <a:pt x="6034" y="889527"/>
                  </a:lnTo>
                  <a:lnTo>
                    <a:pt x="0" y="844619"/>
                  </a:lnTo>
                  <a:lnTo>
                    <a:pt x="0" y="168928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119036" y="1568527"/>
            <a:ext cx="1981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Mindfulness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5059"/>
            <a:ext cx="12192000" cy="4733925"/>
            <a:chOff x="0" y="2124580"/>
            <a:chExt cx="12192000" cy="4733925"/>
          </a:xfrm>
        </p:grpSpPr>
        <p:sp>
          <p:nvSpPr>
            <p:cNvPr id="3" name="object 3"/>
            <p:cNvSpPr/>
            <p:nvPr/>
          </p:nvSpPr>
          <p:spPr>
            <a:xfrm>
              <a:off x="0" y="2124582"/>
              <a:ext cx="12192000" cy="4733925"/>
            </a:xfrm>
            <a:custGeom>
              <a:avLst/>
              <a:gdLst/>
              <a:ahLst/>
              <a:cxnLst/>
              <a:rect l="l" t="t" r="r" b="b"/>
              <a:pathLst>
                <a:path w="12192000" h="4733925">
                  <a:moveTo>
                    <a:pt x="12192000" y="1729092"/>
                  </a:moveTo>
                  <a:lnTo>
                    <a:pt x="8774481" y="1729092"/>
                  </a:lnTo>
                  <a:lnTo>
                    <a:pt x="8774481" y="377799"/>
                  </a:lnTo>
                  <a:lnTo>
                    <a:pt x="8771534" y="330415"/>
                  </a:lnTo>
                  <a:lnTo>
                    <a:pt x="8762949" y="284772"/>
                  </a:lnTo>
                  <a:lnTo>
                    <a:pt x="8749055" y="241249"/>
                  </a:lnTo>
                  <a:lnTo>
                    <a:pt x="8730221" y="200190"/>
                  </a:lnTo>
                  <a:lnTo>
                    <a:pt x="8706790" y="161950"/>
                  </a:lnTo>
                  <a:lnTo>
                    <a:pt x="8679129" y="126885"/>
                  </a:lnTo>
                  <a:lnTo>
                    <a:pt x="8647595" y="95351"/>
                  </a:lnTo>
                  <a:lnTo>
                    <a:pt x="8612530" y="67691"/>
                  </a:lnTo>
                  <a:lnTo>
                    <a:pt x="8574291" y="44272"/>
                  </a:lnTo>
                  <a:lnTo>
                    <a:pt x="8533232" y="25438"/>
                  </a:lnTo>
                  <a:lnTo>
                    <a:pt x="8489709" y="11544"/>
                  </a:lnTo>
                  <a:lnTo>
                    <a:pt x="8444078" y="2946"/>
                  </a:lnTo>
                  <a:lnTo>
                    <a:pt x="8396694" y="0"/>
                  </a:lnTo>
                  <a:lnTo>
                    <a:pt x="5850179" y="0"/>
                  </a:lnTo>
                  <a:lnTo>
                    <a:pt x="5802795" y="2946"/>
                  </a:lnTo>
                  <a:lnTo>
                    <a:pt x="5757151" y="11544"/>
                  </a:lnTo>
                  <a:lnTo>
                    <a:pt x="5713628" y="25438"/>
                  </a:lnTo>
                  <a:lnTo>
                    <a:pt x="5672582" y="44272"/>
                  </a:lnTo>
                  <a:lnTo>
                    <a:pt x="5634342" y="67691"/>
                  </a:lnTo>
                  <a:lnTo>
                    <a:pt x="5599265" y="95351"/>
                  </a:lnTo>
                  <a:lnTo>
                    <a:pt x="5567731" y="126885"/>
                  </a:lnTo>
                  <a:lnTo>
                    <a:pt x="5540070" y="161950"/>
                  </a:lnTo>
                  <a:lnTo>
                    <a:pt x="5516651" y="200190"/>
                  </a:lnTo>
                  <a:lnTo>
                    <a:pt x="5497817" y="241249"/>
                  </a:lnTo>
                  <a:lnTo>
                    <a:pt x="5483923" y="284772"/>
                  </a:lnTo>
                  <a:lnTo>
                    <a:pt x="5475325" y="330415"/>
                  </a:lnTo>
                  <a:lnTo>
                    <a:pt x="5472379" y="377799"/>
                  </a:lnTo>
                  <a:lnTo>
                    <a:pt x="5472379" y="1729092"/>
                  </a:lnTo>
                  <a:lnTo>
                    <a:pt x="0" y="1729092"/>
                  </a:lnTo>
                  <a:lnTo>
                    <a:pt x="0" y="4733417"/>
                  </a:lnTo>
                  <a:lnTo>
                    <a:pt x="12192000" y="4733417"/>
                  </a:lnTo>
                  <a:lnTo>
                    <a:pt x="12192000" y="1729092"/>
                  </a:lnTo>
                  <a:close/>
                </a:path>
              </a:pathLst>
            </a:custGeom>
            <a:solidFill>
              <a:srgbClr val="C5C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2491" y="2464420"/>
              <a:ext cx="2874010" cy="1014094"/>
            </a:xfrm>
            <a:custGeom>
              <a:avLst/>
              <a:gdLst/>
              <a:ahLst/>
              <a:cxnLst/>
              <a:rect l="l" t="t" r="r" b="b"/>
              <a:pathLst>
                <a:path w="2874010" h="1014095">
                  <a:moveTo>
                    <a:pt x="2704899" y="0"/>
                  </a:moveTo>
                  <a:lnTo>
                    <a:pt x="168927" y="0"/>
                  </a:lnTo>
                  <a:lnTo>
                    <a:pt x="124019" y="6034"/>
                  </a:lnTo>
                  <a:lnTo>
                    <a:pt x="83666" y="23063"/>
                  </a:lnTo>
                  <a:lnTo>
                    <a:pt x="49477" y="49478"/>
                  </a:lnTo>
                  <a:lnTo>
                    <a:pt x="23063" y="83667"/>
                  </a:lnTo>
                  <a:lnTo>
                    <a:pt x="6034" y="124021"/>
                  </a:lnTo>
                  <a:lnTo>
                    <a:pt x="0" y="168929"/>
                  </a:lnTo>
                  <a:lnTo>
                    <a:pt x="0" y="844618"/>
                  </a:lnTo>
                  <a:lnTo>
                    <a:pt x="6034" y="889526"/>
                  </a:lnTo>
                  <a:lnTo>
                    <a:pt x="23063" y="929880"/>
                  </a:lnTo>
                  <a:lnTo>
                    <a:pt x="49477" y="964069"/>
                  </a:lnTo>
                  <a:lnTo>
                    <a:pt x="83666" y="990483"/>
                  </a:lnTo>
                  <a:lnTo>
                    <a:pt x="124019" y="1007513"/>
                  </a:lnTo>
                  <a:lnTo>
                    <a:pt x="168927" y="1013547"/>
                  </a:lnTo>
                  <a:lnTo>
                    <a:pt x="2704899" y="1013547"/>
                  </a:lnTo>
                  <a:lnTo>
                    <a:pt x="2749807" y="1007513"/>
                  </a:lnTo>
                  <a:lnTo>
                    <a:pt x="2790160" y="990483"/>
                  </a:lnTo>
                  <a:lnTo>
                    <a:pt x="2824350" y="964069"/>
                  </a:lnTo>
                  <a:lnTo>
                    <a:pt x="2850764" y="929880"/>
                  </a:lnTo>
                  <a:lnTo>
                    <a:pt x="2867794" y="889526"/>
                  </a:lnTo>
                  <a:lnTo>
                    <a:pt x="2873828" y="844618"/>
                  </a:lnTo>
                  <a:lnTo>
                    <a:pt x="2873828" y="168929"/>
                  </a:lnTo>
                  <a:lnTo>
                    <a:pt x="2867794" y="124021"/>
                  </a:lnTo>
                  <a:lnTo>
                    <a:pt x="2850764" y="83667"/>
                  </a:lnTo>
                  <a:lnTo>
                    <a:pt x="2824350" y="49478"/>
                  </a:lnTo>
                  <a:lnTo>
                    <a:pt x="2790160" y="23063"/>
                  </a:lnTo>
                  <a:lnTo>
                    <a:pt x="2749807" y="6034"/>
                  </a:lnTo>
                  <a:lnTo>
                    <a:pt x="2704899" y="0"/>
                  </a:lnTo>
                  <a:close/>
                </a:path>
              </a:pathLst>
            </a:custGeom>
            <a:solidFill>
              <a:srgbClr val="C5C5FF">
                <a:alpha val="8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2491" y="2464420"/>
              <a:ext cx="2874010" cy="1014094"/>
            </a:xfrm>
            <a:custGeom>
              <a:avLst/>
              <a:gdLst/>
              <a:ahLst/>
              <a:cxnLst/>
              <a:rect l="l" t="t" r="r" b="b"/>
              <a:pathLst>
                <a:path w="2874010" h="1014095">
                  <a:moveTo>
                    <a:pt x="0" y="168928"/>
                  </a:moveTo>
                  <a:lnTo>
                    <a:pt x="6034" y="124020"/>
                  </a:lnTo>
                  <a:lnTo>
                    <a:pt x="23063" y="83667"/>
                  </a:lnTo>
                  <a:lnTo>
                    <a:pt x="49478" y="49478"/>
                  </a:lnTo>
                  <a:lnTo>
                    <a:pt x="83667" y="23063"/>
                  </a:lnTo>
                  <a:lnTo>
                    <a:pt x="124020" y="6034"/>
                  </a:lnTo>
                  <a:lnTo>
                    <a:pt x="168928" y="0"/>
                  </a:lnTo>
                  <a:lnTo>
                    <a:pt x="2704900" y="0"/>
                  </a:lnTo>
                  <a:lnTo>
                    <a:pt x="2749808" y="6034"/>
                  </a:lnTo>
                  <a:lnTo>
                    <a:pt x="2790161" y="23063"/>
                  </a:lnTo>
                  <a:lnTo>
                    <a:pt x="2824350" y="49478"/>
                  </a:lnTo>
                  <a:lnTo>
                    <a:pt x="2850765" y="83667"/>
                  </a:lnTo>
                  <a:lnTo>
                    <a:pt x="2867794" y="124020"/>
                  </a:lnTo>
                  <a:lnTo>
                    <a:pt x="2873829" y="168928"/>
                  </a:lnTo>
                  <a:lnTo>
                    <a:pt x="2873829" y="844619"/>
                  </a:lnTo>
                  <a:lnTo>
                    <a:pt x="2867794" y="889527"/>
                  </a:lnTo>
                  <a:lnTo>
                    <a:pt x="2850765" y="929880"/>
                  </a:lnTo>
                  <a:lnTo>
                    <a:pt x="2824350" y="964069"/>
                  </a:lnTo>
                  <a:lnTo>
                    <a:pt x="2790161" y="990484"/>
                  </a:lnTo>
                  <a:lnTo>
                    <a:pt x="2749808" y="1007513"/>
                  </a:lnTo>
                  <a:lnTo>
                    <a:pt x="2704900" y="1013548"/>
                  </a:lnTo>
                  <a:lnTo>
                    <a:pt x="168928" y="1013548"/>
                  </a:lnTo>
                  <a:lnTo>
                    <a:pt x="124020" y="1007513"/>
                  </a:lnTo>
                  <a:lnTo>
                    <a:pt x="83667" y="990484"/>
                  </a:lnTo>
                  <a:lnTo>
                    <a:pt x="49478" y="964069"/>
                  </a:lnTo>
                  <a:lnTo>
                    <a:pt x="23063" y="929880"/>
                  </a:lnTo>
                  <a:lnTo>
                    <a:pt x="6034" y="889527"/>
                  </a:lnTo>
                  <a:lnTo>
                    <a:pt x="0" y="844619"/>
                  </a:lnTo>
                  <a:lnTo>
                    <a:pt x="0" y="168928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73843" y="2449749"/>
            <a:ext cx="155130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2740" marR="5080" indent="-320675">
              <a:lnSpc>
                <a:spcPct val="100800"/>
              </a:lnSpc>
              <a:spcBef>
                <a:spcPts val="75"/>
              </a:spcBef>
            </a:pPr>
            <a:r>
              <a:rPr sz="2400" spc="-5" dirty="0">
                <a:solidFill>
                  <a:srgbClr val="0000DC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000DC"/>
                </a:solidFill>
                <a:latin typeface="Calibri"/>
                <a:cs typeface="Calibri"/>
              </a:rPr>
              <a:t>indfu</a:t>
            </a:r>
            <a:r>
              <a:rPr sz="2400" spc="-5" dirty="0">
                <a:solidFill>
                  <a:srgbClr val="0000DC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00DC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0000DC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00DC"/>
                </a:solidFill>
                <a:latin typeface="Calibri"/>
                <a:cs typeface="Calibri"/>
              </a:rPr>
              <a:t>ss  </a:t>
            </a:r>
            <a:r>
              <a:rPr sz="2400" spc="-10" dirty="0">
                <a:solidFill>
                  <a:srgbClr val="0000DC"/>
                </a:solidFill>
                <a:latin typeface="Calibri"/>
                <a:cs typeface="Calibri"/>
              </a:rPr>
              <a:t>trénink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6700" y="848868"/>
            <a:ext cx="3102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Mi</a:t>
            </a:r>
            <a:r>
              <a:rPr sz="4400" dirty="0">
                <a:solidFill>
                  <a:srgbClr val="0000DC"/>
                </a:solidFill>
                <a:latin typeface="Georgia"/>
                <a:cs typeface="Georgia"/>
              </a:rPr>
              <a:t>n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d</a:t>
            </a:r>
            <a:r>
              <a:rPr sz="4400" spc="-10" dirty="0">
                <a:solidFill>
                  <a:srgbClr val="0000DC"/>
                </a:solidFill>
                <a:latin typeface="Georgia"/>
                <a:cs typeface="Georgia"/>
              </a:rPr>
              <a:t>fu</a:t>
            </a:r>
            <a:r>
              <a:rPr sz="4400" dirty="0">
                <a:solidFill>
                  <a:srgbClr val="0000DC"/>
                </a:solidFill>
                <a:latin typeface="Georgia"/>
                <a:cs typeface="Georgia"/>
              </a:rPr>
              <a:t>ln</a:t>
            </a:r>
            <a:r>
              <a:rPr sz="4400" spc="-5" dirty="0">
                <a:solidFill>
                  <a:srgbClr val="0000DC"/>
                </a:solidFill>
                <a:latin typeface="Georgia"/>
                <a:cs typeface="Georgia"/>
              </a:rPr>
              <a:t>es</a:t>
            </a:r>
            <a:r>
              <a:rPr sz="4400" dirty="0">
                <a:solidFill>
                  <a:srgbClr val="0000DC"/>
                </a:solidFill>
                <a:latin typeface="Georgia"/>
                <a:cs typeface="Georgia"/>
              </a:rPr>
              <a:t>s</a:t>
            </a:r>
            <a:endParaRPr sz="4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335" y="3560077"/>
            <a:ext cx="11195685" cy="309956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770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b="1" spc="-5" dirty="0">
                <a:latin typeface="Calibri"/>
                <a:cs typeface="Calibri"/>
              </a:rPr>
              <a:t>Schopnost</a:t>
            </a:r>
            <a:r>
              <a:rPr sz="2600" b="1" dirty="0">
                <a:latin typeface="Calibri"/>
                <a:cs typeface="Calibri"/>
              </a:rPr>
              <a:t> být si </a:t>
            </a:r>
            <a:r>
              <a:rPr sz="2600" b="1" spc="-5" dirty="0">
                <a:latin typeface="Calibri"/>
                <a:cs typeface="Calibri"/>
              </a:rPr>
              <a:t>plně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vědomi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toho,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co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se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v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nás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odehrává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v </a:t>
            </a:r>
            <a:r>
              <a:rPr sz="2600" b="1" spc="-5" dirty="0" err="1">
                <a:latin typeface="Calibri"/>
                <a:cs typeface="Calibri"/>
              </a:rPr>
              <a:t>přítomném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 err="1" smtClean="0">
                <a:latin typeface="Calibri"/>
                <a:cs typeface="Calibri"/>
              </a:rPr>
              <a:t>okamžiku</a:t>
            </a:r>
            <a:r>
              <a:rPr lang="cs-CZ" sz="2600" b="1" spc="-5" dirty="0" smtClean="0">
                <a:latin typeface="Calibri"/>
                <a:cs typeface="Calibri"/>
              </a:rPr>
              <a:t>,</a:t>
            </a:r>
            <a:endParaRPr sz="2600" dirty="0">
              <a:latin typeface="Calibri"/>
              <a:cs typeface="Calibri"/>
            </a:endParaRPr>
          </a:p>
          <a:p>
            <a:pPr marL="444500" lvl="1" indent="-179705">
              <a:lnSpc>
                <a:spcPct val="100000"/>
              </a:lnSpc>
              <a:spcBef>
                <a:spcPts val="570"/>
              </a:spcBef>
              <a:buClr>
                <a:srgbClr val="0000DC"/>
              </a:buClr>
              <a:buFont typeface="Arial MT"/>
              <a:buChar char="—"/>
              <a:tabLst>
                <a:tab pos="443865" algn="l"/>
                <a:tab pos="444500" algn="l"/>
              </a:tabLst>
            </a:pPr>
            <a:r>
              <a:rPr lang="cs-CZ" sz="2200" dirty="0">
                <a:latin typeface="Calibri"/>
                <a:cs typeface="Calibri"/>
              </a:rPr>
              <a:t>a</a:t>
            </a:r>
            <a:r>
              <a:rPr lang="cs-CZ" sz="2200" dirty="0" smtClean="0">
                <a:latin typeface="Calibri"/>
                <a:cs typeface="Calibri"/>
              </a:rPr>
              <a:t>niž </a:t>
            </a:r>
            <a:r>
              <a:rPr sz="2200" spc="-5" dirty="0" err="1" smtClean="0">
                <a:latin typeface="Calibri"/>
                <a:cs typeface="Calibri"/>
              </a:rPr>
              <a:t>bychom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 </a:t>
            </a:r>
            <a:r>
              <a:rPr sz="2200" spc="-5" dirty="0">
                <a:latin typeface="Calibri"/>
                <a:cs typeface="Calibri"/>
              </a:rPr>
              <a:t>nechali </a:t>
            </a:r>
            <a:r>
              <a:rPr sz="2200" spc="-10" dirty="0" err="1">
                <a:latin typeface="Calibri"/>
                <a:cs typeface="Calibri"/>
              </a:rPr>
              <a:t>ovlivnit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5" dirty="0" err="1" smtClean="0">
                <a:latin typeface="Calibri"/>
                <a:cs typeface="Calibri"/>
              </a:rPr>
              <a:t>naš</a:t>
            </a:r>
            <a:r>
              <a:rPr lang="cs-CZ" sz="2200" spc="-5" dirty="0" smtClean="0">
                <a:latin typeface="Calibri"/>
                <a:cs typeface="Calibri"/>
              </a:rPr>
              <a:t>í</a:t>
            </a:r>
            <a:r>
              <a:rPr sz="2200" spc="-5" dirty="0" smtClean="0">
                <a:latin typeface="Calibri"/>
                <a:cs typeface="Calibri"/>
              </a:rPr>
              <a:t>m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hodnocením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či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 err="1" smtClean="0">
                <a:latin typeface="Calibri"/>
                <a:cs typeface="Calibri"/>
              </a:rPr>
              <a:t>posuzováním</a:t>
            </a:r>
            <a:r>
              <a:rPr lang="cs-CZ" sz="2200" spc="-5" dirty="0" smtClean="0">
                <a:latin typeface="Calibri"/>
                <a:cs typeface="Calibri"/>
              </a:rPr>
              <a:t>,</a:t>
            </a:r>
            <a:endParaRPr sz="2200" dirty="0">
              <a:latin typeface="Calibri"/>
              <a:cs typeface="Calibri"/>
            </a:endParaRPr>
          </a:p>
          <a:p>
            <a:pPr marL="444500" lvl="1" indent="-179705">
              <a:lnSpc>
                <a:spcPct val="100000"/>
              </a:lnSpc>
              <a:spcBef>
                <a:spcPts val="575"/>
              </a:spcBef>
              <a:buClr>
                <a:srgbClr val="0000DC"/>
              </a:buClr>
              <a:buFont typeface="Arial MT"/>
              <a:buChar char="—"/>
              <a:tabLst>
                <a:tab pos="443865" algn="l"/>
                <a:tab pos="444500" algn="l"/>
              </a:tabLst>
            </a:pPr>
            <a:r>
              <a:rPr lang="cs-CZ" sz="2200" dirty="0">
                <a:latin typeface="Calibri"/>
                <a:cs typeface="Calibri"/>
              </a:rPr>
              <a:t>a</a:t>
            </a:r>
            <a:r>
              <a:rPr lang="cs-CZ" sz="2200" dirty="0" smtClean="0">
                <a:latin typeface="Calibri"/>
                <a:cs typeface="Calibri"/>
              </a:rPr>
              <a:t>niž </a:t>
            </a:r>
            <a:r>
              <a:rPr sz="2200" spc="-5" dirty="0" err="1" smtClean="0">
                <a:latin typeface="Calibri"/>
                <a:cs typeface="Calibri"/>
              </a:rPr>
              <a:t>bychom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reagovali na </a:t>
            </a:r>
            <a:r>
              <a:rPr sz="2200" dirty="0">
                <a:latin typeface="Calibri"/>
                <a:cs typeface="Calibri"/>
              </a:rPr>
              <a:t>to,</a:t>
            </a:r>
            <a:r>
              <a:rPr sz="2200" spc="-5" dirty="0">
                <a:latin typeface="Calibri"/>
                <a:cs typeface="Calibri"/>
              </a:rPr>
              <a:t> co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nám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přihodí,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 err="1" smtClean="0">
                <a:latin typeface="Calibri"/>
                <a:cs typeface="Calibri"/>
              </a:rPr>
              <a:t>impulzivně</a:t>
            </a:r>
            <a:r>
              <a:rPr lang="cs-CZ" sz="2200" spc="-5" dirty="0" smtClean="0">
                <a:latin typeface="Calibri"/>
                <a:cs typeface="Calibri"/>
              </a:rPr>
              <a:t>,</a:t>
            </a:r>
            <a:endParaRPr sz="2200" dirty="0">
              <a:latin typeface="Calibri"/>
              <a:cs typeface="Calibri"/>
            </a:endParaRPr>
          </a:p>
          <a:p>
            <a:pPr marL="444500" lvl="1" indent="-179705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Font typeface="Arial MT"/>
              <a:buChar char="—"/>
              <a:tabLst>
                <a:tab pos="443865" algn="l"/>
                <a:tab pos="444500" algn="l"/>
              </a:tabLst>
            </a:pPr>
            <a:r>
              <a:rPr lang="cs-CZ" sz="2200" spc="-5" dirty="0" smtClean="0">
                <a:latin typeface="Calibri"/>
                <a:cs typeface="Calibri"/>
              </a:rPr>
              <a:t>ale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5" dirty="0" err="1" smtClean="0">
                <a:latin typeface="Calibri"/>
                <a:cs typeface="Calibri"/>
              </a:rPr>
              <a:t>jedna</a:t>
            </a:r>
            <a:r>
              <a:rPr lang="cs-CZ" sz="2200" spc="-5" dirty="0" err="1" smtClean="0">
                <a:latin typeface="Calibri"/>
                <a:cs typeface="Calibri"/>
              </a:rPr>
              <a:t>li</a:t>
            </a:r>
            <a:r>
              <a:rPr sz="2200" spc="-5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moudře, adekvátně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 </a:t>
            </a:r>
            <a:r>
              <a:rPr sz="2200" spc="-5" dirty="0">
                <a:latin typeface="Calibri"/>
                <a:cs typeface="Calibri"/>
              </a:rPr>
              <a:t>laskavým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porozuměním</a:t>
            </a:r>
            <a:endParaRPr sz="2200" dirty="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560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spc="-10" dirty="0">
                <a:latin typeface="Calibri"/>
                <a:cs typeface="Calibri"/>
              </a:rPr>
              <a:t>Umění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žít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autenticky,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souladu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 </a:t>
            </a:r>
            <a:r>
              <a:rPr sz="2600" spc="-10" dirty="0">
                <a:latin typeface="Calibri"/>
                <a:cs typeface="Calibri"/>
              </a:rPr>
              <a:t>svými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vnitřními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hodnotami</a:t>
            </a:r>
            <a:endParaRPr sz="2600" dirty="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580"/>
              </a:spcBef>
              <a:buClr>
                <a:srgbClr val="0000DC"/>
              </a:buClr>
              <a:buFont typeface="Arial MT"/>
              <a:buChar char="—"/>
              <a:tabLst>
                <a:tab pos="191770" algn="l"/>
                <a:tab pos="192405" algn="l"/>
              </a:tabLst>
            </a:pPr>
            <a:r>
              <a:rPr sz="2600" spc="-5" dirty="0">
                <a:latin typeface="Calibri"/>
                <a:cs typeface="Calibri"/>
              </a:rPr>
              <a:t>Přijetí </a:t>
            </a:r>
            <a:r>
              <a:rPr sz="2600" spc="-10" dirty="0">
                <a:latin typeface="Calibri"/>
                <a:cs typeface="Calibri"/>
              </a:rPr>
              <a:t>života</a:t>
            </a:r>
            <a:r>
              <a:rPr sz="2600" spc="-5" dirty="0">
                <a:latin typeface="Calibri"/>
                <a:cs typeface="Calibri"/>
              </a:rPr>
              <a:t> se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vším, </a:t>
            </a:r>
            <a:r>
              <a:rPr sz="2600" spc="-15" dirty="0">
                <a:latin typeface="Calibri"/>
                <a:cs typeface="Calibri"/>
              </a:rPr>
              <a:t>co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 err="1">
                <a:latin typeface="Calibri"/>
                <a:cs typeface="Calibri"/>
              </a:rPr>
              <a:t>přináší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lang="cs-CZ" sz="2600" dirty="0">
                <a:latin typeface="Calibri"/>
                <a:cs typeface="Calibri"/>
              </a:rPr>
              <a:t>–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odvaha</a:t>
            </a:r>
            <a:r>
              <a:rPr sz="2600" spc="-5" dirty="0">
                <a:latin typeface="Calibri"/>
                <a:cs typeface="Calibri"/>
              </a:rPr>
              <a:t> čelit </a:t>
            </a:r>
            <a:r>
              <a:rPr sz="2600" spc="-10" dirty="0">
                <a:latin typeface="Calibri"/>
                <a:cs typeface="Calibri"/>
              </a:rPr>
              <a:t>realitě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65566" y="2234899"/>
            <a:ext cx="2893060" cy="1033144"/>
            <a:chOff x="5666134" y="2454896"/>
            <a:chExt cx="2893060" cy="1033144"/>
          </a:xfrm>
        </p:grpSpPr>
        <p:sp>
          <p:nvSpPr>
            <p:cNvPr id="10" name="object 10"/>
            <p:cNvSpPr/>
            <p:nvPr/>
          </p:nvSpPr>
          <p:spPr>
            <a:xfrm>
              <a:off x="5675659" y="2464421"/>
              <a:ext cx="2874010" cy="1014094"/>
            </a:xfrm>
            <a:custGeom>
              <a:avLst/>
              <a:gdLst/>
              <a:ahLst/>
              <a:cxnLst/>
              <a:rect l="l" t="t" r="r" b="b"/>
              <a:pathLst>
                <a:path w="2874009" h="1014095">
                  <a:moveTo>
                    <a:pt x="2704900" y="0"/>
                  </a:moveTo>
                  <a:lnTo>
                    <a:pt x="168927" y="0"/>
                  </a:lnTo>
                  <a:lnTo>
                    <a:pt x="124020" y="6034"/>
                  </a:lnTo>
                  <a:lnTo>
                    <a:pt x="83667" y="23063"/>
                  </a:lnTo>
                  <a:lnTo>
                    <a:pt x="49478" y="49478"/>
                  </a:lnTo>
                  <a:lnTo>
                    <a:pt x="23063" y="83667"/>
                  </a:lnTo>
                  <a:lnTo>
                    <a:pt x="6034" y="124021"/>
                  </a:lnTo>
                  <a:lnTo>
                    <a:pt x="0" y="168929"/>
                  </a:lnTo>
                  <a:lnTo>
                    <a:pt x="0" y="844618"/>
                  </a:lnTo>
                  <a:lnTo>
                    <a:pt x="6034" y="889526"/>
                  </a:lnTo>
                  <a:lnTo>
                    <a:pt x="23063" y="929880"/>
                  </a:lnTo>
                  <a:lnTo>
                    <a:pt x="49478" y="964069"/>
                  </a:lnTo>
                  <a:lnTo>
                    <a:pt x="83667" y="990483"/>
                  </a:lnTo>
                  <a:lnTo>
                    <a:pt x="124020" y="1007513"/>
                  </a:lnTo>
                  <a:lnTo>
                    <a:pt x="168927" y="1013547"/>
                  </a:lnTo>
                  <a:lnTo>
                    <a:pt x="2704900" y="1013547"/>
                  </a:lnTo>
                  <a:lnTo>
                    <a:pt x="2749808" y="1007513"/>
                  </a:lnTo>
                  <a:lnTo>
                    <a:pt x="2790161" y="990483"/>
                  </a:lnTo>
                  <a:lnTo>
                    <a:pt x="2824350" y="964069"/>
                  </a:lnTo>
                  <a:lnTo>
                    <a:pt x="2850764" y="929880"/>
                  </a:lnTo>
                  <a:lnTo>
                    <a:pt x="2867794" y="889526"/>
                  </a:lnTo>
                  <a:lnTo>
                    <a:pt x="2873828" y="844618"/>
                  </a:lnTo>
                  <a:lnTo>
                    <a:pt x="2873828" y="168929"/>
                  </a:lnTo>
                  <a:lnTo>
                    <a:pt x="2867794" y="124021"/>
                  </a:lnTo>
                  <a:lnTo>
                    <a:pt x="2850764" y="83667"/>
                  </a:lnTo>
                  <a:lnTo>
                    <a:pt x="2824350" y="49478"/>
                  </a:lnTo>
                  <a:lnTo>
                    <a:pt x="2790161" y="23063"/>
                  </a:lnTo>
                  <a:lnTo>
                    <a:pt x="2749808" y="6034"/>
                  </a:lnTo>
                  <a:lnTo>
                    <a:pt x="2704900" y="0"/>
                  </a:lnTo>
                  <a:close/>
                </a:path>
              </a:pathLst>
            </a:custGeom>
            <a:solidFill>
              <a:srgbClr val="5151FF">
                <a:alpha val="8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75659" y="2464421"/>
              <a:ext cx="2874010" cy="1014094"/>
            </a:xfrm>
            <a:custGeom>
              <a:avLst/>
              <a:gdLst/>
              <a:ahLst/>
              <a:cxnLst/>
              <a:rect l="l" t="t" r="r" b="b"/>
              <a:pathLst>
                <a:path w="2874009" h="1014095">
                  <a:moveTo>
                    <a:pt x="0" y="168928"/>
                  </a:moveTo>
                  <a:lnTo>
                    <a:pt x="6034" y="124020"/>
                  </a:lnTo>
                  <a:lnTo>
                    <a:pt x="23063" y="83667"/>
                  </a:lnTo>
                  <a:lnTo>
                    <a:pt x="49478" y="49478"/>
                  </a:lnTo>
                  <a:lnTo>
                    <a:pt x="83667" y="23063"/>
                  </a:lnTo>
                  <a:lnTo>
                    <a:pt x="124020" y="6034"/>
                  </a:lnTo>
                  <a:lnTo>
                    <a:pt x="168928" y="0"/>
                  </a:lnTo>
                  <a:lnTo>
                    <a:pt x="2704900" y="0"/>
                  </a:lnTo>
                  <a:lnTo>
                    <a:pt x="2749808" y="6034"/>
                  </a:lnTo>
                  <a:lnTo>
                    <a:pt x="2790161" y="23063"/>
                  </a:lnTo>
                  <a:lnTo>
                    <a:pt x="2824350" y="49478"/>
                  </a:lnTo>
                  <a:lnTo>
                    <a:pt x="2850765" y="83667"/>
                  </a:lnTo>
                  <a:lnTo>
                    <a:pt x="2867794" y="124020"/>
                  </a:lnTo>
                  <a:lnTo>
                    <a:pt x="2873829" y="168928"/>
                  </a:lnTo>
                  <a:lnTo>
                    <a:pt x="2873829" y="844619"/>
                  </a:lnTo>
                  <a:lnTo>
                    <a:pt x="2867794" y="889527"/>
                  </a:lnTo>
                  <a:lnTo>
                    <a:pt x="2850765" y="929880"/>
                  </a:lnTo>
                  <a:lnTo>
                    <a:pt x="2824350" y="964069"/>
                  </a:lnTo>
                  <a:lnTo>
                    <a:pt x="2790161" y="990484"/>
                  </a:lnTo>
                  <a:lnTo>
                    <a:pt x="2749808" y="1007513"/>
                  </a:lnTo>
                  <a:lnTo>
                    <a:pt x="2704900" y="1013548"/>
                  </a:lnTo>
                  <a:lnTo>
                    <a:pt x="168928" y="1013548"/>
                  </a:lnTo>
                  <a:lnTo>
                    <a:pt x="124020" y="1007513"/>
                  </a:lnTo>
                  <a:lnTo>
                    <a:pt x="83667" y="990484"/>
                  </a:lnTo>
                  <a:lnTo>
                    <a:pt x="49478" y="964069"/>
                  </a:lnTo>
                  <a:lnTo>
                    <a:pt x="23063" y="929880"/>
                  </a:lnTo>
                  <a:lnTo>
                    <a:pt x="6034" y="889527"/>
                  </a:lnTo>
                  <a:lnTo>
                    <a:pt x="0" y="844619"/>
                  </a:lnTo>
                  <a:lnTo>
                    <a:pt x="0" y="168928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21178" y="2508624"/>
            <a:ext cx="1981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Mindfulness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62728" y="732666"/>
            <a:ext cx="6809871" cy="2436856"/>
            <a:chOff x="4662728" y="732666"/>
            <a:chExt cx="6809871" cy="2436856"/>
          </a:xfrm>
        </p:grpSpPr>
        <p:sp>
          <p:nvSpPr>
            <p:cNvPr id="14" name="object 14"/>
            <p:cNvSpPr/>
            <p:nvPr/>
          </p:nvSpPr>
          <p:spPr>
            <a:xfrm>
              <a:off x="4662728" y="2829797"/>
              <a:ext cx="446405" cy="339725"/>
            </a:xfrm>
            <a:custGeom>
              <a:avLst/>
              <a:gdLst/>
              <a:ahLst/>
              <a:cxnLst/>
              <a:rect l="l" t="t" r="r" b="b"/>
              <a:pathLst>
                <a:path w="446404" h="339725">
                  <a:moveTo>
                    <a:pt x="276419" y="0"/>
                  </a:moveTo>
                  <a:lnTo>
                    <a:pt x="276419" y="84800"/>
                  </a:lnTo>
                  <a:lnTo>
                    <a:pt x="0" y="84800"/>
                  </a:lnTo>
                  <a:lnTo>
                    <a:pt x="0" y="254401"/>
                  </a:lnTo>
                  <a:lnTo>
                    <a:pt x="276419" y="254401"/>
                  </a:lnTo>
                  <a:lnTo>
                    <a:pt x="276419" y="339201"/>
                  </a:lnTo>
                  <a:lnTo>
                    <a:pt x="446020" y="169600"/>
                  </a:lnTo>
                  <a:lnTo>
                    <a:pt x="27641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62728" y="2607643"/>
              <a:ext cx="446405" cy="339725"/>
            </a:xfrm>
            <a:custGeom>
              <a:avLst/>
              <a:gdLst/>
              <a:ahLst/>
              <a:cxnLst/>
              <a:rect l="l" t="t" r="r" b="b"/>
              <a:pathLst>
                <a:path w="446404" h="339725">
                  <a:moveTo>
                    <a:pt x="276419" y="339202"/>
                  </a:moveTo>
                  <a:lnTo>
                    <a:pt x="276419" y="254401"/>
                  </a:lnTo>
                  <a:lnTo>
                    <a:pt x="0" y="254401"/>
                  </a:lnTo>
                  <a:lnTo>
                    <a:pt x="0" y="84800"/>
                  </a:lnTo>
                  <a:lnTo>
                    <a:pt x="276419" y="84800"/>
                  </a:lnTo>
                  <a:lnTo>
                    <a:pt x="276419" y="0"/>
                  </a:lnTo>
                  <a:lnTo>
                    <a:pt x="446020" y="169601"/>
                  </a:lnTo>
                  <a:lnTo>
                    <a:pt x="276419" y="339202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9234" y="787368"/>
              <a:ext cx="2160000" cy="21600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709234" y="1432826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630000" y="0"/>
                  </a:moveTo>
                  <a:lnTo>
                    <a:pt x="582982" y="1728"/>
                  </a:lnTo>
                  <a:lnTo>
                    <a:pt x="536903" y="6830"/>
                  </a:lnTo>
                  <a:lnTo>
                    <a:pt x="491884" y="15186"/>
                  </a:lnTo>
                  <a:lnTo>
                    <a:pt x="448047" y="26673"/>
                  </a:lnTo>
                  <a:lnTo>
                    <a:pt x="405514" y="41169"/>
                  </a:lnTo>
                  <a:lnTo>
                    <a:pt x="364407" y="58553"/>
                  </a:lnTo>
                  <a:lnTo>
                    <a:pt x="324848" y="78703"/>
                  </a:lnTo>
                  <a:lnTo>
                    <a:pt x="286958" y="101496"/>
                  </a:lnTo>
                  <a:lnTo>
                    <a:pt x="250859" y="126812"/>
                  </a:lnTo>
                  <a:lnTo>
                    <a:pt x="216673" y="154528"/>
                  </a:lnTo>
                  <a:lnTo>
                    <a:pt x="184522" y="184522"/>
                  </a:lnTo>
                  <a:lnTo>
                    <a:pt x="154528" y="216673"/>
                  </a:lnTo>
                  <a:lnTo>
                    <a:pt x="126812" y="250859"/>
                  </a:lnTo>
                  <a:lnTo>
                    <a:pt x="101496" y="286958"/>
                  </a:lnTo>
                  <a:lnTo>
                    <a:pt x="78703" y="324848"/>
                  </a:lnTo>
                  <a:lnTo>
                    <a:pt x="58553" y="364407"/>
                  </a:lnTo>
                  <a:lnTo>
                    <a:pt x="41169" y="405514"/>
                  </a:lnTo>
                  <a:lnTo>
                    <a:pt x="26673" y="448047"/>
                  </a:lnTo>
                  <a:lnTo>
                    <a:pt x="15186" y="491884"/>
                  </a:lnTo>
                  <a:lnTo>
                    <a:pt x="6830" y="536903"/>
                  </a:lnTo>
                  <a:lnTo>
                    <a:pt x="1728" y="582982"/>
                  </a:lnTo>
                  <a:lnTo>
                    <a:pt x="0" y="630000"/>
                  </a:lnTo>
                  <a:lnTo>
                    <a:pt x="1728" y="677017"/>
                  </a:lnTo>
                  <a:lnTo>
                    <a:pt x="6830" y="723096"/>
                  </a:lnTo>
                  <a:lnTo>
                    <a:pt x="15186" y="768115"/>
                  </a:lnTo>
                  <a:lnTo>
                    <a:pt x="26673" y="811952"/>
                  </a:lnTo>
                  <a:lnTo>
                    <a:pt x="41169" y="854485"/>
                  </a:lnTo>
                  <a:lnTo>
                    <a:pt x="58553" y="895592"/>
                  </a:lnTo>
                  <a:lnTo>
                    <a:pt x="78703" y="935151"/>
                  </a:lnTo>
                  <a:lnTo>
                    <a:pt x="101496" y="973041"/>
                  </a:lnTo>
                  <a:lnTo>
                    <a:pt x="126812" y="1009140"/>
                  </a:lnTo>
                  <a:lnTo>
                    <a:pt x="154528" y="1043326"/>
                  </a:lnTo>
                  <a:lnTo>
                    <a:pt x="184522" y="1075477"/>
                  </a:lnTo>
                  <a:lnTo>
                    <a:pt x="216673" y="1105471"/>
                  </a:lnTo>
                  <a:lnTo>
                    <a:pt x="250859" y="1133187"/>
                  </a:lnTo>
                  <a:lnTo>
                    <a:pt x="286958" y="1158503"/>
                  </a:lnTo>
                  <a:lnTo>
                    <a:pt x="324848" y="1181296"/>
                  </a:lnTo>
                  <a:lnTo>
                    <a:pt x="364407" y="1201446"/>
                  </a:lnTo>
                  <a:lnTo>
                    <a:pt x="405514" y="1218830"/>
                  </a:lnTo>
                  <a:lnTo>
                    <a:pt x="448047" y="1233326"/>
                  </a:lnTo>
                  <a:lnTo>
                    <a:pt x="491884" y="1244813"/>
                  </a:lnTo>
                  <a:lnTo>
                    <a:pt x="536903" y="1253169"/>
                  </a:lnTo>
                  <a:lnTo>
                    <a:pt x="582982" y="1258272"/>
                  </a:lnTo>
                  <a:lnTo>
                    <a:pt x="630000" y="1260000"/>
                  </a:lnTo>
                  <a:lnTo>
                    <a:pt x="677017" y="1258272"/>
                  </a:lnTo>
                  <a:lnTo>
                    <a:pt x="723096" y="1253169"/>
                  </a:lnTo>
                  <a:lnTo>
                    <a:pt x="768115" y="1244813"/>
                  </a:lnTo>
                  <a:lnTo>
                    <a:pt x="811952" y="1233326"/>
                  </a:lnTo>
                  <a:lnTo>
                    <a:pt x="854485" y="1218830"/>
                  </a:lnTo>
                  <a:lnTo>
                    <a:pt x="895592" y="1201446"/>
                  </a:lnTo>
                  <a:lnTo>
                    <a:pt x="935151" y="1181296"/>
                  </a:lnTo>
                  <a:lnTo>
                    <a:pt x="973041" y="1158503"/>
                  </a:lnTo>
                  <a:lnTo>
                    <a:pt x="1009140" y="1133187"/>
                  </a:lnTo>
                  <a:lnTo>
                    <a:pt x="1043326" y="1105471"/>
                  </a:lnTo>
                  <a:lnTo>
                    <a:pt x="1075477" y="1075477"/>
                  </a:lnTo>
                  <a:lnTo>
                    <a:pt x="1105471" y="1043326"/>
                  </a:lnTo>
                  <a:lnTo>
                    <a:pt x="1133187" y="1009140"/>
                  </a:lnTo>
                  <a:lnTo>
                    <a:pt x="1158503" y="973041"/>
                  </a:lnTo>
                  <a:lnTo>
                    <a:pt x="1181296" y="935151"/>
                  </a:lnTo>
                  <a:lnTo>
                    <a:pt x="1201446" y="895592"/>
                  </a:lnTo>
                  <a:lnTo>
                    <a:pt x="1218830" y="854485"/>
                  </a:lnTo>
                  <a:lnTo>
                    <a:pt x="1233326" y="811952"/>
                  </a:lnTo>
                  <a:lnTo>
                    <a:pt x="1244813" y="768115"/>
                  </a:lnTo>
                  <a:lnTo>
                    <a:pt x="1253169" y="723096"/>
                  </a:lnTo>
                  <a:lnTo>
                    <a:pt x="1258272" y="677017"/>
                  </a:lnTo>
                  <a:lnTo>
                    <a:pt x="1260000" y="630000"/>
                  </a:lnTo>
                  <a:lnTo>
                    <a:pt x="1258272" y="582982"/>
                  </a:lnTo>
                  <a:lnTo>
                    <a:pt x="1253169" y="536903"/>
                  </a:lnTo>
                  <a:lnTo>
                    <a:pt x="1244813" y="491884"/>
                  </a:lnTo>
                  <a:lnTo>
                    <a:pt x="1233326" y="448047"/>
                  </a:lnTo>
                  <a:lnTo>
                    <a:pt x="1218830" y="405514"/>
                  </a:lnTo>
                  <a:lnTo>
                    <a:pt x="1201446" y="364407"/>
                  </a:lnTo>
                  <a:lnTo>
                    <a:pt x="1181296" y="324848"/>
                  </a:lnTo>
                  <a:lnTo>
                    <a:pt x="1158503" y="286958"/>
                  </a:lnTo>
                  <a:lnTo>
                    <a:pt x="1133187" y="250859"/>
                  </a:lnTo>
                  <a:lnTo>
                    <a:pt x="1105471" y="216673"/>
                  </a:lnTo>
                  <a:lnTo>
                    <a:pt x="1075477" y="184522"/>
                  </a:lnTo>
                  <a:lnTo>
                    <a:pt x="1043326" y="154528"/>
                  </a:lnTo>
                  <a:lnTo>
                    <a:pt x="1009140" y="126812"/>
                  </a:lnTo>
                  <a:lnTo>
                    <a:pt x="973041" y="101496"/>
                  </a:lnTo>
                  <a:lnTo>
                    <a:pt x="935151" y="78703"/>
                  </a:lnTo>
                  <a:lnTo>
                    <a:pt x="895592" y="58553"/>
                  </a:lnTo>
                  <a:lnTo>
                    <a:pt x="854485" y="41169"/>
                  </a:lnTo>
                  <a:lnTo>
                    <a:pt x="811952" y="26673"/>
                  </a:lnTo>
                  <a:lnTo>
                    <a:pt x="768115" y="15186"/>
                  </a:lnTo>
                  <a:lnTo>
                    <a:pt x="723096" y="6830"/>
                  </a:lnTo>
                  <a:lnTo>
                    <a:pt x="677017" y="1728"/>
                  </a:lnTo>
                  <a:lnTo>
                    <a:pt x="63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5868" y="732666"/>
              <a:ext cx="2266731" cy="22667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625</Words>
  <Application>Microsoft Office PowerPoint</Application>
  <PresentationFormat>Širokoúhlá obrazovka</PresentationFormat>
  <Paragraphs>133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 MT</vt:lpstr>
      <vt:lpstr>Calibri</vt:lpstr>
      <vt:lpstr>Georgia</vt:lpstr>
      <vt:lpstr>Tahoma</vt:lpstr>
      <vt:lpstr>Office Theme</vt:lpstr>
      <vt:lpstr>Mindfulness</vt:lpstr>
      <vt:lpstr>Mindfulness</vt:lpstr>
      <vt:lpstr>Je tady mezi vámi někdo, kdo ........ ?</vt:lpstr>
      <vt:lpstr>Pokud jste si na jednu nebo více otázek odpověděli  ANO... ... jste v naprostém pořádku.</vt:lpstr>
      <vt:lpstr>Toulající se mysl je nešťastná mysl</vt:lpstr>
      <vt:lpstr>Toulající se mysl je nešťastná mysl</vt:lpstr>
      <vt:lpstr>Dva režimy mysli</vt:lpstr>
      <vt:lpstr> Mindfulness – Rovnováha v mysli</vt:lpstr>
      <vt:lpstr>Mindfulness</vt:lpstr>
      <vt:lpstr>Programy založené na mindfulness</vt:lpstr>
      <vt:lpstr>Mindfulness</vt:lpstr>
      <vt:lpstr>Prostor k nadechnutí</vt:lpstr>
      <vt:lpstr>Mindfulness</vt:lpstr>
      <vt:lpstr>mindfulness.med.muni.cz</vt:lpstr>
      <vt:lpstr>Prezentace aplikace PowerPoint</vt:lpstr>
      <vt:lpstr>Prezentace aplikace PowerPoint</vt:lpstr>
      <vt:lpstr>Knihy a aplikace</vt:lpstr>
      <vt:lpstr>Filmy, seriály</vt:lpstr>
      <vt:lpstr>Take-home message</vt:lpstr>
      <vt:lpstr>Děkuji za vaši přítomnost 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</dc:title>
  <cp:lastModifiedBy>Taťána Škanderová</cp:lastModifiedBy>
  <cp:revision>3</cp:revision>
  <dcterms:created xsi:type="dcterms:W3CDTF">2024-10-05T20:28:12Z</dcterms:created>
  <dcterms:modified xsi:type="dcterms:W3CDTF">2024-12-03T06:44:01Z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2024-05-21T00:00:00Z</vt:filetime>
  </property>
  <property fmtid="{D5CDD505-2E9C-101B-9397-08002B2CF9AE}" pid="3" name="LastSaved">
    <vt:filetime>2024-10-05T00:00:00Z</vt:filetime>
  </property>
</Properties>
</file>