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48340-4CAA-42D4-A984-ACA382C3B5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Inkluzivní Příměstský tábor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AACCB4-42CC-4484-9128-56A839733F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Bartošová, Gavendová, Kašová, </a:t>
            </a:r>
            <a:r>
              <a:rPr lang="cs-CZ" b="1" dirty="0" err="1"/>
              <a:t>Kerdová</a:t>
            </a:r>
            <a:r>
              <a:rPr lang="cs-CZ" b="1" dirty="0"/>
              <a:t>, Kovařovic, Smutná, Vyhnal </a:t>
            </a:r>
          </a:p>
        </p:txBody>
      </p:sp>
    </p:spTree>
    <p:extLst>
      <p:ext uri="{BB962C8B-B14F-4D97-AF65-F5344CB8AC3E}">
        <p14:creationId xmlns:p14="http://schemas.microsoft.com/office/powerpoint/2010/main" val="1827897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31E2BC-35A2-475A-AA42-E92C77E8A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CADEA8-828A-4F24-9D05-8E0C1DF70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4529480"/>
          </a:xfrm>
        </p:spPr>
        <p:txBody>
          <a:bodyPr>
            <a:normAutofit/>
          </a:bodyPr>
          <a:lstStyle/>
          <a:p>
            <a:r>
              <a:rPr lang="cs-CZ" dirty="0"/>
              <a:t>Termín: pondělí-pátek 12.-16.7.2021</a:t>
            </a:r>
          </a:p>
          <a:p>
            <a:r>
              <a:rPr lang="cs-CZ" dirty="0"/>
              <a:t>Místo: areál FTVS UK</a:t>
            </a:r>
          </a:p>
          <a:p>
            <a:r>
              <a:rPr lang="cs-CZ" dirty="0"/>
              <a:t>Zaměření: inkluzivní sportovní tábor bez asistence </a:t>
            </a:r>
          </a:p>
          <a:p>
            <a:pPr lvl="0"/>
            <a:r>
              <a:rPr lang="cs-CZ" dirty="0"/>
              <a:t>Počet dětí: max 30 </a:t>
            </a:r>
          </a:p>
          <a:p>
            <a:pPr lvl="0"/>
            <a:r>
              <a:rPr lang="cs-CZ" dirty="0"/>
              <a:t>Počet instruktorů / vedoucích: 5 + 2 pomocníci </a:t>
            </a:r>
          </a:p>
          <a:p>
            <a:pPr lvl="0"/>
            <a:r>
              <a:rPr lang="cs-CZ" dirty="0"/>
              <a:t>Propagace: webové stránky, Facebook událost, stránky FTVS UK, centra volného času, letáčky</a:t>
            </a:r>
          </a:p>
          <a:p>
            <a:pPr lvl="0"/>
            <a:r>
              <a:rPr lang="cs-CZ" dirty="0"/>
              <a:t>Přihlášky: vlastní webové stránky s formulářem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49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581C9-A2D6-443B-B770-F9E48177C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zajištění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13B54D-C610-45B3-AE45-C367DB79E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05001"/>
            <a:ext cx="10058400" cy="461962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Sportovní pomůcky: zapůjčené od FTVS</a:t>
            </a:r>
          </a:p>
          <a:p>
            <a:pPr lvl="0"/>
            <a:r>
              <a:rPr lang="cs-CZ" dirty="0"/>
              <a:t>Asistence: vlastní (zajišťují si klienti) </a:t>
            </a:r>
          </a:p>
          <a:p>
            <a:r>
              <a:rPr lang="cs-CZ" dirty="0"/>
              <a:t>Program: 7:30-17:00 hod pondělí-pátek</a:t>
            </a:r>
          </a:p>
          <a:p>
            <a:r>
              <a:rPr lang="cs-CZ" dirty="0"/>
              <a:t>Všichni instruktoři mají certifikovaný kurz první pomoci, k dispozici je vybavená </a:t>
            </a:r>
            <a:r>
              <a:rPr lang="cs-CZ"/>
              <a:t>lékarnička</a:t>
            </a:r>
            <a:endParaRPr lang="cs-CZ" dirty="0"/>
          </a:p>
          <a:p>
            <a:pPr lvl="0"/>
            <a:r>
              <a:rPr lang="cs-CZ" dirty="0"/>
              <a:t>Stravování: </a:t>
            </a:r>
          </a:p>
          <a:p>
            <a:pPr lvl="1"/>
            <a:r>
              <a:rPr lang="cs-CZ" dirty="0"/>
              <a:t>svačina – oběd – svačina </a:t>
            </a:r>
          </a:p>
          <a:p>
            <a:pPr lvl="1"/>
            <a:r>
              <a:rPr lang="cs-CZ" dirty="0"/>
              <a:t>Obědy zajišťuje menza FTVS UK, svačiny zajišťuje vedení tábora </a:t>
            </a:r>
          </a:p>
          <a:p>
            <a:r>
              <a:rPr lang="cs-CZ" dirty="0"/>
              <a:t>Dokumenty: </a:t>
            </a:r>
          </a:p>
          <a:p>
            <a:pPr lvl="1"/>
            <a:r>
              <a:rPr lang="cs-CZ" dirty="0"/>
              <a:t>Bezinfekčnost </a:t>
            </a:r>
          </a:p>
          <a:p>
            <a:pPr lvl="1"/>
            <a:r>
              <a:rPr lang="cs-CZ" dirty="0"/>
              <a:t>Kopie kartičky pojišťovny </a:t>
            </a:r>
          </a:p>
          <a:p>
            <a:pPr lvl="1"/>
            <a:r>
              <a:rPr lang="cs-CZ" dirty="0"/>
              <a:t>GDPR</a:t>
            </a:r>
          </a:p>
          <a:p>
            <a:pPr lvl="1"/>
            <a:r>
              <a:rPr lang="cs-CZ" dirty="0"/>
              <a:t>Umožnění fotografování a videozáznamů</a:t>
            </a:r>
          </a:p>
          <a:p>
            <a:pPr lvl="1"/>
            <a:r>
              <a:rPr lang="cs-CZ" dirty="0"/>
              <a:t>Informace o alergiích, zdravotních komplikacích, handicapu apod. 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70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9446E-ACF0-42D9-8B45-6176EDCFA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51CC7-993F-4A4B-B793-445B643E8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1800" dirty="0"/>
              <a:t>7:30-8:00 příchod</a:t>
            </a:r>
          </a:p>
          <a:p>
            <a:pPr lvl="1"/>
            <a:r>
              <a:rPr lang="cs-CZ" sz="1800" dirty="0"/>
              <a:t>8:00-9:00 I. sportovní aktivita </a:t>
            </a:r>
          </a:p>
          <a:p>
            <a:pPr lvl="1"/>
            <a:r>
              <a:rPr lang="cs-CZ" sz="1800" dirty="0"/>
              <a:t>9:30-10:00 svačina </a:t>
            </a:r>
          </a:p>
          <a:p>
            <a:pPr lvl="1"/>
            <a:r>
              <a:rPr lang="cs-CZ" sz="1800" dirty="0"/>
              <a:t>10:00-11:30 II. sportovní aktivita </a:t>
            </a:r>
          </a:p>
          <a:p>
            <a:pPr lvl="1"/>
            <a:r>
              <a:rPr lang="cs-CZ" sz="1800" dirty="0"/>
              <a:t>11:30-13:00 oběd + polední pauza </a:t>
            </a:r>
          </a:p>
          <a:p>
            <a:pPr lvl="1"/>
            <a:r>
              <a:rPr lang="cs-CZ" sz="1800" dirty="0"/>
              <a:t>13:00-14:30 III. sportovní aktivita </a:t>
            </a:r>
          </a:p>
          <a:p>
            <a:pPr lvl="1"/>
            <a:r>
              <a:rPr lang="cs-CZ" sz="1800" dirty="0"/>
              <a:t>14:30-15:00 svačina </a:t>
            </a:r>
          </a:p>
          <a:p>
            <a:pPr lvl="1"/>
            <a:r>
              <a:rPr lang="cs-CZ" sz="1800" dirty="0"/>
              <a:t>15:00-16:30 IV. sportovní aktivita </a:t>
            </a:r>
          </a:p>
          <a:p>
            <a:pPr lvl="1"/>
            <a:r>
              <a:rPr lang="cs-CZ" sz="1800" dirty="0"/>
              <a:t>16:30-17:00 odchod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598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E98AD3-18D5-419C-8B34-9983917D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F851B0-9143-4EF1-8A72-2E58F138A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Cena pro rodiče: 2.950,-, 2.700,- pro sourozence </a:t>
            </a:r>
          </a:p>
          <a:p>
            <a:r>
              <a:rPr lang="cs-CZ" dirty="0"/>
              <a:t>Dále dotace Městské části Praha 6 a grant (viz příloha žádosti o finanční příspěvek)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9969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{5D182E4C-26F2-4AA1-9011-AE25769B556E}tf03457510</Template>
  <TotalTime>15</TotalTime>
  <Words>206</Words>
  <Application>Microsoft Office PowerPoint</Application>
  <PresentationFormat>Širokoúhlá obrazovka</PresentationFormat>
  <Paragraphs>40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Savon</vt:lpstr>
      <vt:lpstr>Inkluzivní Příměstský tábor</vt:lpstr>
      <vt:lpstr>Informace </vt:lpstr>
      <vt:lpstr>Organizační zajištění</vt:lpstr>
      <vt:lpstr>Program</vt:lpstr>
      <vt:lpstr>Financování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Příměstský tábor</dc:title>
  <dc:creator>Kateřina Smutná</dc:creator>
  <cp:lastModifiedBy>Kateřina Smutná</cp:lastModifiedBy>
  <cp:revision>6</cp:revision>
  <dcterms:created xsi:type="dcterms:W3CDTF">2021-04-11T08:05:41Z</dcterms:created>
  <dcterms:modified xsi:type="dcterms:W3CDTF">2021-04-11T08:28:06Z</dcterms:modified>
</cp:coreProperties>
</file>