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59" r:id="rId5"/>
    <p:sldId id="290" r:id="rId6"/>
    <p:sldId id="291" r:id="rId7"/>
    <p:sldId id="261" r:id="rId8"/>
    <p:sldId id="260" r:id="rId9"/>
    <p:sldId id="292" r:id="rId10"/>
    <p:sldId id="293" r:id="rId11"/>
    <p:sldId id="294" r:id="rId12"/>
    <p:sldId id="295" r:id="rId13"/>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6" d="100"/>
          <a:sy n="76" d="100"/>
        </p:scale>
        <p:origin x="62" y="10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BE8A6E-E8B3-4EAB-B4C0-54970230D501}" type="doc">
      <dgm:prSet loTypeId="urn:microsoft.com/office/officeart/2005/8/layout/vProcess5" loCatId="process" qsTypeId="urn:microsoft.com/office/officeart/2005/8/quickstyle/simple5" qsCatId="simple" csTypeId="urn:microsoft.com/office/officeart/2005/8/colors/accent0_3" csCatId="mainScheme" phldr="1"/>
      <dgm:spPr/>
      <dgm:t>
        <a:bodyPr/>
        <a:lstStyle/>
        <a:p>
          <a:endParaRPr lang="en-US"/>
        </a:p>
      </dgm:t>
    </dgm:pt>
    <dgm:pt modelId="{C659D3D0-624A-45A4-BE82-9ED9A8A7124D}">
      <dgm:prSet/>
      <dgm:spPr/>
      <dgm:t>
        <a:bodyPr/>
        <a:lstStyle/>
        <a:p>
          <a:r>
            <a:rPr lang="cs-CZ" dirty="0"/>
            <a:t>Johanna </a:t>
          </a:r>
          <a:r>
            <a:rPr lang="cs-CZ" dirty="0" err="1"/>
            <a:t>Venho</a:t>
          </a:r>
          <a:r>
            <a:rPr lang="cs-CZ" dirty="0"/>
            <a:t>: </a:t>
          </a:r>
          <a:r>
            <a:rPr lang="cs-CZ" i="1" dirty="0" err="1"/>
            <a:t>Syyskirja</a:t>
          </a:r>
          <a:endParaRPr lang="en-US" i="1" dirty="0"/>
        </a:p>
      </dgm:t>
    </dgm:pt>
    <dgm:pt modelId="{4C3EC1AD-C31D-4EFD-A9F8-794DD6D3149C}" type="parTrans" cxnId="{D44B4E9A-6070-4E33-BEC6-3C3D8C47F085}">
      <dgm:prSet/>
      <dgm:spPr/>
      <dgm:t>
        <a:bodyPr/>
        <a:lstStyle/>
        <a:p>
          <a:endParaRPr lang="en-US"/>
        </a:p>
      </dgm:t>
    </dgm:pt>
    <dgm:pt modelId="{62835E99-EF69-4599-BB56-C31459E49094}" type="sibTrans" cxnId="{D44B4E9A-6070-4E33-BEC6-3C3D8C47F085}">
      <dgm:prSet/>
      <dgm:spPr/>
      <dgm:t>
        <a:bodyPr/>
        <a:lstStyle/>
        <a:p>
          <a:endParaRPr lang="en-US"/>
        </a:p>
      </dgm:t>
    </dgm:pt>
    <dgm:pt modelId="{8C1C6144-6A3F-4C5B-8068-6A5E951CED20}">
      <dgm:prSet/>
      <dgm:spPr/>
      <dgm:t>
        <a:bodyPr/>
        <a:lstStyle/>
        <a:p>
          <a:r>
            <a:rPr lang="cs-CZ" dirty="0" err="1"/>
            <a:t>Tove</a:t>
          </a:r>
          <a:r>
            <a:rPr lang="cs-CZ" dirty="0"/>
            <a:t> </a:t>
          </a:r>
          <a:r>
            <a:rPr lang="cs-CZ" dirty="0" err="1"/>
            <a:t>Jansson</a:t>
          </a:r>
          <a:r>
            <a:rPr lang="cs-CZ" dirty="0"/>
            <a:t>: </a:t>
          </a:r>
          <a:r>
            <a:rPr lang="cs-CZ" i="1" dirty="0" err="1"/>
            <a:t>Kesäkirja</a:t>
          </a:r>
          <a:endParaRPr lang="cs-CZ" i="1" dirty="0"/>
        </a:p>
        <a:p>
          <a:r>
            <a:rPr lang="cs-CZ" dirty="0"/>
            <a:t>č. </a:t>
          </a:r>
          <a:r>
            <a:rPr lang="cs-CZ" i="1" dirty="0"/>
            <a:t>Kniha léta</a:t>
          </a:r>
          <a:r>
            <a:rPr lang="cs-CZ" dirty="0"/>
            <a:t> </a:t>
          </a:r>
          <a:endParaRPr lang="en-US" dirty="0"/>
        </a:p>
      </dgm:t>
    </dgm:pt>
    <dgm:pt modelId="{D4BC79B1-0B87-43CF-AA7A-E17A6172CF3F}" type="parTrans" cxnId="{BA230F21-D2FC-47A6-BC1C-349F2192C7E6}">
      <dgm:prSet/>
      <dgm:spPr/>
      <dgm:t>
        <a:bodyPr/>
        <a:lstStyle/>
        <a:p>
          <a:endParaRPr lang="en-US"/>
        </a:p>
      </dgm:t>
    </dgm:pt>
    <dgm:pt modelId="{670DCEBC-67F2-4519-BC1F-E4AF4DBEDD28}" type="sibTrans" cxnId="{BA230F21-D2FC-47A6-BC1C-349F2192C7E6}">
      <dgm:prSet/>
      <dgm:spPr/>
      <dgm:t>
        <a:bodyPr/>
        <a:lstStyle/>
        <a:p>
          <a:endParaRPr lang="en-US"/>
        </a:p>
      </dgm:t>
    </dgm:pt>
    <dgm:pt modelId="{D068DAAA-A767-4A5E-8B18-D7F0B9033EF5}" type="pres">
      <dgm:prSet presAssocID="{EEBE8A6E-E8B3-4EAB-B4C0-54970230D501}" presName="outerComposite" presStyleCnt="0">
        <dgm:presLayoutVars>
          <dgm:chMax val="5"/>
          <dgm:dir/>
          <dgm:resizeHandles val="exact"/>
        </dgm:presLayoutVars>
      </dgm:prSet>
      <dgm:spPr/>
    </dgm:pt>
    <dgm:pt modelId="{51E70AC6-3D2B-4E62-95FE-BF7644AE2583}" type="pres">
      <dgm:prSet presAssocID="{EEBE8A6E-E8B3-4EAB-B4C0-54970230D501}" presName="dummyMaxCanvas" presStyleCnt="0">
        <dgm:presLayoutVars/>
      </dgm:prSet>
      <dgm:spPr/>
    </dgm:pt>
    <dgm:pt modelId="{CE4C5D58-ED21-49AA-BB84-B883CEC99AE2}" type="pres">
      <dgm:prSet presAssocID="{EEBE8A6E-E8B3-4EAB-B4C0-54970230D501}" presName="TwoNodes_1" presStyleLbl="node1" presStyleIdx="0" presStyleCnt="2">
        <dgm:presLayoutVars>
          <dgm:bulletEnabled val="1"/>
        </dgm:presLayoutVars>
      </dgm:prSet>
      <dgm:spPr/>
    </dgm:pt>
    <dgm:pt modelId="{1603A403-5D10-4FC6-8443-6452D62F5235}" type="pres">
      <dgm:prSet presAssocID="{EEBE8A6E-E8B3-4EAB-B4C0-54970230D501}" presName="TwoNodes_2" presStyleLbl="node1" presStyleIdx="1" presStyleCnt="2">
        <dgm:presLayoutVars>
          <dgm:bulletEnabled val="1"/>
        </dgm:presLayoutVars>
      </dgm:prSet>
      <dgm:spPr/>
    </dgm:pt>
    <dgm:pt modelId="{B878E88E-07D2-472A-8427-B3B246998696}" type="pres">
      <dgm:prSet presAssocID="{EEBE8A6E-E8B3-4EAB-B4C0-54970230D501}" presName="TwoConn_1-2" presStyleLbl="fgAccFollowNode1" presStyleIdx="0" presStyleCnt="1">
        <dgm:presLayoutVars>
          <dgm:bulletEnabled val="1"/>
        </dgm:presLayoutVars>
      </dgm:prSet>
      <dgm:spPr/>
    </dgm:pt>
    <dgm:pt modelId="{5859729C-D724-47C1-B54E-EF01A0BCDA65}" type="pres">
      <dgm:prSet presAssocID="{EEBE8A6E-E8B3-4EAB-B4C0-54970230D501}" presName="TwoNodes_1_text" presStyleLbl="node1" presStyleIdx="1" presStyleCnt="2">
        <dgm:presLayoutVars>
          <dgm:bulletEnabled val="1"/>
        </dgm:presLayoutVars>
      </dgm:prSet>
      <dgm:spPr/>
    </dgm:pt>
    <dgm:pt modelId="{3FDC3794-B4F4-47AF-8C1B-5EDF7A98B531}" type="pres">
      <dgm:prSet presAssocID="{EEBE8A6E-E8B3-4EAB-B4C0-54970230D501}" presName="TwoNodes_2_text" presStyleLbl="node1" presStyleIdx="1" presStyleCnt="2">
        <dgm:presLayoutVars>
          <dgm:bulletEnabled val="1"/>
        </dgm:presLayoutVars>
      </dgm:prSet>
      <dgm:spPr/>
    </dgm:pt>
  </dgm:ptLst>
  <dgm:cxnLst>
    <dgm:cxn modelId="{7C6E8320-41A4-4AF6-9736-AEB9511E286A}" type="presOf" srcId="{C659D3D0-624A-45A4-BE82-9ED9A8A7124D}" destId="{5859729C-D724-47C1-B54E-EF01A0BCDA65}" srcOrd="1" destOrd="0" presId="urn:microsoft.com/office/officeart/2005/8/layout/vProcess5"/>
    <dgm:cxn modelId="{BA230F21-D2FC-47A6-BC1C-349F2192C7E6}" srcId="{EEBE8A6E-E8B3-4EAB-B4C0-54970230D501}" destId="{8C1C6144-6A3F-4C5B-8068-6A5E951CED20}" srcOrd="1" destOrd="0" parTransId="{D4BC79B1-0B87-43CF-AA7A-E17A6172CF3F}" sibTransId="{670DCEBC-67F2-4519-BC1F-E4AF4DBEDD28}"/>
    <dgm:cxn modelId="{C359F030-6A49-4395-953F-F2F76B26D6EF}" type="presOf" srcId="{C659D3D0-624A-45A4-BE82-9ED9A8A7124D}" destId="{CE4C5D58-ED21-49AA-BB84-B883CEC99AE2}" srcOrd="0" destOrd="0" presId="urn:microsoft.com/office/officeart/2005/8/layout/vProcess5"/>
    <dgm:cxn modelId="{D44B4E9A-6070-4E33-BEC6-3C3D8C47F085}" srcId="{EEBE8A6E-E8B3-4EAB-B4C0-54970230D501}" destId="{C659D3D0-624A-45A4-BE82-9ED9A8A7124D}" srcOrd="0" destOrd="0" parTransId="{4C3EC1AD-C31D-4EFD-A9F8-794DD6D3149C}" sibTransId="{62835E99-EF69-4599-BB56-C31459E49094}"/>
    <dgm:cxn modelId="{656F40AE-4324-4EFD-B55A-1FB0F26DDB23}" type="presOf" srcId="{8C1C6144-6A3F-4C5B-8068-6A5E951CED20}" destId="{3FDC3794-B4F4-47AF-8C1B-5EDF7A98B531}" srcOrd="1" destOrd="0" presId="urn:microsoft.com/office/officeart/2005/8/layout/vProcess5"/>
    <dgm:cxn modelId="{1FDC63AF-2428-44D5-B56D-2DB4511A0657}" type="presOf" srcId="{8C1C6144-6A3F-4C5B-8068-6A5E951CED20}" destId="{1603A403-5D10-4FC6-8443-6452D62F5235}" srcOrd="0" destOrd="0" presId="urn:microsoft.com/office/officeart/2005/8/layout/vProcess5"/>
    <dgm:cxn modelId="{163FE4B5-83C6-40B8-B693-748A93982663}" type="presOf" srcId="{EEBE8A6E-E8B3-4EAB-B4C0-54970230D501}" destId="{D068DAAA-A767-4A5E-8B18-D7F0B9033EF5}" srcOrd="0" destOrd="0" presId="urn:microsoft.com/office/officeart/2005/8/layout/vProcess5"/>
    <dgm:cxn modelId="{8B96C5EC-E9A5-4702-A00E-CC36EBD1FC74}" type="presOf" srcId="{62835E99-EF69-4599-BB56-C31459E49094}" destId="{B878E88E-07D2-472A-8427-B3B246998696}" srcOrd="0" destOrd="0" presId="urn:microsoft.com/office/officeart/2005/8/layout/vProcess5"/>
    <dgm:cxn modelId="{C1715288-7353-4ECA-9D1C-5012755CFF91}" type="presParOf" srcId="{D068DAAA-A767-4A5E-8B18-D7F0B9033EF5}" destId="{51E70AC6-3D2B-4E62-95FE-BF7644AE2583}" srcOrd="0" destOrd="0" presId="urn:microsoft.com/office/officeart/2005/8/layout/vProcess5"/>
    <dgm:cxn modelId="{56B17DDE-9558-47D0-AE6C-257295C647C7}" type="presParOf" srcId="{D068DAAA-A767-4A5E-8B18-D7F0B9033EF5}" destId="{CE4C5D58-ED21-49AA-BB84-B883CEC99AE2}" srcOrd="1" destOrd="0" presId="urn:microsoft.com/office/officeart/2005/8/layout/vProcess5"/>
    <dgm:cxn modelId="{8AA6C147-D29F-4D9D-98C8-2A1932EDD32D}" type="presParOf" srcId="{D068DAAA-A767-4A5E-8B18-D7F0B9033EF5}" destId="{1603A403-5D10-4FC6-8443-6452D62F5235}" srcOrd="2" destOrd="0" presId="urn:microsoft.com/office/officeart/2005/8/layout/vProcess5"/>
    <dgm:cxn modelId="{DFD4BE32-D85F-43BD-942A-8F33A9895C39}" type="presParOf" srcId="{D068DAAA-A767-4A5E-8B18-D7F0B9033EF5}" destId="{B878E88E-07D2-472A-8427-B3B246998696}" srcOrd="3" destOrd="0" presId="urn:microsoft.com/office/officeart/2005/8/layout/vProcess5"/>
    <dgm:cxn modelId="{9740AD32-882D-401D-92FA-1DC9A16A63B4}" type="presParOf" srcId="{D068DAAA-A767-4A5E-8B18-D7F0B9033EF5}" destId="{5859729C-D724-47C1-B54E-EF01A0BCDA65}" srcOrd="4" destOrd="0" presId="urn:microsoft.com/office/officeart/2005/8/layout/vProcess5"/>
    <dgm:cxn modelId="{E68705F8-3330-4AE8-B2FA-4038D34E3F5C}" type="presParOf" srcId="{D068DAAA-A767-4A5E-8B18-D7F0B9033EF5}" destId="{3FDC3794-B4F4-47AF-8C1B-5EDF7A98B531}" srcOrd="5"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4C5D58-ED21-49AA-BB84-B883CEC99AE2}">
      <dsp:nvSpPr>
        <dsp:cNvPr id="0" name=""/>
        <dsp:cNvSpPr/>
      </dsp:nvSpPr>
      <dsp:spPr>
        <a:xfrm>
          <a:off x="0" y="0"/>
          <a:ext cx="5101793" cy="1678065"/>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cs-CZ" sz="2800" kern="1200" dirty="0"/>
            <a:t>Johanna </a:t>
          </a:r>
          <a:r>
            <a:rPr lang="cs-CZ" sz="2800" kern="1200" dirty="0" err="1"/>
            <a:t>Venho</a:t>
          </a:r>
          <a:r>
            <a:rPr lang="cs-CZ" sz="2800" kern="1200" dirty="0"/>
            <a:t>: </a:t>
          </a:r>
          <a:r>
            <a:rPr lang="cs-CZ" sz="2800" i="1" kern="1200" dirty="0" err="1"/>
            <a:t>Syyskirja</a:t>
          </a:r>
          <a:endParaRPr lang="en-US" sz="2800" i="1" kern="1200" dirty="0"/>
        </a:p>
      </dsp:txBody>
      <dsp:txXfrm>
        <a:off x="49149" y="49149"/>
        <a:ext cx="3367381" cy="1579767"/>
      </dsp:txXfrm>
    </dsp:sp>
    <dsp:sp modelId="{1603A403-5D10-4FC6-8443-6452D62F5235}">
      <dsp:nvSpPr>
        <dsp:cNvPr id="0" name=""/>
        <dsp:cNvSpPr/>
      </dsp:nvSpPr>
      <dsp:spPr>
        <a:xfrm>
          <a:off x="900316" y="2050968"/>
          <a:ext cx="5101793" cy="1678065"/>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cs-CZ" sz="2800" kern="1200" dirty="0" err="1"/>
            <a:t>Tove</a:t>
          </a:r>
          <a:r>
            <a:rPr lang="cs-CZ" sz="2800" kern="1200" dirty="0"/>
            <a:t> </a:t>
          </a:r>
          <a:r>
            <a:rPr lang="cs-CZ" sz="2800" kern="1200" dirty="0" err="1"/>
            <a:t>Jansson</a:t>
          </a:r>
          <a:r>
            <a:rPr lang="cs-CZ" sz="2800" kern="1200" dirty="0"/>
            <a:t>: </a:t>
          </a:r>
          <a:r>
            <a:rPr lang="cs-CZ" sz="2800" i="1" kern="1200" dirty="0" err="1"/>
            <a:t>Kesäkirja</a:t>
          </a:r>
          <a:endParaRPr lang="cs-CZ" sz="2800" i="1" kern="1200" dirty="0"/>
        </a:p>
        <a:p>
          <a:pPr marL="0" lvl="0" indent="0" algn="l" defTabSz="1244600">
            <a:lnSpc>
              <a:spcPct val="90000"/>
            </a:lnSpc>
            <a:spcBef>
              <a:spcPct val="0"/>
            </a:spcBef>
            <a:spcAft>
              <a:spcPct val="35000"/>
            </a:spcAft>
            <a:buNone/>
          </a:pPr>
          <a:r>
            <a:rPr lang="cs-CZ" sz="2800" kern="1200" dirty="0"/>
            <a:t>č. </a:t>
          </a:r>
          <a:r>
            <a:rPr lang="cs-CZ" sz="2800" i="1" kern="1200" dirty="0"/>
            <a:t>Kniha léta</a:t>
          </a:r>
          <a:r>
            <a:rPr lang="cs-CZ" sz="2800" kern="1200" dirty="0"/>
            <a:t> </a:t>
          </a:r>
          <a:endParaRPr lang="en-US" sz="2800" kern="1200" dirty="0"/>
        </a:p>
      </dsp:txBody>
      <dsp:txXfrm>
        <a:off x="949465" y="2100117"/>
        <a:ext cx="3012436" cy="1579767"/>
      </dsp:txXfrm>
    </dsp:sp>
    <dsp:sp modelId="{B878E88E-07D2-472A-8427-B3B246998696}">
      <dsp:nvSpPr>
        <dsp:cNvPr id="0" name=""/>
        <dsp:cNvSpPr/>
      </dsp:nvSpPr>
      <dsp:spPr>
        <a:xfrm>
          <a:off x="4011051" y="1319145"/>
          <a:ext cx="1090742" cy="1090742"/>
        </a:xfrm>
        <a:prstGeom prst="downArrow">
          <a:avLst>
            <a:gd name="adj1" fmla="val 55000"/>
            <a:gd name="adj2" fmla="val 45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4256468" y="1319145"/>
        <a:ext cx="599908" cy="820783"/>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525E94-626B-4971-8CE1-F6A45713A09A}" type="datetimeFigureOut">
              <a:rPr lang="cs-CZ" smtClean="0"/>
              <a:t>15.12.2025</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8C85B9-043D-4A7C-BD10-0BF4DF27D025}" type="slidenum">
              <a:rPr lang="cs-CZ" smtClean="0"/>
              <a:t>‹#›</a:t>
            </a:fld>
            <a:endParaRPr lang="cs-CZ"/>
          </a:p>
        </p:txBody>
      </p:sp>
    </p:spTree>
    <p:extLst>
      <p:ext uri="{BB962C8B-B14F-4D97-AF65-F5344CB8AC3E}">
        <p14:creationId xmlns:p14="http://schemas.microsoft.com/office/powerpoint/2010/main" val="1124097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08C85B9-043D-4A7C-BD10-0BF4DF27D025}" type="slidenum">
              <a:rPr lang="cs-CZ" smtClean="0"/>
              <a:t>7</a:t>
            </a:fld>
            <a:endParaRPr lang="cs-CZ"/>
          </a:p>
        </p:txBody>
      </p:sp>
    </p:spTree>
    <p:extLst>
      <p:ext uri="{BB962C8B-B14F-4D97-AF65-F5344CB8AC3E}">
        <p14:creationId xmlns:p14="http://schemas.microsoft.com/office/powerpoint/2010/main" val="3249012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08C85B9-043D-4A7C-BD10-0BF4DF27D025}" type="slidenum">
              <a:rPr lang="cs-CZ" smtClean="0"/>
              <a:t>12</a:t>
            </a:fld>
            <a:endParaRPr lang="cs-CZ"/>
          </a:p>
        </p:txBody>
      </p:sp>
    </p:spTree>
    <p:extLst>
      <p:ext uri="{BB962C8B-B14F-4D97-AF65-F5344CB8AC3E}">
        <p14:creationId xmlns:p14="http://schemas.microsoft.com/office/powerpoint/2010/main" val="25861920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77DECC-B45A-30C6-C357-EFD375B51E41}"/>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0BB11ED5-F18E-D0C8-E798-9ED5EA25DE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8781BD77-6580-84CE-A875-6A677B7566B8}"/>
              </a:ext>
            </a:extLst>
          </p:cNvPr>
          <p:cNvSpPr>
            <a:spLocks noGrp="1"/>
          </p:cNvSpPr>
          <p:nvPr>
            <p:ph type="dt" sz="half" idx="10"/>
          </p:nvPr>
        </p:nvSpPr>
        <p:spPr/>
        <p:txBody>
          <a:bodyPr/>
          <a:lstStyle/>
          <a:p>
            <a:fld id="{38335771-3823-470C-9DBC-7434D8831A82}" type="datetimeFigureOut">
              <a:rPr lang="cs-CZ" smtClean="0"/>
              <a:t>15.12.2025</a:t>
            </a:fld>
            <a:endParaRPr lang="cs-CZ"/>
          </a:p>
        </p:txBody>
      </p:sp>
      <p:sp>
        <p:nvSpPr>
          <p:cNvPr id="5" name="Zástupný symbol pro zápatí 4">
            <a:extLst>
              <a:ext uri="{FF2B5EF4-FFF2-40B4-BE49-F238E27FC236}">
                <a16:creationId xmlns:a16="http://schemas.microsoft.com/office/drawing/2014/main" id="{51D51258-9379-046E-7E70-202DE0CAC9B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DFD3568-79EB-FC8A-CD12-E45E67D91FA6}"/>
              </a:ext>
            </a:extLst>
          </p:cNvPr>
          <p:cNvSpPr>
            <a:spLocks noGrp="1"/>
          </p:cNvSpPr>
          <p:nvPr>
            <p:ph type="sldNum" sz="quarter" idx="12"/>
          </p:nvPr>
        </p:nvSpPr>
        <p:spPr/>
        <p:txBody>
          <a:bodyPr/>
          <a:lstStyle/>
          <a:p>
            <a:fld id="{327E5B73-485D-43A5-B03F-0AE81B27DBEF}" type="slidenum">
              <a:rPr lang="cs-CZ" smtClean="0"/>
              <a:t>‹#›</a:t>
            </a:fld>
            <a:endParaRPr lang="cs-CZ"/>
          </a:p>
        </p:txBody>
      </p:sp>
    </p:spTree>
    <p:extLst>
      <p:ext uri="{BB962C8B-B14F-4D97-AF65-F5344CB8AC3E}">
        <p14:creationId xmlns:p14="http://schemas.microsoft.com/office/powerpoint/2010/main" val="856200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700768F-9311-D4C2-947C-D162613E4899}"/>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895FF60D-BAB0-CAB3-C844-3381B69D9FDB}"/>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B91102E-ECA8-3ADD-D3D5-808BC16EA149}"/>
              </a:ext>
            </a:extLst>
          </p:cNvPr>
          <p:cNvSpPr>
            <a:spLocks noGrp="1"/>
          </p:cNvSpPr>
          <p:nvPr>
            <p:ph type="dt" sz="half" idx="10"/>
          </p:nvPr>
        </p:nvSpPr>
        <p:spPr/>
        <p:txBody>
          <a:bodyPr/>
          <a:lstStyle/>
          <a:p>
            <a:fld id="{38335771-3823-470C-9DBC-7434D8831A82}" type="datetimeFigureOut">
              <a:rPr lang="cs-CZ" smtClean="0"/>
              <a:t>15.12.2025</a:t>
            </a:fld>
            <a:endParaRPr lang="cs-CZ"/>
          </a:p>
        </p:txBody>
      </p:sp>
      <p:sp>
        <p:nvSpPr>
          <p:cNvPr id="5" name="Zástupný symbol pro zápatí 4">
            <a:extLst>
              <a:ext uri="{FF2B5EF4-FFF2-40B4-BE49-F238E27FC236}">
                <a16:creationId xmlns:a16="http://schemas.microsoft.com/office/drawing/2014/main" id="{D39C12AE-DE97-39C5-DB96-3242772DF92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CF6B915-6C9D-196F-B287-91D58DA16547}"/>
              </a:ext>
            </a:extLst>
          </p:cNvPr>
          <p:cNvSpPr>
            <a:spLocks noGrp="1"/>
          </p:cNvSpPr>
          <p:nvPr>
            <p:ph type="sldNum" sz="quarter" idx="12"/>
          </p:nvPr>
        </p:nvSpPr>
        <p:spPr/>
        <p:txBody>
          <a:bodyPr/>
          <a:lstStyle/>
          <a:p>
            <a:fld id="{327E5B73-485D-43A5-B03F-0AE81B27DBEF}" type="slidenum">
              <a:rPr lang="cs-CZ" smtClean="0"/>
              <a:t>‹#›</a:t>
            </a:fld>
            <a:endParaRPr lang="cs-CZ"/>
          </a:p>
        </p:txBody>
      </p:sp>
    </p:spTree>
    <p:extLst>
      <p:ext uri="{BB962C8B-B14F-4D97-AF65-F5344CB8AC3E}">
        <p14:creationId xmlns:p14="http://schemas.microsoft.com/office/powerpoint/2010/main" val="3182281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ACEACD57-64A2-38D9-63D4-E41EFC80274E}"/>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4E0C91F5-5EE5-783F-02B1-553A8C43483D}"/>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15426F7-1574-83D8-C507-E1CC2DD56CF3}"/>
              </a:ext>
            </a:extLst>
          </p:cNvPr>
          <p:cNvSpPr>
            <a:spLocks noGrp="1"/>
          </p:cNvSpPr>
          <p:nvPr>
            <p:ph type="dt" sz="half" idx="10"/>
          </p:nvPr>
        </p:nvSpPr>
        <p:spPr/>
        <p:txBody>
          <a:bodyPr/>
          <a:lstStyle/>
          <a:p>
            <a:fld id="{38335771-3823-470C-9DBC-7434D8831A82}" type="datetimeFigureOut">
              <a:rPr lang="cs-CZ" smtClean="0"/>
              <a:t>15.12.2025</a:t>
            </a:fld>
            <a:endParaRPr lang="cs-CZ"/>
          </a:p>
        </p:txBody>
      </p:sp>
      <p:sp>
        <p:nvSpPr>
          <p:cNvPr id="5" name="Zástupný symbol pro zápatí 4">
            <a:extLst>
              <a:ext uri="{FF2B5EF4-FFF2-40B4-BE49-F238E27FC236}">
                <a16:creationId xmlns:a16="http://schemas.microsoft.com/office/drawing/2014/main" id="{D90C66F2-4E4D-1281-8B33-0DE01A71CFA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EDBBC35-065A-CDE0-4E35-5539DF2B6421}"/>
              </a:ext>
            </a:extLst>
          </p:cNvPr>
          <p:cNvSpPr>
            <a:spLocks noGrp="1"/>
          </p:cNvSpPr>
          <p:nvPr>
            <p:ph type="sldNum" sz="quarter" idx="12"/>
          </p:nvPr>
        </p:nvSpPr>
        <p:spPr/>
        <p:txBody>
          <a:bodyPr/>
          <a:lstStyle/>
          <a:p>
            <a:fld id="{327E5B73-485D-43A5-B03F-0AE81B27DBEF}" type="slidenum">
              <a:rPr lang="cs-CZ" smtClean="0"/>
              <a:t>‹#›</a:t>
            </a:fld>
            <a:endParaRPr lang="cs-CZ"/>
          </a:p>
        </p:txBody>
      </p:sp>
    </p:spTree>
    <p:extLst>
      <p:ext uri="{BB962C8B-B14F-4D97-AF65-F5344CB8AC3E}">
        <p14:creationId xmlns:p14="http://schemas.microsoft.com/office/powerpoint/2010/main" val="2059142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94A43B-4457-2F58-6618-C30A72E9316D}"/>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4C996388-F18D-46B4-147B-982D7E9797F0}"/>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8636073-EA80-C5C9-B932-8526238FDEF3}"/>
              </a:ext>
            </a:extLst>
          </p:cNvPr>
          <p:cNvSpPr>
            <a:spLocks noGrp="1"/>
          </p:cNvSpPr>
          <p:nvPr>
            <p:ph type="dt" sz="half" idx="10"/>
          </p:nvPr>
        </p:nvSpPr>
        <p:spPr/>
        <p:txBody>
          <a:bodyPr/>
          <a:lstStyle/>
          <a:p>
            <a:fld id="{38335771-3823-470C-9DBC-7434D8831A82}" type="datetimeFigureOut">
              <a:rPr lang="cs-CZ" smtClean="0"/>
              <a:t>15.12.2025</a:t>
            </a:fld>
            <a:endParaRPr lang="cs-CZ"/>
          </a:p>
        </p:txBody>
      </p:sp>
      <p:sp>
        <p:nvSpPr>
          <p:cNvPr id="5" name="Zástupný symbol pro zápatí 4">
            <a:extLst>
              <a:ext uri="{FF2B5EF4-FFF2-40B4-BE49-F238E27FC236}">
                <a16:creationId xmlns:a16="http://schemas.microsoft.com/office/drawing/2014/main" id="{37DD9094-660C-C15D-1DE7-756A18DB6B0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B0A78BF-C4A1-3E68-DA83-AF4C0CF78DAA}"/>
              </a:ext>
            </a:extLst>
          </p:cNvPr>
          <p:cNvSpPr>
            <a:spLocks noGrp="1"/>
          </p:cNvSpPr>
          <p:nvPr>
            <p:ph type="sldNum" sz="quarter" idx="12"/>
          </p:nvPr>
        </p:nvSpPr>
        <p:spPr/>
        <p:txBody>
          <a:bodyPr/>
          <a:lstStyle/>
          <a:p>
            <a:fld id="{327E5B73-485D-43A5-B03F-0AE81B27DBEF}" type="slidenum">
              <a:rPr lang="cs-CZ" smtClean="0"/>
              <a:t>‹#›</a:t>
            </a:fld>
            <a:endParaRPr lang="cs-CZ"/>
          </a:p>
        </p:txBody>
      </p:sp>
    </p:spTree>
    <p:extLst>
      <p:ext uri="{BB962C8B-B14F-4D97-AF65-F5344CB8AC3E}">
        <p14:creationId xmlns:p14="http://schemas.microsoft.com/office/powerpoint/2010/main" val="3887643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D7F554-40CA-3CD2-650E-CF5C96D9FF79}"/>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4EF72B04-EE69-27C0-EB5F-5617E926354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F2D925FB-7BDE-AC64-125D-2DF249F5852B}"/>
              </a:ext>
            </a:extLst>
          </p:cNvPr>
          <p:cNvSpPr>
            <a:spLocks noGrp="1"/>
          </p:cNvSpPr>
          <p:nvPr>
            <p:ph type="dt" sz="half" idx="10"/>
          </p:nvPr>
        </p:nvSpPr>
        <p:spPr/>
        <p:txBody>
          <a:bodyPr/>
          <a:lstStyle/>
          <a:p>
            <a:fld id="{38335771-3823-470C-9DBC-7434D8831A82}" type="datetimeFigureOut">
              <a:rPr lang="cs-CZ" smtClean="0"/>
              <a:t>15.12.2025</a:t>
            </a:fld>
            <a:endParaRPr lang="cs-CZ"/>
          </a:p>
        </p:txBody>
      </p:sp>
      <p:sp>
        <p:nvSpPr>
          <p:cNvPr id="5" name="Zástupný symbol pro zápatí 4">
            <a:extLst>
              <a:ext uri="{FF2B5EF4-FFF2-40B4-BE49-F238E27FC236}">
                <a16:creationId xmlns:a16="http://schemas.microsoft.com/office/drawing/2014/main" id="{79B8277E-462D-E4A1-19C0-D045FA90A01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3C2DD1B-3CEB-CDCD-9CD2-A80DA80291E4}"/>
              </a:ext>
            </a:extLst>
          </p:cNvPr>
          <p:cNvSpPr>
            <a:spLocks noGrp="1"/>
          </p:cNvSpPr>
          <p:nvPr>
            <p:ph type="sldNum" sz="quarter" idx="12"/>
          </p:nvPr>
        </p:nvSpPr>
        <p:spPr/>
        <p:txBody>
          <a:bodyPr/>
          <a:lstStyle/>
          <a:p>
            <a:fld id="{327E5B73-485D-43A5-B03F-0AE81B27DBEF}" type="slidenum">
              <a:rPr lang="cs-CZ" smtClean="0"/>
              <a:t>‹#›</a:t>
            </a:fld>
            <a:endParaRPr lang="cs-CZ"/>
          </a:p>
        </p:txBody>
      </p:sp>
    </p:spTree>
    <p:extLst>
      <p:ext uri="{BB962C8B-B14F-4D97-AF65-F5344CB8AC3E}">
        <p14:creationId xmlns:p14="http://schemas.microsoft.com/office/powerpoint/2010/main" val="39720045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2B63DC3-3100-FBDE-E877-5C1076AA1ABA}"/>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E48B9A49-CF0F-EC35-5A17-9F1BE2330BE1}"/>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16BB60C4-704E-0DCC-B635-CFC02AA60AC6}"/>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E5E52DEA-C757-AEC3-14D9-F14A84AD7280}"/>
              </a:ext>
            </a:extLst>
          </p:cNvPr>
          <p:cNvSpPr>
            <a:spLocks noGrp="1"/>
          </p:cNvSpPr>
          <p:nvPr>
            <p:ph type="dt" sz="half" idx="10"/>
          </p:nvPr>
        </p:nvSpPr>
        <p:spPr/>
        <p:txBody>
          <a:bodyPr/>
          <a:lstStyle/>
          <a:p>
            <a:fld id="{38335771-3823-470C-9DBC-7434D8831A82}" type="datetimeFigureOut">
              <a:rPr lang="cs-CZ" smtClean="0"/>
              <a:t>15.12.2025</a:t>
            </a:fld>
            <a:endParaRPr lang="cs-CZ"/>
          </a:p>
        </p:txBody>
      </p:sp>
      <p:sp>
        <p:nvSpPr>
          <p:cNvPr id="6" name="Zástupný symbol pro zápatí 5">
            <a:extLst>
              <a:ext uri="{FF2B5EF4-FFF2-40B4-BE49-F238E27FC236}">
                <a16:creationId xmlns:a16="http://schemas.microsoft.com/office/drawing/2014/main" id="{48FE0B79-E485-2467-F506-0E9A11E3E62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81350AF6-69ED-7B85-5197-C754242E2ADD}"/>
              </a:ext>
            </a:extLst>
          </p:cNvPr>
          <p:cNvSpPr>
            <a:spLocks noGrp="1"/>
          </p:cNvSpPr>
          <p:nvPr>
            <p:ph type="sldNum" sz="quarter" idx="12"/>
          </p:nvPr>
        </p:nvSpPr>
        <p:spPr/>
        <p:txBody>
          <a:bodyPr/>
          <a:lstStyle/>
          <a:p>
            <a:fld id="{327E5B73-485D-43A5-B03F-0AE81B27DBEF}" type="slidenum">
              <a:rPr lang="cs-CZ" smtClean="0"/>
              <a:t>‹#›</a:t>
            </a:fld>
            <a:endParaRPr lang="cs-CZ"/>
          </a:p>
        </p:txBody>
      </p:sp>
    </p:spTree>
    <p:extLst>
      <p:ext uri="{BB962C8B-B14F-4D97-AF65-F5344CB8AC3E}">
        <p14:creationId xmlns:p14="http://schemas.microsoft.com/office/powerpoint/2010/main" val="2538807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BB36782-EC20-8363-2A50-78DBDB1F385F}"/>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5ABFFBE0-737F-5508-D164-0B98095BAE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6A5F789D-D6F7-1F6E-743E-83D29FFD8035}"/>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307862C3-1607-925D-1455-FCDA8D5DBF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5E2EEE84-91C0-509F-1DA9-C05444B09DC8}"/>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AF58663A-91C1-D4F0-419E-4D2B94CFAC7D}"/>
              </a:ext>
            </a:extLst>
          </p:cNvPr>
          <p:cNvSpPr>
            <a:spLocks noGrp="1"/>
          </p:cNvSpPr>
          <p:nvPr>
            <p:ph type="dt" sz="half" idx="10"/>
          </p:nvPr>
        </p:nvSpPr>
        <p:spPr/>
        <p:txBody>
          <a:bodyPr/>
          <a:lstStyle/>
          <a:p>
            <a:fld id="{38335771-3823-470C-9DBC-7434D8831A82}" type="datetimeFigureOut">
              <a:rPr lang="cs-CZ" smtClean="0"/>
              <a:t>15.12.2025</a:t>
            </a:fld>
            <a:endParaRPr lang="cs-CZ"/>
          </a:p>
        </p:txBody>
      </p:sp>
      <p:sp>
        <p:nvSpPr>
          <p:cNvPr id="8" name="Zástupný symbol pro zápatí 7">
            <a:extLst>
              <a:ext uri="{FF2B5EF4-FFF2-40B4-BE49-F238E27FC236}">
                <a16:creationId xmlns:a16="http://schemas.microsoft.com/office/drawing/2014/main" id="{FA6143D2-B77F-2F02-EB02-CE0583ABA1E0}"/>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59D5E38A-A787-081A-E4C7-D7063D7C7048}"/>
              </a:ext>
            </a:extLst>
          </p:cNvPr>
          <p:cNvSpPr>
            <a:spLocks noGrp="1"/>
          </p:cNvSpPr>
          <p:nvPr>
            <p:ph type="sldNum" sz="quarter" idx="12"/>
          </p:nvPr>
        </p:nvSpPr>
        <p:spPr/>
        <p:txBody>
          <a:bodyPr/>
          <a:lstStyle/>
          <a:p>
            <a:fld id="{327E5B73-485D-43A5-B03F-0AE81B27DBEF}" type="slidenum">
              <a:rPr lang="cs-CZ" smtClean="0"/>
              <a:t>‹#›</a:t>
            </a:fld>
            <a:endParaRPr lang="cs-CZ"/>
          </a:p>
        </p:txBody>
      </p:sp>
    </p:spTree>
    <p:extLst>
      <p:ext uri="{BB962C8B-B14F-4D97-AF65-F5344CB8AC3E}">
        <p14:creationId xmlns:p14="http://schemas.microsoft.com/office/powerpoint/2010/main" val="421232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3E1D84-CB59-3627-8B41-2A7D2C3E82F3}"/>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E594F3EB-97F2-8736-428E-66B744A790F4}"/>
              </a:ext>
            </a:extLst>
          </p:cNvPr>
          <p:cNvSpPr>
            <a:spLocks noGrp="1"/>
          </p:cNvSpPr>
          <p:nvPr>
            <p:ph type="dt" sz="half" idx="10"/>
          </p:nvPr>
        </p:nvSpPr>
        <p:spPr/>
        <p:txBody>
          <a:bodyPr/>
          <a:lstStyle/>
          <a:p>
            <a:fld id="{38335771-3823-470C-9DBC-7434D8831A82}" type="datetimeFigureOut">
              <a:rPr lang="cs-CZ" smtClean="0"/>
              <a:t>15.12.2025</a:t>
            </a:fld>
            <a:endParaRPr lang="cs-CZ"/>
          </a:p>
        </p:txBody>
      </p:sp>
      <p:sp>
        <p:nvSpPr>
          <p:cNvPr id="4" name="Zástupný symbol pro zápatí 3">
            <a:extLst>
              <a:ext uri="{FF2B5EF4-FFF2-40B4-BE49-F238E27FC236}">
                <a16:creationId xmlns:a16="http://schemas.microsoft.com/office/drawing/2014/main" id="{D7E58707-06EC-DCAD-EBB8-6B93D3502E9D}"/>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5261AA28-B519-7D0B-B42A-0F824D5A016B}"/>
              </a:ext>
            </a:extLst>
          </p:cNvPr>
          <p:cNvSpPr>
            <a:spLocks noGrp="1"/>
          </p:cNvSpPr>
          <p:nvPr>
            <p:ph type="sldNum" sz="quarter" idx="12"/>
          </p:nvPr>
        </p:nvSpPr>
        <p:spPr/>
        <p:txBody>
          <a:bodyPr/>
          <a:lstStyle/>
          <a:p>
            <a:fld id="{327E5B73-485D-43A5-B03F-0AE81B27DBEF}" type="slidenum">
              <a:rPr lang="cs-CZ" smtClean="0"/>
              <a:t>‹#›</a:t>
            </a:fld>
            <a:endParaRPr lang="cs-CZ"/>
          </a:p>
        </p:txBody>
      </p:sp>
    </p:spTree>
    <p:extLst>
      <p:ext uri="{BB962C8B-B14F-4D97-AF65-F5344CB8AC3E}">
        <p14:creationId xmlns:p14="http://schemas.microsoft.com/office/powerpoint/2010/main" val="861420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92C7047D-5184-FAFD-DDB6-B019FC628352}"/>
              </a:ext>
            </a:extLst>
          </p:cNvPr>
          <p:cNvSpPr>
            <a:spLocks noGrp="1"/>
          </p:cNvSpPr>
          <p:nvPr>
            <p:ph type="dt" sz="half" idx="10"/>
          </p:nvPr>
        </p:nvSpPr>
        <p:spPr/>
        <p:txBody>
          <a:bodyPr/>
          <a:lstStyle/>
          <a:p>
            <a:fld id="{38335771-3823-470C-9DBC-7434D8831A82}" type="datetimeFigureOut">
              <a:rPr lang="cs-CZ" smtClean="0"/>
              <a:t>15.12.2025</a:t>
            </a:fld>
            <a:endParaRPr lang="cs-CZ"/>
          </a:p>
        </p:txBody>
      </p:sp>
      <p:sp>
        <p:nvSpPr>
          <p:cNvPr id="3" name="Zástupný symbol pro zápatí 2">
            <a:extLst>
              <a:ext uri="{FF2B5EF4-FFF2-40B4-BE49-F238E27FC236}">
                <a16:creationId xmlns:a16="http://schemas.microsoft.com/office/drawing/2014/main" id="{5CE29DBB-D7A8-15C3-578A-E98956580B76}"/>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5BC5F646-2880-DB64-1ED1-66AFD51593E2}"/>
              </a:ext>
            </a:extLst>
          </p:cNvPr>
          <p:cNvSpPr>
            <a:spLocks noGrp="1"/>
          </p:cNvSpPr>
          <p:nvPr>
            <p:ph type="sldNum" sz="quarter" idx="12"/>
          </p:nvPr>
        </p:nvSpPr>
        <p:spPr/>
        <p:txBody>
          <a:bodyPr/>
          <a:lstStyle/>
          <a:p>
            <a:fld id="{327E5B73-485D-43A5-B03F-0AE81B27DBEF}" type="slidenum">
              <a:rPr lang="cs-CZ" smtClean="0"/>
              <a:t>‹#›</a:t>
            </a:fld>
            <a:endParaRPr lang="cs-CZ"/>
          </a:p>
        </p:txBody>
      </p:sp>
    </p:spTree>
    <p:extLst>
      <p:ext uri="{BB962C8B-B14F-4D97-AF65-F5344CB8AC3E}">
        <p14:creationId xmlns:p14="http://schemas.microsoft.com/office/powerpoint/2010/main" val="1371726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CDAB24-BEFB-2C39-B568-60AF6AC6EED1}"/>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95E87850-F91D-3109-C48B-7007B48922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F54518FF-7487-D457-C2BE-D2DDB6D029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1A062054-E4C2-F4A9-4DF1-C92B2846457B}"/>
              </a:ext>
            </a:extLst>
          </p:cNvPr>
          <p:cNvSpPr>
            <a:spLocks noGrp="1"/>
          </p:cNvSpPr>
          <p:nvPr>
            <p:ph type="dt" sz="half" idx="10"/>
          </p:nvPr>
        </p:nvSpPr>
        <p:spPr/>
        <p:txBody>
          <a:bodyPr/>
          <a:lstStyle/>
          <a:p>
            <a:fld id="{38335771-3823-470C-9DBC-7434D8831A82}" type="datetimeFigureOut">
              <a:rPr lang="cs-CZ" smtClean="0"/>
              <a:t>15.12.2025</a:t>
            </a:fld>
            <a:endParaRPr lang="cs-CZ"/>
          </a:p>
        </p:txBody>
      </p:sp>
      <p:sp>
        <p:nvSpPr>
          <p:cNvPr id="6" name="Zástupný symbol pro zápatí 5">
            <a:extLst>
              <a:ext uri="{FF2B5EF4-FFF2-40B4-BE49-F238E27FC236}">
                <a16:creationId xmlns:a16="http://schemas.microsoft.com/office/drawing/2014/main" id="{99BE87DE-ABD5-1D9B-59A5-E45B32B89D54}"/>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97D71B13-C181-F1B4-45C4-B91ADE630320}"/>
              </a:ext>
            </a:extLst>
          </p:cNvPr>
          <p:cNvSpPr>
            <a:spLocks noGrp="1"/>
          </p:cNvSpPr>
          <p:nvPr>
            <p:ph type="sldNum" sz="quarter" idx="12"/>
          </p:nvPr>
        </p:nvSpPr>
        <p:spPr/>
        <p:txBody>
          <a:bodyPr/>
          <a:lstStyle/>
          <a:p>
            <a:fld id="{327E5B73-485D-43A5-B03F-0AE81B27DBEF}" type="slidenum">
              <a:rPr lang="cs-CZ" smtClean="0"/>
              <a:t>‹#›</a:t>
            </a:fld>
            <a:endParaRPr lang="cs-CZ"/>
          </a:p>
        </p:txBody>
      </p:sp>
    </p:spTree>
    <p:extLst>
      <p:ext uri="{BB962C8B-B14F-4D97-AF65-F5344CB8AC3E}">
        <p14:creationId xmlns:p14="http://schemas.microsoft.com/office/powerpoint/2010/main" val="31398386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21D672-4E31-9881-641B-3737ABF37BEC}"/>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78B1AFC7-C2C6-C15A-D692-782B998107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4BA8797D-C510-B819-7859-66C6298506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01EF19D1-692B-3216-21EA-98CCBCD94C58}"/>
              </a:ext>
            </a:extLst>
          </p:cNvPr>
          <p:cNvSpPr>
            <a:spLocks noGrp="1"/>
          </p:cNvSpPr>
          <p:nvPr>
            <p:ph type="dt" sz="half" idx="10"/>
          </p:nvPr>
        </p:nvSpPr>
        <p:spPr/>
        <p:txBody>
          <a:bodyPr/>
          <a:lstStyle/>
          <a:p>
            <a:fld id="{38335771-3823-470C-9DBC-7434D8831A82}" type="datetimeFigureOut">
              <a:rPr lang="cs-CZ" smtClean="0"/>
              <a:t>15.12.2025</a:t>
            </a:fld>
            <a:endParaRPr lang="cs-CZ"/>
          </a:p>
        </p:txBody>
      </p:sp>
      <p:sp>
        <p:nvSpPr>
          <p:cNvPr id="6" name="Zástupný symbol pro zápatí 5">
            <a:extLst>
              <a:ext uri="{FF2B5EF4-FFF2-40B4-BE49-F238E27FC236}">
                <a16:creationId xmlns:a16="http://schemas.microsoft.com/office/drawing/2014/main" id="{7EC4CC85-2D8B-DA97-2065-AE961CF0EF9C}"/>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CC08DAC4-D636-201C-1CF2-B4534FF5D473}"/>
              </a:ext>
            </a:extLst>
          </p:cNvPr>
          <p:cNvSpPr>
            <a:spLocks noGrp="1"/>
          </p:cNvSpPr>
          <p:nvPr>
            <p:ph type="sldNum" sz="quarter" idx="12"/>
          </p:nvPr>
        </p:nvSpPr>
        <p:spPr/>
        <p:txBody>
          <a:bodyPr/>
          <a:lstStyle/>
          <a:p>
            <a:fld id="{327E5B73-485D-43A5-B03F-0AE81B27DBEF}" type="slidenum">
              <a:rPr lang="cs-CZ" smtClean="0"/>
              <a:t>‹#›</a:t>
            </a:fld>
            <a:endParaRPr lang="cs-CZ"/>
          </a:p>
        </p:txBody>
      </p:sp>
    </p:spTree>
    <p:extLst>
      <p:ext uri="{BB962C8B-B14F-4D97-AF65-F5344CB8AC3E}">
        <p14:creationId xmlns:p14="http://schemas.microsoft.com/office/powerpoint/2010/main" val="3128491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A53CE48C-21FE-7391-AA3B-693B3DFAB5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FD9479CE-5BFC-0B40-D26C-0EC3B00D0D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606C97CB-CEEE-12A6-29B2-D42EACF31F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8335771-3823-470C-9DBC-7434D8831A82}" type="datetimeFigureOut">
              <a:rPr lang="cs-CZ" smtClean="0"/>
              <a:t>15.12.2025</a:t>
            </a:fld>
            <a:endParaRPr lang="cs-CZ"/>
          </a:p>
        </p:txBody>
      </p:sp>
      <p:sp>
        <p:nvSpPr>
          <p:cNvPr id="5" name="Zástupný symbol pro zápatí 4">
            <a:extLst>
              <a:ext uri="{FF2B5EF4-FFF2-40B4-BE49-F238E27FC236}">
                <a16:creationId xmlns:a16="http://schemas.microsoft.com/office/drawing/2014/main" id="{16232EFD-12A8-B5E2-CD6D-0DA5A30328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cs-CZ"/>
          </a:p>
        </p:txBody>
      </p:sp>
      <p:sp>
        <p:nvSpPr>
          <p:cNvPr id="6" name="Zástupný symbol pro číslo snímku 5">
            <a:extLst>
              <a:ext uri="{FF2B5EF4-FFF2-40B4-BE49-F238E27FC236}">
                <a16:creationId xmlns:a16="http://schemas.microsoft.com/office/drawing/2014/main" id="{2FE5210F-4E7F-C71F-F94C-65B8ABE208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27E5B73-485D-43A5-B03F-0AE81B27DBEF}" type="slidenum">
              <a:rPr lang="cs-CZ" smtClean="0"/>
              <a:t>‹#›</a:t>
            </a:fld>
            <a:endParaRPr lang="cs-CZ"/>
          </a:p>
        </p:txBody>
      </p:sp>
    </p:spTree>
    <p:extLst>
      <p:ext uri="{BB962C8B-B14F-4D97-AF65-F5344CB8AC3E}">
        <p14:creationId xmlns:p14="http://schemas.microsoft.com/office/powerpoint/2010/main" val="37265722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fi.wikipedia.org/w/index.php?title=Lieri&amp;action=edit&amp;redlink=1" TargetMode="External"/><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hyperlink" Target="https://fi.wikipedia.org/wiki/Petroli" TargetMode="External"/><Relationship Id="rId4" Type="http://schemas.openxmlformats.org/officeDocument/2006/relationships/hyperlink" Target="https://fi.wikipedia.org/wiki/%C3%96ljylamppu"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moomin.com/"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wsoy.fi/kirjat/syyskirja/"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hyperlink" Target="https://www.wsoy.fi/kirjat/haru-eras-saari/" TargetMode="External"/><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hyperlink" Target="https://forlaget.com/bocker/anteckningar-fran-en-o/"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www.moomin.com/fi/blogi/klovharu-tove-janssonin-saari/#407802e0"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rázek 3">
            <a:extLst>
              <a:ext uri="{FF2B5EF4-FFF2-40B4-BE49-F238E27FC236}">
                <a16:creationId xmlns:a16="http://schemas.microsoft.com/office/drawing/2014/main" id="{6F27E386-4AEA-D4CA-732F-5C34E998A3C1}"/>
              </a:ext>
            </a:extLst>
          </p:cNvPr>
          <p:cNvPicPr>
            <a:picLocks noChangeAspect="1"/>
          </p:cNvPicPr>
          <p:nvPr/>
        </p:nvPicPr>
        <p:blipFill>
          <a:blip r:embed="rId2"/>
          <a:srcRect t="21476" r="-1" b="34906"/>
          <a:stretch>
            <a:fillRect/>
          </a:stretch>
        </p:blipFill>
        <p:spPr>
          <a:xfrm>
            <a:off x="2522358" y="10"/>
            <a:ext cx="9669642" cy="6857990"/>
          </a:xfrm>
          <a:prstGeom prst="rect">
            <a:avLst/>
          </a:prstGeom>
        </p:spPr>
      </p:pic>
      <p:sp>
        <p:nvSpPr>
          <p:cNvPr id="16" name="Rectangle 15">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Nadpis 1">
            <a:extLst>
              <a:ext uri="{FF2B5EF4-FFF2-40B4-BE49-F238E27FC236}">
                <a16:creationId xmlns:a16="http://schemas.microsoft.com/office/drawing/2014/main" id="{509F49AF-FC46-861B-186D-60A826160E75}"/>
              </a:ext>
            </a:extLst>
          </p:cNvPr>
          <p:cNvSpPr>
            <a:spLocks noGrp="1"/>
          </p:cNvSpPr>
          <p:nvPr>
            <p:ph type="ctrTitle"/>
          </p:nvPr>
        </p:nvSpPr>
        <p:spPr>
          <a:xfrm>
            <a:off x="952228" y="743447"/>
            <a:ext cx="4674849" cy="3692028"/>
          </a:xfrm>
          <a:noFill/>
        </p:spPr>
        <p:txBody>
          <a:bodyPr>
            <a:normAutofit/>
          </a:bodyPr>
          <a:lstStyle/>
          <a:p>
            <a:pPr algn="l"/>
            <a:r>
              <a:rPr lang="cs-CZ" sz="5200" dirty="0"/>
              <a:t>Johanna </a:t>
            </a:r>
            <a:r>
              <a:rPr lang="cs-CZ" sz="5200" dirty="0" err="1"/>
              <a:t>Venho</a:t>
            </a:r>
            <a:r>
              <a:rPr lang="cs-CZ" sz="5200" dirty="0"/>
              <a:t>: </a:t>
            </a:r>
            <a:r>
              <a:rPr lang="cs-CZ" sz="5200" i="1" dirty="0" err="1"/>
              <a:t>Syyskirja</a:t>
            </a:r>
            <a:r>
              <a:rPr lang="cs-CZ" sz="5200" dirty="0"/>
              <a:t> (2021)</a:t>
            </a:r>
          </a:p>
        </p:txBody>
      </p:sp>
      <p:sp>
        <p:nvSpPr>
          <p:cNvPr id="3" name="Podnadpis 2">
            <a:extLst>
              <a:ext uri="{FF2B5EF4-FFF2-40B4-BE49-F238E27FC236}">
                <a16:creationId xmlns:a16="http://schemas.microsoft.com/office/drawing/2014/main" id="{368E790E-739D-9CBB-7AA9-58BF20110D99}"/>
              </a:ext>
            </a:extLst>
          </p:cNvPr>
          <p:cNvSpPr>
            <a:spLocks noGrp="1"/>
          </p:cNvSpPr>
          <p:nvPr>
            <p:ph type="subTitle" idx="1"/>
          </p:nvPr>
        </p:nvSpPr>
        <p:spPr>
          <a:xfrm>
            <a:off x="952229" y="4629234"/>
            <a:ext cx="3973386" cy="1485319"/>
          </a:xfrm>
          <a:noFill/>
        </p:spPr>
        <p:txBody>
          <a:bodyPr>
            <a:normAutofit/>
          </a:bodyPr>
          <a:lstStyle/>
          <a:p>
            <a:pPr algn="l"/>
            <a:r>
              <a:rPr lang="cs-CZ" dirty="0"/>
              <a:t>Překladatelský seminář 2025</a:t>
            </a:r>
          </a:p>
        </p:txBody>
      </p:sp>
    </p:spTree>
    <p:extLst>
      <p:ext uri="{BB962C8B-B14F-4D97-AF65-F5344CB8AC3E}">
        <p14:creationId xmlns:p14="http://schemas.microsoft.com/office/powerpoint/2010/main" val="1277599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5ECF638-D782-EE15-1E75-744BF5E98111}"/>
              </a:ext>
            </a:extLst>
          </p:cNvPr>
          <p:cNvSpPr>
            <a:spLocks noGrp="1"/>
          </p:cNvSpPr>
          <p:nvPr>
            <p:ph type="title"/>
          </p:nvPr>
        </p:nvSpPr>
        <p:spPr/>
        <p:txBody>
          <a:bodyPr/>
          <a:lstStyle/>
          <a:p>
            <a:r>
              <a:rPr lang="cs-CZ" dirty="0"/>
              <a:t>MARIA (s. 9-10)</a:t>
            </a:r>
          </a:p>
        </p:txBody>
      </p:sp>
      <p:sp>
        <p:nvSpPr>
          <p:cNvPr id="3" name="Zástupný obsah 2">
            <a:extLst>
              <a:ext uri="{FF2B5EF4-FFF2-40B4-BE49-F238E27FC236}">
                <a16:creationId xmlns:a16="http://schemas.microsoft.com/office/drawing/2014/main" id="{59F55447-2E65-AA08-C422-0D0FA43F7004}"/>
              </a:ext>
            </a:extLst>
          </p:cNvPr>
          <p:cNvSpPr>
            <a:spLocks noGrp="1"/>
          </p:cNvSpPr>
          <p:nvPr>
            <p:ph idx="1"/>
          </p:nvPr>
        </p:nvSpPr>
        <p:spPr>
          <a:xfrm>
            <a:off x="838200" y="1690688"/>
            <a:ext cx="8185220" cy="4890981"/>
          </a:xfrm>
        </p:spPr>
        <p:txBody>
          <a:bodyPr>
            <a:normAutofit fontScale="85000" lnSpcReduction="20000"/>
          </a:bodyPr>
          <a:lstStyle/>
          <a:p>
            <a:pPr marL="0" indent="0">
              <a:buNone/>
            </a:pPr>
            <a:endParaRPr lang="cs-CZ" dirty="0"/>
          </a:p>
          <a:p>
            <a:pPr marL="0" indent="0">
              <a:buNone/>
            </a:pPr>
            <a:r>
              <a:rPr lang="fi-FI" b="1" dirty="0"/>
              <a:t>Luontoliitto</a:t>
            </a:r>
            <a:r>
              <a:rPr lang="fi-FI" dirty="0"/>
              <a:t> (yhdistysrekisterissä Luonto-Liitto ry) on vuonna 1943 perustettu valtakunnallinen lasten ja nuorten ympäristönsuojelu- ja luonnonharrastusjärjestö. Sillä on noin 6 800 jäsentä. Luontoliitto pyrkii edistämään ympäristökasvatusta, luonnossa harrastamista sekä metsien, ilmaston, virtavesien, Itämeren ja suurpetojen suojelua sekä toimii kestävän kulutuksen puolesta. Järjestön tavoitteena on yhteiskunta, jossa arvostetaan luonnon moninaisuutta ja sen itseisarvoa. Luontoliitto on Suomen luonnonsuojeluliiton nuorisojärjestö.</a:t>
            </a:r>
          </a:p>
          <a:p>
            <a:pPr marL="0" indent="0">
              <a:buNone/>
            </a:pPr>
            <a:r>
              <a:rPr lang="fi-FI" dirty="0"/>
              <a:t>Luontoliitto on yksi harvoista maankattavista ympäristöalan kansalaisjärjestöistä Suomessa. Se on lisäksi ainoa suomalainen ympäristöjärjestö, joka keskittyy nuorten omaehtoiseen ympäristötoimintaan. Luontoliitto on puoluepoliittisesti sitoutumaton järjestö.</a:t>
            </a:r>
            <a:endParaRPr lang="cs-CZ" dirty="0"/>
          </a:p>
        </p:txBody>
      </p:sp>
      <p:pic>
        <p:nvPicPr>
          <p:cNvPr id="4" name="Obrázek 3">
            <a:extLst>
              <a:ext uri="{FF2B5EF4-FFF2-40B4-BE49-F238E27FC236}">
                <a16:creationId xmlns:a16="http://schemas.microsoft.com/office/drawing/2014/main" id="{FE34E9E6-DC20-6510-E8C4-DC62F28A4C83}"/>
              </a:ext>
            </a:extLst>
          </p:cNvPr>
          <p:cNvPicPr>
            <a:picLocks noChangeAspect="1"/>
          </p:cNvPicPr>
          <p:nvPr/>
        </p:nvPicPr>
        <p:blipFill>
          <a:blip r:embed="rId2"/>
          <a:stretch>
            <a:fillRect/>
          </a:stretch>
        </p:blipFill>
        <p:spPr>
          <a:xfrm>
            <a:off x="9516313" y="1924321"/>
            <a:ext cx="2219325" cy="2066925"/>
          </a:xfrm>
          <a:prstGeom prst="rect">
            <a:avLst/>
          </a:prstGeom>
        </p:spPr>
      </p:pic>
    </p:spTree>
    <p:extLst>
      <p:ext uri="{BB962C8B-B14F-4D97-AF65-F5344CB8AC3E}">
        <p14:creationId xmlns:p14="http://schemas.microsoft.com/office/powerpoint/2010/main" val="13827302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1AC6A30-4F22-4C0F-B278-19C5B8A80C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B4335AD-65B1-44E4-90AF-264024FE4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12191999"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C03B5E35-C485-7919-7F59-861834DD06A3}"/>
              </a:ext>
            </a:extLst>
          </p:cNvPr>
          <p:cNvSpPr>
            <a:spLocks noGrp="1"/>
          </p:cNvSpPr>
          <p:nvPr>
            <p:ph type="title"/>
          </p:nvPr>
        </p:nvSpPr>
        <p:spPr>
          <a:xfrm>
            <a:off x="3695702" y="195943"/>
            <a:ext cx="4800598" cy="1765129"/>
          </a:xfrm>
        </p:spPr>
        <p:txBody>
          <a:bodyPr>
            <a:normAutofit fontScale="90000"/>
          </a:bodyPr>
          <a:lstStyle/>
          <a:p>
            <a:pPr algn="ctr"/>
            <a:r>
              <a:rPr lang="cs-CZ" dirty="0">
                <a:solidFill>
                  <a:schemeClr val="tx1">
                    <a:lumMod val="85000"/>
                    <a:lumOff val="15000"/>
                  </a:schemeClr>
                </a:solidFill>
              </a:rPr>
              <a:t>1. luku, </a:t>
            </a:r>
            <a:r>
              <a:rPr lang="cs-CZ" dirty="0" err="1">
                <a:solidFill>
                  <a:schemeClr val="tx1">
                    <a:lumMod val="85000"/>
                    <a:lumOff val="15000"/>
                  </a:schemeClr>
                </a:solidFill>
              </a:rPr>
              <a:t>jossa</a:t>
            </a:r>
            <a:r>
              <a:rPr lang="cs-CZ" dirty="0">
                <a:solidFill>
                  <a:schemeClr val="tx1">
                    <a:lumMod val="85000"/>
                    <a:lumOff val="15000"/>
                  </a:schemeClr>
                </a:solidFill>
              </a:rPr>
              <a:t> </a:t>
            </a:r>
            <a:r>
              <a:rPr lang="cs-CZ" dirty="0" err="1">
                <a:solidFill>
                  <a:schemeClr val="tx1">
                    <a:lumMod val="85000"/>
                    <a:lumOff val="15000"/>
                  </a:schemeClr>
                </a:solidFill>
              </a:rPr>
              <a:t>Tove</a:t>
            </a:r>
            <a:r>
              <a:rPr lang="cs-CZ" dirty="0">
                <a:solidFill>
                  <a:schemeClr val="tx1">
                    <a:lumMod val="85000"/>
                    <a:lumOff val="15000"/>
                  </a:schemeClr>
                </a:solidFill>
              </a:rPr>
              <a:t> </a:t>
            </a:r>
            <a:r>
              <a:rPr lang="cs-CZ" dirty="0" err="1">
                <a:solidFill>
                  <a:schemeClr val="tx1">
                    <a:lumMod val="85000"/>
                    <a:lumOff val="15000"/>
                  </a:schemeClr>
                </a:solidFill>
              </a:rPr>
              <a:t>tähyää</a:t>
            </a:r>
            <a:r>
              <a:rPr lang="cs-CZ" dirty="0">
                <a:solidFill>
                  <a:schemeClr val="tx1">
                    <a:lumMod val="85000"/>
                    <a:lumOff val="15000"/>
                  </a:schemeClr>
                </a:solidFill>
              </a:rPr>
              <a:t> </a:t>
            </a:r>
            <a:r>
              <a:rPr lang="cs-CZ" dirty="0" err="1">
                <a:solidFill>
                  <a:schemeClr val="tx1">
                    <a:lumMod val="85000"/>
                    <a:lumOff val="15000"/>
                  </a:schemeClr>
                </a:solidFill>
              </a:rPr>
              <a:t>merelle</a:t>
            </a:r>
            <a:r>
              <a:rPr lang="cs-CZ" dirty="0">
                <a:solidFill>
                  <a:schemeClr val="tx1">
                    <a:lumMod val="85000"/>
                    <a:lumOff val="15000"/>
                  </a:schemeClr>
                </a:solidFill>
              </a:rPr>
              <a:t> (s. 13)</a:t>
            </a:r>
          </a:p>
        </p:txBody>
      </p:sp>
      <p:pic>
        <p:nvPicPr>
          <p:cNvPr id="4" name="Obrázek 3">
            <a:extLst>
              <a:ext uri="{FF2B5EF4-FFF2-40B4-BE49-F238E27FC236}">
                <a16:creationId xmlns:a16="http://schemas.microsoft.com/office/drawing/2014/main" id="{553330FE-3AE0-7B34-C43B-F977185FDCE1}"/>
              </a:ext>
            </a:extLst>
          </p:cNvPr>
          <p:cNvPicPr>
            <a:picLocks noChangeAspect="1"/>
          </p:cNvPicPr>
          <p:nvPr/>
        </p:nvPicPr>
        <p:blipFill>
          <a:blip r:embed="rId2"/>
          <a:srcRect l="17376" r="20407"/>
          <a:stretch>
            <a:fillRect/>
          </a:stretch>
        </p:blipFill>
        <p:spPr>
          <a:xfrm>
            <a:off x="3" y="1"/>
            <a:ext cx="3695699" cy="6858001"/>
          </a:xfrm>
          <a:custGeom>
            <a:avLst/>
            <a:gdLst/>
            <a:ahLst/>
            <a:cxnLst/>
            <a:rect l="l" t="t" r="r" b="b"/>
            <a:pathLst>
              <a:path w="3695699" h="6858001">
                <a:moveTo>
                  <a:pt x="0" y="0"/>
                </a:moveTo>
                <a:lnTo>
                  <a:pt x="3435129" y="0"/>
                </a:lnTo>
                <a:lnTo>
                  <a:pt x="3430599" y="17349"/>
                </a:lnTo>
                <a:cubicBezTo>
                  <a:pt x="3437542" y="19835"/>
                  <a:pt x="3423757" y="30822"/>
                  <a:pt x="3427683" y="38871"/>
                </a:cubicBezTo>
                <a:cubicBezTo>
                  <a:pt x="3431230" y="44698"/>
                  <a:pt x="3427877" y="49388"/>
                  <a:pt x="3427096" y="55116"/>
                </a:cubicBezTo>
                <a:cubicBezTo>
                  <a:pt x="3429620" y="62945"/>
                  <a:pt x="3421946" y="87211"/>
                  <a:pt x="3417356" y="93331"/>
                </a:cubicBezTo>
                <a:cubicBezTo>
                  <a:pt x="3401974" y="107607"/>
                  <a:pt x="3409629" y="143436"/>
                  <a:pt x="3397765" y="155370"/>
                </a:cubicBezTo>
                <a:cubicBezTo>
                  <a:pt x="3395800" y="159886"/>
                  <a:pt x="3394789" y="164378"/>
                  <a:pt x="3394373" y="168831"/>
                </a:cubicBezTo>
                <a:lnTo>
                  <a:pt x="3394553" y="181402"/>
                </a:lnTo>
                <a:lnTo>
                  <a:pt x="3397293" y="185192"/>
                </a:lnTo>
                <a:lnTo>
                  <a:pt x="3395923" y="192756"/>
                </a:lnTo>
                <a:cubicBezTo>
                  <a:pt x="3396018" y="193497"/>
                  <a:pt x="3396112" y="194237"/>
                  <a:pt x="3396207" y="194978"/>
                </a:cubicBezTo>
                <a:cubicBezTo>
                  <a:pt x="3396531" y="199154"/>
                  <a:pt x="3396856" y="203330"/>
                  <a:pt x="3397180" y="207506"/>
                </a:cubicBezTo>
                <a:cubicBezTo>
                  <a:pt x="3382438" y="200939"/>
                  <a:pt x="3394549" y="241317"/>
                  <a:pt x="3383191" y="229051"/>
                </a:cubicBezTo>
                <a:cubicBezTo>
                  <a:pt x="3382519" y="234401"/>
                  <a:pt x="3381383" y="237332"/>
                  <a:pt x="3380194" y="239137"/>
                </a:cubicBezTo>
                <a:lnTo>
                  <a:pt x="3349267" y="310262"/>
                </a:lnTo>
                <a:lnTo>
                  <a:pt x="3344455" y="381704"/>
                </a:lnTo>
                <a:cubicBezTo>
                  <a:pt x="3343420" y="464598"/>
                  <a:pt x="3338482" y="511985"/>
                  <a:pt x="3327551" y="571873"/>
                </a:cubicBezTo>
                <a:cubicBezTo>
                  <a:pt x="3316620" y="631761"/>
                  <a:pt x="3309762" y="702429"/>
                  <a:pt x="3278869" y="741030"/>
                </a:cubicBezTo>
                <a:lnTo>
                  <a:pt x="3239259" y="957888"/>
                </a:lnTo>
                <a:cubicBezTo>
                  <a:pt x="3267597" y="1021376"/>
                  <a:pt x="3235647" y="1004478"/>
                  <a:pt x="3243890" y="1047869"/>
                </a:cubicBezTo>
                <a:cubicBezTo>
                  <a:pt x="3245988" y="1077107"/>
                  <a:pt x="3228006" y="1101189"/>
                  <a:pt x="3221700" y="1118244"/>
                </a:cubicBezTo>
                <a:cubicBezTo>
                  <a:pt x="3220198" y="1120922"/>
                  <a:pt x="3213346" y="1188569"/>
                  <a:pt x="3211078" y="1190394"/>
                </a:cubicBezTo>
                <a:cubicBezTo>
                  <a:pt x="3204899" y="1218939"/>
                  <a:pt x="3210276" y="1253036"/>
                  <a:pt x="3199704" y="1304585"/>
                </a:cubicBezTo>
                <a:cubicBezTo>
                  <a:pt x="3199438" y="1346246"/>
                  <a:pt x="3168623" y="1413431"/>
                  <a:pt x="3167741" y="1449444"/>
                </a:cubicBezTo>
                <a:cubicBezTo>
                  <a:pt x="3180911" y="1471132"/>
                  <a:pt x="3193362" y="1499173"/>
                  <a:pt x="3194410" y="1520667"/>
                </a:cubicBezTo>
                <a:cubicBezTo>
                  <a:pt x="3181228" y="1513763"/>
                  <a:pt x="3199978" y="1547097"/>
                  <a:pt x="3184473" y="1547038"/>
                </a:cubicBezTo>
                <a:cubicBezTo>
                  <a:pt x="3185153" y="1550949"/>
                  <a:pt x="3186303" y="1554741"/>
                  <a:pt x="3187573" y="1558550"/>
                </a:cubicBezTo>
                <a:lnTo>
                  <a:pt x="3188231" y="1560544"/>
                </a:lnTo>
                <a:lnTo>
                  <a:pt x="3188195" y="1568317"/>
                </a:lnTo>
                <a:lnTo>
                  <a:pt x="3191518" y="1570772"/>
                </a:lnTo>
                <a:lnTo>
                  <a:pt x="3193853" y="1582659"/>
                </a:lnTo>
                <a:cubicBezTo>
                  <a:pt x="3194213" y="1587070"/>
                  <a:pt x="3193997" y="1591769"/>
                  <a:pt x="3192857" y="1596890"/>
                </a:cubicBezTo>
                <a:cubicBezTo>
                  <a:pt x="3185716" y="1609144"/>
                  <a:pt x="3191593" y="1629575"/>
                  <a:pt x="3189686" y="1647479"/>
                </a:cubicBezTo>
                <a:lnTo>
                  <a:pt x="3187125" y="1655568"/>
                </a:lnTo>
                <a:cubicBezTo>
                  <a:pt x="3187259" y="1659315"/>
                  <a:pt x="3192418" y="1733399"/>
                  <a:pt x="3192552" y="1737146"/>
                </a:cubicBezTo>
                <a:cubicBezTo>
                  <a:pt x="3236684" y="1834597"/>
                  <a:pt x="3210475" y="1851660"/>
                  <a:pt x="3219437" y="1908917"/>
                </a:cubicBezTo>
                <a:lnTo>
                  <a:pt x="3220572" y="1915235"/>
                </a:lnTo>
                <a:cubicBezTo>
                  <a:pt x="3225642" y="1919319"/>
                  <a:pt x="3228448" y="1945519"/>
                  <a:pt x="3226946" y="1954447"/>
                </a:cubicBezTo>
                <a:cubicBezTo>
                  <a:pt x="3219553" y="1979351"/>
                  <a:pt x="3239504" y="2001442"/>
                  <a:pt x="3234148" y="2021397"/>
                </a:cubicBezTo>
                <a:cubicBezTo>
                  <a:pt x="3234224" y="2026740"/>
                  <a:pt x="3235084" y="2031233"/>
                  <a:pt x="3236424" y="2035173"/>
                </a:cubicBezTo>
                <a:lnTo>
                  <a:pt x="3241339" y="2045116"/>
                </a:lnTo>
                <a:lnTo>
                  <a:pt x="3233470" y="2098623"/>
                </a:lnTo>
                <a:cubicBezTo>
                  <a:pt x="3230495" y="2129687"/>
                  <a:pt x="3232618" y="2188321"/>
                  <a:pt x="3230016" y="2240964"/>
                </a:cubicBezTo>
                <a:cubicBezTo>
                  <a:pt x="3226602" y="2283982"/>
                  <a:pt x="3232644" y="2342030"/>
                  <a:pt x="3237809" y="2379644"/>
                </a:cubicBezTo>
                <a:cubicBezTo>
                  <a:pt x="3244462" y="2409884"/>
                  <a:pt x="3221747" y="2435219"/>
                  <a:pt x="3237054" y="2459103"/>
                </a:cubicBezTo>
                <a:cubicBezTo>
                  <a:pt x="3245536" y="2488997"/>
                  <a:pt x="3251426" y="2510390"/>
                  <a:pt x="3255285" y="2538679"/>
                </a:cubicBezTo>
                <a:cubicBezTo>
                  <a:pt x="3258296" y="2574322"/>
                  <a:pt x="3245460" y="2589819"/>
                  <a:pt x="3245073" y="2622720"/>
                </a:cubicBezTo>
                <a:lnTo>
                  <a:pt x="3252960" y="2736087"/>
                </a:lnTo>
                <a:cubicBezTo>
                  <a:pt x="3245577" y="2772183"/>
                  <a:pt x="3230063" y="2856752"/>
                  <a:pt x="3218681" y="2902964"/>
                </a:cubicBezTo>
                <a:cubicBezTo>
                  <a:pt x="3212624" y="2927969"/>
                  <a:pt x="3209733" y="2973979"/>
                  <a:pt x="3203641" y="3008786"/>
                </a:cubicBezTo>
                <a:cubicBezTo>
                  <a:pt x="3197547" y="3043595"/>
                  <a:pt x="3186644" y="3093251"/>
                  <a:pt x="3182123" y="3111815"/>
                </a:cubicBezTo>
                <a:lnTo>
                  <a:pt x="3176517" y="3120169"/>
                </a:lnTo>
                <a:lnTo>
                  <a:pt x="3177035" y="3121646"/>
                </a:lnTo>
                <a:cubicBezTo>
                  <a:pt x="3177423" y="3127588"/>
                  <a:pt x="3176129" y="3130763"/>
                  <a:pt x="3174093" y="3132705"/>
                </a:cubicBezTo>
                <a:lnTo>
                  <a:pt x="3171045" y="3134220"/>
                </a:lnTo>
                <a:lnTo>
                  <a:pt x="3168274" y="3141524"/>
                </a:lnTo>
                <a:lnTo>
                  <a:pt x="3160781" y="3155149"/>
                </a:lnTo>
                <a:cubicBezTo>
                  <a:pt x="3160949" y="3156237"/>
                  <a:pt x="3161116" y="3157326"/>
                  <a:pt x="3161284" y="3158414"/>
                </a:cubicBezTo>
                <a:lnTo>
                  <a:pt x="3152950" y="3180080"/>
                </a:lnTo>
                <a:lnTo>
                  <a:pt x="3153739" y="3180719"/>
                </a:lnTo>
                <a:cubicBezTo>
                  <a:pt x="3155321" y="3182647"/>
                  <a:pt x="3156128" y="3184999"/>
                  <a:pt x="3155342" y="3188313"/>
                </a:cubicBezTo>
                <a:cubicBezTo>
                  <a:pt x="3169797" y="3188216"/>
                  <a:pt x="3159934" y="3192271"/>
                  <a:pt x="3156340" y="3202049"/>
                </a:cubicBezTo>
                <a:cubicBezTo>
                  <a:pt x="3177988" y="3204083"/>
                  <a:pt x="3159779" y="3228842"/>
                  <a:pt x="3169832" y="3237938"/>
                </a:cubicBezTo>
                <a:cubicBezTo>
                  <a:pt x="3166705" y="3245075"/>
                  <a:pt x="3163793" y="3252659"/>
                  <a:pt x="3161244" y="3260564"/>
                </a:cubicBezTo>
                <a:lnTo>
                  <a:pt x="3160005" y="3265314"/>
                </a:lnTo>
                <a:cubicBezTo>
                  <a:pt x="3160063" y="3265371"/>
                  <a:pt x="3160124" y="3265428"/>
                  <a:pt x="3160184" y="3265486"/>
                </a:cubicBezTo>
                <a:cubicBezTo>
                  <a:pt x="3160345" y="3266694"/>
                  <a:pt x="3160101" y="3268319"/>
                  <a:pt x="3159279" y="3270659"/>
                </a:cubicBezTo>
                <a:lnTo>
                  <a:pt x="3157747" y="3273971"/>
                </a:lnTo>
                <a:lnTo>
                  <a:pt x="3155343" y="3283185"/>
                </a:lnTo>
                <a:cubicBezTo>
                  <a:pt x="3155517" y="3284422"/>
                  <a:pt x="3155689" y="3285657"/>
                  <a:pt x="3155860" y="3286893"/>
                </a:cubicBezTo>
                <a:lnTo>
                  <a:pt x="3158001" y="3289146"/>
                </a:lnTo>
                <a:lnTo>
                  <a:pt x="3157508" y="3289877"/>
                </a:lnTo>
                <a:cubicBezTo>
                  <a:pt x="3151604" y="3294411"/>
                  <a:pt x="3144966" y="3293561"/>
                  <a:pt x="3159853" y="3309833"/>
                </a:cubicBezTo>
                <a:cubicBezTo>
                  <a:pt x="3149181" y="3321561"/>
                  <a:pt x="3158789" y="3329345"/>
                  <a:pt x="3157392" y="3351579"/>
                </a:cubicBezTo>
                <a:cubicBezTo>
                  <a:pt x="3148710" y="3357083"/>
                  <a:pt x="3149361" y="3365079"/>
                  <a:pt x="3152871" y="3374240"/>
                </a:cubicBezTo>
                <a:cubicBezTo>
                  <a:pt x="3148885" y="3383513"/>
                  <a:pt x="3145239" y="3392740"/>
                  <a:pt x="3142119" y="3402557"/>
                </a:cubicBezTo>
                <a:lnTo>
                  <a:pt x="3138061" y="3419585"/>
                </a:lnTo>
                <a:lnTo>
                  <a:pt x="3139796" y="3424940"/>
                </a:lnTo>
                <a:cubicBezTo>
                  <a:pt x="3142520" y="3434326"/>
                  <a:pt x="3143300" y="3443700"/>
                  <a:pt x="3137669" y="3463264"/>
                </a:cubicBezTo>
                <a:cubicBezTo>
                  <a:pt x="3147380" y="3480689"/>
                  <a:pt x="3167781" y="3490510"/>
                  <a:pt x="3168140" y="3518969"/>
                </a:cubicBezTo>
                <a:cubicBezTo>
                  <a:pt x="3159473" y="3545761"/>
                  <a:pt x="3191152" y="3574399"/>
                  <a:pt x="3179206" y="3607864"/>
                </a:cubicBezTo>
                <a:cubicBezTo>
                  <a:pt x="3176757" y="3619813"/>
                  <a:pt x="3181069" y="3654600"/>
                  <a:pt x="3189125" y="3659839"/>
                </a:cubicBezTo>
                <a:cubicBezTo>
                  <a:pt x="3191518" y="3666815"/>
                  <a:pt x="3189857" y="3675779"/>
                  <a:pt x="3198077" y="3677681"/>
                </a:cubicBezTo>
                <a:cubicBezTo>
                  <a:pt x="3208136" y="3681475"/>
                  <a:pt x="3196345" y="3709561"/>
                  <a:pt x="3207094" y="3703876"/>
                </a:cubicBezTo>
                <a:cubicBezTo>
                  <a:pt x="3199084" y="3723751"/>
                  <a:pt x="3220453" y="3734396"/>
                  <a:pt x="3227016" y="3748633"/>
                </a:cubicBezTo>
                <a:cubicBezTo>
                  <a:pt x="3218663" y="3764666"/>
                  <a:pt x="3240667" y="3778725"/>
                  <a:pt x="3246806" y="3811324"/>
                </a:cubicBezTo>
                <a:cubicBezTo>
                  <a:pt x="3237058" y="3829063"/>
                  <a:pt x="3251097" y="3833247"/>
                  <a:pt x="3239091" y="3865102"/>
                </a:cubicBezTo>
                <a:cubicBezTo>
                  <a:pt x="3240755" y="3865725"/>
                  <a:pt x="3242340" y="3866659"/>
                  <a:pt x="3243800" y="3867874"/>
                </a:cubicBezTo>
                <a:cubicBezTo>
                  <a:pt x="3252276" y="3874935"/>
                  <a:pt x="3254724" y="3889782"/>
                  <a:pt x="3249268" y="3901031"/>
                </a:cubicBezTo>
                <a:cubicBezTo>
                  <a:pt x="3234180" y="3950514"/>
                  <a:pt x="3270886" y="3938724"/>
                  <a:pt x="3271850" y="3976535"/>
                </a:cubicBezTo>
                <a:cubicBezTo>
                  <a:pt x="3275333" y="4018513"/>
                  <a:pt x="3265836" y="4033210"/>
                  <a:pt x="3253128" y="4091308"/>
                </a:cubicBezTo>
                <a:cubicBezTo>
                  <a:pt x="3262530" y="4093945"/>
                  <a:pt x="3263925" y="4100312"/>
                  <a:pt x="3261491" y="4112665"/>
                </a:cubicBezTo>
                <a:cubicBezTo>
                  <a:pt x="3263824" y="4132845"/>
                  <a:pt x="3285122" y="4124005"/>
                  <a:pt x="3275235" y="4148543"/>
                </a:cubicBezTo>
                <a:cubicBezTo>
                  <a:pt x="3282222" y="4163609"/>
                  <a:pt x="3300717" y="4191930"/>
                  <a:pt x="3303406" y="4203059"/>
                </a:cubicBezTo>
                <a:cubicBezTo>
                  <a:pt x="3307769" y="4216879"/>
                  <a:pt x="3289765" y="4198911"/>
                  <a:pt x="3291377" y="4215304"/>
                </a:cubicBezTo>
                <a:cubicBezTo>
                  <a:pt x="3295421" y="4234470"/>
                  <a:pt x="3290844" y="4240556"/>
                  <a:pt x="3303627" y="4247412"/>
                </a:cubicBezTo>
                <a:cubicBezTo>
                  <a:pt x="3300302" y="4270043"/>
                  <a:pt x="3313094" y="4269840"/>
                  <a:pt x="3323715" y="4295574"/>
                </a:cubicBezTo>
                <a:cubicBezTo>
                  <a:pt x="3318854" y="4309546"/>
                  <a:pt x="3323708" y="4317748"/>
                  <a:pt x="3331757" y="4324626"/>
                </a:cubicBezTo>
                <a:cubicBezTo>
                  <a:pt x="3334500" y="4352298"/>
                  <a:pt x="3348521" y="4373553"/>
                  <a:pt x="3357571" y="4402594"/>
                </a:cubicBezTo>
                <a:cubicBezTo>
                  <a:pt x="3395421" y="4440113"/>
                  <a:pt x="3406716" y="4492429"/>
                  <a:pt x="3416883" y="4511276"/>
                </a:cubicBezTo>
                <a:lnTo>
                  <a:pt x="3418568" y="4515669"/>
                </a:lnTo>
                <a:cubicBezTo>
                  <a:pt x="3418685" y="4519956"/>
                  <a:pt x="3418801" y="4524244"/>
                  <a:pt x="3418918" y="4528531"/>
                </a:cubicBezTo>
                <a:cubicBezTo>
                  <a:pt x="3418727" y="4530191"/>
                  <a:pt x="3418537" y="4531850"/>
                  <a:pt x="3418346" y="4533510"/>
                </a:cubicBezTo>
                <a:cubicBezTo>
                  <a:pt x="3418215" y="4536889"/>
                  <a:pt x="3418462" y="4539065"/>
                  <a:pt x="3419005" y="4540494"/>
                </a:cubicBezTo>
                <a:lnTo>
                  <a:pt x="3424268" y="4595886"/>
                </a:lnTo>
                <a:cubicBezTo>
                  <a:pt x="3429156" y="4624362"/>
                  <a:pt x="3443934" y="4682306"/>
                  <a:pt x="3448330" y="4711348"/>
                </a:cubicBezTo>
                <a:lnTo>
                  <a:pt x="3445621" y="4714874"/>
                </a:lnTo>
                <a:cubicBezTo>
                  <a:pt x="3444103" y="4718397"/>
                  <a:pt x="3443735" y="4723077"/>
                  <a:pt x="3445980" y="4730345"/>
                </a:cubicBezTo>
                <a:lnTo>
                  <a:pt x="3446976" y="4731926"/>
                </a:lnTo>
                <a:lnTo>
                  <a:pt x="3443720" y="4745408"/>
                </a:lnTo>
                <a:cubicBezTo>
                  <a:pt x="3444756" y="4771155"/>
                  <a:pt x="3455466" y="4843107"/>
                  <a:pt x="3453194" y="4886406"/>
                </a:cubicBezTo>
                <a:cubicBezTo>
                  <a:pt x="3454856" y="4906631"/>
                  <a:pt x="3481235" y="5008239"/>
                  <a:pt x="3455210" y="5025296"/>
                </a:cubicBezTo>
                <a:cubicBezTo>
                  <a:pt x="3442202" y="5116320"/>
                  <a:pt x="3464654" y="5119078"/>
                  <a:pt x="3462841" y="5211091"/>
                </a:cubicBezTo>
                <a:cubicBezTo>
                  <a:pt x="3469390" y="5269669"/>
                  <a:pt x="3462794" y="5327391"/>
                  <a:pt x="3469385" y="5356669"/>
                </a:cubicBezTo>
                <a:cubicBezTo>
                  <a:pt x="3471479" y="5361935"/>
                  <a:pt x="3474277" y="5366825"/>
                  <a:pt x="3477268" y="5371683"/>
                </a:cubicBezTo>
                <a:lnTo>
                  <a:pt x="3478824" y="5374232"/>
                </a:lnTo>
                <a:lnTo>
                  <a:pt x="3486664" y="5427532"/>
                </a:lnTo>
                <a:lnTo>
                  <a:pt x="3499845" y="5523238"/>
                </a:lnTo>
                <a:cubicBezTo>
                  <a:pt x="3496480" y="5535759"/>
                  <a:pt x="3498126" y="5574631"/>
                  <a:pt x="3505782" y="5582050"/>
                </a:cubicBezTo>
                <a:cubicBezTo>
                  <a:pt x="3507640" y="5590169"/>
                  <a:pt x="3505294" y="5599602"/>
                  <a:pt x="3513368" y="5603412"/>
                </a:cubicBezTo>
                <a:cubicBezTo>
                  <a:pt x="3518549" y="5620896"/>
                  <a:pt x="3530454" y="5660930"/>
                  <a:pt x="3536869" y="5686953"/>
                </a:cubicBezTo>
                <a:cubicBezTo>
                  <a:pt x="3527290" y="5702684"/>
                  <a:pt x="3548216" y="5722678"/>
                  <a:pt x="3551859" y="5759548"/>
                </a:cubicBezTo>
                <a:cubicBezTo>
                  <a:pt x="3540751" y="5776843"/>
                  <a:pt x="3554471" y="5784377"/>
                  <a:pt x="3540024" y="5816599"/>
                </a:cubicBezTo>
                <a:cubicBezTo>
                  <a:pt x="3541640" y="5817630"/>
                  <a:pt x="3543154" y="5818984"/>
                  <a:pt x="3544521" y="5820619"/>
                </a:cubicBezTo>
                <a:cubicBezTo>
                  <a:pt x="3552455" y="5830118"/>
                  <a:pt x="3553767" y="5846834"/>
                  <a:pt x="3547449" y="5857956"/>
                </a:cubicBezTo>
                <a:cubicBezTo>
                  <a:pt x="3528571" y="5908761"/>
                  <a:pt x="3532186" y="5952107"/>
                  <a:pt x="3530253" y="5993572"/>
                </a:cubicBezTo>
                <a:cubicBezTo>
                  <a:pt x="3530522" y="6040113"/>
                  <a:pt x="3553891" y="6005695"/>
                  <a:pt x="3536734" y="6066404"/>
                </a:cubicBezTo>
                <a:cubicBezTo>
                  <a:pt x="3545935" y="6071268"/>
                  <a:pt x="3546842" y="6078512"/>
                  <a:pt x="3543461" y="6091477"/>
                </a:cubicBezTo>
                <a:cubicBezTo>
                  <a:pt x="3549602" y="6107585"/>
                  <a:pt x="3568275" y="6137061"/>
                  <a:pt x="3573577" y="6163051"/>
                </a:cubicBezTo>
                <a:cubicBezTo>
                  <a:pt x="3577046" y="6182032"/>
                  <a:pt x="3572259" y="6223892"/>
                  <a:pt x="3575275" y="6247420"/>
                </a:cubicBezTo>
                <a:cubicBezTo>
                  <a:pt x="3570217" y="6271412"/>
                  <a:pt x="3583023" y="6273898"/>
                  <a:pt x="3591673" y="6304222"/>
                </a:cubicBezTo>
                <a:cubicBezTo>
                  <a:pt x="3585743" y="6318440"/>
                  <a:pt x="3589967" y="6328418"/>
                  <a:pt x="3597489" y="6337624"/>
                </a:cubicBezTo>
                <a:cubicBezTo>
                  <a:pt x="3598113" y="6368401"/>
                  <a:pt x="3610504" y="6394558"/>
                  <a:pt x="3617330" y="6428161"/>
                </a:cubicBezTo>
                <a:cubicBezTo>
                  <a:pt x="3612404" y="6466489"/>
                  <a:pt x="3633001" y="6482393"/>
                  <a:pt x="3640218" y="6518318"/>
                </a:cubicBezTo>
                <a:cubicBezTo>
                  <a:pt x="3625420" y="6557419"/>
                  <a:pt x="3668862" y="6537820"/>
                  <a:pt x="3670788" y="6568733"/>
                </a:cubicBezTo>
                <a:cubicBezTo>
                  <a:pt x="3659124" y="6621466"/>
                  <a:pt x="3685482" y="6565072"/>
                  <a:pt x="3687763" y="6643164"/>
                </a:cubicBezTo>
                <a:cubicBezTo>
                  <a:pt x="3685396" y="6647995"/>
                  <a:pt x="3689317" y="6656838"/>
                  <a:pt x="3693097" y="6655183"/>
                </a:cubicBezTo>
                <a:cubicBezTo>
                  <a:pt x="3693444" y="6672318"/>
                  <a:pt x="3690193" y="6715787"/>
                  <a:pt x="3689847" y="6745974"/>
                </a:cubicBezTo>
                <a:cubicBezTo>
                  <a:pt x="3689583" y="6773144"/>
                  <a:pt x="3690048" y="6817635"/>
                  <a:pt x="3691023" y="6836306"/>
                </a:cubicBezTo>
                <a:lnTo>
                  <a:pt x="3695699" y="6858001"/>
                </a:lnTo>
                <a:lnTo>
                  <a:pt x="0" y="6858000"/>
                </a:lnTo>
                <a:close/>
              </a:path>
            </a:pathLst>
          </a:custGeom>
        </p:spPr>
      </p:pic>
      <p:sp>
        <p:nvSpPr>
          <p:cNvPr id="3" name="Zástupný obsah 2">
            <a:extLst>
              <a:ext uri="{FF2B5EF4-FFF2-40B4-BE49-F238E27FC236}">
                <a16:creationId xmlns:a16="http://schemas.microsoft.com/office/drawing/2014/main" id="{5512E6C4-5E3B-F9C8-157D-5A2FEDE3527A}"/>
              </a:ext>
            </a:extLst>
          </p:cNvPr>
          <p:cNvSpPr>
            <a:spLocks noGrp="1"/>
          </p:cNvSpPr>
          <p:nvPr>
            <p:ph idx="1"/>
          </p:nvPr>
        </p:nvSpPr>
        <p:spPr>
          <a:xfrm>
            <a:off x="3611534" y="1728316"/>
            <a:ext cx="4968929" cy="4933741"/>
          </a:xfrm>
        </p:spPr>
        <p:txBody>
          <a:bodyPr>
            <a:normAutofit lnSpcReduction="10000"/>
          </a:bodyPr>
          <a:lstStyle/>
          <a:p>
            <a:endParaRPr lang="cs-CZ" sz="1400">
              <a:solidFill>
                <a:schemeClr val="tx1">
                  <a:lumMod val="85000"/>
                  <a:lumOff val="15000"/>
                </a:schemeClr>
              </a:solidFill>
            </a:endParaRPr>
          </a:p>
          <a:p>
            <a:endParaRPr lang="cs-CZ" sz="1400">
              <a:solidFill>
                <a:schemeClr val="tx1">
                  <a:lumMod val="85000"/>
                  <a:lumOff val="15000"/>
                </a:schemeClr>
              </a:solidFill>
            </a:endParaRPr>
          </a:p>
          <a:p>
            <a:r>
              <a:rPr lang="fi-FI" sz="2000" b="1">
                <a:solidFill>
                  <a:schemeClr val="tx1">
                    <a:lumMod val="85000"/>
                    <a:lumOff val="15000"/>
                  </a:schemeClr>
                </a:solidFill>
              </a:rPr>
              <a:t>Sydvesti</a:t>
            </a:r>
            <a:r>
              <a:rPr lang="fi-FI" sz="2000">
                <a:solidFill>
                  <a:schemeClr val="tx1">
                    <a:lumMod val="85000"/>
                    <a:lumOff val="15000"/>
                  </a:schemeClr>
                </a:solidFill>
              </a:rPr>
              <a:t> on erityisesti kalastajien ja muiden merenkulkijoiden käyttämä sadehattu. Hatussa on leveä </a:t>
            </a:r>
            <a:r>
              <a:rPr lang="fi-FI" sz="2000">
                <a:solidFill>
                  <a:schemeClr val="tx1">
                    <a:lumMod val="85000"/>
                    <a:lumOff val="15000"/>
                  </a:schemeClr>
                </a:solidFill>
                <a:hlinkClick r:id="rId3" tooltip="Lieri (sivua ei ole)"/>
              </a:rPr>
              <a:t>lieri</a:t>
            </a:r>
            <a:r>
              <a:rPr lang="fi-FI" sz="2000">
                <a:solidFill>
                  <a:schemeClr val="tx1">
                    <a:lumMod val="85000"/>
                    <a:lumOff val="15000"/>
                  </a:schemeClr>
                </a:solidFill>
              </a:rPr>
              <a:t>, joka jatkuu selkäpuolelle pidempänä kuin eteen ja sivuille.</a:t>
            </a:r>
            <a:endParaRPr lang="cs-CZ" sz="2000">
              <a:solidFill>
                <a:schemeClr val="tx1">
                  <a:lumMod val="85000"/>
                  <a:lumOff val="15000"/>
                </a:schemeClr>
              </a:solidFill>
            </a:endParaRPr>
          </a:p>
          <a:p>
            <a:r>
              <a:rPr lang="fi-FI" sz="2000" b="1">
                <a:solidFill>
                  <a:schemeClr val="tx1">
                    <a:lumMod val="85000"/>
                    <a:lumOff val="15000"/>
                  </a:schemeClr>
                </a:solidFill>
              </a:rPr>
              <a:t>Myrskylyhty</a:t>
            </a:r>
            <a:r>
              <a:rPr lang="fi-FI" sz="2000">
                <a:solidFill>
                  <a:schemeClr val="tx1">
                    <a:lumMod val="85000"/>
                    <a:lumOff val="15000"/>
                  </a:schemeClr>
                </a:solidFill>
              </a:rPr>
              <a:t> on kannettava lasikuvullinen </a:t>
            </a:r>
            <a:r>
              <a:rPr lang="fi-FI" sz="2000">
                <a:solidFill>
                  <a:schemeClr val="tx1">
                    <a:lumMod val="85000"/>
                    <a:lumOff val="15000"/>
                  </a:schemeClr>
                </a:solidFill>
                <a:hlinkClick r:id="rId4" tooltip="Öljylamppu"/>
              </a:rPr>
              <a:t>öljylamppu</a:t>
            </a:r>
            <a:r>
              <a:rPr lang="fi-FI" sz="2000">
                <a:solidFill>
                  <a:schemeClr val="tx1">
                    <a:lumMod val="85000"/>
                    <a:lumOff val="15000"/>
                  </a:schemeClr>
                </a:solidFill>
              </a:rPr>
              <a:t>, joka on suunniteltu erityisesti ulkokäyttöön vaikeisiinkin olosuhteisiin. Myrskylyhtyjen polttoaineena käytetään </a:t>
            </a:r>
            <a:r>
              <a:rPr lang="fi-FI" sz="2000">
                <a:solidFill>
                  <a:schemeClr val="tx1">
                    <a:lumMod val="85000"/>
                    <a:lumOff val="15000"/>
                  </a:schemeClr>
                </a:solidFill>
                <a:hlinkClick r:id="rId5" tooltip="Petroli"/>
              </a:rPr>
              <a:t>valopetrolia</a:t>
            </a:r>
            <a:r>
              <a:rPr lang="fi-FI" sz="2000">
                <a:solidFill>
                  <a:schemeClr val="tx1">
                    <a:lumMod val="85000"/>
                    <a:lumOff val="15000"/>
                  </a:schemeClr>
                </a:solidFill>
              </a:rPr>
              <a:t>; muut polttoaineet voivat noeta lasin. Myrskylyhdyssä liekki ja polttoaine ovat säältä suojassa, eikä esimerkiksi voimakaskaan tuuli pääse puhaltamaan liekkiä sammuksiin.</a:t>
            </a:r>
            <a:endParaRPr lang="cs-CZ" sz="2000" dirty="0">
              <a:solidFill>
                <a:schemeClr val="tx1">
                  <a:lumMod val="85000"/>
                  <a:lumOff val="15000"/>
                </a:schemeClr>
              </a:solidFill>
            </a:endParaRPr>
          </a:p>
        </p:txBody>
      </p:sp>
      <p:pic>
        <p:nvPicPr>
          <p:cNvPr id="5" name="Obrázek 4">
            <a:extLst>
              <a:ext uri="{FF2B5EF4-FFF2-40B4-BE49-F238E27FC236}">
                <a16:creationId xmlns:a16="http://schemas.microsoft.com/office/drawing/2014/main" id="{08824170-FE7E-0B24-AFFC-F1D48242460C}"/>
              </a:ext>
            </a:extLst>
          </p:cNvPr>
          <p:cNvPicPr>
            <a:picLocks noChangeAspect="1"/>
          </p:cNvPicPr>
          <p:nvPr/>
        </p:nvPicPr>
        <p:blipFill>
          <a:blip r:embed="rId6"/>
          <a:srcRect l="2651" r="7712"/>
          <a:stretch>
            <a:fillRect/>
          </a:stretch>
        </p:blipFill>
        <p:spPr>
          <a:xfrm>
            <a:off x="8580467" y="10"/>
            <a:ext cx="3611533" cy="6857990"/>
          </a:xfrm>
          <a:custGeom>
            <a:avLst/>
            <a:gdLst/>
            <a:ahLst/>
            <a:cxnLst/>
            <a:rect l="l" t="t" r="r" b="b"/>
            <a:pathLst>
              <a:path w="3810000" h="6858000">
                <a:moveTo>
                  <a:pt x="95627" y="0"/>
                </a:moveTo>
                <a:lnTo>
                  <a:pt x="3810000" y="0"/>
                </a:lnTo>
                <a:lnTo>
                  <a:pt x="3810000" y="6858000"/>
                </a:lnTo>
                <a:lnTo>
                  <a:pt x="13132" y="6858000"/>
                </a:lnTo>
                <a:cubicBezTo>
                  <a:pt x="13183" y="6857363"/>
                  <a:pt x="13234" y="6856727"/>
                  <a:pt x="13284" y="6856090"/>
                </a:cubicBezTo>
                <a:lnTo>
                  <a:pt x="31566" y="6805847"/>
                </a:lnTo>
                <a:lnTo>
                  <a:pt x="30463" y="6715381"/>
                </a:lnTo>
                <a:cubicBezTo>
                  <a:pt x="29585" y="6714082"/>
                  <a:pt x="28597" y="6713038"/>
                  <a:pt x="27533" y="6712286"/>
                </a:cubicBezTo>
                <a:lnTo>
                  <a:pt x="31288" y="6698474"/>
                </a:lnTo>
                <a:lnTo>
                  <a:pt x="29901" y="6686264"/>
                </a:lnTo>
                <a:cubicBezTo>
                  <a:pt x="29591" y="6639749"/>
                  <a:pt x="29281" y="6593234"/>
                  <a:pt x="28971" y="6546719"/>
                </a:cubicBezTo>
                <a:cubicBezTo>
                  <a:pt x="23415" y="6502008"/>
                  <a:pt x="3087" y="6462057"/>
                  <a:pt x="310" y="6408337"/>
                </a:cubicBezTo>
                <a:cubicBezTo>
                  <a:pt x="-2468" y="6354617"/>
                  <a:pt x="14431" y="6312397"/>
                  <a:pt x="12307" y="6224401"/>
                </a:cubicBezTo>
                <a:lnTo>
                  <a:pt x="27152" y="6147415"/>
                </a:lnTo>
                <a:lnTo>
                  <a:pt x="39044" y="6093837"/>
                </a:lnTo>
                <a:cubicBezTo>
                  <a:pt x="47718" y="6039281"/>
                  <a:pt x="47985" y="5964495"/>
                  <a:pt x="46816" y="5915901"/>
                </a:cubicBezTo>
                <a:cubicBezTo>
                  <a:pt x="43189" y="5876557"/>
                  <a:pt x="47196" y="5863739"/>
                  <a:pt x="33533" y="5831562"/>
                </a:cubicBezTo>
                <a:cubicBezTo>
                  <a:pt x="27901" y="5792459"/>
                  <a:pt x="47408" y="5747455"/>
                  <a:pt x="46555" y="5710909"/>
                </a:cubicBezTo>
                <a:cubicBezTo>
                  <a:pt x="53188" y="5686865"/>
                  <a:pt x="49116" y="5615845"/>
                  <a:pt x="62461" y="5602222"/>
                </a:cubicBezTo>
                <a:cubicBezTo>
                  <a:pt x="64066" y="5572067"/>
                  <a:pt x="49594" y="5555548"/>
                  <a:pt x="56185" y="5529979"/>
                </a:cubicBezTo>
                <a:lnTo>
                  <a:pt x="67961" y="5458854"/>
                </a:lnTo>
                <a:lnTo>
                  <a:pt x="110939" y="5353584"/>
                </a:lnTo>
                <a:cubicBezTo>
                  <a:pt x="123070" y="5308303"/>
                  <a:pt x="110671" y="5307524"/>
                  <a:pt x="128276" y="5249764"/>
                </a:cubicBezTo>
                <a:cubicBezTo>
                  <a:pt x="137692" y="5218499"/>
                  <a:pt x="146153" y="5160067"/>
                  <a:pt x="156749" y="5116288"/>
                </a:cubicBezTo>
                <a:cubicBezTo>
                  <a:pt x="167347" y="5072508"/>
                  <a:pt x="184838" y="5010298"/>
                  <a:pt x="191855" y="4987089"/>
                </a:cubicBezTo>
                <a:lnTo>
                  <a:pt x="219824" y="4934095"/>
                </a:lnTo>
                <a:cubicBezTo>
                  <a:pt x="223315" y="4926170"/>
                  <a:pt x="231151" y="4920904"/>
                  <a:pt x="231137" y="4903120"/>
                </a:cubicBezTo>
                <a:lnTo>
                  <a:pt x="219738" y="4827391"/>
                </a:lnTo>
                <a:cubicBezTo>
                  <a:pt x="223928" y="4818620"/>
                  <a:pt x="227939" y="4809255"/>
                  <a:pt x="231597" y="4799440"/>
                </a:cubicBezTo>
                <a:lnTo>
                  <a:pt x="233480" y="4793512"/>
                </a:lnTo>
                <a:cubicBezTo>
                  <a:pt x="233423" y="4793432"/>
                  <a:pt x="233367" y="4793351"/>
                  <a:pt x="233310" y="4793271"/>
                </a:cubicBezTo>
                <a:cubicBezTo>
                  <a:pt x="233275" y="4791711"/>
                  <a:pt x="233728" y="4789662"/>
                  <a:pt x="234882" y="4786765"/>
                </a:cubicBezTo>
                <a:lnTo>
                  <a:pt x="236914" y="4782703"/>
                </a:lnTo>
                <a:lnTo>
                  <a:pt x="246329" y="4683644"/>
                </a:lnTo>
                <a:cubicBezTo>
                  <a:pt x="256294" y="4677568"/>
                  <a:pt x="256527" y="4667288"/>
                  <a:pt x="253823" y="4655204"/>
                </a:cubicBezTo>
                <a:cubicBezTo>
                  <a:pt x="259521" y="4631796"/>
                  <a:pt x="280440" y="4574275"/>
                  <a:pt x="280514" y="4543195"/>
                </a:cubicBezTo>
                <a:cubicBezTo>
                  <a:pt x="272112" y="4519880"/>
                  <a:pt x="251340" y="4505102"/>
                  <a:pt x="254268" y="4468722"/>
                </a:cubicBezTo>
                <a:cubicBezTo>
                  <a:pt x="266696" y="4435462"/>
                  <a:pt x="236001" y="4395418"/>
                  <a:pt x="252728" y="4353998"/>
                </a:cubicBezTo>
                <a:cubicBezTo>
                  <a:pt x="256750" y="4339008"/>
                  <a:pt x="256168" y="4294115"/>
                  <a:pt x="248123" y="4286542"/>
                </a:cubicBezTo>
                <a:cubicBezTo>
                  <a:pt x="246365" y="4277371"/>
                  <a:pt x="249194" y="4266107"/>
                  <a:pt x="240584" y="4262777"/>
                </a:cubicBezTo>
                <a:cubicBezTo>
                  <a:pt x="230221" y="4256829"/>
                  <a:pt x="246153" y="4222259"/>
                  <a:pt x="233949" y="4228340"/>
                </a:cubicBezTo>
                <a:cubicBezTo>
                  <a:pt x="244865" y="4203839"/>
                  <a:pt x="223150" y="4187902"/>
                  <a:pt x="217758" y="4169004"/>
                </a:cubicBezTo>
                <a:cubicBezTo>
                  <a:pt x="228596" y="4149446"/>
                  <a:pt x="206597" y="4129080"/>
                  <a:pt x="203797" y="4086781"/>
                </a:cubicBezTo>
                <a:cubicBezTo>
                  <a:pt x="216334" y="4065199"/>
                  <a:pt x="201740" y="4058317"/>
                  <a:pt x="218344" y="4018957"/>
                </a:cubicBezTo>
                <a:cubicBezTo>
                  <a:pt x="216630" y="4017979"/>
                  <a:pt x="215034" y="4016614"/>
                  <a:pt x="213609" y="4014902"/>
                </a:cubicBezTo>
                <a:cubicBezTo>
                  <a:pt x="205325" y="4004955"/>
                  <a:pt x="204424" y="3985729"/>
                  <a:pt x="211594" y="3971964"/>
                </a:cubicBezTo>
                <a:cubicBezTo>
                  <a:pt x="233561" y="3910433"/>
                  <a:pt x="230991" y="3860613"/>
                  <a:pt x="234357" y="3812226"/>
                </a:cubicBezTo>
                <a:cubicBezTo>
                  <a:pt x="235501" y="3758242"/>
                  <a:pt x="209185" y="3801364"/>
                  <a:pt x="229596" y="3728573"/>
                </a:cubicBezTo>
                <a:cubicBezTo>
                  <a:pt x="219804" y="3724174"/>
                  <a:pt x="219047" y="3715890"/>
                  <a:pt x="223099" y="3700384"/>
                </a:cubicBezTo>
                <a:cubicBezTo>
                  <a:pt x="222942" y="3674360"/>
                  <a:pt x="199034" y="3683312"/>
                  <a:pt x="212511" y="3653063"/>
                </a:cubicBezTo>
                <a:cubicBezTo>
                  <a:pt x="207582" y="3623616"/>
                  <a:pt x="199349" y="3555881"/>
                  <a:pt x="193522" y="3523704"/>
                </a:cubicBezTo>
                <a:cubicBezTo>
                  <a:pt x="199728" y="3495169"/>
                  <a:pt x="185963" y="3494025"/>
                  <a:pt x="177551" y="3460001"/>
                </a:cubicBezTo>
                <a:cubicBezTo>
                  <a:pt x="184399" y="3442692"/>
                  <a:pt x="180138" y="3431687"/>
                  <a:pt x="172293" y="3422022"/>
                </a:cubicBezTo>
                <a:cubicBezTo>
                  <a:pt x="172567" y="3386386"/>
                  <a:pt x="159982" y="3357707"/>
                  <a:pt x="153640" y="3319632"/>
                </a:cubicBezTo>
                <a:cubicBezTo>
                  <a:pt x="117352" y="3267571"/>
                  <a:pt x="111308" y="3199530"/>
                  <a:pt x="102580" y="3174350"/>
                </a:cubicBezTo>
                <a:lnTo>
                  <a:pt x="101281" y="3168555"/>
                </a:lnTo>
                <a:cubicBezTo>
                  <a:pt x="101655" y="3163067"/>
                  <a:pt x="102030" y="3157580"/>
                  <a:pt x="102403" y="3152092"/>
                </a:cubicBezTo>
                <a:lnTo>
                  <a:pt x="103597" y="3145797"/>
                </a:lnTo>
                <a:cubicBezTo>
                  <a:pt x="104132" y="3141497"/>
                  <a:pt x="104119" y="3138691"/>
                  <a:pt x="103701" y="3136806"/>
                </a:cubicBezTo>
                <a:lnTo>
                  <a:pt x="108221" y="3088993"/>
                </a:lnTo>
                <a:cubicBezTo>
                  <a:pt x="109464" y="3064872"/>
                  <a:pt x="113188" y="3030250"/>
                  <a:pt x="111158" y="2992081"/>
                </a:cubicBezTo>
                <a:cubicBezTo>
                  <a:pt x="109031" y="2944441"/>
                  <a:pt x="104226" y="2942439"/>
                  <a:pt x="105565" y="2902844"/>
                </a:cubicBezTo>
                <a:cubicBezTo>
                  <a:pt x="107874" y="2897323"/>
                  <a:pt x="101362" y="2801618"/>
                  <a:pt x="105102" y="2797375"/>
                </a:cubicBezTo>
                <a:cubicBezTo>
                  <a:pt x="86174" y="2744941"/>
                  <a:pt x="109804" y="2750735"/>
                  <a:pt x="107241" y="2691357"/>
                </a:cubicBezTo>
                <a:cubicBezTo>
                  <a:pt x="107811" y="2665349"/>
                  <a:pt x="115946" y="2561129"/>
                  <a:pt x="145888" y="2542201"/>
                </a:cubicBezTo>
                <a:cubicBezTo>
                  <a:pt x="170455" y="2427400"/>
                  <a:pt x="123634" y="2367849"/>
                  <a:pt x="136292" y="2250554"/>
                </a:cubicBezTo>
                <a:cubicBezTo>
                  <a:pt x="110877" y="2215639"/>
                  <a:pt x="134601" y="2180816"/>
                  <a:pt x="130310" y="2141581"/>
                </a:cubicBezTo>
                <a:cubicBezTo>
                  <a:pt x="154051" y="2149219"/>
                  <a:pt x="117587" y="2094975"/>
                  <a:pt x="144587" y="2089095"/>
                </a:cubicBezTo>
                <a:cubicBezTo>
                  <a:pt x="142952" y="2082142"/>
                  <a:pt x="140513" y="2075590"/>
                  <a:pt x="137867" y="2069059"/>
                </a:cubicBezTo>
                <a:lnTo>
                  <a:pt x="136492" y="2065634"/>
                </a:lnTo>
                <a:cubicBezTo>
                  <a:pt x="136216" y="2060851"/>
                  <a:pt x="135939" y="2056067"/>
                  <a:pt x="135663" y="2051284"/>
                </a:cubicBezTo>
                <a:lnTo>
                  <a:pt x="124268" y="1960184"/>
                </a:lnTo>
                <a:cubicBezTo>
                  <a:pt x="138968" y="1926370"/>
                  <a:pt x="111716" y="1914873"/>
                  <a:pt x="131257" y="1873060"/>
                </a:cubicBezTo>
                <a:cubicBezTo>
                  <a:pt x="136329" y="1857442"/>
                  <a:pt x="139083" y="1807624"/>
                  <a:pt x="131724" y="1797311"/>
                </a:cubicBezTo>
                <a:cubicBezTo>
                  <a:pt x="130673" y="1786740"/>
                  <a:pt x="134293" y="1774954"/>
                  <a:pt x="126063" y="1769201"/>
                </a:cubicBezTo>
                <a:cubicBezTo>
                  <a:pt x="116300" y="1760126"/>
                  <a:pt x="134551" y="1725705"/>
                  <a:pt x="122085" y="1729500"/>
                </a:cubicBezTo>
                <a:cubicBezTo>
                  <a:pt x="134648" y="1705012"/>
                  <a:pt x="114449" y="1682158"/>
                  <a:pt x="110543" y="1659949"/>
                </a:cubicBezTo>
                <a:cubicBezTo>
                  <a:pt x="122664" y="1640913"/>
                  <a:pt x="102513" y="1613087"/>
                  <a:pt x="102892" y="1565607"/>
                </a:cubicBezTo>
                <a:cubicBezTo>
                  <a:pt x="116835" y="1544742"/>
                  <a:pt x="102976" y="1533616"/>
                  <a:pt x="122245" y="1494057"/>
                </a:cubicBezTo>
                <a:cubicBezTo>
                  <a:pt x="120629" y="1492563"/>
                  <a:pt x="119160" y="1490668"/>
                  <a:pt x="117883" y="1488429"/>
                </a:cubicBezTo>
                <a:cubicBezTo>
                  <a:pt x="110465" y="1475431"/>
                  <a:pt x="111002" y="1453942"/>
                  <a:pt x="119083" y="1440433"/>
                </a:cubicBezTo>
                <a:cubicBezTo>
                  <a:pt x="145274" y="1377630"/>
                  <a:pt x="146438" y="1321884"/>
                  <a:pt x="153340" y="1269148"/>
                </a:cubicBezTo>
                <a:cubicBezTo>
                  <a:pt x="158467" y="1209690"/>
                  <a:pt x="129360" y="1251077"/>
                  <a:pt x="154855" y="1175439"/>
                </a:cubicBezTo>
                <a:cubicBezTo>
                  <a:pt x="145538" y="1168218"/>
                  <a:pt x="145408" y="1158868"/>
                  <a:pt x="150548" y="1142685"/>
                </a:cubicBezTo>
                <a:cubicBezTo>
                  <a:pt x="152321" y="1113850"/>
                  <a:pt x="128121" y="1118007"/>
                  <a:pt x="143630" y="1087778"/>
                </a:cubicBezTo>
                <a:cubicBezTo>
                  <a:pt x="139451" y="1064261"/>
                  <a:pt x="125971" y="1018012"/>
                  <a:pt x="125476" y="1001580"/>
                </a:cubicBezTo>
                <a:cubicBezTo>
                  <a:pt x="123958" y="976962"/>
                  <a:pt x="134851" y="962709"/>
                  <a:pt x="134526" y="940069"/>
                </a:cubicBezTo>
                <a:cubicBezTo>
                  <a:pt x="142751" y="909988"/>
                  <a:pt x="129284" y="905409"/>
                  <a:pt x="123523" y="865739"/>
                </a:cubicBezTo>
                <a:cubicBezTo>
                  <a:pt x="131549" y="848234"/>
                  <a:pt x="128173" y="835030"/>
                  <a:pt x="121164" y="822450"/>
                </a:cubicBezTo>
                <a:cubicBezTo>
                  <a:pt x="124077" y="783082"/>
                  <a:pt x="113811" y="748321"/>
                  <a:pt x="110389" y="704665"/>
                </a:cubicBezTo>
                <a:cubicBezTo>
                  <a:pt x="120144" y="656264"/>
                  <a:pt x="99869" y="633697"/>
                  <a:pt x="96299" y="587032"/>
                </a:cubicBezTo>
                <a:cubicBezTo>
                  <a:pt x="87861" y="539988"/>
                  <a:pt x="66571" y="452493"/>
                  <a:pt x="59759" y="422399"/>
                </a:cubicBezTo>
                <a:cubicBezTo>
                  <a:pt x="62865" y="416491"/>
                  <a:pt x="59682" y="404768"/>
                  <a:pt x="55429" y="406467"/>
                </a:cubicBezTo>
                <a:cubicBezTo>
                  <a:pt x="56742" y="400038"/>
                  <a:pt x="64884" y="384166"/>
                  <a:pt x="58062" y="383409"/>
                </a:cubicBezTo>
                <a:cubicBezTo>
                  <a:pt x="57210" y="351894"/>
                  <a:pt x="61145" y="320031"/>
                  <a:pt x="69487" y="290892"/>
                </a:cubicBezTo>
                <a:cubicBezTo>
                  <a:pt x="57686" y="231306"/>
                  <a:pt x="89539" y="260845"/>
                  <a:pt x="86198" y="217175"/>
                </a:cubicBezTo>
                <a:cubicBezTo>
                  <a:pt x="72715" y="183379"/>
                  <a:pt x="83646" y="168958"/>
                  <a:pt x="74643" y="129155"/>
                </a:cubicBezTo>
                <a:cubicBezTo>
                  <a:pt x="96697" y="112411"/>
                  <a:pt x="72236" y="90977"/>
                  <a:pt x="78417" y="74202"/>
                </a:cubicBezTo>
                <a:cubicBezTo>
                  <a:pt x="59029" y="57686"/>
                  <a:pt x="81827" y="29115"/>
                  <a:pt x="94183" y="4683"/>
                </a:cubicBezTo>
                <a:close/>
              </a:path>
            </a:pathLst>
          </a:custGeom>
        </p:spPr>
      </p:pic>
    </p:spTree>
    <p:extLst>
      <p:ext uri="{BB962C8B-B14F-4D97-AF65-F5344CB8AC3E}">
        <p14:creationId xmlns:p14="http://schemas.microsoft.com/office/powerpoint/2010/main" val="8424618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84D56B-F4D8-F015-6EE5-291FEA27CCA8}"/>
              </a:ext>
            </a:extLst>
          </p:cNvPr>
          <p:cNvSpPr>
            <a:spLocks noGrp="1"/>
          </p:cNvSpPr>
          <p:nvPr>
            <p:ph type="title"/>
          </p:nvPr>
        </p:nvSpPr>
        <p:spPr/>
        <p:txBody>
          <a:bodyPr/>
          <a:lstStyle/>
          <a:p>
            <a:r>
              <a:rPr lang="cs-CZ" dirty="0"/>
              <a:t>Zdroje</a:t>
            </a:r>
          </a:p>
        </p:txBody>
      </p:sp>
      <p:sp>
        <p:nvSpPr>
          <p:cNvPr id="3" name="Zástupný obsah 2">
            <a:extLst>
              <a:ext uri="{FF2B5EF4-FFF2-40B4-BE49-F238E27FC236}">
                <a16:creationId xmlns:a16="http://schemas.microsoft.com/office/drawing/2014/main" id="{F2959D1A-ED27-AB5F-9B8E-B350DA8E2CF2}"/>
              </a:ext>
            </a:extLst>
          </p:cNvPr>
          <p:cNvSpPr>
            <a:spLocks noGrp="1"/>
          </p:cNvSpPr>
          <p:nvPr>
            <p:ph idx="1"/>
          </p:nvPr>
        </p:nvSpPr>
        <p:spPr/>
        <p:txBody>
          <a:bodyPr/>
          <a:lstStyle/>
          <a:p>
            <a:pPr marL="0" indent="0">
              <a:buNone/>
            </a:pPr>
            <a:r>
              <a:rPr lang="cs-CZ" dirty="0">
                <a:hlinkClick r:id="rId3"/>
              </a:rPr>
              <a:t>https://argo.cz/autori/janssonova-tove/</a:t>
            </a:r>
          </a:p>
          <a:p>
            <a:pPr marL="0" indent="0">
              <a:buNone/>
            </a:pPr>
            <a:r>
              <a:rPr lang="cs-CZ" dirty="0">
                <a:hlinkClick r:id="rId3"/>
              </a:rPr>
              <a:t>https://www.moomin.com/</a:t>
            </a:r>
            <a:endParaRPr lang="cs-CZ" dirty="0"/>
          </a:p>
          <a:p>
            <a:pPr marL="0" indent="0">
              <a:buNone/>
            </a:pPr>
            <a:r>
              <a:rPr lang="cs-CZ" dirty="0">
                <a:hlinkClick r:id="rId4"/>
              </a:rPr>
              <a:t>https://www.wsoy.fi/kirjat/syyskirja/</a:t>
            </a:r>
            <a:r>
              <a:rPr lang="cs-CZ" dirty="0"/>
              <a:t> </a:t>
            </a:r>
          </a:p>
          <a:p>
            <a:pPr marL="0" indent="0">
              <a:buNone/>
            </a:pPr>
            <a:endParaRPr lang="cs-CZ" dirty="0"/>
          </a:p>
        </p:txBody>
      </p:sp>
    </p:spTree>
    <p:extLst>
      <p:ext uri="{BB962C8B-B14F-4D97-AF65-F5344CB8AC3E}">
        <p14:creationId xmlns:p14="http://schemas.microsoft.com/office/powerpoint/2010/main" val="612849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91C38A11-61E6-5FE0-2B83-AE7BCEC86820}"/>
              </a:ext>
            </a:extLst>
          </p:cNvPr>
          <p:cNvSpPr>
            <a:spLocks noGrp="1"/>
          </p:cNvSpPr>
          <p:nvPr>
            <p:ph type="title"/>
          </p:nvPr>
        </p:nvSpPr>
        <p:spPr>
          <a:xfrm>
            <a:off x="836679" y="723898"/>
            <a:ext cx="6002110" cy="1495425"/>
          </a:xfrm>
        </p:spPr>
        <p:txBody>
          <a:bodyPr>
            <a:normAutofit/>
          </a:bodyPr>
          <a:lstStyle/>
          <a:p>
            <a:r>
              <a:rPr lang="cs-CZ" sz="4000"/>
              <a:t>NÁZEV</a:t>
            </a:r>
          </a:p>
        </p:txBody>
      </p:sp>
      <p:pic>
        <p:nvPicPr>
          <p:cNvPr id="6" name="Picture 5">
            <a:extLst>
              <a:ext uri="{FF2B5EF4-FFF2-40B4-BE49-F238E27FC236}">
                <a16:creationId xmlns:a16="http://schemas.microsoft.com/office/drawing/2014/main" id="{8A9311A5-0F20-576F-3760-8531EF467073}"/>
              </a:ext>
            </a:extLst>
          </p:cNvPr>
          <p:cNvPicPr>
            <a:picLocks noChangeAspect="1"/>
          </p:cNvPicPr>
          <p:nvPr/>
        </p:nvPicPr>
        <p:blipFill>
          <a:blip r:embed="rId2"/>
          <a:srcRect l="26481" r="25107"/>
          <a:stretch>
            <a:fillRect/>
          </a:stretch>
        </p:blipFill>
        <p:spPr>
          <a:xfrm>
            <a:off x="7199440" y="10"/>
            <a:ext cx="4992560" cy="6857990"/>
          </a:xfrm>
          <a:prstGeom prst="rect">
            <a:avLst/>
          </a:prstGeom>
          <a:effectLst/>
        </p:spPr>
      </p:pic>
      <p:graphicFrame>
        <p:nvGraphicFramePr>
          <p:cNvPr id="5" name="Zástupný obsah 2">
            <a:extLst>
              <a:ext uri="{FF2B5EF4-FFF2-40B4-BE49-F238E27FC236}">
                <a16:creationId xmlns:a16="http://schemas.microsoft.com/office/drawing/2014/main" id="{DAB17AE7-B128-BC1B-2E87-05D772EA41B5}"/>
              </a:ext>
            </a:extLst>
          </p:cNvPr>
          <p:cNvGraphicFramePr>
            <a:graphicFrameLocks noGrp="1"/>
          </p:cNvGraphicFramePr>
          <p:nvPr>
            <p:ph idx="1"/>
            <p:extLst>
              <p:ext uri="{D42A27DB-BD31-4B8C-83A1-F6EECF244321}">
                <p14:modId xmlns:p14="http://schemas.microsoft.com/office/powerpoint/2010/main" val="287354171"/>
              </p:ext>
            </p:extLst>
          </p:nvPr>
        </p:nvGraphicFramePr>
        <p:xfrm>
          <a:off x="836680" y="2405067"/>
          <a:ext cx="6002110" cy="37290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Obrázek 3">
            <a:extLst>
              <a:ext uri="{FF2B5EF4-FFF2-40B4-BE49-F238E27FC236}">
                <a16:creationId xmlns:a16="http://schemas.microsoft.com/office/drawing/2014/main" id="{B8E71E5A-8B5E-F4EC-1CB2-2170E5994FF0}"/>
              </a:ext>
            </a:extLst>
          </p:cNvPr>
          <p:cNvPicPr>
            <a:picLocks noChangeAspect="1"/>
          </p:cNvPicPr>
          <p:nvPr/>
        </p:nvPicPr>
        <p:blipFill>
          <a:blip r:embed="rId8"/>
          <a:stretch>
            <a:fillRect/>
          </a:stretch>
        </p:blipFill>
        <p:spPr>
          <a:xfrm>
            <a:off x="4457539" y="5193890"/>
            <a:ext cx="2381250" cy="1524000"/>
          </a:xfrm>
          <a:prstGeom prst="rect">
            <a:avLst/>
          </a:prstGeom>
        </p:spPr>
      </p:pic>
    </p:spTree>
    <p:extLst>
      <p:ext uri="{BB962C8B-B14F-4D97-AF65-F5344CB8AC3E}">
        <p14:creationId xmlns:p14="http://schemas.microsoft.com/office/powerpoint/2010/main" val="27022741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85F55C16-BC21-49EF-A4FF-C3155BB93B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7E47DCE6-919A-FA3A-F618-3B1DEFA46511}"/>
              </a:ext>
            </a:extLst>
          </p:cNvPr>
          <p:cNvSpPr>
            <a:spLocks noGrp="1"/>
          </p:cNvSpPr>
          <p:nvPr>
            <p:ph type="title"/>
          </p:nvPr>
        </p:nvSpPr>
        <p:spPr>
          <a:xfrm>
            <a:off x="6248400" y="365125"/>
            <a:ext cx="5105398" cy="1952744"/>
          </a:xfrm>
        </p:spPr>
        <p:txBody>
          <a:bodyPr>
            <a:normAutofit/>
          </a:bodyPr>
          <a:lstStyle/>
          <a:p>
            <a:r>
              <a:rPr lang="cs-CZ"/>
              <a:t>MOTTO 1</a:t>
            </a:r>
          </a:p>
        </p:txBody>
      </p:sp>
      <p:sp>
        <p:nvSpPr>
          <p:cNvPr id="23" name="Freeform: Shape 22">
            <a:extLst>
              <a:ext uri="{FF2B5EF4-FFF2-40B4-BE49-F238E27FC236}">
                <a16:creationId xmlns:a16="http://schemas.microsoft.com/office/drawing/2014/main" id="{0C5F069E-AFE6-4825-8945-46F2918A50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6116569" cy="6858000"/>
          </a:xfrm>
          <a:custGeom>
            <a:avLst/>
            <a:gdLst>
              <a:gd name="connsiteX0" fmla="*/ 0 w 6116569"/>
              <a:gd name="connsiteY0" fmla="*/ 0 h 6879321"/>
              <a:gd name="connsiteX1" fmla="*/ 2935851 w 6116569"/>
              <a:gd name="connsiteY1" fmla="*/ 0 h 6879321"/>
              <a:gd name="connsiteX2" fmla="*/ 3238280 w 6116569"/>
              <a:gd name="connsiteY2" fmla="*/ 31980 h 6879321"/>
              <a:gd name="connsiteX3" fmla="*/ 3660541 w 6116569"/>
              <a:gd name="connsiteY3" fmla="*/ 550772 h 6879321"/>
              <a:gd name="connsiteX4" fmla="*/ 3808902 w 6116569"/>
              <a:gd name="connsiteY4" fmla="*/ 589860 h 6879321"/>
              <a:gd name="connsiteX5" fmla="*/ 4413762 w 6116569"/>
              <a:gd name="connsiteY5" fmla="*/ 625393 h 6879321"/>
              <a:gd name="connsiteX6" fmla="*/ 4567830 w 6116569"/>
              <a:gd name="connsiteY6" fmla="*/ 721333 h 6879321"/>
              <a:gd name="connsiteX7" fmla="*/ 4171247 w 6116569"/>
              <a:gd name="connsiteY7" fmla="*/ 792401 h 6879321"/>
              <a:gd name="connsiteX8" fmla="*/ 4376671 w 6116569"/>
              <a:gd name="connsiteY8" fmla="*/ 842148 h 6879321"/>
              <a:gd name="connsiteX9" fmla="*/ 4527887 w 6116569"/>
              <a:gd name="connsiteY9" fmla="*/ 813722 h 6879321"/>
              <a:gd name="connsiteX10" fmla="*/ 4633452 w 6116569"/>
              <a:gd name="connsiteY10" fmla="*/ 799508 h 6879321"/>
              <a:gd name="connsiteX11" fmla="*/ 4947293 w 6116569"/>
              <a:gd name="connsiteY11" fmla="*/ 870576 h 6879321"/>
              <a:gd name="connsiteX12" fmla="*/ 5263988 w 6116569"/>
              <a:gd name="connsiteY12" fmla="*/ 820828 h 6879321"/>
              <a:gd name="connsiteX13" fmla="*/ 5249723 w 6116569"/>
              <a:gd name="connsiteY13" fmla="*/ 895449 h 6879321"/>
              <a:gd name="connsiteX14" fmla="*/ 4744723 w 6116569"/>
              <a:gd name="connsiteY14" fmla="*/ 1197485 h 6879321"/>
              <a:gd name="connsiteX15" fmla="*/ 4767548 w 6116569"/>
              <a:gd name="connsiteY15" fmla="*/ 1346727 h 6879321"/>
              <a:gd name="connsiteX16" fmla="*/ 4539299 w 6116569"/>
              <a:gd name="connsiteY16" fmla="*/ 1421348 h 6879321"/>
              <a:gd name="connsiteX17" fmla="*/ 4607773 w 6116569"/>
              <a:gd name="connsiteY17" fmla="*/ 1485309 h 6879321"/>
              <a:gd name="connsiteX18" fmla="*/ 4579242 w 6116569"/>
              <a:gd name="connsiteY18" fmla="*/ 1535055 h 6879321"/>
              <a:gd name="connsiteX19" fmla="*/ 5278255 w 6116569"/>
              <a:gd name="connsiteY19" fmla="*/ 1609676 h 6879321"/>
              <a:gd name="connsiteX20" fmla="*/ 5771843 w 6116569"/>
              <a:gd name="connsiteY20" fmla="*/ 1630997 h 6879321"/>
              <a:gd name="connsiteX21" fmla="*/ 6105656 w 6116569"/>
              <a:gd name="connsiteY21" fmla="*/ 1748257 h 6879321"/>
              <a:gd name="connsiteX22" fmla="*/ 5691955 w 6116569"/>
              <a:gd name="connsiteY22" fmla="*/ 2167555 h 6879321"/>
              <a:gd name="connsiteX23" fmla="*/ 5475118 w 6116569"/>
              <a:gd name="connsiteY23" fmla="*/ 2348776 h 6879321"/>
              <a:gd name="connsiteX24" fmla="*/ 5826051 w 6116569"/>
              <a:gd name="connsiteY24" fmla="*/ 2291922 h 6879321"/>
              <a:gd name="connsiteX25" fmla="*/ 5552153 w 6116569"/>
              <a:gd name="connsiteY25" fmla="*/ 2597513 h 6879321"/>
              <a:gd name="connsiteX26" fmla="*/ 5603508 w 6116569"/>
              <a:gd name="connsiteY26" fmla="*/ 2647260 h 6879321"/>
              <a:gd name="connsiteX27" fmla="*/ 5700515 w 6116569"/>
              <a:gd name="connsiteY27" fmla="*/ 2679240 h 6879321"/>
              <a:gd name="connsiteX28" fmla="*/ 5246870 w 6116569"/>
              <a:gd name="connsiteY28" fmla="*/ 2888889 h 6879321"/>
              <a:gd name="connsiteX29" fmla="*/ 4836022 w 6116569"/>
              <a:gd name="connsiteY29" fmla="*/ 3169605 h 6879321"/>
              <a:gd name="connsiteX30" fmla="*/ 4736163 w 6116569"/>
              <a:gd name="connsiteY30" fmla="*/ 3233565 h 6879321"/>
              <a:gd name="connsiteX31" fmla="*/ 4853141 w 6116569"/>
              <a:gd name="connsiteY31" fmla="*/ 3233565 h 6879321"/>
              <a:gd name="connsiteX32" fmla="*/ 4944440 w 6116569"/>
              <a:gd name="connsiteY32" fmla="*/ 3226459 h 6879321"/>
              <a:gd name="connsiteX33" fmla="*/ 5109921 w 6116569"/>
              <a:gd name="connsiteY33" fmla="*/ 3283313 h 6879321"/>
              <a:gd name="connsiteX34" fmla="*/ 5694809 w 6116569"/>
              <a:gd name="connsiteY34" fmla="*/ 3141178 h 6879321"/>
              <a:gd name="connsiteX35" fmla="*/ 5566419 w 6116569"/>
              <a:gd name="connsiteY35" fmla="*/ 3301079 h 6879321"/>
              <a:gd name="connsiteX36" fmla="*/ 5415203 w 6116569"/>
              <a:gd name="connsiteY36" fmla="*/ 3397020 h 6879321"/>
              <a:gd name="connsiteX37" fmla="*/ 5612068 w 6116569"/>
              <a:gd name="connsiteY37" fmla="*/ 3432554 h 6879321"/>
              <a:gd name="connsiteX38" fmla="*/ 5206927 w 6116569"/>
              <a:gd name="connsiteY38" fmla="*/ 3599562 h 6879321"/>
              <a:gd name="connsiteX39" fmla="*/ 5301079 w 6116569"/>
              <a:gd name="connsiteY39" fmla="*/ 3723930 h 6879321"/>
              <a:gd name="connsiteX40" fmla="*/ 4507915 w 6116569"/>
              <a:gd name="connsiteY40" fmla="*/ 4306683 h 6879321"/>
              <a:gd name="connsiteX41" fmla="*/ 3982942 w 6116569"/>
              <a:gd name="connsiteY41" fmla="*/ 4587399 h 6879321"/>
              <a:gd name="connsiteX42" fmla="*/ 4185513 w 6116569"/>
              <a:gd name="connsiteY42" fmla="*/ 4541205 h 6879321"/>
              <a:gd name="connsiteX43" fmla="*/ 5212633 w 6116569"/>
              <a:gd name="connsiteY43" fmla="*/ 4455924 h 6879321"/>
              <a:gd name="connsiteX44" fmla="*/ 5312492 w 6116569"/>
              <a:gd name="connsiteY44" fmla="*/ 4473691 h 6879321"/>
              <a:gd name="connsiteX45" fmla="*/ 4596361 w 6116569"/>
              <a:gd name="connsiteY45" fmla="*/ 4818368 h 6879321"/>
              <a:gd name="connsiteX46" fmla="*/ 4873113 w 6116569"/>
              <a:gd name="connsiteY46" fmla="*/ 4885882 h 6879321"/>
              <a:gd name="connsiteX47" fmla="*/ 4935881 w 6116569"/>
              <a:gd name="connsiteY47" fmla="*/ 4914309 h 6879321"/>
              <a:gd name="connsiteX48" fmla="*/ 4873113 w 6116569"/>
              <a:gd name="connsiteY48" fmla="*/ 5003143 h 6879321"/>
              <a:gd name="connsiteX49" fmla="*/ 4721898 w 6116569"/>
              <a:gd name="connsiteY49" fmla="*/ 5095530 h 6879321"/>
              <a:gd name="connsiteX50" fmla="*/ 5132745 w 6116569"/>
              <a:gd name="connsiteY50" fmla="*/ 4949842 h 6879321"/>
              <a:gd name="connsiteX51" fmla="*/ 5101362 w 6116569"/>
              <a:gd name="connsiteY51" fmla="*/ 5081317 h 6879321"/>
              <a:gd name="connsiteX52" fmla="*/ 5138452 w 6116569"/>
              <a:gd name="connsiteY52" fmla="*/ 5198578 h 6879321"/>
              <a:gd name="connsiteX53" fmla="*/ 4904497 w 6116569"/>
              <a:gd name="connsiteY53" fmla="*/ 5362033 h 6879321"/>
              <a:gd name="connsiteX54" fmla="*/ 4579242 w 6116569"/>
              <a:gd name="connsiteY54" fmla="*/ 5674729 h 6879321"/>
              <a:gd name="connsiteX55" fmla="*/ 4253988 w 6116569"/>
              <a:gd name="connsiteY55" fmla="*/ 5884379 h 6879321"/>
              <a:gd name="connsiteX56" fmla="*/ 3985795 w 6116569"/>
              <a:gd name="connsiteY56" fmla="*/ 6069153 h 6879321"/>
              <a:gd name="connsiteX57" fmla="*/ 4231163 w 6116569"/>
              <a:gd name="connsiteY57" fmla="*/ 6030066 h 6879321"/>
              <a:gd name="connsiteX58" fmla="*/ 3814609 w 6116569"/>
              <a:gd name="connsiteY58" fmla="*/ 6317889 h 6879321"/>
              <a:gd name="connsiteX59" fmla="*/ 3751840 w 6116569"/>
              <a:gd name="connsiteY59" fmla="*/ 6339209 h 6879321"/>
              <a:gd name="connsiteX60" fmla="*/ 3089919 w 6116569"/>
              <a:gd name="connsiteY60" fmla="*/ 6563071 h 6879321"/>
              <a:gd name="connsiteX61" fmla="*/ 2961529 w 6116569"/>
              <a:gd name="connsiteY61" fmla="*/ 6662566 h 6879321"/>
              <a:gd name="connsiteX62" fmla="*/ 3107038 w 6116569"/>
              <a:gd name="connsiteY62" fmla="*/ 6673226 h 6879321"/>
              <a:gd name="connsiteX63" fmla="*/ 3594919 w 6116569"/>
              <a:gd name="connsiteY63" fmla="*/ 6591499 h 6879321"/>
              <a:gd name="connsiteX64" fmla="*/ 3261106 w 6116569"/>
              <a:gd name="connsiteY64" fmla="*/ 6726527 h 6879321"/>
              <a:gd name="connsiteX65" fmla="*/ 3620597 w 6116569"/>
              <a:gd name="connsiteY65" fmla="*/ 6740740 h 6879321"/>
              <a:gd name="connsiteX66" fmla="*/ 3703337 w 6116569"/>
              <a:gd name="connsiteY66" fmla="*/ 6826020 h 6879321"/>
              <a:gd name="connsiteX67" fmla="*/ 3689072 w 6116569"/>
              <a:gd name="connsiteY67" fmla="*/ 6879321 h 6879321"/>
              <a:gd name="connsiteX68" fmla="*/ 0 w 6116569"/>
              <a:gd name="connsiteY68" fmla="*/ 6879321 h 687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4" name="Obrázek 3">
            <a:extLst>
              <a:ext uri="{FF2B5EF4-FFF2-40B4-BE49-F238E27FC236}">
                <a16:creationId xmlns:a16="http://schemas.microsoft.com/office/drawing/2014/main" id="{4B8994D0-4B40-9501-2873-E36DA2B4C236}"/>
              </a:ext>
            </a:extLst>
          </p:cNvPr>
          <p:cNvPicPr>
            <a:picLocks noChangeAspect="1"/>
          </p:cNvPicPr>
          <p:nvPr/>
        </p:nvPicPr>
        <p:blipFill>
          <a:blip r:embed="rId2"/>
          <a:stretch>
            <a:fillRect/>
          </a:stretch>
        </p:blipFill>
        <p:spPr>
          <a:xfrm>
            <a:off x="601134" y="1270084"/>
            <a:ext cx="3195204" cy="4491250"/>
          </a:xfrm>
          <a:prstGeom prst="rect">
            <a:avLst/>
          </a:prstGeom>
        </p:spPr>
      </p:pic>
      <p:sp>
        <p:nvSpPr>
          <p:cNvPr id="3" name="Zástupný obsah 2">
            <a:extLst>
              <a:ext uri="{FF2B5EF4-FFF2-40B4-BE49-F238E27FC236}">
                <a16:creationId xmlns:a16="http://schemas.microsoft.com/office/drawing/2014/main" id="{63ED3DD4-DA48-F7A4-18A6-A04F2DFC8C36}"/>
              </a:ext>
            </a:extLst>
          </p:cNvPr>
          <p:cNvSpPr>
            <a:spLocks noGrp="1"/>
          </p:cNvSpPr>
          <p:nvPr>
            <p:ph idx="1"/>
          </p:nvPr>
        </p:nvSpPr>
        <p:spPr>
          <a:xfrm>
            <a:off x="6248400" y="2497257"/>
            <a:ext cx="5105398" cy="3679705"/>
          </a:xfrm>
        </p:spPr>
        <p:txBody>
          <a:bodyPr>
            <a:normAutofit/>
          </a:bodyPr>
          <a:lstStyle/>
          <a:p>
            <a:pPr marL="0" indent="0">
              <a:buNone/>
            </a:pPr>
            <a:r>
              <a:rPr lang="sv-SE" sz="2000"/>
              <a:t>”Hon fick aldrig reda på</a:t>
            </a:r>
          </a:p>
          <a:p>
            <a:pPr marL="0" indent="0">
              <a:buNone/>
            </a:pPr>
            <a:r>
              <a:rPr lang="sv-SE" sz="2000"/>
              <a:t>om allting var på riktigt,</a:t>
            </a:r>
          </a:p>
          <a:p>
            <a:pPr marL="0" indent="0">
              <a:buNone/>
            </a:pPr>
            <a:r>
              <a:rPr lang="sv-SE" sz="2000"/>
              <a:t>men såvitt man kan förstå</a:t>
            </a:r>
          </a:p>
          <a:p>
            <a:pPr marL="0" indent="0">
              <a:buNone/>
            </a:pPr>
            <a:r>
              <a:rPr lang="sv-SE" sz="2000"/>
              <a:t>så är det inte viktigt.”</a:t>
            </a:r>
          </a:p>
          <a:p>
            <a:pPr marL="0" indent="0">
              <a:buNone/>
            </a:pPr>
            <a:r>
              <a:rPr lang="sv-SE" sz="2000"/>
              <a:t>(Tove Jansson: Den farliga resan)</a:t>
            </a:r>
            <a:endParaRPr lang="cs-CZ" sz="2000"/>
          </a:p>
          <a:p>
            <a:pPr marL="0" indent="0">
              <a:buNone/>
            </a:pPr>
            <a:endParaRPr lang="cs-CZ" sz="2000"/>
          </a:p>
          <a:p>
            <a:pPr marL="0" indent="0">
              <a:buNone/>
            </a:pPr>
            <a:r>
              <a:rPr lang="cs-CZ" sz="2000" i="1"/>
              <a:t>Cesta plná nebezpečí</a:t>
            </a:r>
          </a:p>
        </p:txBody>
      </p:sp>
    </p:spTree>
    <p:extLst>
      <p:ext uri="{BB962C8B-B14F-4D97-AF65-F5344CB8AC3E}">
        <p14:creationId xmlns:p14="http://schemas.microsoft.com/office/powerpoint/2010/main" val="2029229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20">
            <a:extLst>
              <a:ext uri="{FF2B5EF4-FFF2-40B4-BE49-F238E27FC236}">
                <a16:creationId xmlns:a16="http://schemas.microsoft.com/office/drawing/2014/main" id="{85F55C16-BC21-49EF-A4FF-C3155BB93B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E2C5393C-7C2F-0252-342F-43D1D07B868B}"/>
              </a:ext>
            </a:extLst>
          </p:cNvPr>
          <p:cNvSpPr>
            <a:spLocks noGrp="1"/>
          </p:cNvSpPr>
          <p:nvPr>
            <p:ph type="title"/>
          </p:nvPr>
        </p:nvSpPr>
        <p:spPr>
          <a:xfrm>
            <a:off x="5496448" y="365125"/>
            <a:ext cx="5857350" cy="1952744"/>
          </a:xfrm>
        </p:spPr>
        <p:txBody>
          <a:bodyPr>
            <a:normAutofit/>
          </a:bodyPr>
          <a:lstStyle/>
          <a:p>
            <a:r>
              <a:rPr lang="cs-CZ" dirty="0"/>
              <a:t>MOTTO 2</a:t>
            </a:r>
          </a:p>
        </p:txBody>
      </p:sp>
      <p:sp>
        <p:nvSpPr>
          <p:cNvPr id="32" name="Freeform: Shape 22">
            <a:extLst>
              <a:ext uri="{FF2B5EF4-FFF2-40B4-BE49-F238E27FC236}">
                <a16:creationId xmlns:a16="http://schemas.microsoft.com/office/drawing/2014/main" id="{0C5F069E-AFE6-4825-8945-46F2918A50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6116569" cy="6858000"/>
          </a:xfrm>
          <a:custGeom>
            <a:avLst/>
            <a:gdLst>
              <a:gd name="connsiteX0" fmla="*/ 0 w 6116569"/>
              <a:gd name="connsiteY0" fmla="*/ 0 h 6879321"/>
              <a:gd name="connsiteX1" fmla="*/ 2935851 w 6116569"/>
              <a:gd name="connsiteY1" fmla="*/ 0 h 6879321"/>
              <a:gd name="connsiteX2" fmla="*/ 3238280 w 6116569"/>
              <a:gd name="connsiteY2" fmla="*/ 31980 h 6879321"/>
              <a:gd name="connsiteX3" fmla="*/ 3660541 w 6116569"/>
              <a:gd name="connsiteY3" fmla="*/ 550772 h 6879321"/>
              <a:gd name="connsiteX4" fmla="*/ 3808902 w 6116569"/>
              <a:gd name="connsiteY4" fmla="*/ 589860 h 6879321"/>
              <a:gd name="connsiteX5" fmla="*/ 4413762 w 6116569"/>
              <a:gd name="connsiteY5" fmla="*/ 625393 h 6879321"/>
              <a:gd name="connsiteX6" fmla="*/ 4567830 w 6116569"/>
              <a:gd name="connsiteY6" fmla="*/ 721333 h 6879321"/>
              <a:gd name="connsiteX7" fmla="*/ 4171247 w 6116569"/>
              <a:gd name="connsiteY7" fmla="*/ 792401 h 6879321"/>
              <a:gd name="connsiteX8" fmla="*/ 4376671 w 6116569"/>
              <a:gd name="connsiteY8" fmla="*/ 842148 h 6879321"/>
              <a:gd name="connsiteX9" fmla="*/ 4527887 w 6116569"/>
              <a:gd name="connsiteY9" fmla="*/ 813722 h 6879321"/>
              <a:gd name="connsiteX10" fmla="*/ 4633452 w 6116569"/>
              <a:gd name="connsiteY10" fmla="*/ 799508 h 6879321"/>
              <a:gd name="connsiteX11" fmla="*/ 4947293 w 6116569"/>
              <a:gd name="connsiteY11" fmla="*/ 870576 h 6879321"/>
              <a:gd name="connsiteX12" fmla="*/ 5263988 w 6116569"/>
              <a:gd name="connsiteY12" fmla="*/ 820828 h 6879321"/>
              <a:gd name="connsiteX13" fmla="*/ 5249723 w 6116569"/>
              <a:gd name="connsiteY13" fmla="*/ 895449 h 6879321"/>
              <a:gd name="connsiteX14" fmla="*/ 4744723 w 6116569"/>
              <a:gd name="connsiteY14" fmla="*/ 1197485 h 6879321"/>
              <a:gd name="connsiteX15" fmla="*/ 4767548 w 6116569"/>
              <a:gd name="connsiteY15" fmla="*/ 1346727 h 6879321"/>
              <a:gd name="connsiteX16" fmla="*/ 4539299 w 6116569"/>
              <a:gd name="connsiteY16" fmla="*/ 1421348 h 6879321"/>
              <a:gd name="connsiteX17" fmla="*/ 4607773 w 6116569"/>
              <a:gd name="connsiteY17" fmla="*/ 1485309 h 6879321"/>
              <a:gd name="connsiteX18" fmla="*/ 4579242 w 6116569"/>
              <a:gd name="connsiteY18" fmla="*/ 1535055 h 6879321"/>
              <a:gd name="connsiteX19" fmla="*/ 5278255 w 6116569"/>
              <a:gd name="connsiteY19" fmla="*/ 1609676 h 6879321"/>
              <a:gd name="connsiteX20" fmla="*/ 5771843 w 6116569"/>
              <a:gd name="connsiteY20" fmla="*/ 1630997 h 6879321"/>
              <a:gd name="connsiteX21" fmla="*/ 6105656 w 6116569"/>
              <a:gd name="connsiteY21" fmla="*/ 1748257 h 6879321"/>
              <a:gd name="connsiteX22" fmla="*/ 5691955 w 6116569"/>
              <a:gd name="connsiteY22" fmla="*/ 2167555 h 6879321"/>
              <a:gd name="connsiteX23" fmla="*/ 5475118 w 6116569"/>
              <a:gd name="connsiteY23" fmla="*/ 2348776 h 6879321"/>
              <a:gd name="connsiteX24" fmla="*/ 5826051 w 6116569"/>
              <a:gd name="connsiteY24" fmla="*/ 2291922 h 6879321"/>
              <a:gd name="connsiteX25" fmla="*/ 5552153 w 6116569"/>
              <a:gd name="connsiteY25" fmla="*/ 2597513 h 6879321"/>
              <a:gd name="connsiteX26" fmla="*/ 5603508 w 6116569"/>
              <a:gd name="connsiteY26" fmla="*/ 2647260 h 6879321"/>
              <a:gd name="connsiteX27" fmla="*/ 5700515 w 6116569"/>
              <a:gd name="connsiteY27" fmla="*/ 2679240 h 6879321"/>
              <a:gd name="connsiteX28" fmla="*/ 5246870 w 6116569"/>
              <a:gd name="connsiteY28" fmla="*/ 2888889 h 6879321"/>
              <a:gd name="connsiteX29" fmla="*/ 4836022 w 6116569"/>
              <a:gd name="connsiteY29" fmla="*/ 3169605 h 6879321"/>
              <a:gd name="connsiteX30" fmla="*/ 4736163 w 6116569"/>
              <a:gd name="connsiteY30" fmla="*/ 3233565 h 6879321"/>
              <a:gd name="connsiteX31" fmla="*/ 4853141 w 6116569"/>
              <a:gd name="connsiteY31" fmla="*/ 3233565 h 6879321"/>
              <a:gd name="connsiteX32" fmla="*/ 4944440 w 6116569"/>
              <a:gd name="connsiteY32" fmla="*/ 3226459 h 6879321"/>
              <a:gd name="connsiteX33" fmla="*/ 5109921 w 6116569"/>
              <a:gd name="connsiteY33" fmla="*/ 3283313 h 6879321"/>
              <a:gd name="connsiteX34" fmla="*/ 5694809 w 6116569"/>
              <a:gd name="connsiteY34" fmla="*/ 3141178 h 6879321"/>
              <a:gd name="connsiteX35" fmla="*/ 5566419 w 6116569"/>
              <a:gd name="connsiteY35" fmla="*/ 3301079 h 6879321"/>
              <a:gd name="connsiteX36" fmla="*/ 5415203 w 6116569"/>
              <a:gd name="connsiteY36" fmla="*/ 3397020 h 6879321"/>
              <a:gd name="connsiteX37" fmla="*/ 5612068 w 6116569"/>
              <a:gd name="connsiteY37" fmla="*/ 3432554 h 6879321"/>
              <a:gd name="connsiteX38" fmla="*/ 5206927 w 6116569"/>
              <a:gd name="connsiteY38" fmla="*/ 3599562 h 6879321"/>
              <a:gd name="connsiteX39" fmla="*/ 5301079 w 6116569"/>
              <a:gd name="connsiteY39" fmla="*/ 3723930 h 6879321"/>
              <a:gd name="connsiteX40" fmla="*/ 4507915 w 6116569"/>
              <a:gd name="connsiteY40" fmla="*/ 4306683 h 6879321"/>
              <a:gd name="connsiteX41" fmla="*/ 3982942 w 6116569"/>
              <a:gd name="connsiteY41" fmla="*/ 4587399 h 6879321"/>
              <a:gd name="connsiteX42" fmla="*/ 4185513 w 6116569"/>
              <a:gd name="connsiteY42" fmla="*/ 4541205 h 6879321"/>
              <a:gd name="connsiteX43" fmla="*/ 5212633 w 6116569"/>
              <a:gd name="connsiteY43" fmla="*/ 4455924 h 6879321"/>
              <a:gd name="connsiteX44" fmla="*/ 5312492 w 6116569"/>
              <a:gd name="connsiteY44" fmla="*/ 4473691 h 6879321"/>
              <a:gd name="connsiteX45" fmla="*/ 4596361 w 6116569"/>
              <a:gd name="connsiteY45" fmla="*/ 4818368 h 6879321"/>
              <a:gd name="connsiteX46" fmla="*/ 4873113 w 6116569"/>
              <a:gd name="connsiteY46" fmla="*/ 4885882 h 6879321"/>
              <a:gd name="connsiteX47" fmla="*/ 4935881 w 6116569"/>
              <a:gd name="connsiteY47" fmla="*/ 4914309 h 6879321"/>
              <a:gd name="connsiteX48" fmla="*/ 4873113 w 6116569"/>
              <a:gd name="connsiteY48" fmla="*/ 5003143 h 6879321"/>
              <a:gd name="connsiteX49" fmla="*/ 4721898 w 6116569"/>
              <a:gd name="connsiteY49" fmla="*/ 5095530 h 6879321"/>
              <a:gd name="connsiteX50" fmla="*/ 5132745 w 6116569"/>
              <a:gd name="connsiteY50" fmla="*/ 4949842 h 6879321"/>
              <a:gd name="connsiteX51" fmla="*/ 5101362 w 6116569"/>
              <a:gd name="connsiteY51" fmla="*/ 5081317 h 6879321"/>
              <a:gd name="connsiteX52" fmla="*/ 5138452 w 6116569"/>
              <a:gd name="connsiteY52" fmla="*/ 5198578 h 6879321"/>
              <a:gd name="connsiteX53" fmla="*/ 4904497 w 6116569"/>
              <a:gd name="connsiteY53" fmla="*/ 5362033 h 6879321"/>
              <a:gd name="connsiteX54" fmla="*/ 4579242 w 6116569"/>
              <a:gd name="connsiteY54" fmla="*/ 5674729 h 6879321"/>
              <a:gd name="connsiteX55" fmla="*/ 4253988 w 6116569"/>
              <a:gd name="connsiteY55" fmla="*/ 5884379 h 6879321"/>
              <a:gd name="connsiteX56" fmla="*/ 3985795 w 6116569"/>
              <a:gd name="connsiteY56" fmla="*/ 6069153 h 6879321"/>
              <a:gd name="connsiteX57" fmla="*/ 4231163 w 6116569"/>
              <a:gd name="connsiteY57" fmla="*/ 6030066 h 6879321"/>
              <a:gd name="connsiteX58" fmla="*/ 3814609 w 6116569"/>
              <a:gd name="connsiteY58" fmla="*/ 6317889 h 6879321"/>
              <a:gd name="connsiteX59" fmla="*/ 3751840 w 6116569"/>
              <a:gd name="connsiteY59" fmla="*/ 6339209 h 6879321"/>
              <a:gd name="connsiteX60" fmla="*/ 3089919 w 6116569"/>
              <a:gd name="connsiteY60" fmla="*/ 6563071 h 6879321"/>
              <a:gd name="connsiteX61" fmla="*/ 2961529 w 6116569"/>
              <a:gd name="connsiteY61" fmla="*/ 6662566 h 6879321"/>
              <a:gd name="connsiteX62" fmla="*/ 3107038 w 6116569"/>
              <a:gd name="connsiteY62" fmla="*/ 6673226 h 6879321"/>
              <a:gd name="connsiteX63" fmla="*/ 3594919 w 6116569"/>
              <a:gd name="connsiteY63" fmla="*/ 6591499 h 6879321"/>
              <a:gd name="connsiteX64" fmla="*/ 3261106 w 6116569"/>
              <a:gd name="connsiteY64" fmla="*/ 6726527 h 6879321"/>
              <a:gd name="connsiteX65" fmla="*/ 3620597 w 6116569"/>
              <a:gd name="connsiteY65" fmla="*/ 6740740 h 6879321"/>
              <a:gd name="connsiteX66" fmla="*/ 3703337 w 6116569"/>
              <a:gd name="connsiteY66" fmla="*/ 6826020 h 6879321"/>
              <a:gd name="connsiteX67" fmla="*/ 3689072 w 6116569"/>
              <a:gd name="connsiteY67" fmla="*/ 6879321 h 6879321"/>
              <a:gd name="connsiteX68" fmla="*/ 0 w 6116569"/>
              <a:gd name="connsiteY68" fmla="*/ 6879321 h 687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4" name="Obrázek 3">
            <a:extLst>
              <a:ext uri="{FF2B5EF4-FFF2-40B4-BE49-F238E27FC236}">
                <a16:creationId xmlns:a16="http://schemas.microsoft.com/office/drawing/2014/main" id="{DFE7C4E6-F3E5-6497-ACE2-17E909E3C6A3}"/>
              </a:ext>
            </a:extLst>
          </p:cNvPr>
          <p:cNvPicPr>
            <a:picLocks noChangeAspect="1"/>
          </p:cNvPicPr>
          <p:nvPr/>
        </p:nvPicPr>
        <p:blipFill>
          <a:blip r:embed="rId2"/>
          <a:stretch>
            <a:fillRect/>
          </a:stretch>
        </p:blipFill>
        <p:spPr>
          <a:xfrm>
            <a:off x="601134" y="1041547"/>
            <a:ext cx="3195204" cy="4948324"/>
          </a:xfrm>
          <a:prstGeom prst="rect">
            <a:avLst/>
          </a:prstGeom>
        </p:spPr>
      </p:pic>
      <p:sp>
        <p:nvSpPr>
          <p:cNvPr id="3" name="Zástupný obsah 2">
            <a:extLst>
              <a:ext uri="{FF2B5EF4-FFF2-40B4-BE49-F238E27FC236}">
                <a16:creationId xmlns:a16="http://schemas.microsoft.com/office/drawing/2014/main" id="{437C5118-69CA-8C1E-0AB1-1830EA64AED6}"/>
              </a:ext>
            </a:extLst>
          </p:cNvPr>
          <p:cNvSpPr>
            <a:spLocks noGrp="1"/>
          </p:cNvSpPr>
          <p:nvPr>
            <p:ph idx="1"/>
          </p:nvPr>
        </p:nvSpPr>
        <p:spPr>
          <a:xfrm>
            <a:off x="5375868" y="2497257"/>
            <a:ext cx="5977930" cy="3679705"/>
          </a:xfrm>
        </p:spPr>
        <p:txBody>
          <a:bodyPr>
            <a:normAutofit/>
          </a:bodyPr>
          <a:lstStyle/>
          <a:p>
            <a:pPr marL="0" indent="0">
              <a:buNone/>
            </a:pPr>
            <a:r>
              <a:rPr lang="fi-FI" sz="2000" dirty="0"/>
              <a:t>”Ikinä ei tule aivan vapaaksi, jos ihailee toista liikaa.” </a:t>
            </a:r>
            <a:endParaRPr lang="cs-CZ" sz="2000" dirty="0"/>
          </a:p>
          <a:p>
            <a:pPr marL="0" indent="0">
              <a:buNone/>
            </a:pPr>
            <a:r>
              <a:rPr lang="fi-FI" sz="2000" dirty="0"/>
              <a:t>(Tove Jansson: Näkymätön lapsi</a:t>
            </a:r>
            <a:r>
              <a:rPr lang="cs-CZ" sz="2000" dirty="0"/>
              <a:t>)</a:t>
            </a:r>
          </a:p>
          <a:p>
            <a:pPr marL="0" indent="0">
              <a:buNone/>
            </a:pPr>
            <a:endParaRPr lang="cs-CZ" sz="2000" dirty="0"/>
          </a:p>
          <a:p>
            <a:pPr marL="0" indent="0">
              <a:buNone/>
            </a:pPr>
            <a:r>
              <a:rPr lang="cs-CZ" sz="2000" dirty="0"/>
              <a:t>Neviditelné dítě a jiné příběhy</a:t>
            </a:r>
          </a:p>
        </p:txBody>
      </p:sp>
    </p:spTree>
    <p:extLst>
      <p:ext uri="{BB962C8B-B14F-4D97-AF65-F5344CB8AC3E}">
        <p14:creationId xmlns:p14="http://schemas.microsoft.com/office/powerpoint/2010/main" val="10525635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ek 5">
            <a:extLst>
              <a:ext uri="{FF2B5EF4-FFF2-40B4-BE49-F238E27FC236}">
                <a16:creationId xmlns:a16="http://schemas.microsoft.com/office/drawing/2014/main" id="{DF6EFB11-02EB-F448-CC47-7ECAB1B8786C}"/>
              </a:ext>
            </a:extLst>
          </p:cNvPr>
          <p:cNvPicPr>
            <a:picLocks noChangeAspect="1"/>
          </p:cNvPicPr>
          <p:nvPr/>
        </p:nvPicPr>
        <p:blipFill>
          <a:blip r:embed="rId2"/>
          <a:srcRect t="49052" r="-1" b="15057"/>
          <a:stretch>
            <a:fillRect/>
          </a:stretch>
        </p:blipFill>
        <p:spPr>
          <a:xfrm>
            <a:off x="321730" y="321732"/>
            <a:ext cx="5674897" cy="3017405"/>
          </a:xfrm>
          <a:prstGeom prst="rect">
            <a:avLst/>
          </a:prstGeom>
        </p:spPr>
      </p:pic>
      <p:pic>
        <p:nvPicPr>
          <p:cNvPr id="5" name="Zástupný obsah 4">
            <a:extLst>
              <a:ext uri="{FF2B5EF4-FFF2-40B4-BE49-F238E27FC236}">
                <a16:creationId xmlns:a16="http://schemas.microsoft.com/office/drawing/2014/main" id="{708C3405-522D-7A85-3D69-1606484A0B48}"/>
              </a:ext>
            </a:extLst>
          </p:cNvPr>
          <p:cNvPicPr>
            <a:picLocks noGrp="1" noChangeAspect="1"/>
          </p:cNvPicPr>
          <p:nvPr>
            <p:ph idx="4294967295"/>
          </p:nvPr>
        </p:nvPicPr>
        <p:blipFill>
          <a:blip r:embed="rId3"/>
          <a:srcRect t="14087" r="-2" b="7251"/>
          <a:stretch>
            <a:fillRect/>
          </a:stretch>
        </p:blipFill>
        <p:spPr>
          <a:xfrm>
            <a:off x="321730" y="3510853"/>
            <a:ext cx="5674897" cy="2789954"/>
          </a:xfrm>
          <a:prstGeom prst="rect">
            <a:avLst/>
          </a:prstGeom>
        </p:spPr>
      </p:pic>
      <p:pic>
        <p:nvPicPr>
          <p:cNvPr id="3" name="Obrázek 2">
            <a:extLst>
              <a:ext uri="{FF2B5EF4-FFF2-40B4-BE49-F238E27FC236}">
                <a16:creationId xmlns:a16="http://schemas.microsoft.com/office/drawing/2014/main" id="{5E13C43B-A9B2-0855-B4EE-E6A8119511CA}"/>
              </a:ext>
            </a:extLst>
          </p:cNvPr>
          <p:cNvPicPr>
            <a:picLocks noChangeAspect="1"/>
          </p:cNvPicPr>
          <p:nvPr/>
        </p:nvPicPr>
        <p:blipFill>
          <a:blip r:embed="rId4"/>
          <a:srcRect l="1598" r="8949" b="2"/>
          <a:stretch>
            <a:fillRect/>
          </a:stretch>
        </p:blipFill>
        <p:spPr>
          <a:xfrm>
            <a:off x="6195373" y="321733"/>
            <a:ext cx="5674897" cy="5979074"/>
          </a:xfrm>
          <a:prstGeom prst="rect">
            <a:avLst/>
          </a:prstGeom>
        </p:spPr>
      </p:pic>
      <p:sp>
        <p:nvSpPr>
          <p:cNvPr id="2" name="Nadpis 1">
            <a:extLst>
              <a:ext uri="{FF2B5EF4-FFF2-40B4-BE49-F238E27FC236}">
                <a16:creationId xmlns:a16="http://schemas.microsoft.com/office/drawing/2014/main" id="{26A1D619-2EE6-CC1D-B789-8D3FF6DA16DB}"/>
              </a:ext>
            </a:extLst>
          </p:cNvPr>
          <p:cNvSpPr>
            <a:spLocks noGrp="1"/>
          </p:cNvSpPr>
          <p:nvPr>
            <p:ph type="title" idx="4294967295"/>
          </p:nvPr>
        </p:nvSpPr>
        <p:spPr>
          <a:xfrm>
            <a:off x="231112" y="6099595"/>
            <a:ext cx="11545556" cy="959618"/>
          </a:xfrm>
        </p:spPr>
        <p:txBody>
          <a:bodyPr>
            <a:normAutofit/>
          </a:bodyPr>
          <a:lstStyle/>
          <a:p>
            <a:r>
              <a:rPr lang="cs-CZ" sz="4000" dirty="0"/>
              <a:t>OSTROV KLOVHARU  </a:t>
            </a:r>
          </a:p>
        </p:txBody>
      </p:sp>
    </p:spTree>
    <p:extLst>
      <p:ext uri="{BB962C8B-B14F-4D97-AF65-F5344CB8AC3E}">
        <p14:creationId xmlns:p14="http://schemas.microsoft.com/office/powerpoint/2010/main" val="33417555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02D57C11-8336-7326-A40B-FB0057C79388}"/>
              </a:ext>
            </a:extLst>
          </p:cNvPr>
          <p:cNvPicPr>
            <a:picLocks noChangeAspect="1"/>
          </p:cNvPicPr>
          <p:nvPr/>
        </p:nvPicPr>
        <p:blipFill>
          <a:blip r:embed="rId2"/>
          <a:srcRect t="29510" b="12241"/>
          <a:stretch>
            <a:fill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Zástupný obsah 2">
            <a:extLst>
              <a:ext uri="{FF2B5EF4-FFF2-40B4-BE49-F238E27FC236}">
                <a16:creationId xmlns:a16="http://schemas.microsoft.com/office/drawing/2014/main" id="{8958A022-8D88-C56D-C739-505CD1118937}"/>
              </a:ext>
            </a:extLst>
          </p:cNvPr>
          <p:cNvSpPr>
            <a:spLocks noGrp="1"/>
          </p:cNvSpPr>
          <p:nvPr>
            <p:ph idx="1"/>
          </p:nvPr>
        </p:nvSpPr>
        <p:spPr>
          <a:xfrm>
            <a:off x="211015" y="3752850"/>
            <a:ext cx="11806814" cy="3019739"/>
          </a:xfrm>
        </p:spPr>
        <p:txBody>
          <a:bodyPr anchor="ctr">
            <a:normAutofit fontScale="92500"/>
          </a:bodyPr>
          <a:lstStyle/>
          <a:p>
            <a:r>
              <a:rPr lang="fi-FI" sz="2600" dirty="0"/>
              <a:t>Tove Jansson, hänen veljensä Lars sekä rakennusvalvoja Sven Brunström rakensivat saarelle mökin vuonna 1964. Tove asui siinä kesäisin yhdessä Tuulikki Pietilän kanssa aina 1990-luvun alkuun saakka. He tulivat saareen toukokuussa ja lähtivät sieltä syyskuussa, vietettyään kesän kalastellessa, työskennellessä ja juhlia järjestellessä. </a:t>
            </a:r>
            <a:endParaRPr lang="cs-CZ" sz="2600" dirty="0"/>
          </a:p>
          <a:p>
            <a:r>
              <a:rPr lang="fi-FI" sz="2400" dirty="0"/>
              <a:t> Vuonna 1996 julkaistu </a:t>
            </a:r>
            <a:r>
              <a:rPr lang="fi-FI" sz="2400" i="1" u="sng" dirty="0">
                <a:hlinkClick r:id="rId3"/>
              </a:rPr>
              <a:t>Haru, eräs saari</a:t>
            </a:r>
            <a:r>
              <a:rPr lang="fi-FI" sz="2400" i="1" dirty="0"/>
              <a:t> </a:t>
            </a:r>
            <a:r>
              <a:rPr lang="fi-FI" sz="2400" dirty="0"/>
              <a:t>(</a:t>
            </a:r>
            <a:r>
              <a:rPr lang="fi-FI" sz="2400" i="1" u="sng" dirty="0">
                <a:hlinkClick r:id="rId4"/>
              </a:rPr>
              <a:t>Anteckningar från en ö</a:t>
            </a:r>
            <a:r>
              <a:rPr lang="fi-FI" sz="2400" dirty="0"/>
              <a:t>) oli Tove Janssonin viimeinen kirja. Kirja koostuu Toven ajatuksista saarella asumisesta ja erityisesti Tuulikin kanssa Klovharulla vietetystä ajasta. Tekstejä elävöittää Tuulikin tekemät akvatintat ja kirja on itse asiassa Toven ja Tuulikin ainoa taiteellinen yhteistyö kirjan muodossa.</a:t>
            </a:r>
          </a:p>
          <a:p>
            <a:endParaRPr lang="cs-CZ" sz="1500" dirty="0"/>
          </a:p>
        </p:txBody>
      </p:sp>
    </p:spTree>
    <p:extLst>
      <p:ext uri="{BB962C8B-B14F-4D97-AF65-F5344CB8AC3E}">
        <p14:creationId xmlns:p14="http://schemas.microsoft.com/office/powerpoint/2010/main" val="2233979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Zástupný obsah 3">
            <a:extLst>
              <a:ext uri="{FF2B5EF4-FFF2-40B4-BE49-F238E27FC236}">
                <a16:creationId xmlns:a16="http://schemas.microsoft.com/office/drawing/2014/main" id="{D02B52A4-BE34-4D69-A385-D55E5E3EAA72}"/>
              </a:ext>
            </a:extLst>
          </p:cNvPr>
          <p:cNvPicPr>
            <a:picLocks noGrp="1" noChangeAspect="1"/>
          </p:cNvPicPr>
          <p:nvPr>
            <p:ph idx="1"/>
          </p:nvPr>
        </p:nvPicPr>
        <p:blipFill>
          <a:blip r:embed="rId3"/>
          <a:srcRect l="1983" r="5128" b="-1"/>
          <a:stretch>
            <a:fillRect/>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85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99C8861F-5310-9548-F3D2-6450D38487A3}"/>
              </a:ext>
            </a:extLst>
          </p:cNvPr>
          <p:cNvSpPr>
            <a:spLocks noGrp="1"/>
          </p:cNvSpPr>
          <p:nvPr>
            <p:ph type="title"/>
          </p:nvPr>
        </p:nvSpPr>
        <p:spPr>
          <a:xfrm>
            <a:off x="523875" y="425950"/>
            <a:ext cx="11210925" cy="744836"/>
          </a:xfrm>
        </p:spPr>
        <p:txBody>
          <a:bodyPr vert="horz" lIns="91440" tIns="45720" rIns="91440" bIns="45720" rtlCol="0" anchor="ctr">
            <a:normAutofit fontScale="90000"/>
          </a:bodyPr>
          <a:lstStyle/>
          <a:p>
            <a:pPr algn="ctr"/>
            <a:r>
              <a:rPr lang="en-US" sz="3600" dirty="0">
                <a:solidFill>
                  <a:schemeClr val="tx1">
                    <a:lumMod val="85000"/>
                    <a:lumOff val="15000"/>
                  </a:schemeClr>
                </a:solidFill>
              </a:rPr>
              <a:t>KLOVHARU</a:t>
            </a:r>
            <a:br>
              <a:rPr lang="cs-CZ" sz="3600" dirty="0">
                <a:solidFill>
                  <a:schemeClr val="tx1">
                    <a:lumMod val="85000"/>
                    <a:lumOff val="15000"/>
                  </a:schemeClr>
                </a:solidFill>
              </a:rPr>
            </a:br>
            <a:r>
              <a:rPr lang="cs-CZ" sz="3600" dirty="0" err="1">
                <a:hlinkClick r:id="rId4"/>
              </a:rPr>
              <a:t>Klovharu</a:t>
            </a:r>
            <a:r>
              <a:rPr lang="cs-CZ" sz="3600" dirty="0">
                <a:hlinkClick r:id="rId4"/>
              </a:rPr>
              <a:t> – </a:t>
            </a:r>
            <a:r>
              <a:rPr lang="cs-CZ" sz="3600" dirty="0" err="1">
                <a:hlinkClick r:id="rId4"/>
              </a:rPr>
              <a:t>Tove</a:t>
            </a:r>
            <a:r>
              <a:rPr lang="cs-CZ" sz="3600" dirty="0">
                <a:hlinkClick r:id="rId4"/>
              </a:rPr>
              <a:t> </a:t>
            </a:r>
            <a:r>
              <a:rPr lang="cs-CZ" sz="3600" dirty="0" err="1">
                <a:hlinkClick r:id="rId4"/>
              </a:rPr>
              <a:t>Janssonin</a:t>
            </a:r>
            <a:r>
              <a:rPr lang="cs-CZ" sz="3600" dirty="0">
                <a:hlinkClick r:id="rId4"/>
              </a:rPr>
              <a:t> </a:t>
            </a:r>
            <a:r>
              <a:rPr lang="cs-CZ" sz="3600" dirty="0" err="1">
                <a:hlinkClick r:id="rId4"/>
              </a:rPr>
              <a:t>saari</a:t>
            </a:r>
            <a:endParaRPr lang="en-US" sz="3600" dirty="0">
              <a:solidFill>
                <a:schemeClr val="tx1">
                  <a:lumMod val="85000"/>
                  <a:lumOff val="15000"/>
                </a:schemeClr>
              </a:solidFill>
            </a:endParaRPr>
          </a:p>
        </p:txBody>
      </p:sp>
      <p:cxnSp>
        <p:nvCxnSpPr>
          <p:cNvPr id="11" name="Straight Connector 1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5069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24356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69109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EEF965-5D62-751B-BB9D-BD72965E8BF6}"/>
              </a:ext>
            </a:extLst>
          </p:cNvPr>
          <p:cNvSpPr>
            <a:spLocks noGrp="1"/>
          </p:cNvSpPr>
          <p:nvPr>
            <p:ph type="title"/>
          </p:nvPr>
        </p:nvSpPr>
        <p:spPr>
          <a:xfrm>
            <a:off x="838200" y="365125"/>
            <a:ext cx="5442020" cy="1325563"/>
          </a:xfrm>
        </p:spPr>
        <p:txBody>
          <a:bodyPr/>
          <a:lstStyle/>
          <a:p>
            <a:r>
              <a:rPr lang="cs-CZ" dirty="0"/>
              <a:t>STRUKTURA ROMÁNU</a:t>
            </a:r>
          </a:p>
        </p:txBody>
      </p:sp>
      <p:sp>
        <p:nvSpPr>
          <p:cNvPr id="3" name="Zástupný obsah 2">
            <a:extLst>
              <a:ext uri="{FF2B5EF4-FFF2-40B4-BE49-F238E27FC236}">
                <a16:creationId xmlns:a16="http://schemas.microsoft.com/office/drawing/2014/main" id="{FCD8DDC2-7312-8791-888D-1D3E156F1618}"/>
              </a:ext>
            </a:extLst>
          </p:cNvPr>
          <p:cNvSpPr>
            <a:spLocks noGrp="1"/>
          </p:cNvSpPr>
          <p:nvPr>
            <p:ph idx="1"/>
          </p:nvPr>
        </p:nvSpPr>
        <p:spPr/>
        <p:txBody>
          <a:bodyPr/>
          <a:lstStyle/>
          <a:p>
            <a:r>
              <a:rPr lang="cs-CZ" dirty="0"/>
              <a:t>2 hlavní postavy: </a:t>
            </a:r>
          </a:p>
          <a:p>
            <a:r>
              <a:rPr lang="cs-CZ" dirty="0"/>
              <a:t>Maria (</a:t>
            </a:r>
            <a:r>
              <a:rPr lang="cs-CZ" dirty="0" err="1"/>
              <a:t>ich</a:t>
            </a:r>
            <a:r>
              <a:rPr lang="cs-CZ" dirty="0"/>
              <a:t>-forma)</a:t>
            </a:r>
          </a:p>
          <a:p>
            <a:r>
              <a:rPr lang="cs-CZ" dirty="0" err="1"/>
              <a:t>Tove</a:t>
            </a:r>
            <a:r>
              <a:rPr lang="cs-CZ" dirty="0"/>
              <a:t> (</a:t>
            </a:r>
            <a:r>
              <a:rPr lang="cs-CZ" dirty="0" err="1"/>
              <a:t>er</a:t>
            </a:r>
            <a:r>
              <a:rPr lang="cs-CZ" dirty="0"/>
              <a:t>-forma)</a:t>
            </a:r>
          </a:p>
          <a:p>
            <a:endParaRPr lang="cs-CZ" dirty="0"/>
          </a:p>
          <a:p>
            <a:r>
              <a:rPr lang="cs-CZ" dirty="0"/>
              <a:t>2 časové roviny</a:t>
            </a:r>
          </a:p>
          <a:p>
            <a:r>
              <a:rPr lang="cs-CZ" dirty="0"/>
              <a:t>1991</a:t>
            </a:r>
          </a:p>
          <a:p>
            <a:r>
              <a:rPr lang="cs-CZ" dirty="0"/>
              <a:t>2019</a:t>
            </a:r>
          </a:p>
          <a:p>
            <a:endParaRPr lang="cs-CZ" dirty="0"/>
          </a:p>
          <a:p>
            <a:endParaRPr lang="cs-CZ" dirty="0"/>
          </a:p>
        </p:txBody>
      </p:sp>
      <p:pic>
        <p:nvPicPr>
          <p:cNvPr id="4" name="Obrázek 3">
            <a:extLst>
              <a:ext uri="{FF2B5EF4-FFF2-40B4-BE49-F238E27FC236}">
                <a16:creationId xmlns:a16="http://schemas.microsoft.com/office/drawing/2014/main" id="{22FCA967-7912-EA73-4BB1-17DD89282E6A}"/>
              </a:ext>
            </a:extLst>
          </p:cNvPr>
          <p:cNvPicPr>
            <a:picLocks noChangeAspect="1"/>
          </p:cNvPicPr>
          <p:nvPr/>
        </p:nvPicPr>
        <p:blipFill>
          <a:blip r:embed="rId2"/>
          <a:stretch>
            <a:fillRect/>
          </a:stretch>
        </p:blipFill>
        <p:spPr>
          <a:xfrm>
            <a:off x="6457549" y="544568"/>
            <a:ext cx="5319119" cy="6048079"/>
          </a:xfrm>
          <a:prstGeom prst="rect">
            <a:avLst/>
          </a:prstGeom>
        </p:spPr>
      </p:pic>
    </p:spTree>
    <p:extLst>
      <p:ext uri="{BB962C8B-B14F-4D97-AF65-F5344CB8AC3E}">
        <p14:creationId xmlns:p14="http://schemas.microsoft.com/office/powerpoint/2010/main" val="1336408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4841AA-5262-8924-427C-BA3F0D3CDDE0}"/>
              </a:ext>
            </a:extLst>
          </p:cNvPr>
          <p:cNvSpPr>
            <a:spLocks noGrp="1"/>
          </p:cNvSpPr>
          <p:nvPr>
            <p:ph type="title"/>
          </p:nvPr>
        </p:nvSpPr>
        <p:spPr/>
        <p:txBody>
          <a:bodyPr/>
          <a:lstStyle/>
          <a:p>
            <a:r>
              <a:rPr lang="cs-CZ" dirty="0"/>
              <a:t>JAZYK</a:t>
            </a:r>
          </a:p>
        </p:txBody>
      </p:sp>
      <p:sp>
        <p:nvSpPr>
          <p:cNvPr id="3" name="Zástupný obsah 2">
            <a:extLst>
              <a:ext uri="{FF2B5EF4-FFF2-40B4-BE49-F238E27FC236}">
                <a16:creationId xmlns:a16="http://schemas.microsoft.com/office/drawing/2014/main" id="{2167E14A-A75F-D117-F109-16C875D40D9C}"/>
              </a:ext>
            </a:extLst>
          </p:cNvPr>
          <p:cNvSpPr>
            <a:spLocks noGrp="1"/>
          </p:cNvSpPr>
          <p:nvPr>
            <p:ph idx="1"/>
          </p:nvPr>
        </p:nvSpPr>
        <p:spPr/>
        <p:txBody>
          <a:bodyPr/>
          <a:lstStyle/>
          <a:p>
            <a:r>
              <a:rPr lang="cs-CZ" dirty="0"/>
              <a:t>švédština</a:t>
            </a:r>
          </a:p>
          <a:p>
            <a:r>
              <a:rPr lang="cs-CZ" dirty="0"/>
              <a:t>angličtina</a:t>
            </a:r>
          </a:p>
          <a:p>
            <a:r>
              <a:rPr lang="cs-CZ" dirty="0"/>
              <a:t>finština</a:t>
            </a:r>
          </a:p>
          <a:p>
            <a:endParaRPr lang="cs-CZ" dirty="0"/>
          </a:p>
          <a:p>
            <a:endParaRPr lang="cs-CZ" dirty="0"/>
          </a:p>
        </p:txBody>
      </p:sp>
    </p:spTree>
    <p:extLst>
      <p:ext uri="{BB962C8B-B14F-4D97-AF65-F5344CB8AC3E}">
        <p14:creationId xmlns:p14="http://schemas.microsoft.com/office/powerpoint/2010/main" val="3761038055"/>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82</TotalTime>
  <Words>431</Words>
  <Application>Microsoft Office PowerPoint</Application>
  <PresentationFormat>Širokoúhlá obrazovka</PresentationFormat>
  <Paragraphs>50</Paragraphs>
  <Slides>12</Slides>
  <Notes>2</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12</vt:i4>
      </vt:variant>
    </vt:vector>
  </HeadingPairs>
  <TitlesOfParts>
    <vt:vector size="16" baseType="lpstr">
      <vt:lpstr>Aptos</vt:lpstr>
      <vt:lpstr>Aptos Display</vt:lpstr>
      <vt:lpstr>Arial</vt:lpstr>
      <vt:lpstr>Motiv Office</vt:lpstr>
      <vt:lpstr>Johanna Venho: Syyskirja (2021)</vt:lpstr>
      <vt:lpstr>NÁZEV</vt:lpstr>
      <vt:lpstr>MOTTO 1</vt:lpstr>
      <vt:lpstr>MOTTO 2</vt:lpstr>
      <vt:lpstr>OSTROV KLOVHARU  </vt:lpstr>
      <vt:lpstr>Prezentace aplikace PowerPoint</vt:lpstr>
      <vt:lpstr>KLOVHARU Klovharu – Tove Janssonin saari</vt:lpstr>
      <vt:lpstr>STRUKTURA ROMÁNU</vt:lpstr>
      <vt:lpstr>JAZYK</vt:lpstr>
      <vt:lpstr>MARIA (s. 9-10)</vt:lpstr>
      <vt:lpstr>1. luku, jossa Tove tähyää merelle (s. 13)</vt:lpstr>
      <vt:lpstr>Zdroje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Farova, Lenka</dc:creator>
  <cp:lastModifiedBy>Farova, Lenka</cp:lastModifiedBy>
  <cp:revision>8</cp:revision>
  <dcterms:created xsi:type="dcterms:W3CDTF">2025-12-15T22:43:49Z</dcterms:created>
  <dcterms:modified xsi:type="dcterms:W3CDTF">2025-12-16T00:06:46Z</dcterms:modified>
</cp:coreProperties>
</file>