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67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8372" autoAdjust="0"/>
  </p:normalViewPr>
  <p:slideViewPr>
    <p:cSldViewPr>
      <p:cViewPr varScale="1">
        <p:scale>
          <a:sx n="58" d="100"/>
          <a:sy n="58" d="100"/>
        </p:scale>
        <p:origin x="1520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769B85-70AB-491A-8DF7-CD1C0213F94B}" type="datetimeFigureOut">
              <a:rPr lang="cs-CZ" smtClean="0"/>
              <a:pPr/>
              <a:t>07.04.2021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6448A7-47DA-4E0C-A345-C8CB0E3C41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3273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97F45-7CE3-420E-BD00-30EDEDD633E8}" type="datetimeFigureOut">
              <a:rPr lang="cs-CZ" smtClean="0"/>
              <a:pPr/>
              <a:t>07.04.2021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762CC-47CA-4C7C-8B90-17AFFD02CB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4487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97F45-7CE3-420E-BD00-30EDEDD633E8}" type="datetimeFigureOut">
              <a:rPr lang="cs-CZ" smtClean="0"/>
              <a:pPr/>
              <a:t>07.04.2021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762CC-47CA-4C7C-8B90-17AFFD02CB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5435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97F45-7CE3-420E-BD00-30EDEDD633E8}" type="datetimeFigureOut">
              <a:rPr lang="cs-CZ" smtClean="0"/>
              <a:pPr/>
              <a:t>07.04.2021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762CC-47CA-4C7C-8B90-17AFFD02CB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3349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97F45-7CE3-420E-BD00-30EDEDD633E8}" type="datetimeFigureOut">
              <a:rPr lang="cs-CZ" smtClean="0"/>
              <a:pPr/>
              <a:t>07.04.2021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762CC-47CA-4C7C-8B90-17AFFD02CB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8808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97F45-7CE3-420E-BD00-30EDEDD633E8}" type="datetimeFigureOut">
              <a:rPr lang="cs-CZ" smtClean="0"/>
              <a:pPr/>
              <a:t>07.04.2021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762CC-47CA-4C7C-8B90-17AFFD02CB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8129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97F45-7CE3-420E-BD00-30EDEDD633E8}" type="datetimeFigureOut">
              <a:rPr lang="cs-CZ" smtClean="0"/>
              <a:pPr/>
              <a:t>07.04.2021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762CC-47CA-4C7C-8B90-17AFFD02CB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2742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97F45-7CE3-420E-BD00-30EDEDD633E8}" type="datetimeFigureOut">
              <a:rPr lang="cs-CZ" smtClean="0"/>
              <a:pPr/>
              <a:t>07.04.2021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762CC-47CA-4C7C-8B90-17AFFD02CB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2998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97F45-7CE3-420E-BD00-30EDEDD633E8}" type="datetimeFigureOut">
              <a:rPr lang="cs-CZ" smtClean="0"/>
              <a:pPr/>
              <a:t>07.04.2021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762CC-47CA-4C7C-8B90-17AFFD02CB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9675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97F45-7CE3-420E-BD00-30EDEDD633E8}" type="datetimeFigureOut">
              <a:rPr lang="cs-CZ" smtClean="0"/>
              <a:pPr/>
              <a:t>07.04.2021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762CC-47CA-4C7C-8B90-17AFFD02CB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6978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97F45-7CE3-420E-BD00-30EDEDD633E8}" type="datetimeFigureOut">
              <a:rPr lang="cs-CZ" smtClean="0"/>
              <a:pPr/>
              <a:t>07.04.2021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762CC-47CA-4C7C-8B90-17AFFD02CB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3476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97F45-7CE3-420E-BD00-30EDEDD633E8}" type="datetimeFigureOut">
              <a:rPr lang="cs-CZ" smtClean="0"/>
              <a:pPr/>
              <a:t>07.04.2021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762CC-47CA-4C7C-8B90-17AFFD02CB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9459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97F45-7CE3-420E-BD00-30EDEDD633E8}" type="datetimeFigureOut">
              <a:rPr lang="cs-CZ" smtClean="0"/>
              <a:pPr/>
              <a:t>07.04.2021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2762CC-47CA-4C7C-8B90-17AFFD02CB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6393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764705"/>
            <a:ext cx="9144000" cy="1512168"/>
          </a:xfrm>
        </p:spPr>
        <p:txBody>
          <a:bodyPr>
            <a:normAutofit/>
          </a:bodyPr>
          <a:lstStyle/>
          <a:p>
            <a:r>
              <a:rPr lang="cs-CZ" dirty="0" smtClean="0"/>
              <a:t>SYNTAXIS I: ZINSDELEN</a:t>
            </a:r>
            <a:br>
              <a:rPr lang="cs-CZ" dirty="0" smtClean="0"/>
            </a:br>
            <a:r>
              <a:rPr lang="cs-CZ" b="1" dirty="0" smtClean="0"/>
              <a:t>HET ONDERWERP</a:t>
            </a:r>
            <a:r>
              <a:rPr lang="en-GB" b="1" dirty="0" smtClean="0"/>
              <a:t>  / SUBJECT</a:t>
            </a:r>
            <a:endParaRPr lang="cs-CZ" dirty="0"/>
          </a:p>
        </p:txBody>
      </p:sp>
      <p:sp>
        <p:nvSpPr>
          <p:cNvPr id="4" name="Podnadpis 2"/>
          <p:cNvSpPr>
            <a:spLocks noGrp="1"/>
          </p:cNvSpPr>
          <p:nvPr>
            <p:ph type="subTitle" idx="1"/>
          </p:nvPr>
        </p:nvSpPr>
        <p:spPr>
          <a:xfrm>
            <a:off x="2771800" y="2852936"/>
            <a:ext cx="6516216" cy="1752600"/>
          </a:xfrm>
        </p:spPr>
        <p:txBody>
          <a:bodyPr/>
          <a:lstStyle/>
          <a:p>
            <a:r>
              <a:rPr lang="cs-CZ" altLang="cs-CZ" dirty="0">
                <a:solidFill>
                  <a:srgbClr val="0070C0"/>
                </a:solidFill>
              </a:rPr>
              <a:t>2de </a:t>
            </a:r>
            <a:r>
              <a:rPr lang="cs-CZ" altLang="cs-CZ" dirty="0" err="1" smtClean="0">
                <a:solidFill>
                  <a:srgbClr val="0070C0"/>
                </a:solidFill>
              </a:rPr>
              <a:t>jaar</a:t>
            </a:r>
            <a:r>
              <a:rPr lang="cs-CZ" altLang="cs-CZ" dirty="0">
                <a:solidFill>
                  <a:srgbClr val="0070C0"/>
                </a:solidFill>
              </a:rPr>
              <a:t>, </a:t>
            </a:r>
            <a:r>
              <a:rPr lang="cs-CZ" altLang="cs-CZ" dirty="0" err="1" smtClean="0">
                <a:solidFill>
                  <a:srgbClr val="0070C0"/>
                </a:solidFill>
              </a:rPr>
              <a:t>zomersemester</a:t>
            </a:r>
            <a:r>
              <a:rPr lang="cs-CZ" altLang="cs-CZ" dirty="0" smtClean="0">
                <a:solidFill>
                  <a:srgbClr val="0070C0"/>
                </a:solidFill>
              </a:rPr>
              <a:t> </a:t>
            </a:r>
            <a:r>
              <a:rPr lang="en-GB" altLang="cs-CZ" dirty="0" smtClean="0">
                <a:solidFill>
                  <a:srgbClr val="0070C0"/>
                </a:solidFill>
              </a:rPr>
              <a:t>2020 / 21</a:t>
            </a:r>
            <a:endParaRPr lang="cs-CZ" altLang="cs-CZ" dirty="0">
              <a:solidFill>
                <a:srgbClr val="0070C0"/>
              </a:solidFill>
            </a:endParaRPr>
          </a:p>
          <a:p>
            <a:r>
              <a:rPr lang="cs-CZ" altLang="cs-CZ" dirty="0" err="1" smtClean="0">
                <a:solidFill>
                  <a:srgbClr val="0070C0"/>
                </a:solidFill>
              </a:rPr>
              <a:t>iva.rezkova</a:t>
            </a:r>
            <a:r>
              <a:rPr lang="en-US" altLang="cs-CZ" dirty="0">
                <a:solidFill>
                  <a:srgbClr val="0070C0"/>
                </a:solidFill>
              </a:rPr>
              <a:t>@ff.cuni.cz</a:t>
            </a:r>
            <a:endParaRPr lang="cs-CZ" altLang="cs-CZ" dirty="0">
              <a:solidFill>
                <a:srgbClr val="0070C0"/>
              </a:solidFill>
            </a:endParaRPr>
          </a:p>
          <a:p>
            <a:endParaRPr lang="cs-CZ" dirty="0"/>
          </a:p>
        </p:txBody>
      </p:sp>
      <p:pic>
        <p:nvPicPr>
          <p:cNvPr id="5" name="Obrázek 4" descr="Grammatica - &lt;strong&gt;zinsontleding&lt;/strong&gt; herhaling vmbo-kgt34 ..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174" y="2819590"/>
            <a:ext cx="2299209" cy="3214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013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268760"/>
            <a:ext cx="8964488" cy="55892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i="1" dirty="0" err="1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Wie</a:t>
            </a:r>
            <a:r>
              <a:rPr lang="cs-CZ" i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weg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alleen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zoekt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met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zijn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verstand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zal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ware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weg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niet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vinden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Er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moet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ook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intuïtie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gebruikt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worden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Door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veel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mensen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wordt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i="1" dirty="0" err="1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alleen</a:t>
            </a:r>
            <a:r>
              <a:rPr lang="en-GB" i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maar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verstand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gebruikt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Maar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het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betekent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niet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dat ze de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juiste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beslissingen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maken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Elke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dag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brengt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tientalle</a:t>
            </a:r>
            <a:r>
              <a:rPr lang="en-GB" i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cs-CZ" i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dilemma´s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om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op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lossen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Elke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dag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moet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juiste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weg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kiezen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Er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moet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altijd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goed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worden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nagedacht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maar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moet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ook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intuïtie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worden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gebruikt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Wees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niet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bang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voor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dillema´s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Er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geen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onjuist</a:t>
            </a:r>
            <a:r>
              <a:rPr lang="cs-CZ" i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levenspad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toch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wel</a:t>
            </a:r>
            <a:r>
              <a:rPr lang="cs-CZ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 </a:t>
            </a:r>
            <a:endParaRPr lang="en-GB" dirty="0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GB" b="1" dirty="0" smtClean="0"/>
              <a:t>TYPES</a:t>
            </a:r>
            <a:r>
              <a:rPr lang="cs-CZ" b="1" dirty="0" smtClean="0"/>
              <a:t> ONDERWERP</a:t>
            </a:r>
            <a:r>
              <a:rPr lang="en-GB" b="1" dirty="0" smtClean="0"/>
              <a:t>EN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9544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2747</TotalTime>
  <Words>110</Words>
  <Application>Microsoft Office PowerPoint</Application>
  <PresentationFormat>Předvádění na obrazovce (4:3)</PresentationFormat>
  <Paragraphs>5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Motiv systému Office</vt:lpstr>
      <vt:lpstr>SYNTAXIS I: ZINSDELEN HET ONDERWERP  / SUBJECT</vt:lpstr>
      <vt:lpstr>TYPES ONDERWERPEN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SYNTAXIS I:  Zinsdelen:het gezegde en het onderwerp</dc:title>
  <dc:creator>Iva</dc:creator>
  <cp:lastModifiedBy>ivare</cp:lastModifiedBy>
  <cp:revision>50</cp:revision>
  <dcterms:created xsi:type="dcterms:W3CDTF">2017-01-30T12:22:15Z</dcterms:created>
  <dcterms:modified xsi:type="dcterms:W3CDTF">2021-04-07T20:55:22Z</dcterms:modified>
</cp:coreProperties>
</file>