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8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7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E9AC7E-BB50-4D7F-8419-50287CA33DAC}" v="16" dt="2023-03-09T09:44:49.0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udmila Huskova" userId="4336ca7b1401924d" providerId="LiveId" clId="{3BE9AC7E-BB50-4D7F-8419-50287CA33DAC}"/>
    <pc:docChg chg="custSel addSld delSld modSld sldOrd">
      <pc:chgData name="Liudmila Huskova" userId="4336ca7b1401924d" providerId="LiveId" clId="{3BE9AC7E-BB50-4D7F-8419-50287CA33DAC}" dt="2023-03-09T10:48:45.606" v="5109" actId="20577"/>
      <pc:docMkLst>
        <pc:docMk/>
      </pc:docMkLst>
      <pc:sldChg chg="modSp mod">
        <pc:chgData name="Liudmila Huskova" userId="4336ca7b1401924d" providerId="LiveId" clId="{3BE9AC7E-BB50-4D7F-8419-50287CA33DAC}" dt="2023-03-08T10:39:47.783" v="27" actId="20577"/>
        <pc:sldMkLst>
          <pc:docMk/>
          <pc:sldMk cId="3778354275" sldId="258"/>
        </pc:sldMkLst>
        <pc:spChg chg="mod">
          <ac:chgData name="Liudmila Huskova" userId="4336ca7b1401924d" providerId="LiveId" clId="{3BE9AC7E-BB50-4D7F-8419-50287CA33DAC}" dt="2023-03-08T10:39:47.783" v="27" actId="20577"/>
          <ac:spMkLst>
            <pc:docMk/>
            <pc:sldMk cId="3778354275" sldId="258"/>
            <ac:spMk id="2" creationId="{B5832FCD-0247-05EB-CB48-E485D369719C}"/>
          </ac:spMkLst>
        </pc:spChg>
      </pc:sldChg>
      <pc:sldChg chg="modSp mod">
        <pc:chgData name="Liudmila Huskova" userId="4336ca7b1401924d" providerId="LiveId" clId="{3BE9AC7E-BB50-4D7F-8419-50287CA33DAC}" dt="2023-03-09T10:48:45.606" v="5109" actId="20577"/>
        <pc:sldMkLst>
          <pc:docMk/>
          <pc:sldMk cId="1907623296" sldId="279"/>
        </pc:sldMkLst>
        <pc:spChg chg="mod">
          <ac:chgData name="Liudmila Huskova" userId="4336ca7b1401924d" providerId="LiveId" clId="{3BE9AC7E-BB50-4D7F-8419-50287CA33DAC}" dt="2023-03-09T10:48:45.606" v="5109" actId="20577"/>
          <ac:spMkLst>
            <pc:docMk/>
            <pc:sldMk cId="1907623296" sldId="279"/>
            <ac:spMk id="3" creationId="{48D1C19C-6ED0-1752-052C-13593897E292}"/>
          </ac:spMkLst>
        </pc:spChg>
      </pc:sldChg>
      <pc:sldChg chg="modSp new mod">
        <pc:chgData name="Liudmila Huskova" userId="4336ca7b1401924d" providerId="LiveId" clId="{3BE9AC7E-BB50-4D7F-8419-50287CA33DAC}" dt="2023-03-08T11:11:29.275" v="159" actId="20577"/>
        <pc:sldMkLst>
          <pc:docMk/>
          <pc:sldMk cId="1080155660" sldId="280"/>
        </pc:sldMkLst>
        <pc:spChg chg="mod">
          <ac:chgData name="Liudmila Huskova" userId="4336ca7b1401924d" providerId="LiveId" clId="{3BE9AC7E-BB50-4D7F-8419-50287CA33DAC}" dt="2023-03-08T11:11:09.047" v="78" actId="20577"/>
          <ac:spMkLst>
            <pc:docMk/>
            <pc:sldMk cId="1080155660" sldId="280"/>
            <ac:spMk id="2" creationId="{65F3B087-FC16-BFC2-A2E2-5A6D45888A3B}"/>
          </ac:spMkLst>
        </pc:spChg>
        <pc:spChg chg="mod">
          <ac:chgData name="Liudmila Huskova" userId="4336ca7b1401924d" providerId="LiveId" clId="{3BE9AC7E-BB50-4D7F-8419-50287CA33DAC}" dt="2023-03-08T11:11:29.275" v="159" actId="20577"/>
          <ac:spMkLst>
            <pc:docMk/>
            <pc:sldMk cId="1080155660" sldId="280"/>
            <ac:spMk id="3" creationId="{6ED50C7A-449B-18B7-A417-5C0C1391BD57}"/>
          </ac:spMkLst>
        </pc:spChg>
      </pc:sldChg>
      <pc:sldChg chg="del">
        <pc:chgData name="Liudmila Huskova" userId="4336ca7b1401924d" providerId="LiveId" clId="{3BE9AC7E-BB50-4D7F-8419-50287CA33DAC}" dt="2023-03-08T10:39:55.539" v="28" actId="47"/>
        <pc:sldMkLst>
          <pc:docMk/>
          <pc:sldMk cId="3384254121" sldId="280"/>
        </pc:sldMkLst>
      </pc:sldChg>
      <pc:sldChg chg="addSp modSp new mod">
        <pc:chgData name="Liudmila Huskova" userId="4336ca7b1401924d" providerId="LiveId" clId="{3BE9AC7E-BB50-4D7F-8419-50287CA33DAC}" dt="2023-03-08T11:13:42.648" v="251" actId="20577"/>
        <pc:sldMkLst>
          <pc:docMk/>
          <pc:sldMk cId="3208700555" sldId="281"/>
        </pc:sldMkLst>
        <pc:spChg chg="add mod">
          <ac:chgData name="Liudmila Huskova" userId="4336ca7b1401924d" providerId="LiveId" clId="{3BE9AC7E-BB50-4D7F-8419-50287CA33DAC}" dt="2023-03-08T11:12:05.250" v="184" actId="3062"/>
          <ac:spMkLst>
            <pc:docMk/>
            <pc:sldMk cId="3208700555" sldId="281"/>
            <ac:spMk id="2" creationId="{6BAC57D9-A685-2ABB-7B5E-F48F1ACE79BC}"/>
          </ac:spMkLst>
        </pc:spChg>
        <pc:spChg chg="add mod">
          <ac:chgData name="Liudmila Huskova" userId="4336ca7b1401924d" providerId="LiveId" clId="{3BE9AC7E-BB50-4D7F-8419-50287CA33DAC}" dt="2023-03-08T11:13:32.435" v="240" actId="1076"/>
          <ac:spMkLst>
            <pc:docMk/>
            <pc:sldMk cId="3208700555" sldId="281"/>
            <ac:spMk id="8" creationId="{C8D89821-FE47-34A5-71E2-B678DBCBE3FC}"/>
          </ac:spMkLst>
        </pc:spChg>
        <pc:spChg chg="add mod">
          <ac:chgData name="Liudmila Huskova" userId="4336ca7b1401924d" providerId="LiveId" clId="{3BE9AC7E-BB50-4D7F-8419-50287CA33DAC}" dt="2023-03-08T11:13:42.648" v="251" actId="20577"/>
          <ac:spMkLst>
            <pc:docMk/>
            <pc:sldMk cId="3208700555" sldId="281"/>
            <ac:spMk id="9" creationId="{5649965F-780A-1EA5-15F5-8E698B8D7293}"/>
          </ac:spMkLst>
        </pc:spChg>
        <pc:cxnChg chg="add mod">
          <ac:chgData name="Liudmila Huskova" userId="4336ca7b1401924d" providerId="LiveId" clId="{3BE9AC7E-BB50-4D7F-8419-50287CA33DAC}" dt="2023-03-08T11:12:30.148" v="188" actId="14100"/>
          <ac:cxnSpMkLst>
            <pc:docMk/>
            <pc:sldMk cId="3208700555" sldId="281"/>
            <ac:cxnSpMk id="4" creationId="{E2FCCF36-B0C8-70D3-51E6-98D47BD661A4}"/>
          </ac:cxnSpMkLst>
        </pc:cxnChg>
        <pc:cxnChg chg="add mod">
          <ac:chgData name="Liudmila Huskova" userId="4336ca7b1401924d" providerId="LiveId" clId="{3BE9AC7E-BB50-4D7F-8419-50287CA33DAC}" dt="2023-03-08T11:12:44.105" v="191" actId="14100"/>
          <ac:cxnSpMkLst>
            <pc:docMk/>
            <pc:sldMk cId="3208700555" sldId="281"/>
            <ac:cxnSpMk id="6" creationId="{07C94FD4-E259-ACC3-B935-84FB7780A464}"/>
          </ac:cxnSpMkLst>
        </pc:cxnChg>
      </pc:sldChg>
      <pc:sldChg chg="del">
        <pc:chgData name="Liudmila Huskova" userId="4336ca7b1401924d" providerId="LiveId" clId="{3BE9AC7E-BB50-4D7F-8419-50287CA33DAC}" dt="2023-03-08T10:40:03.297" v="34" actId="47"/>
        <pc:sldMkLst>
          <pc:docMk/>
          <pc:sldMk cId="3497950886" sldId="281"/>
        </pc:sldMkLst>
      </pc:sldChg>
      <pc:sldChg chg="modSp new mod">
        <pc:chgData name="Liudmila Huskova" userId="4336ca7b1401924d" providerId="LiveId" clId="{3BE9AC7E-BB50-4D7F-8419-50287CA33DAC}" dt="2023-03-09T10:39:22.743" v="4915" actId="114"/>
        <pc:sldMkLst>
          <pc:docMk/>
          <pc:sldMk cId="1362204927" sldId="282"/>
        </pc:sldMkLst>
        <pc:spChg chg="mod">
          <ac:chgData name="Liudmila Huskova" userId="4336ca7b1401924d" providerId="LiveId" clId="{3BE9AC7E-BB50-4D7F-8419-50287CA33DAC}" dt="2023-03-08T11:15:16.344" v="276" actId="20577"/>
          <ac:spMkLst>
            <pc:docMk/>
            <pc:sldMk cId="1362204927" sldId="282"/>
            <ac:spMk id="2" creationId="{CD6C735F-ECAC-9E97-5C67-C925CA8A9A7F}"/>
          </ac:spMkLst>
        </pc:spChg>
        <pc:spChg chg="mod">
          <ac:chgData name="Liudmila Huskova" userId="4336ca7b1401924d" providerId="LiveId" clId="{3BE9AC7E-BB50-4D7F-8419-50287CA33DAC}" dt="2023-03-09T10:39:22.743" v="4915" actId="114"/>
          <ac:spMkLst>
            <pc:docMk/>
            <pc:sldMk cId="1362204927" sldId="282"/>
            <ac:spMk id="3" creationId="{3DC9393C-CA9F-A1C0-9013-8A821DA3AB6A}"/>
          </ac:spMkLst>
        </pc:spChg>
      </pc:sldChg>
      <pc:sldChg chg="del">
        <pc:chgData name="Liudmila Huskova" userId="4336ca7b1401924d" providerId="LiveId" clId="{3BE9AC7E-BB50-4D7F-8419-50287CA33DAC}" dt="2023-03-08T10:39:56.102" v="29" actId="47"/>
        <pc:sldMkLst>
          <pc:docMk/>
          <pc:sldMk cId="3567202241" sldId="282"/>
        </pc:sldMkLst>
      </pc:sldChg>
      <pc:sldChg chg="del">
        <pc:chgData name="Liudmila Huskova" userId="4336ca7b1401924d" providerId="LiveId" clId="{3BE9AC7E-BB50-4D7F-8419-50287CA33DAC}" dt="2023-03-08T10:40:00.080" v="31" actId="47"/>
        <pc:sldMkLst>
          <pc:docMk/>
          <pc:sldMk cId="2476047135" sldId="283"/>
        </pc:sldMkLst>
      </pc:sldChg>
      <pc:sldChg chg="modSp new mod">
        <pc:chgData name="Liudmila Huskova" userId="4336ca7b1401924d" providerId="LiveId" clId="{3BE9AC7E-BB50-4D7F-8419-50287CA33DAC}" dt="2023-03-09T10:39:53.115" v="4920" actId="114"/>
        <pc:sldMkLst>
          <pc:docMk/>
          <pc:sldMk cId="3451008263" sldId="283"/>
        </pc:sldMkLst>
        <pc:spChg chg="mod">
          <ac:chgData name="Liudmila Huskova" userId="4336ca7b1401924d" providerId="LiveId" clId="{3BE9AC7E-BB50-4D7F-8419-50287CA33DAC}" dt="2023-03-08T11:18:11.563" v="565" actId="20577"/>
          <ac:spMkLst>
            <pc:docMk/>
            <pc:sldMk cId="3451008263" sldId="283"/>
            <ac:spMk id="2" creationId="{B85F44F6-6ACE-E686-1E62-32DE07112146}"/>
          </ac:spMkLst>
        </pc:spChg>
        <pc:spChg chg="mod">
          <ac:chgData name="Liudmila Huskova" userId="4336ca7b1401924d" providerId="LiveId" clId="{3BE9AC7E-BB50-4D7F-8419-50287CA33DAC}" dt="2023-03-09T10:39:53.115" v="4920" actId="114"/>
          <ac:spMkLst>
            <pc:docMk/>
            <pc:sldMk cId="3451008263" sldId="283"/>
            <ac:spMk id="3" creationId="{B497FD7E-588C-92EC-74D9-1A660468DF77}"/>
          </ac:spMkLst>
        </pc:spChg>
      </pc:sldChg>
      <pc:sldChg chg="addSp delSp modSp new mod">
        <pc:chgData name="Liudmila Huskova" userId="4336ca7b1401924d" providerId="LiveId" clId="{3BE9AC7E-BB50-4D7F-8419-50287CA33DAC}" dt="2023-03-09T10:40:12.148" v="4922" actId="114"/>
        <pc:sldMkLst>
          <pc:docMk/>
          <pc:sldMk cId="418463010" sldId="284"/>
        </pc:sldMkLst>
        <pc:spChg chg="mod">
          <ac:chgData name="Liudmila Huskova" userId="4336ca7b1401924d" providerId="LiveId" clId="{3BE9AC7E-BB50-4D7F-8419-50287CA33DAC}" dt="2023-03-08T11:31:22.640" v="1295" actId="20577"/>
          <ac:spMkLst>
            <pc:docMk/>
            <pc:sldMk cId="418463010" sldId="284"/>
            <ac:spMk id="2" creationId="{4C678438-BAF1-3CFD-D23F-83AF3AFA77E6}"/>
          </ac:spMkLst>
        </pc:spChg>
        <pc:spChg chg="mod">
          <ac:chgData name="Liudmila Huskova" userId="4336ca7b1401924d" providerId="LiveId" clId="{3BE9AC7E-BB50-4D7F-8419-50287CA33DAC}" dt="2023-03-09T10:40:12.148" v="4922" actId="114"/>
          <ac:spMkLst>
            <pc:docMk/>
            <pc:sldMk cId="418463010" sldId="284"/>
            <ac:spMk id="3" creationId="{CC83056B-1B8E-B381-C0D1-1EBF3F38871B}"/>
          </ac:spMkLst>
        </pc:spChg>
        <pc:spChg chg="add del mod">
          <ac:chgData name="Liudmila Huskova" userId="4336ca7b1401924d" providerId="LiveId" clId="{3BE9AC7E-BB50-4D7F-8419-50287CA33DAC}" dt="2023-03-08T11:32:57.402" v="1378"/>
          <ac:spMkLst>
            <pc:docMk/>
            <pc:sldMk cId="418463010" sldId="284"/>
            <ac:spMk id="4" creationId="{79022DB0-9C3D-41B5-2512-F9B5B2048A87}"/>
          </ac:spMkLst>
        </pc:spChg>
        <pc:spChg chg="add mod">
          <ac:chgData name="Liudmila Huskova" userId="4336ca7b1401924d" providerId="LiveId" clId="{3BE9AC7E-BB50-4D7F-8419-50287CA33DAC}" dt="2023-03-09T10:40:04.511" v="4921" actId="1076"/>
          <ac:spMkLst>
            <pc:docMk/>
            <pc:sldMk cId="418463010" sldId="284"/>
            <ac:spMk id="5" creationId="{D2A7606A-8EB5-49E4-512E-EDBFB45D3756}"/>
          </ac:spMkLst>
        </pc:spChg>
        <pc:spChg chg="add mod">
          <ac:chgData name="Liudmila Huskova" userId="4336ca7b1401924d" providerId="LiveId" clId="{3BE9AC7E-BB50-4D7F-8419-50287CA33DAC}" dt="2023-03-08T11:34:13.195" v="1460" actId="1076"/>
          <ac:spMkLst>
            <pc:docMk/>
            <pc:sldMk cId="418463010" sldId="284"/>
            <ac:spMk id="6" creationId="{3150DBB3-0E42-E447-1331-CFF5916B9D57}"/>
          </ac:spMkLst>
        </pc:spChg>
      </pc:sldChg>
      <pc:sldChg chg="del">
        <pc:chgData name="Liudmila Huskova" userId="4336ca7b1401924d" providerId="LiveId" clId="{3BE9AC7E-BB50-4D7F-8419-50287CA33DAC}" dt="2023-03-08T10:39:59.651" v="30" actId="47"/>
        <pc:sldMkLst>
          <pc:docMk/>
          <pc:sldMk cId="3595707955" sldId="284"/>
        </pc:sldMkLst>
      </pc:sldChg>
      <pc:sldChg chg="modSp new mod">
        <pc:chgData name="Liudmila Huskova" userId="4336ca7b1401924d" providerId="LiveId" clId="{3BE9AC7E-BB50-4D7F-8419-50287CA33DAC}" dt="2023-03-09T10:41:00.901" v="4933" actId="115"/>
        <pc:sldMkLst>
          <pc:docMk/>
          <pc:sldMk cId="1125597349" sldId="285"/>
        </pc:sldMkLst>
        <pc:spChg chg="mod">
          <ac:chgData name="Liudmila Huskova" userId="4336ca7b1401924d" providerId="LiveId" clId="{3BE9AC7E-BB50-4D7F-8419-50287CA33DAC}" dt="2023-03-08T11:35:36.134" v="1549" actId="20577"/>
          <ac:spMkLst>
            <pc:docMk/>
            <pc:sldMk cId="1125597349" sldId="285"/>
            <ac:spMk id="2" creationId="{C02CC141-263A-1EB1-1405-C196D44FE3F1}"/>
          </ac:spMkLst>
        </pc:spChg>
        <pc:spChg chg="mod">
          <ac:chgData name="Liudmila Huskova" userId="4336ca7b1401924d" providerId="LiveId" clId="{3BE9AC7E-BB50-4D7F-8419-50287CA33DAC}" dt="2023-03-09T10:41:00.901" v="4933" actId="115"/>
          <ac:spMkLst>
            <pc:docMk/>
            <pc:sldMk cId="1125597349" sldId="285"/>
            <ac:spMk id="3" creationId="{700A6108-6DB5-EC9A-245C-6FB18CB65F03}"/>
          </ac:spMkLst>
        </pc:spChg>
      </pc:sldChg>
      <pc:sldChg chg="addSp modSp new mod">
        <pc:chgData name="Liudmila Huskova" userId="4336ca7b1401924d" providerId="LiveId" clId="{3BE9AC7E-BB50-4D7F-8419-50287CA33DAC}" dt="2023-03-09T10:41:09.775" v="4934" actId="114"/>
        <pc:sldMkLst>
          <pc:docMk/>
          <pc:sldMk cId="735754174" sldId="286"/>
        </pc:sldMkLst>
        <pc:spChg chg="mod">
          <ac:chgData name="Liudmila Huskova" userId="4336ca7b1401924d" providerId="LiveId" clId="{3BE9AC7E-BB50-4D7F-8419-50287CA33DAC}" dt="2023-03-08T11:39:13.253" v="1579" actId="20577"/>
          <ac:spMkLst>
            <pc:docMk/>
            <pc:sldMk cId="735754174" sldId="286"/>
            <ac:spMk id="2" creationId="{FCFCDB5B-CDCE-C4E0-CB87-E914D8E68BDB}"/>
          </ac:spMkLst>
        </pc:spChg>
        <pc:spChg chg="mod">
          <ac:chgData name="Liudmila Huskova" userId="4336ca7b1401924d" providerId="LiveId" clId="{3BE9AC7E-BB50-4D7F-8419-50287CA33DAC}" dt="2023-03-09T10:41:09.775" v="4934" actId="114"/>
          <ac:spMkLst>
            <pc:docMk/>
            <pc:sldMk cId="735754174" sldId="286"/>
            <ac:spMk id="3" creationId="{D5D622D3-50B9-7305-5A87-2838D7AAE679}"/>
          </ac:spMkLst>
        </pc:spChg>
        <pc:spChg chg="add mod">
          <ac:chgData name="Liudmila Huskova" userId="4336ca7b1401924d" providerId="LiveId" clId="{3BE9AC7E-BB50-4D7F-8419-50287CA33DAC}" dt="2023-03-08T11:39:36.802" v="1609" actId="1076"/>
          <ac:spMkLst>
            <pc:docMk/>
            <pc:sldMk cId="735754174" sldId="286"/>
            <ac:spMk id="4" creationId="{DC1EC11B-36F6-EB40-16B0-400E666BFBDF}"/>
          </ac:spMkLst>
        </pc:spChg>
        <pc:spChg chg="add mod">
          <ac:chgData name="Liudmila Huskova" userId="4336ca7b1401924d" providerId="LiveId" clId="{3BE9AC7E-BB50-4D7F-8419-50287CA33DAC}" dt="2023-03-08T11:39:52.654" v="1626" actId="20577"/>
          <ac:spMkLst>
            <pc:docMk/>
            <pc:sldMk cId="735754174" sldId="286"/>
            <ac:spMk id="5" creationId="{70B3494C-9174-6ADB-4C9F-F14B2EDFAD99}"/>
          </ac:spMkLst>
        </pc:spChg>
      </pc:sldChg>
      <pc:sldChg chg="del">
        <pc:chgData name="Liudmila Huskova" userId="4336ca7b1401924d" providerId="LiveId" clId="{3BE9AC7E-BB50-4D7F-8419-50287CA33DAC}" dt="2023-03-08T10:40:04.971" v="39" actId="47"/>
        <pc:sldMkLst>
          <pc:docMk/>
          <pc:sldMk cId="1498870296" sldId="286"/>
        </pc:sldMkLst>
      </pc:sldChg>
      <pc:sldChg chg="modSp new mod">
        <pc:chgData name="Liudmila Huskova" userId="4336ca7b1401924d" providerId="LiveId" clId="{3BE9AC7E-BB50-4D7F-8419-50287CA33DAC}" dt="2023-03-09T10:41:15.229" v="4935" actId="114"/>
        <pc:sldMkLst>
          <pc:docMk/>
          <pc:sldMk cId="2517831820" sldId="287"/>
        </pc:sldMkLst>
        <pc:spChg chg="mod">
          <ac:chgData name="Liudmila Huskova" userId="4336ca7b1401924d" providerId="LiveId" clId="{3BE9AC7E-BB50-4D7F-8419-50287CA33DAC}" dt="2023-03-08T11:41:42.244" v="1668" actId="20577"/>
          <ac:spMkLst>
            <pc:docMk/>
            <pc:sldMk cId="2517831820" sldId="287"/>
            <ac:spMk id="2" creationId="{D203F588-9E51-D365-9A2E-DEA0F64B9798}"/>
          </ac:spMkLst>
        </pc:spChg>
        <pc:spChg chg="mod">
          <ac:chgData name="Liudmila Huskova" userId="4336ca7b1401924d" providerId="LiveId" clId="{3BE9AC7E-BB50-4D7F-8419-50287CA33DAC}" dt="2023-03-09T10:41:15.229" v="4935" actId="114"/>
          <ac:spMkLst>
            <pc:docMk/>
            <pc:sldMk cId="2517831820" sldId="287"/>
            <ac:spMk id="3" creationId="{A8FD9E0A-F2A7-2D00-4807-A315F8AAD170}"/>
          </ac:spMkLst>
        </pc:spChg>
      </pc:sldChg>
      <pc:sldChg chg="del">
        <pc:chgData name="Liudmila Huskova" userId="4336ca7b1401924d" providerId="LiveId" clId="{3BE9AC7E-BB50-4D7F-8419-50287CA33DAC}" dt="2023-03-08T10:40:05.281" v="40" actId="47"/>
        <pc:sldMkLst>
          <pc:docMk/>
          <pc:sldMk cId="2766914303" sldId="287"/>
        </pc:sldMkLst>
      </pc:sldChg>
      <pc:sldChg chg="addSp modSp new mod">
        <pc:chgData name="Liudmila Huskova" userId="4336ca7b1401924d" providerId="LiveId" clId="{3BE9AC7E-BB50-4D7F-8419-50287CA33DAC}" dt="2023-03-08T12:02:10.192" v="2081" actId="1076"/>
        <pc:sldMkLst>
          <pc:docMk/>
          <pc:sldMk cId="2111215112" sldId="288"/>
        </pc:sldMkLst>
        <pc:spChg chg="mod">
          <ac:chgData name="Liudmila Huskova" userId="4336ca7b1401924d" providerId="LiveId" clId="{3BE9AC7E-BB50-4D7F-8419-50287CA33DAC}" dt="2023-03-08T11:59:46.840" v="2001" actId="20577"/>
          <ac:spMkLst>
            <pc:docMk/>
            <pc:sldMk cId="2111215112" sldId="288"/>
            <ac:spMk id="2" creationId="{5618497D-40C9-5FED-DA52-FB8C658CD532}"/>
          </ac:spMkLst>
        </pc:spChg>
        <pc:spChg chg="add mod">
          <ac:chgData name="Liudmila Huskova" userId="4336ca7b1401924d" providerId="LiveId" clId="{3BE9AC7E-BB50-4D7F-8419-50287CA33DAC}" dt="2023-03-08T12:02:01.662" v="2079" actId="1076"/>
          <ac:spMkLst>
            <pc:docMk/>
            <pc:sldMk cId="2111215112" sldId="288"/>
            <ac:spMk id="4" creationId="{44108E4D-6B0B-EBF0-A648-8A9AFCB84B84}"/>
          </ac:spMkLst>
        </pc:spChg>
        <pc:spChg chg="add mod">
          <ac:chgData name="Liudmila Huskova" userId="4336ca7b1401924d" providerId="LiveId" clId="{3BE9AC7E-BB50-4D7F-8419-50287CA33DAC}" dt="2023-03-08T12:02:10.192" v="2081" actId="1076"/>
          <ac:spMkLst>
            <pc:docMk/>
            <pc:sldMk cId="2111215112" sldId="288"/>
            <ac:spMk id="5" creationId="{C8B64882-EDE4-3E44-599F-C429EFF48330}"/>
          </ac:spMkLst>
        </pc:spChg>
        <pc:spChg chg="add mod">
          <ac:chgData name="Liudmila Huskova" userId="4336ca7b1401924d" providerId="LiveId" clId="{3BE9AC7E-BB50-4D7F-8419-50287CA33DAC}" dt="2023-03-08T12:02:07.777" v="2080" actId="1076"/>
          <ac:spMkLst>
            <pc:docMk/>
            <pc:sldMk cId="2111215112" sldId="288"/>
            <ac:spMk id="6" creationId="{8128FAE8-0EB4-68F7-C570-2275CD01DB1C}"/>
          </ac:spMkLst>
        </pc:spChg>
      </pc:sldChg>
      <pc:sldChg chg="modSp new mod">
        <pc:chgData name="Liudmila Huskova" userId="4336ca7b1401924d" providerId="LiveId" clId="{3BE9AC7E-BB50-4D7F-8419-50287CA33DAC}" dt="2023-03-09T10:41:33.349" v="4936" actId="114"/>
        <pc:sldMkLst>
          <pc:docMk/>
          <pc:sldMk cId="444325702" sldId="289"/>
        </pc:sldMkLst>
        <pc:spChg chg="mod">
          <ac:chgData name="Liudmila Huskova" userId="4336ca7b1401924d" providerId="LiveId" clId="{3BE9AC7E-BB50-4D7F-8419-50287CA33DAC}" dt="2023-03-08T14:28:23.622" v="2121" actId="20577"/>
          <ac:spMkLst>
            <pc:docMk/>
            <pc:sldMk cId="444325702" sldId="289"/>
            <ac:spMk id="2" creationId="{0A6AD488-8356-9A59-2CE9-2BE4970352A3}"/>
          </ac:spMkLst>
        </pc:spChg>
        <pc:spChg chg="mod">
          <ac:chgData name="Liudmila Huskova" userId="4336ca7b1401924d" providerId="LiveId" clId="{3BE9AC7E-BB50-4D7F-8419-50287CA33DAC}" dt="2023-03-09T10:41:33.349" v="4936" actId="114"/>
          <ac:spMkLst>
            <pc:docMk/>
            <pc:sldMk cId="444325702" sldId="289"/>
            <ac:spMk id="3" creationId="{A984B8BB-4725-08BB-FE67-D2065D7E0127}"/>
          </ac:spMkLst>
        </pc:spChg>
      </pc:sldChg>
      <pc:sldChg chg="del">
        <pc:chgData name="Liudmila Huskova" userId="4336ca7b1401924d" providerId="LiveId" clId="{3BE9AC7E-BB50-4D7F-8419-50287CA33DAC}" dt="2023-03-08T10:40:00.890" v="33" actId="47"/>
        <pc:sldMkLst>
          <pc:docMk/>
          <pc:sldMk cId="1555227566" sldId="289"/>
        </pc:sldMkLst>
      </pc:sldChg>
      <pc:sldChg chg="del">
        <pc:chgData name="Liudmila Huskova" userId="4336ca7b1401924d" providerId="LiveId" clId="{3BE9AC7E-BB50-4D7F-8419-50287CA33DAC}" dt="2023-03-08T10:40:03.556" v="35" actId="47"/>
        <pc:sldMkLst>
          <pc:docMk/>
          <pc:sldMk cId="2960209137" sldId="290"/>
        </pc:sldMkLst>
      </pc:sldChg>
      <pc:sldChg chg="addSp modSp new mod">
        <pc:chgData name="Liudmila Huskova" userId="4336ca7b1401924d" providerId="LiveId" clId="{3BE9AC7E-BB50-4D7F-8419-50287CA33DAC}" dt="2023-03-09T10:41:52.617" v="4941" actId="113"/>
        <pc:sldMkLst>
          <pc:docMk/>
          <pc:sldMk cId="3477371570" sldId="290"/>
        </pc:sldMkLst>
        <pc:spChg chg="mod">
          <ac:chgData name="Liudmila Huskova" userId="4336ca7b1401924d" providerId="LiveId" clId="{3BE9AC7E-BB50-4D7F-8419-50287CA33DAC}" dt="2023-03-08T14:31:35.721" v="2475" actId="20577"/>
          <ac:spMkLst>
            <pc:docMk/>
            <pc:sldMk cId="3477371570" sldId="290"/>
            <ac:spMk id="2" creationId="{FFEB0B92-9CEC-EA44-1719-3963F46EE824}"/>
          </ac:spMkLst>
        </pc:spChg>
        <pc:spChg chg="mod">
          <ac:chgData name="Liudmila Huskova" userId="4336ca7b1401924d" providerId="LiveId" clId="{3BE9AC7E-BB50-4D7F-8419-50287CA33DAC}" dt="2023-03-09T10:41:52.617" v="4941" actId="113"/>
          <ac:spMkLst>
            <pc:docMk/>
            <pc:sldMk cId="3477371570" sldId="290"/>
            <ac:spMk id="3" creationId="{85C4B59F-C6DD-CAB5-052E-52063E5154A6}"/>
          </ac:spMkLst>
        </pc:spChg>
        <pc:spChg chg="add mod">
          <ac:chgData name="Liudmila Huskova" userId="4336ca7b1401924d" providerId="LiveId" clId="{3BE9AC7E-BB50-4D7F-8419-50287CA33DAC}" dt="2023-03-08T14:34:25.871" v="2484" actId="1076"/>
          <ac:spMkLst>
            <pc:docMk/>
            <pc:sldMk cId="3477371570" sldId="290"/>
            <ac:spMk id="4" creationId="{C299EE74-A5F9-EEBB-AB7A-1DE68CDC6410}"/>
          </ac:spMkLst>
        </pc:spChg>
        <pc:spChg chg="add mod">
          <ac:chgData name="Liudmila Huskova" userId="4336ca7b1401924d" providerId="LiveId" clId="{3BE9AC7E-BB50-4D7F-8419-50287CA33DAC}" dt="2023-03-08T14:34:37.558" v="2499" actId="20577"/>
          <ac:spMkLst>
            <pc:docMk/>
            <pc:sldMk cId="3477371570" sldId="290"/>
            <ac:spMk id="5" creationId="{EEF1B0D0-764B-79F4-06AB-4FEBAD59D9D6}"/>
          </ac:spMkLst>
        </pc:spChg>
      </pc:sldChg>
      <pc:sldChg chg="del">
        <pc:chgData name="Liudmila Huskova" userId="4336ca7b1401924d" providerId="LiveId" clId="{3BE9AC7E-BB50-4D7F-8419-50287CA33DAC}" dt="2023-03-08T10:40:03.941" v="36" actId="47"/>
        <pc:sldMkLst>
          <pc:docMk/>
          <pc:sldMk cId="1691987551" sldId="291"/>
        </pc:sldMkLst>
      </pc:sldChg>
      <pc:sldChg chg="modSp new mod">
        <pc:chgData name="Liudmila Huskova" userId="4336ca7b1401924d" providerId="LiveId" clId="{3BE9AC7E-BB50-4D7F-8419-50287CA33DAC}" dt="2023-03-09T10:42:33.457" v="4953" actId="113"/>
        <pc:sldMkLst>
          <pc:docMk/>
          <pc:sldMk cId="3191664723" sldId="291"/>
        </pc:sldMkLst>
        <pc:spChg chg="mod">
          <ac:chgData name="Liudmila Huskova" userId="4336ca7b1401924d" providerId="LiveId" clId="{3BE9AC7E-BB50-4D7F-8419-50287CA33DAC}" dt="2023-03-08T15:02:10.477" v="2616" actId="20577"/>
          <ac:spMkLst>
            <pc:docMk/>
            <pc:sldMk cId="3191664723" sldId="291"/>
            <ac:spMk id="2" creationId="{ED4DFE84-215F-D65C-31E5-64434925DF2B}"/>
          </ac:spMkLst>
        </pc:spChg>
        <pc:spChg chg="mod">
          <ac:chgData name="Liudmila Huskova" userId="4336ca7b1401924d" providerId="LiveId" clId="{3BE9AC7E-BB50-4D7F-8419-50287CA33DAC}" dt="2023-03-09T10:42:33.457" v="4953" actId="113"/>
          <ac:spMkLst>
            <pc:docMk/>
            <pc:sldMk cId="3191664723" sldId="291"/>
            <ac:spMk id="3" creationId="{F54C16C7-2B0A-1591-1305-517721F0B62F}"/>
          </ac:spMkLst>
        </pc:spChg>
      </pc:sldChg>
      <pc:sldChg chg="modSp new mod">
        <pc:chgData name="Liudmila Huskova" userId="4336ca7b1401924d" providerId="LiveId" clId="{3BE9AC7E-BB50-4D7F-8419-50287CA33DAC}" dt="2023-03-09T10:43:07.557" v="4962" actId="113"/>
        <pc:sldMkLst>
          <pc:docMk/>
          <pc:sldMk cId="761092435" sldId="292"/>
        </pc:sldMkLst>
        <pc:spChg chg="mod">
          <ac:chgData name="Liudmila Huskova" userId="4336ca7b1401924d" providerId="LiveId" clId="{3BE9AC7E-BB50-4D7F-8419-50287CA33DAC}" dt="2023-03-08T16:50:00.379" v="2815" actId="20577"/>
          <ac:spMkLst>
            <pc:docMk/>
            <pc:sldMk cId="761092435" sldId="292"/>
            <ac:spMk id="2" creationId="{53302121-94E9-A3C8-3F02-82DA1D84D9A4}"/>
          </ac:spMkLst>
        </pc:spChg>
        <pc:spChg chg="mod">
          <ac:chgData name="Liudmila Huskova" userId="4336ca7b1401924d" providerId="LiveId" clId="{3BE9AC7E-BB50-4D7F-8419-50287CA33DAC}" dt="2023-03-09T10:43:07.557" v="4962" actId="113"/>
          <ac:spMkLst>
            <pc:docMk/>
            <pc:sldMk cId="761092435" sldId="292"/>
            <ac:spMk id="3" creationId="{46BF3983-3B36-E5E4-9E2B-A261CFE9A48F}"/>
          </ac:spMkLst>
        </pc:spChg>
      </pc:sldChg>
      <pc:sldChg chg="del">
        <pc:chgData name="Liudmila Huskova" userId="4336ca7b1401924d" providerId="LiveId" clId="{3BE9AC7E-BB50-4D7F-8419-50287CA33DAC}" dt="2023-03-08T10:40:04.352" v="37" actId="47"/>
        <pc:sldMkLst>
          <pc:docMk/>
          <pc:sldMk cId="1377575756" sldId="292"/>
        </pc:sldMkLst>
      </pc:sldChg>
      <pc:sldChg chg="modSp new mod">
        <pc:chgData name="Liudmila Huskova" userId="4336ca7b1401924d" providerId="LiveId" clId="{3BE9AC7E-BB50-4D7F-8419-50287CA33DAC}" dt="2023-03-09T10:43:21.745" v="4965" actId="114"/>
        <pc:sldMkLst>
          <pc:docMk/>
          <pc:sldMk cId="314527329" sldId="293"/>
        </pc:sldMkLst>
        <pc:spChg chg="mod">
          <ac:chgData name="Liudmila Huskova" userId="4336ca7b1401924d" providerId="LiveId" clId="{3BE9AC7E-BB50-4D7F-8419-50287CA33DAC}" dt="2023-03-09T09:43:39.334" v="2977" actId="20577"/>
          <ac:spMkLst>
            <pc:docMk/>
            <pc:sldMk cId="314527329" sldId="293"/>
            <ac:spMk id="2" creationId="{A224E39C-6514-51C9-CA29-E6536CADC541}"/>
          </ac:spMkLst>
        </pc:spChg>
        <pc:spChg chg="mod">
          <ac:chgData name="Liudmila Huskova" userId="4336ca7b1401924d" providerId="LiveId" clId="{3BE9AC7E-BB50-4D7F-8419-50287CA33DAC}" dt="2023-03-09T10:43:21.745" v="4965" actId="114"/>
          <ac:spMkLst>
            <pc:docMk/>
            <pc:sldMk cId="314527329" sldId="293"/>
            <ac:spMk id="3" creationId="{415E3D7B-0BF4-A936-F199-071FDFE90AEF}"/>
          </ac:spMkLst>
        </pc:spChg>
      </pc:sldChg>
      <pc:sldChg chg="del">
        <pc:chgData name="Liudmila Huskova" userId="4336ca7b1401924d" providerId="LiveId" clId="{3BE9AC7E-BB50-4D7F-8419-50287CA33DAC}" dt="2023-03-08T10:40:04.690" v="38" actId="47"/>
        <pc:sldMkLst>
          <pc:docMk/>
          <pc:sldMk cId="3775532559" sldId="293"/>
        </pc:sldMkLst>
      </pc:sldChg>
      <pc:sldChg chg="modSp new mod">
        <pc:chgData name="Liudmila Huskova" userId="4336ca7b1401924d" providerId="LiveId" clId="{3BE9AC7E-BB50-4D7F-8419-50287CA33DAC}" dt="2023-03-09T10:43:52.018" v="4974" actId="113"/>
        <pc:sldMkLst>
          <pc:docMk/>
          <pc:sldMk cId="3514344220" sldId="294"/>
        </pc:sldMkLst>
        <pc:spChg chg="mod">
          <ac:chgData name="Liudmila Huskova" userId="4336ca7b1401924d" providerId="LiveId" clId="{3BE9AC7E-BB50-4D7F-8419-50287CA33DAC}" dt="2023-03-09T09:46:02.589" v="3054" actId="20577"/>
          <ac:spMkLst>
            <pc:docMk/>
            <pc:sldMk cId="3514344220" sldId="294"/>
            <ac:spMk id="2" creationId="{9C8159EB-54BA-766F-0CDD-0D1C6C62EEE5}"/>
          </ac:spMkLst>
        </pc:spChg>
        <pc:spChg chg="mod">
          <ac:chgData name="Liudmila Huskova" userId="4336ca7b1401924d" providerId="LiveId" clId="{3BE9AC7E-BB50-4D7F-8419-50287CA33DAC}" dt="2023-03-09T10:43:52.018" v="4974" actId="113"/>
          <ac:spMkLst>
            <pc:docMk/>
            <pc:sldMk cId="3514344220" sldId="294"/>
            <ac:spMk id="3" creationId="{8CD13F98-3044-180E-69FB-419B8AC8C5F0}"/>
          </ac:spMkLst>
        </pc:spChg>
      </pc:sldChg>
      <pc:sldChg chg="modSp new mod">
        <pc:chgData name="Liudmila Huskova" userId="4336ca7b1401924d" providerId="LiveId" clId="{3BE9AC7E-BB50-4D7F-8419-50287CA33DAC}" dt="2023-03-09T10:44:41.069" v="4988" actId="113"/>
        <pc:sldMkLst>
          <pc:docMk/>
          <pc:sldMk cId="237592383" sldId="295"/>
        </pc:sldMkLst>
        <pc:spChg chg="mod">
          <ac:chgData name="Liudmila Huskova" userId="4336ca7b1401924d" providerId="LiveId" clId="{3BE9AC7E-BB50-4D7F-8419-50287CA33DAC}" dt="2023-03-09T10:01:35.232" v="3588" actId="20577"/>
          <ac:spMkLst>
            <pc:docMk/>
            <pc:sldMk cId="237592383" sldId="295"/>
            <ac:spMk id="2" creationId="{BBE1FC9A-0A9A-6B2A-5921-27AF037F3C6E}"/>
          </ac:spMkLst>
        </pc:spChg>
        <pc:spChg chg="mod">
          <ac:chgData name="Liudmila Huskova" userId="4336ca7b1401924d" providerId="LiveId" clId="{3BE9AC7E-BB50-4D7F-8419-50287CA33DAC}" dt="2023-03-09T10:44:41.069" v="4988" actId="113"/>
          <ac:spMkLst>
            <pc:docMk/>
            <pc:sldMk cId="237592383" sldId="295"/>
            <ac:spMk id="3" creationId="{60E4DBCE-9094-E50C-528C-49977A56EFE9}"/>
          </ac:spMkLst>
        </pc:spChg>
      </pc:sldChg>
      <pc:sldChg chg="del">
        <pc:chgData name="Liudmila Huskova" userId="4336ca7b1401924d" providerId="LiveId" clId="{3BE9AC7E-BB50-4D7F-8419-50287CA33DAC}" dt="2023-03-08T10:40:00.520" v="32" actId="47"/>
        <pc:sldMkLst>
          <pc:docMk/>
          <pc:sldMk cId="898264021" sldId="295"/>
        </pc:sldMkLst>
      </pc:sldChg>
      <pc:sldChg chg="modSp new del mod ord">
        <pc:chgData name="Liudmila Huskova" userId="4336ca7b1401924d" providerId="LiveId" clId="{3BE9AC7E-BB50-4D7F-8419-50287CA33DAC}" dt="2023-03-09T09:43:24.823" v="2927" actId="47"/>
        <pc:sldMkLst>
          <pc:docMk/>
          <pc:sldMk cId="3616220786" sldId="295"/>
        </pc:sldMkLst>
        <pc:spChg chg="mod">
          <ac:chgData name="Liudmila Huskova" userId="4336ca7b1401924d" providerId="LiveId" clId="{3BE9AC7E-BB50-4D7F-8419-50287CA33DAC}" dt="2023-03-09T09:34:50.691" v="2926" actId="20577"/>
          <ac:spMkLst>
            <pc:docMk/>
            <pc:sldMk cId="3616220786" sldId="295"/>
            <ac:spMk id="2" creationId="{CC6CCECA-99FA-8E69-EC25-3053845F0200}"/>
          </ac:spMkLst>
        </pc:spChg>
      </pc:sldChg>
      <pc:sldChg chg="del">
        <pc:chgData name="Liudmila Huskova" userId="4336ca7b1401924d" providerId="LiveId" clId="{3BE9AC7E-BB50-4D7F-8419-50287CA33DAC}" dt="2023-03-08T10:40:05.612" v="41" actId="47"/>
        <pc:sldMkLst>
          <pc:docMk/>
          <pc:sldMk cId="2948569336" sldId="296"/>
        </pc:sldMkLst>
      </pc:sldChg>
      <pc:sldChg chg="modSp new mod">
        <pc:chgData name="Liudmila Huskova" userId="4336ca7b1401924d" providerId="LiveId" clId="{3BE9AC7E-BB50-4D7F-8419-50287CA33DAC}" dt="2023-03-09T10:46:20.613" v="4997" actId="113"/>
        <pc:sldMkLst>
          <pc:docMk/>
          <pc:sldMk cId="3169182870" sldId="296"/>
        </pc:sldMkLst>
        <pc:spChg chg="mod">
          <ac:chgData name="Liudmila Huskova" userId="4336ca7b1401924d" providerId="LiveId" clId="{3BE9AC7E-BB50-4D7F-8419-50287CA33DAC}" dt="2023-03-09T10:13:19.003" v="4082" actId="20577"/>
          <ac:spMkLst>
            <pc:docMk/>
            <pc:sldMk cId="3169182870" sldId="296"/>
            <ac:spMk id="2" creationId="{369666FF-6A49-46E5-43C9-8B24B006ED65}"/>
          </ac:spMkLst>
        </pc:spChg>
        <pc:spChg chg="mod">
          <ac:chgData name="Liudmila Huskova" userId="4336ca7b1401924d" providerId="LiveId" clId="{3BE9AC7E-BB50-4D7F-8419-50287CA33DAC}" dt="2023-03-09T10:46:20.613" v="4997" actId="113"/>
          <ac:spMkLst>
            <pc:docMk/>
            <pc:sldMk cId="3169182870" sldId="296"/>
            <ac:spMk id="3" creationId="{9B61B1B7-FADB-1308-5A6D-4071120D4778}"/>
          </ac:spMkLst>
        </pc:spChg>
      </pc:sldChg>
      <pc:sldChg chg="modSp new mod">
        <pc:chgData name="Liudmila Huskova" userId="4336ca7b1401924d" providerId="LiveId" clId="{3BE9AC7E-BB50-4D7F-8419-50287CA33DAC}" dt="2023-03-09T10:46:40.518" v="5002" actId="113"/>
        <pc:sldMkLst>
          <pc:docMk/>
          <pc:sldMk cId="309796157" sldId="297"/>
        </pc:sldMkLst>
        <pc:spChg chg="mod">
          <ac:chgData name="Liudmila Huskova" userId="4336ca7b1401924d" providerId="LiveId" clId="{3BE9AC7E-BB50-4D7F-8419-50287CA33DAC}" dt="2023-03-09T10:17:27.242" v="4603" actId="20577"/>
          <ac:spMkLst>
            <pc:docMk/>
            <pc:sldMk cId="309796157" sldId="297"/>
            <ac:spMk id="2" creationId="{36E77F05-9327-3C9D-9DFA-7AF4C3ABE415}"/>
          </ac:spMkLst>
        </pc:spChg>
        <pc:spChg chg="mod">
          <ac:chgData name="Liudmila Huskova" userId="4336ca7b1401924d" providerId="LiveId" clId="{3BE9AC7E-BB50-4D7F-8419-50287CA33DAC}" dt="2023-03-09T10:46:40.518" v="5002" actId="113"/>
          <ac:spMkLst>
            <pc:docMk/>
            <pc:sldMk cId="309796157" sldId="297"/>
            <ac:spMk id="3" creationId="{F5924491-F4B1-9939-EDEA-25062B9AB3CC}"/>
          </ac:spMkLst>
        </pc:spChg>
      </pc:sldChg>
      <pc:sldChg chg="del">
        <pc:chgData name="Liudmila Huskova" userId="4336ca7b1401924d" providerId="LiveId" clId="{3BE9AC7E-BB50-4D7F-8419-50287CA33DAC}" dt="2023-03-08T10:40:06.522" v="44" actId="47"/>
        <pc:sldMkLst>
          <pc:docMk/>
          <pc:sldMk cId="953504089" sldId="297"/>
        </pc:sldMkLst>
      </pc:sldChg>
      <pc:sldChg chg="del">
        <pc:chgData name="Liudmila Huskova" userId="4336ca7b1401924d" providerId="LiveId" clId="{3BE9AC7E-BB50-4D7F-8419-50287CA33DAC}" dt="2023-03-08T10:40:05.914" v="42" actId="47"/>
        <pc:sldMkLst>
          <pc:docMk/>
          <pc:sldMk cId="1309471670" sldId="298"/>
        </pc:sldMkLst>
      </pc:sldChg>
      <pc:sldChg chg="del">
        <pc:chgData name="Liudmila Huskova" userId="4336ca7b1401924d" providerId="LiveId" clId="{3BE9AC7E-BB50-4D7F-8419-50287CA33DAC}" dt="2023-03-08T10:40:06.211" v="43" actId="47"/>
        <pc:sldMkLst>
          <pc:docMk/>
          <pc:sldMk cId="481908088" sldId="299"/>
        </pc:sldMkLst>
      </pc:sldChg>
      <pc:sldChg chg="del">
        <pc:chgData name="Liudmila Huskova" userId="4336ca7b1401924d" providerId="LiveId" clId="{3BE9AC7E-BB50-4D7F-8419-50287CA33DAC}" dt="2023-03-08T10:40:09.040" v="45" actId="47"/>
        <pc:sldMkLst>
          <pc:docMk/>
          <pc:sldMk cId="2011741099" sldId="30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91FF2C-E2CB-4992-9276-E37E37482A3A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870F0C-B493-4D75-98E3-F207D271D6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794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A1826-1B3E-4E2E-8D6C-93BCEAA3D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7200" y="1096965"/>
            <a:ext cx="7977600" cy="2085696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B5F0CE-1714-4650-9690-5676C06349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6000" y="3945771"/>
            <a:ext cx="5760000" cy="1832730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2400" i="0" spc="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D0CA85-BF38-4762-934C-D00F2047C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9CA3C9-6579-49D9-A5FD-20231FB4B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9B94FE-6287-4D49-B0E5-FE9A9BA75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0C0B2A-3FD1-4235-A16E-0ED1E028A93E}"/>
              </a:ext>
            </a:extLst>
          </p:cNvPr>
          <p:cNvCxnSpPr>
            <a:cxnSpLocks/>
          </p:cNvCxnSpPr>
          <p:nvPr/>
        </p:nvCxnSpPr>
        <p:spPr>
          <a:xfrm>
            <a:off x="5826000" y="3525773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9494E066-0146-46E9-BAF1-C33240ABA294}"/>
              </a:ext>
            </a:extLst>
          </p:cNvPr>
          <p:cNvGrpSpPr/>
          <p:nvPr/>
        </p:nvGrpSpPr>
        <p:grpSpPr>
          <a:xfrm rot="2700000">
            <a:off x="10127693" y="4178240"/>
            <a:ext cx="633413" cy="1862138"/>
            <a:chOff x="5959192" y="333389"/>
            <a:chExt cx="633413" cy="186213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02BD80B-C499-4DAC-9580-575B04F8658F}"/>
                </a:ext>
              </a:extLst>
            </p:cNvPr>
            <p:cNvGrpSpPr/>
            <p:nvPr/>
          </p:nvGrpSpPr>
          <p:grpSpPr>
            <a:xfrm>
              <a:off x="5959192" y="333389"/>
              <a:ext cx="633413" cy="1419225"/>
              <a:chOff x="5959192" y="333389"/>
              <a:chExt cx="633413" cy="1419225"/>
            </a:xfrm>
          </p:grpSpPr>
          <p:sp>
            <p:nvSpPr>
              <p:cNvPr id="11" name="Freeform 68">
                <a:extLst>
                  <a:ext uri="{FF2B5EF4-FFF2-40B4-BE49-F238E27FC236}">
                    <a16:creationId xmlns:a16="http://schemas.microsoft.com/office/drawing/2014/main" id="{CCF069F3-858C-4C67-90C2-46017C3D4C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9192" y="333389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69">
                <a:extLst>
                  <a:ext uri="{FF2B5EF4-FFF2-40B4-BE49-F238E27FC236}">
                    <a16:creationId xmlns:a16="http://schemas.microsoft.com/office/drawing/2014/main" id="{8A1FFA52-DFA8-4A81-8A85-50BE13257F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8280" y="333389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0" name="Line 70">
              <a:extLst>
                <a:ext uri="{FF2B5EF4-FFF2-40B4-BE49-F238E27FC236}">
                  <a16:creationId xmlns:a16="http://schemas.microsoft.com/office/drawing/2014/main" id="{BAEDA471-60CB-4A0C-B9AD-B2B3C51EA2F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78280" y="333389"/>
              <a:ext cx="0" cy="1862138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0821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FB6D0-92CA-4910-AE77-E238F4C89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913172-A138-4DD4-A5B1-58BA62507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897B9-E4AD-469B-A60D-9A1A4BD19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5E1B0-48D6-4F99-9955-39958BA96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9F49DA-55D4-4E36-AEB9-A0E99E31A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203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FEBC7C-C5C1-4A79-A195-B35701C289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D34A74-3328-469B-ABCA-96F2FE3687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E19AB-5637-455E-89C3-B41702C20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64F2A3-EBEE-4F42-BAC2-A482F00E6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FE1C27-1A43-4B0B-88D0-0C5FE1DBE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321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32E59-6597-437B-B2F8-E2DD1F86A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3BC1D-912E-4012-84AC-A509C9EF4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7110C-4AA3-4101-B3BD-140B90AF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0F189-4D8E-4DE6-8295-CF92FA8BF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F33EC-1ACF-4D46-AEA5-A2080221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397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45267-19A7-4A3D-9658-AD3F78DD3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0" y="2305800"/>
            <a:ext cx="4636800" cy="2246400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F17554-5672-499F-BEB9-AB069E6D1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65250" y="2305800"/>
            <a:ext cx="4636800" cy="22464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25000"/>
              </a:lnSpc>
              <a:buNone/>
              <a:defRPr sz="2400" i="1">
                <a:solidFill>
                  <a:schemeClr val="tx1">
                    <a:alpha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CBA3C6-C279-46AA-B4EE-5F861D83D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3/14/2025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4C125B-DDB9-4F4E-B9E9-A747E648F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D465E-E86B-42A8-B18A-9046E40D6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681007E-0E57-40DB-9A98-D04E0A05937B}"/>
              </a:ext>
            </a:extLst>
          </p:cNvPr>
          <p:cNvSpPr/>
          <p:nvPr/>
        </p:nvSpPr>
        <p:spPr>
          <a:xfrm>
            <a:off x="1437136" y="649304"/>
            <a:ext cx="340415" cy="340415"/>
          </a:xfrm>
          <a:prstGeom prst="ellipse">
            <a:avLst/>
          </a:prstGeom>
          <a:gradFill flip="none" rotWithShape="1">
            <a:gsLst>
              <a:gs pos="0">
                <a:srgbClr val="FFFFFF">
                  <a:alpha val="80000"/>
                </a:srgbClr>
              </a:gs>
              <a:gs pos="100000">
                <a:srgbClr val="FFFFFF">
                  <a:alpha val="10000"/>
                </a:srgbClr>
              </a:gs>
            </a:gsLst>
            <a:lin ang="2700000" scaled="0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C2D7ED2-BAE3-470E-9EFF-F2A49EDD9767}"/>
              </a:ext>
            </a:extLst>
          </p:cNvPr>
          <p:cNvGrpSpPr/>
          <p:nvPr/>
        </p:nvGrpSpPr>
        <p:grpSpPr>
          <a:xfrm rot="10800000">
            <a:off x="1079500" y="952167"/>
            <a:ext cx="641184" cy="1069728"/>
            <a:chOff x="6484111" y="2967038"/>
            <a:chExt cx="641184" cy="106972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5B14D1A-9E1B-41C3-96AA-A5C40C4F9B3A}"/>
                </a:ext>
              </a:extLst>
            </p:cNvPr>
            <p:cNvGrpSpPr/>
            <p:nvPr/>
          </p:nvGrpSpPr>
          <p:grpSpPr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14" name="Freeform 68">
                <a:extLst>
                  <a:ext uri="{FF2B5EF4-FFF2-40B4-BE49-F238E27FC236}">
                    <a16:creationId xmlns:a16="http://schemas.microsoft.com/office/drawing/2014/main" id="{00EC83EC-04A6-4533-80A5-B1817F1FB3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69">
                <a:extLst>
                  <a:ext uri="{FF2B5EF4-FFF2-40B4-BE49-F238E27FC236}">
                    <a16:creationId xmlns:a16="http://schemas.microsoft.com/office/drawing/2014/main" id="{BF61FF24-9074-4265-ACF4-1AEC3621B7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Line 70">
                <a:extLst>
                  <a:ext uri="{FF2B5EF4-FFF2-40B4-BE49-F238E27FC236}">
                    <a16:creationId xmlns:a16="http://schemas.microsoft.com/office/drawing/2014/main" id="{8D31D9FF-672B-4C5E-B4B2-DD86A12441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991EBFD-EBD5-48CE-9178-AF5B6F50D416}"/>
                </a:ext>
              </a:extLst>
            </p:cNvPr>
            <p:cNvGrpSpPr/>
            <p:nvPr/>
          </p:nvGrpSpPr>
          <p:grpSpPr>
            <a:xfrm rot="18900000" flipH="1">
              <a:off x="6484111" y="3104366"/>
              <a:ext cx="317159" cy="932400"/>
              <a:chOff x="6808136" y="2967038"/>
              <a:chExt cx="317159" cy="932400"/>
            </a:xfrm>
          </p:grpSpPr>
          <p:sp>
            <p:nvSpPr>
              <p:cNvPr id="11" name="Freeform 68">
                <a:extLst>
                  <a:ext uri="{FF2B5EF4-FFF2-40B4-BE49-F238E27FC236}">
                    <a16:creationId xmlns:a16="http://schemas.microsoft.com/office/drawing/2014/main" id="{1B45F046-3129-4A30-9402-44BA590CD1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69">
                <a:extLst>
                  <a:ext uri="{FF2B5EF4-FFF2-40B4-BE49-F238E27FC236}">
                    <a16:creationId xmlns:a16="http://schemas.microsoft.com/office/drawing/2014/main" id="{24589F32-BB2E-46B1-BAB5-75EA779C7A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Line 70">
                <a:extLst>
                  <a:ext uri="{FF2B5EF4-FFF2-40B4-BE49-F238E27FC236}">
                    <a16:creationId xmlns:a16="http://schemas.microsoft.com/office/drawing/2014/main" id="{0BD46CA5-AE89-4413-AB8D-347179D881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043A360-3214-4DB8-BD85-C6AE48D02D3A}"/>
              </a:ext>
            </a:extLst>
          </p:cNvPr>
          <p:cNvCxnSpPr>
            <a:cxnSpLocks/>
          </p:cNvCxnSpPr>
          <p:nvPr/>
        </p:nvCxnSpPr>
        <p:spPr>
          <a:xfrm rot="16200000" flipH="1">
            <a:off x="5826000" y="3429001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720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4AEE3-6C7B-402E-B26D-1D079D78D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01641-6BDA-433D-9393-1DDACE0670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9400" y="1685925"/>
            <a:ext cx="4928400" cy="4092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8F8D2A-A489-488D-B1E1-23F36D3E9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4202" y="1685925"/>
            <a:ext cx="4928400" cy="4092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A242E8-AEEF-4BBD-94E9-86F89D695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58D2CA-06C9-412D-A5D6-F97DDBBB0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A80D9-E04B-47BF-80DA-01E68346A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104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42251-8A4B-463E-982B-C657C3810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74D5E-AC0B-46BF-8840-61CC89C3B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399" y="1736732"/>
            <a:ext cx="4928400" cy="661912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1A0738-7A90-4A35-AB98-9656D6187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9400" y="2431256"/>
            <a:ext cx="4928400" cy="33472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ADFE01-1BA7-4288-9355-8B2B508BE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4200" y="1736732"/>
            <a:ext cx="4928400" cy="662400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D49F77-6C55-47AC-B1AE-5D9906DBD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4200" y="2431257"/>
            <a:ext cx="4928400" cy="33472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D8EF53-AF86-47E8-83DC-8C419847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01D653-ED9A-46D3-A97F-B5FA1DAE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5B9B66-64EA-4022-BD96-ECF2A80CE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416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718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46A27C-9BDA-43B3-96EA-C145EA7F0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1FBD5E-AA17-42F1-8615-49F2664DD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57A2D5-EBE5-43DD-8CF2-8B90801A0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004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451E1-40E1-4ED2-A9E3-6376E774A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1" y="955674"/>
            <a:ext cx="3531600" cy="138499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BAAE5E-AD83-40D4-8BDB-6B2525024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4850" y="882651"/>
            <a:ext cx="5760000" cy="489584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4DF8E2-A28B-4889-AD9E-1D733FEA2E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89401" y="2584759"/>
            <a:ext cx="3531600" cy="319374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2EF812-B775-468C-84D9-4394CC19F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E1DEB3-5237-467C-A5B6-EDA7F366E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877A6B-440F-4D7B-92DA-1B964D029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C89B2F1-1E32-44DB-B50E-BEA1896CAD81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CxnSpPr>
            <a:cxnSpLocks/>
          </p:cNvCxnSpPr>
          <p:nvPr/>
        </p:nvCxnSpPr>
        <p:spPr>
          <a:xfrm>
            <a:off x="4979988" y="540000"/>
            <a:ext cx="0" cy="5778000"/>
          </a:xfrm>
          <a:prstGeom prst="line">
            <a:avLst/>
          </a:prstGeom>
          <a:ln w="12700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0792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6B204-119E-45DB-A177-995FF5D9B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0" y="955456"/>
            <a:ext cx="3531600" cy="1384995"/>
          </a:xfrm>
        </p:spPr>
        <p:txBody>
          <a:bodyPr anchor="b" anchorCtr="0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CD3036-53A8-4361-AAAC-D8072EB470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37200" y="540001"/>
            <a:ext cx="6115050" cy="52385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FCFCD5-820E-47D9-9A60-57680C4C94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90000" y="2584758"/>
            <a:ext cx="3531600" cy="3284229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2446C3-A62E-4690-9098-53D59C4C3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A6C8B8-EA3D-45E5-950A-B6F1EA0B4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2ACAB7-ADBF-42E5-A214-232BA9EFB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0E80DA6-B971-46B7-B0D3-8581AE0B6ACB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CxnSpPr>
            <a:cxnSpLocks/>
          </p:cNvCxnSpPr>
          <p:nvPr/>
        </p:nvCxnSpPr>
        <p:spPr>
          <a:xfrm>
            <a:off x="4979988" y="540000"/>
            <a:ext cx="0" cy="5778000"/>
          </a:xfrm>
          <a:prstGeom prst="line">
            <a:avLst/>
          </a:prstGeom>
          <a:ln w="12700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3958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2DDA7E-8449-42D1-93BD-4E96C1BFC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72EB64-DBC0-4012-830E-9166670D1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400" y="1685925"/>
            <a:ext cx="10213200" cy="4040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9A3E9-8704-4E26-A519-8215B3E943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0000" y="6357168"/>
            <a:ext cx="17601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fld id="{4EC743F4-8769-40B4-85DF-6CB8DE9F66AA}" type="datetimeFigureOut">
              <a:rPr lang="en-US" smtClean="0"/>
              <a:pPr/>
              <a:t>3/14/2025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90E32-87A0-44C2-A299-D45FAB146E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54312" y="6357600"/>
            <a:ext cx="668337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cap="all" spc="3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C1A41-01A7-44E2-965B-ACFD4F2806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760150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fld id="{FF2BD96E-3838-45D2-9031-D3AF67C920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09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50000"/>
        </a:lnSpc>
        <a:spcBef>
          <a:spcPts val="10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150000"/>
        </a:lnSpc>
        <a:spcBef>
          <a:spcPts val="500"/>
        </a:spcBef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0800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137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680">
          <p15:clr>
            <a:srgbClr val="F26B43"/>
          </p15:clr>
        </p15:guide>
        <p15:guide id="4" pos="7000">
          <p15:clr>
            <a:srgbClr val="F26B43"/>
          </p15:clr>
        </p15:guide>
        <p15:guide id="5" orient="horz" pos="679">
          <p15:clr>
            <a:srgbClr val="F26B43"/>
          </p15:clr>
        </p15:guide>
        <p15:guide id="6" orient="horz" pos="3640">
          <p15:clr>
            <a:srgbClr val="F26B43"/>
          </p15:clr>
        </p15:guide>
        <p15:guide id="7" pos="6644">
          <p15:clr>
            <a:srgbClr val="F26B43"/>
          </p15:clr>
        </p15:guide>
        <p15:guide id="8" pos="6289">
          <p15:clr>
            <a:srgbClr val="F26B43"/>
          </p15:clr>
        </p15:guide>
        <p15:guide id="9" pos="5945">
          <p15:clr>
            <a:srgbClr val="F26B43"/>
          </p15:clr>
        </p15:guide>
        <p15:guide id="10" pos="1391">
          <p15:clr>
            <a:srgbClr val="F26B43"/>
          </p15:clr>
        </p15:guide>
        <p15:guide id="11" pos="1032">
          <p15:clr>
            <a:srgbClr val="F26B43"/>
          </p15:clr>
        </p15:guide>
        <p15:guide id="12" pos="1732">
          <p15:clr>
            <a:srgbClr val="F26B43"/>
          </p15:clr>
        </p15:guide>
        <p15:guide id="13" pos="2084">
          <p15:clr>
            <a:srgbClr val="F26B43"/>
          </p15:clr>
        </p15:guide>
        <p15:guide id="14" pos="5596">
          <p15:clr>
            <a:srgbClr val="F26B43"/>
          </p15:clr>
        </p15:guide>
        <p15:guide id="15" pos="2436">
          <p15:clr>
            <a:srgbClr val="F26B43"/>
          </p15:clr>
        </p15:guide>
        <p15:guide id="16" pos="5244">
          <p15:clr>
            <a:srgbClr val="F26B43"/>
          </p15:clr>
        </p15:guide>
        <p15:guide id="17" pos="2792">
          <p15:clr>
            <a:srgbClr val="F26B43"/>
          </p15:clr>
        </p15:guide>
        <p15:guide id="18" pos="4892">
          <p15:clr>
            <a:srgbClr val="F26B43"/>
          </p15:clr>
        </p15:guide>
        <p15:guide id="19" pos="4543">
          <p15:clr>
            <a:srgbClr val="F26B43"/>
          </p15:clr>
        </p15:guide>
        <p15:guide id="20" pos="3488">
          <p15:clr>
            <a:srgbClr val="F26B43"/>
          </p15:clr>
        </p15:guide>
        <p15:guide id="21" pos="4192">
          <p15:clr>
            <a:srgbClr val="F26B43"/>
          </p15:clr>
        </p15:guide>
        <p15:guide id="22" pos="3840">
          <p15:clr>
            <a:srgbClr val="F26B43"/>
          </p15:clr>
        </p15:guide>
        <p15:guide id="23" pos="340">
          <p15:clr>
            <a:srgbClr val="A4A3A4"/>
          </p15:clr>
        </p15:guide>
        <p15:guide id="24" pos="7340">
          <p15:clr>
            <a:srgbClr val="A4A3A4"/>
          </p15:clr>
        </p15:guide>
        <p15:guide id="25" orient="horz" pos="1062">
          <p15:clr>
            <a:srgbClr val="5ACBF0"/>
          </p15:clr>
        </p15:guide>
        <p15:guide id="26" orient="horz" pos="3982">
          <p15:clr>
            <a:srgbClr val="A4A3A4"/>
          </p15:clr>
        </p15:guide>
        <p15:guide id="27" orient="horz" pos="338">
          <p15:clr>
            <a:srgbClr val="A4A3A4"/>
          </p15:clr>
        </p15:guide>
        <p15:guide id="28" orient="horz" pos="950">
          <p15:clr>
            <a:srgbClr val="5ACBF0"/>
          </p15:clr>
        </p15:guide>
        <p15:guide id="29" orient="horz" pos="249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832FCD-0247-05EB-CB48-E485D36971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Главные члены предложения.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8354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18497D-40C9-5FED-DA52-FB8C658CD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Составное глагольное сказуемое.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9C0057-C83A-BD03-29F6-39FD27D725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4108E4D-6B0B-EBF0-A648-8A9AFCB84B84}"/>
              </a:ext>
            </a:extLst>
          </p:cNvPr>
          <p:cNvSpPr/>
          <p:nvPr/>
        </p:nvSpPr>
        <p:spPr>
          <a:xfrm>
            <a:off x="711349" y="3517841"/>
            <a:ext cx="43685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инфинитив +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8B64882-EDE4-3E44-599F-C429EFF48330}"/>
              </a:ext>
            </a:extLst>
          </p:cNvPr>
          <p:cNvSpPr/>
          <p:nvPr/>
        </p:nvSpPr>
        <p:spPr>
          <a:xfrm>
            <a:off x="7821275" y="2043605"/>
            <a:ext cx="22440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глагол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128FAE8-0EB4-68F7-C570-2275CD01DB1C}"/>
              </a:ext>
            </a:extLst>
          </p:cNvPr>
          <p:cNvSpPr/>
          <p:nvPr/>
        </p:nvSpPr>
        <p:spPr>
          <a:xfrm>
            <a:off x="6568106" y="3706020"/>
            <a:ext cx="445333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модальный </a:t>
            </a:r>
          </a:p>
          <a:p>
            <a:pPr algn="ctr"/>
            <a:r>
              <a:rPr lang="ru-RU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предикатив</a:t>
            </a: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и </a:t>
            </a:r>
          </a:p>
          <a:p>
            <a:pPr algn="ctr"/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связка</a:t>
            </a:r>
          </a:p>
        </p:txBody>
      </p:sp>
    </p:spTree>
    <p:extLst>
      <p:ext uri="{BB962C8B-B14F-4D97-AF65-F5344CB8AC3E}">
        <p14:creationId xmlns:p14="http://schemas.microsoft.com/office/powerpoint/2010/main" val="2111215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6AD488-8356-9A59-2CE9-2BE497035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Вспомогательный компонент: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84B8BB-4725-08BB-FE67-D2065D7E01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Модальное значение – оценка отношения субъекта к действию, названному инфинитивом (возможность, долженствование, волеизъявление, субъектно-модальная оценка).</a:t>
            </a:r>
          </a:p>
          <a:p>
            <a:r>
              <a:rPr lang="ru-RU" dirty="0"/>
              <a:t>Фазисное значение – оценка протекания действия и указание на его этапы (</a:t>
            </a:r>
            <a:r>
              <a:rPr lang="ru-RU" i="1" dirty="0"/>
              <a:t>начать, приняться, кончить, перестать, бросить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44325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EB0B92-9CEC-EA44-1719-3963F46EE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Составное именное сказуемое.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C4B59F-C6DD-CAB5-052E-52063E5154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3429000"/>
            <a:ext cx="10213200" cy="2297116"/>
          </a:xfrm>
        </p:spPr>
        <p:txBody>
          <a:bodyPr/>
          <a:lstStyle/>
          <a:p>
            <a:r>
              <a:rPr lang="ru-RU" i="1" dirty="0"/>
              <a:t>Я </a:t>
            </a:r>
            <a:r>
              <a:rPr lang="ru-RU" b="1" i="1" dirty="0"/>
              <a:t>учитель</a:t>
            </a:r>
            <a:r>
              <a:rPr lang="ru-RU" i="1" dirty="0"/>
              <a:t>. Мой дедушка </a:t>
            </a:r>
            <a:r>
              <a:rPr lang="ru-RU" b="1" i="1" dirty="0"/>
              <a:t>был врачом</a:t>
            </a:r>
            <a:r>
              <a:rPr lang="ru-RU" i="1" dirty="0"/>
              <a:t>. Погода </a:t>
            </a:r>
            <a:r>
              <a:rPr lang="ru-RU" b="1" i="1" dirty="0"/>
              <a:t>прекрасная</a:t>
            </a:r>
            <a:r>
              <a:rPr lang="ru-RU" i="1" dirty="0"/>
              <a:t>. Она </a:t>
            </a:r>
            <a:r>
              <a:rPr lang="ru-RU" b="1" i="1" dirty="0"/>
              <a:t>казалась прекрасной.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299EE74-A5F9-EEBB-AB7A-1DE68CDC6410}"/>
              </a:ext>
            </a:extLst>
          </p:cNvPr>
          <p:cNvSpPr/>
          <p:nvPr/>
        </p:nvSpPr>
        <p:spPr>
          <a:xfrm>
            <a:off x="2037185" y="2127580"/>
            <a:ext cx="21273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4"/>
                </a:solidFill>
                <a:effectLst/>
              </a:rPr>
              <a:t>связка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EF1B0D0-764B-79F4-06AB-4FEBAD59D9D6}"/>
              </a:ext>
            </a:extLst>
          </p:cNvPr>
          <p:cNvSpPr/>
          <p:nvPr/>
        </p:nvSpPr>
        <p:spPr>
          <a:xfrm>
            <a:off x="6463192" y="2127580"/>
            <a:ext cx="46089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4"/>
                </a:solidFill>
                <a:effectLst/>
              </a:rPr>
              <a:t>именная часть</a:t>
            </a:r>
          </a:p>
        </p:txBody>
      </p:sp>
    </p:spTree>
    <p:extLst>
      <p:ext uri="{BB962C8B-B14F-4D97-AF65-F5344CB8AC3E}">
        <p14:creationId xmlns:p14="http://schemas.microsoft.com/office/powerpoint/2010/main" val="3477371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4DFE84-215F-D65C-31E5-64434925D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Значения связок: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4C16C7-2B0A-1591-1305-517721F0B6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обладание признаком (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быть, являться, оставаться). Вода 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была холодная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возникновение признака (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становиться, делаться). Мороз 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становился нестерпимым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1800" i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обнаружение признака (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оказаться, получиться). Они 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оказались умными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признака как предполагаемого (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казаться, представляться). Он 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кажется голодным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признака как соответствующего чьему-то мнению (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считаться, слыть). Я 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считаюсь хорошим учителем.</a:t>
            </a:r>
          </a:p>
          <a:p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1664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302121-94E9-A3C8-3F02-82DA1D84D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Именная часть сказуемого.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BF3983-3B36-E5E4-9E2B-A261CFE9A4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краткие формы прилагательного и страдательного причастия. 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Жизнь 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однообразна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существительные (причастия, полные прилагательные, ч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ислительные, местоимения) в форме И. п. и Т. п. 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Озеро 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было таинственное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18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неизменяемая форма сравнительной степени качественных прилагательных. 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Будущее 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представляется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мне 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всё безнадёжнее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18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косвенные падежи существительных и субстантивированных слов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 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был в ужасном состоянии.</a:t>
            </a:r>
          </a:p>
          <a:p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10924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24E39C-6514-51C9-CA29-E6536CADC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Виды согласования подлежащего и сказуемого: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5E3D7B-0BF4-A936-F199-071FDFE90A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Грамматическое согласование. 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Город строится. Города строятся. 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Условное согласование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Завтра наступит. Кто-то шевельнулся. Что-то произошло в тот день.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Семантическое согласование. 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Две лошади скакали по полю. Папа с сыном тронулись в путь.</a:t>
            </a:r>
            <a:endParaRPr lang="ru-RU" sz="18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527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8159EB-54BA-766F-0CDD-0D1C6C62E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Согласование в роде.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D13F98-3044-180E-69FB-419B8AC8C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685925"/>
            <a:ext cx="10213200" cy="4776786"/>
          </a:xfrm>
        </p:spPr>
        <p:txBody>
          <a:bodyPr>
            <a:normAutofit/>
          </a:bodyPr>
          <a:lstStyle/>
          <a:p>
            <a:r>
              <a:rPr lang="ru-RU" dirty="0"/>
              <a:t>Если подлежащее выражено существительным мужского рода, обозначающем женщину (</a:t>
            </a:r>
            <a:r>
              <a:rPr lang="cs-CZ" dirty="0"/>
              <a:t>nepřechýlený ženský název</a:t>
            </a:r>
            <a:r>
              <a:rPr lang="ru-RU" dirty="0"/>
              <a:t>), сказуемое может употребляться и в мужском, и в женском роде. </a:t>
            </a:r>
            <a:r>
              <a:rPr lang="ru-RU" i="1" dirty="0"/>
              <a:t>Врач ничего </a:t>
            </a:r>
            <a:r>
              <a:rPr lang="ru-RU" b="1" i="1" dirty="0"/>
              <a:t>не сказал</a:t>
            </a:r>
            <a:r>
              <a:rPr lang="ru-RU" i="1" dirty="0"/>
              <a:t>. Врач ничего </a:t>
            </a:r>
            <a:r>
              <a:rPr lang="ru-RU" b="1" i="1" dirty="0"/>
              <a:t>не сказала</a:t>
            </a:r>
            <a:r>
              <a:rPr lang="ru-RU" i="1" dirty="0"/>
              <a:t>. Редактор Иванова </a:t>
            </a:r>
            <a:r>
              <a:rPr lang="ru-RU" b="1" i="1" dirty="0"/>
              <a:t>внесла</a:t>
            </a:r>
            <a:r>
              <a:rPr lang="ru-RU" i="1" dirty="0"/>
              <a:t> исправления.</a:t>
            </a:r>
          </a:p>
          <a:p>
            <a:r>
              <a:rPr lang="ru-RU" i="1" dirty="0"/>
              <a:t>Сирота жил у дедушки. Сирота жила у дедушки.</a:t>
            </a:r>
          </a:p>
          <a:p>
            <a:r>
              <a:rPr lang="ru-RU" i="1" dirty="0"/>
              <a:t>Тбилиси </a:t>
            </a:r>
            <a:r>
              <a:rPr lang="ru-RU" b="1" i="1" dirty="0"/>
              <a:t>встретил</a:t>
            </a:r>
            <a:r>
              <a:rPr lang="ru-RU" i="1" dirty="0"/>
              <a:t> нас солнечной погодой.</a:t>
            </a:r>
          </a:p>
          <a:p>
            <a:r>
              <a:rPr lang="ru-RU" i="1" dirty="0"/>
              <a:t>«Таймс» </a:t>
            </a:r>
            <a:r>
              <a:rPr lang="ru-RU" b="1" i="1" dirty="0"/>
              <a:t>выпустила</a:t>
            </a:r>
            <a:r>
              <a:rPr lang="ru-RU" i="1" dirty="0"/>
              <a:t> разоблачительную статью.</a:t>
            </a:r>
          </a:p>
          <a:p>
            <a:r>
              <a:rPr lang="ru-RU" i="1" dirty="0"/>
              <a:t>На арену </a:t>
            </a:r>
            <a:r>
              <a:rPr lang="ru-RU" b="1" i="1" dirty="0"/>
              <a:t>выскочил</a:t>
            </a:r>
            <a:r>
              <a:rPr lang="ru-RU" i="1" dirty="0"/>
              <a:t> забавный пони.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43442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E1FC9A-0A9A-6B2A-5921-27AF037F3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Согласование в числе.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E4DBCE-9094-E50C-528C-49977A56E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054359"/>
            <a:ext cx="10213200" cy="4671757"/>
          </a:xfrm>
        </p:spPr>
        <p:txBody>
          <a:bodyPr/>
          <a:lstStyle/>
          <a:p>
            <a:r>
              <a:rPr lang="ru-RU" dirty="0"/>
              <a:t>Чаще сказуемое стоит во множественном числе. </a:t>
            </a:r>
            <a:r>
              <a:rPr lang="ru-RU" i="1" dirty="0"/>
              <a:t>Нас </a:t>
            </a:r>
            <a:r>
              <a:rPr lang="ru-RU" b="1" i="1" dirty="0"/>
              <a:t>ожидает</a:t>
            </a:r>
            <a:r>
              <a:rPr lang="ru-RU" i="1" dirty="0"/>
              <a:t> счастье и богатство. Папа и мама уже </a:t>
            </a:r>
            <a:r>
              <a:rPr lang="ru-RU" b="1" i="1" dirty="0"/>
              <a:t>вернулись</a:t>
            </a:r>
            <a:r>
              <a:rPr lang="ru-RU" i="1" dirty="0"/>
              <a:t>.</a:t>
            </a:r>
          </a:p>
          <a:p>
            <a:r>
              <a:rPr lang="ru-RU" dirty="0"/>
              <a:t>Сказуемое при подлежащем типа </a:t>
            </a:r>
            <a:r>
              <a:rPr lang="ru-RU" i="1" dirty="0"/>
              <a:t>мать с дочерью </a:t>
            </a:r>
            <a:r>
              <a:rPr lang="ru-RU" dirty="0"/>
              <a:t>стоит во множественном числе. </a:t>
            </a:r>
            <a:r>
              <a:rPr lang="ru-RU" i="1" dirty="0"/>
              <a:t>Мать с дочерью </a:t>
            </a:r>
            <a:r>
              <a:rPr lang="ru-RU" b="1" i="1" dirty="0"/>
              <a:t>похожи</a:t>
            </a:r>
            <a:r>
              <a:rPr lang="ru-RU" i="1" dirty="0"/>
              <a:t> друг на друга.</a:t>
            </a:r>
          </a:p>
          <a:p>
            <a:r>
              <a:rPr lang="ru-RU" dirty="0"/>
              <a:t>При вежливом обращении на вы сказуемое стоит во множественном (</a:t>
            </a:r>
            <a:r>
              <a:rPr lang="ru-RU" i="1" dirty="0"/>
              <a:t>Вы здесь </a:t>
            </a:r>
            <a:r>
              <a:rPr lang="ru-RU" b="1" i="1" dirty="0"/>
              <a:t>были</a:t>
            </a:r>
            <a:r>
              <a:rPr lang="ru-RU" i="1" dirty="0"/>
              <a:t>? Вы сегодня </a:t>
            </a:r>
            <a:r>
              <a:rPr lang="ru-RU" b="1" i="1" dirty="0"/>
              <a:t>свободны</a:t>
            </a:r>
            <a:r>
              <a:rPr lang="ru-RU" i="1" dirty="0"/>
              <a:t>? Вы же сами мне это </a:t>
            </a:r>
            <a:r>
              <a:rPr lang="ru-RU" b="1" i="1" dirty="0"/>
              <a:t>говорили</a:t>
            </a:r>
            <a:r>
              <a:rPr lang="ru-RU" i="1" dirty="0"/>
              <a:t>.</a:t>
            </a:r>
            <a:r>
              <a:rPr lang="ru-RU" dirty="0"/>
              <a:t>) и в единственном числе </a:t>
            </a:r>
            <a:r>
              <a:rPr lang="ru-RU" i="1" dirty="0"/>
              <a:t>(Вы </a:t>
            </a:r>
            <a:r>
              <a:rPr lang="ru-RU" b="1" i="1" dirty="0"/>
              <a:t>удивительная</a:t>
            </a:r>
            <a:r>
              <a:rPr lang="ru-RU" i="1" dirty="0"/>
              <a:t>.)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5923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9666FF-6A49-46E5-43C9-8B24B006E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Согласование в числе.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61B1B7-FADB-1308-5A6D-4071120D4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091683"/>
            <a:ext cx="10213200" cy="4634434"/>
          </a:xfrm>
        </p:spPr>
        <p:txBody>
          <a:bodyPr/>
          <a:lstStyle/>
          <a:p>
            <a:r>
              <a:rPr lang="ru-RU" dirty="0"/>
              <a:t>С количественно-именным сочетанием: </a:t>
            </a:r>
            <a:r>
              <a:rPr lang="ru-RU" i="1" dirty="0"/>
              <a:t>Ребёнку </a:t>
            </a:r>
            <a:r>
              <a:rPr lang="ru-RU" b="1" i="1" dirty="0"/>
              <a:t>исполнилось</a:t>
            </a:r>
            <a:r>
              <a:rPr lang="ru-RU" i="1" dirty="0"/>
              <a:t> пять лет. Три комиссии </a:t>
            </a:r>
            <a:r>
              <a:rPr lang="ru-RU" b="1" i="1" dirty="0"/>
              <a:t>рассматривали</a:t>
            </a:r>
            <a:r>
              <a:rPr lang="ru-RU" i="1" dirty="0"/>
              <a:t> его дело. Десять специалистов </a:t>
            </a:r>
            <a:r>
              <a:rPr lang="ru-RU" b="1" i="1" dirty="0"/>
              <a:t>выехали</a:t>
            </a:r>
            <a:r>
              <a:rPr lang="ru-RU" i="1" dirty="0"/>
              <a:t> в центр. </a:t>
            </a:r>
          </a:p>
          <a:p>
            <a:endParaRPr lang="ru-RU" dirty="0"/>
          </a:p>
          <a:p>
            <a:r>
              <a:rPr lang="ru-RU" dirty="0"/>
              <a:t>Сказуемое во множественном числе:</a:t>
            </a:r>
          </a:p>
          <a:p>
            <a:r>
              <a:rPr lang="ru-RU" dirty="0"/>
              <a:t>- со словами </a:t>
            </a:r>
            <a:r>
              <a:rPr lang="ru-RU" i="1" dirty="0"/>
              <a:t>все, эти, последние </a:t>
            </a:r>
            <a:r>
              <a:rPr lang="ru-RU" dirty="0"/>
              <a:t>(</a:t>
            </a:r>
            <a:r>
              <a:rPr lang="ru-RU" i="1" dirty="0"/>
              <a:t>Все эти дни </a:t>
            </a:r>
            <a:r>
              <a:rPr lang="ru-RU" b="1" i="1" dirty="0"/>
              <a:t>прошли</a:t>
            </a:r>
            <a:r>
              <a:rPr lang="ru-RU" i="1" dirty="0"/>
              <a:t> без тебя.)</a:t>
            </a:r>
          </a:p>
          <a:p>
            <a:r>
              <a:rPr lang="ru-RU" dirty="0"/>
              <a:t>- с собирательным числительным в составе подлежащего (</a:t>
            </a:r>
            <a:r>
              <a:rPr lang="ru-RU" i="1" dirty="0"/>
              <a:t>Двое ещё </a:t>
            </a:r>
            <a:r>
              <a:rPr lang="ru-RU" b="1" i="1" dirty="0"/>
              <a:t>пришлют</a:t>
            </a:r>
            <a:r>
              <a:rPr lang="ru-RU" i="1" dirty="0"/>
              <a:t> работы.)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91828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E77F05-9327-3C9D-9DFA-7AF4C3ABE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Согласование в числе.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924491-F4B1-9939-EDEA-25062B9AB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017037"/>
            <a:ext cx="10213200" cy="4709079"/>
          </a:xfrm>
        </p:spPr>
        <p:txBody>
          <a:bodyPr/>
          <a:lstStyle/>
          <a:p>
            <a:r>
              <a:rPr lang="ru-RU" dirty="0"/>
              <a:t>Сказуемое в единственном числе:</a:t>
            </a:r>
          </a:p>
          <a:p>
            <a:r>
              <a:rPr lang="ru-RU" dirty="0"/>
              <a:t>- если есть частицы </a:t>
            </a:r>
            <a:r>
              <a:rPr lang="ru-RU" i="1" dirty="0"/>
              <a:t>только, лишь, всего </a:t>
            </a:r>
            <a:r>
              <a:rPr lang="ru-RU" dirty="0"/>
              <a:t>(</a:t>
            </a:r>
            <a:r>
              <a:rPr lang="ru-RU" i="1" dirty="0"/>
              <a:t>У нас </a:t>
            </a:r>
            <a:r>
              <a:rPr lang="ru-RU" b="1" i="1" dirty="0"/>
              <a:t>осталось</a:t>
            </a:r>
            <a:r>
              <a:rPr lang="ru-RU" i="1" dirty="0"/>
              <a:t> только пять экземпляров</a:t>
            </a:r>
            <a:r>
              <a:rPr lang="ru-RU" dirty="0"/>
              <a:t>.)</a:t>
            </a:r>
          </a:p>
          <a:p>
            <a:r>
              <a:rPr lang="ru-RU" dirty="0"/>
              <a:t>- если в составе подлежащего есть существительные </a:t>
            </a:r>
            <a:r>
              <a:rPr lang="ru-RU" i="1" dirty="0"/>
              <a:t>большинство, меньшинство, большая часть, меньшая часть (Большинство памятников </a:t>
            </a:r>
            <a:r>
              <a:rPr lang="ru-RU" b="1" i="1" dirty="0"/>
              <a:t>сохранилось</a:t>
            </a:r>
            <a:r>
              <a:rPr lang="ru-RU" i="1" dirty="0"/>
              <a:t> до наших дней.)</a:t>
            </a:r>
          </a:p>
        </p:txBody>
      </p:sp>
    </p:spTree>
    <p:extLst>
      <p:ext uri="{BB962C8B-B14F-4D97-AF65-F5344CB8AC3E}">
        <p14:creationId xmlns:p14="http://schemas.microsoft.com/office/powerpoint/2010/main" val="309796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F3B087-FC16-BFC2-A2E2-5A6D45888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Главные члены предложения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D50C7A-449B-18B7-A417-5C0C1391B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Подлежащее.</a:t>
            </a:r>
          </a:p>
          <a:p>
            <a:r>
              <a:rPr lang="ru-RU" dirty="0"/>
              <a:t>Сказуемое.</a:t>
            </a:r>
          </a:p>
          <a:p>
            <a:r>
              <a:rPr lang="ru-RU" dirty="0"/>
              <a:t>Согласование подлежащего и сказуемого.</a:t>
            </a:r>
          </a:p>
        </p:txBody>
      </p:sp>
    </p:spTree>
    <p:extLst>
      <p:ext uri="{BB962C8B-B14F-4D97-AF65-F5344CB8AC3E}">
        <p14:creationId xmlns:p14="http://schemas.microsoft.com/office/powerpoint/2010/main" val="10801556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E77F05-9327-3C9D-9DFA-7AF4C3ABE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39" y="62780"/>
            <a:ext cx="11521256" cy="6480707"/>
          </a:xfrm>
        </p:spPr>
      </p:pic>
    </p:spTree>
    <p:extLst>
      <p:ext uri="{BB962C8B-B14F-4D97-AF65-F5344CB8AC3E}">
        <p14:creationId xmlns:p14="http://schemas.microsoft.com/office/powerpoint/2010/main" val="20836697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D6729B-5EF2-AE47-DBCE-765B76FAD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Литература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D1C19C-6ED0-1752-052C-13593897E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ru-RU" dirty="0" err="1"/>
              <a:t>Бабайцева</a:t>
            </a:r>
            <a:r>
              <a:rPr lang="ru-RU" dirty="0"/>
              <a:t>, В. В. Максимов, Л. Ю. Современный русский язык. Учеб. для студентов пед. ин-тов. – М.: Просвещение, 1987</a:t>
            </a:r>
          </a:p>
          <a:p>
            <a:pPr>
              <a:spcBef>
                <a:spcPts val="0"/>
              </a:spcBef>
            </a:pP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Синтаксис: практическое пособие по русскому языку как иностранному. СПб.: Златоуст, 2018</a:t>
            </a:r>
          </a:p>
          <a:p>
            <a:pPr>
              <a:spcBef>
                <a:spcPts val="0"/>
              </a:spcBef>
            </a:pPr>
            <a:r>
              <a:rPr lang="ru-RU" dirty="0"/>
              <a:t>Синтаксис русского языка</a:t>
            </a:r>
            <a:r>
              <a:rPr lang="en-US" dirty="0"/>
              <a:t>. M. Kub</a:t>
            </a:r>
            <a:r>
              <a:rPr lang="cs-CZ" dirty="0" err="1"/>
              <a:t>ík</a:t>
            </a:r>
            <a:r>
              <a:rPr lang="cs-CZ" dirty="0"/>
              <a:t>, </a:t>
            </a:r>
            <a:r>
              <a:rPr lang="ru-RU"/>
              <a:t>1974</a:t>
            </a:r>
            <a:endParaRPr lang="ru-RU" dirty="0"/>
          </a:p>
          <a:p>
            <a:pPr>
              <a:spcBef>
                <a:spcPts val="0"/>
              </a:spcBef>
            </a:pPr>
            <a:r>
              <a:rPr lang="ru-RU" dirty="0"/>
              <a:t>Современный русский язык: учеб. для студ. вузов, под ред. П. А. </a:t>
            </a:r>
            <a:r>
              <a:rPr lang="ru-RU" dirty="0" err="1"/>
              <a:t>Леканта</a:t>
            </a:r>
            <a:r>
              <a:rPr lang="ru-RU" dirty="0"/>
              <a:t>. – М.: Дрофа, 2007</a:t>
            </a:r>
          </a:p>
          <a:p>
            <a:pPr>
              <a:spcBef>
                <a:spcPts val="0"/>
              </a:spcBef>
            </a:pPr>
            <a:r>
              <a:rPr lang="cs-CZ" dirty="0"/>
              <a:t>Cvičení ze syntaxe ruského jazyka 1</a:t>
            </a:r>
            <a:r>
              <a:rPr lang="ru-RU" dirty="0"/>
              <a:t> /</a:t>
            </a:r>
            <a:r>
              <a:rPr lang="cs-CZ" dirty="0"/>
              <a:t>PaedDr. Zuzana Liptáková, Ph.D.</a:t>
            </a:r>
            <a:r>
              <a:rPr lang="ru-RU" dirty="0"/>
              <a:t> / </a:t>
            </a:r>
            <a:r>
              <a:rPr lang="cs-CZ" dirty="0"/>
              <a:t>Univerzita Karlova, Pedagogická fakulta</a:t>
            </a:r>
            <a:r>
              <a:rPr lang="ru-RU" dirty="0"/>
              <a:t>, 2021</a:t>
            </a:r>
          </a:p>
          <a:p>
            <a:pPr>
              <a:spcBef>
                <a:spcPts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7623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BAC57D9-A685-2ABB-7B5E-F48F1ACE79BC}"/>
              </a:ext>
            </a:extLst>
          </p:cNvPr>
          <p:cNvSpPr/>
          <p:nvPr/>
        </p:nvSpPr>
        <p:spPr>
          <a:xfrm>
            <a:off x="3825802" y="1362470"/>
            <a:ext cx="40925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dirty="0">
                <a:ln/>
                <a:solidFill>
                  <a:schemeClr val="accent4"/>
                </a:solidFill>
              </a:rPr>
              <a:t>подлежащее</a:t>
            </a: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E2FCCF36-B0C8-70D3-51E6-98D47BD661A4}"/>
              </a:ext>
            </a:extLst>
          </p:cNvPr>
          <p:cNvCxnSpPr>
            <a:cxnSpLocks/>
          </p:cNvCxnSpPr>
          <p:nvPr/>
        </p:nvCxnSpPr>
        <p:spPr>
          <a:xfrm flipH="1">
            <a:off x="3545633" y="2351314"/>
            <a:ext cx="1744824" cy="1362270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07C94FD4-E259-ACC3-B935-84FB7780A464}"/>
              </a:ext>
            </a:extLst>
          </p:cNvPr>
          <p:cNvCxnSpPr>
            <a:cxnSpLocks/>
          </p:cNvCxnSpPr>
          <p:nvPr/>
        </p:nvCxnSpPr>
        <p:spPr>
          <a:xfrm>
            <a:off x="6459894" y="2351514"/>
            <a:ext cx="1788367" cy="1175457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8D89821-FE47-34A5-71E2-B678DBCBE3FC}"/>
              </a:ext>
            </a:extLst>
          </p:cNvPr>
          <p:cNvSpPr/>
          <p:nvPr/>
        </p:nvSpPr>
        <p:spPr>
          <a:xfrm>
            <a:off x="-124691" y="3741204"/>
            <a:ext cx="692450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Существительное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649965F-780A-1EA5-15F5-8E698B8D7293}"/>
              </a:ext>
            </a:extLst>
          </p:cNvPr>
          <p:cNvSpPr/>
          <p:nvPr/>
        </p:nvSpPr>
        <p:spPr>
          <a:xfrm>
            <a:off x="5932717" y="3741205"/>
            <a:ext cx="600891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Инфинитив</a:t>
            </a:r>
          </a:p>
        </p:txBody>
      </p:sp>
    </p:spTree>
    <p:extLst>
      <p:ext uri="{BB962C8B-B14F-4D97-AF65-F5344CB8AC3E}">
        <p14:creationId xmlns:p14="http://schemas.microsoft.com/office/powerpoint/2010/main" val="3208700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6C735F-ECAC-9E97-5C67-C925CA8A9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Номинативное подлежащее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C9393C-CA9F-A1C0-9013-8A821DA3A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Существительное в форме И. п. (</a:t>
            </a:r>
            <a:r>
              <a:rPr lang="ru-RU" b="1" i="1" dirty="0"/>
              <a:t>Весна</a:t>
            </a:r>
            <a:r>
              <a:rPr lang="ru-RU" i="1" dirty="0"/>
              <a:t> пришла</a:t>
            </a:r>
            <a:r>
              <a:rPr lang="ru-RU" dirty="0"/>
              <a:t>.)</a:t>
            </a:r>
          </a:p>
          <a:p>
            <a:pPr marL="0" indent="0">
              <a:buNone/>
            </a:pPr>
            <a:r>
              <a:rPr lang="ru-RU" dirty="0"/>
              <a:t>Местоимение-существительное (</a:t>
            </a:r>
            <a:r>
              <a:rPr lang="ru-RU" b="1" i="1" dirty="0"/>
              <a:t>Кто</a:t>
            </a:r>
            <a:r>
              <a:rPr lang="ru-RU" i="1" dirty="0"/>
              <a:t> открыл дверь?</a:t>
            </a:r>
            <a:r>
              <a:rPr lang="ru-RU" dirty="0"/>
              <a:t>)</a:t>
            </a:r>
          </a:p>
          <a:p>
            <a:pPr marL="0" indent="0">
              <a:buNone/>
            </a:pPr>
            <a:r>
              <a:rPr lang="ru-RU" dirty="0"/>
              <a:t>Прилагательное, причастие, числительное (</a:t>
            </a:r>
            <a:r>
              <a:rPr lang="ru-RU" b="1" i="1" dirty="0"/>
              <a:t>Первый</a:t>
            </a:r>
            <a:r>
              <a:rPr lang="ru-RU" i="1" dirty="0"/>
              <a:t> уже прибежал.</a:t>
            </a:r>
            <a:r>
              <a:rPr lang="ru-RU" dirty="0"/>
              <a:t>)</a:t>
            </a:r>
          </a:p>
          <a:p>
            <a:pPr marL="0" indent="0">
              <a:buNone/>
            </a:pPr>
            <a:r>
              <a:rPr lang="ru-RU" dirty="0"/>
              <a:t>Наречия, междометия и т.д. (</a:t>
            </a:r>
            <a:r>
              <a:rPr lang="ru-RU" b="1" i="1" dirty="0"/>
              <a:t>На</a:t>
            </a:r>
            <a:r>
              <a:rPr lang="ru-RU" i="1" dirty="0"/>
              <a:t> – это предлог.</a:t>
            </a:r>
            <a:r>
              <a:rPr lang="ru-RU" dirty="0"/>
              <a:t>)</a:t>
            </a:r>
          </a:p>
          <a:p>
            <a:pPr marL="0" indent="0">
              <a:buNone/>
            </a:pPr>
            <a:r>
              <a:rPr lang="ru-RU" dirty="0"/>
              <a:t>Фразеологизм с предметным значением </a:t>
            </a:r>
            <a:r>
              <a:rPr lang="ru-RU" dirty="0" smtClean="0"/>
              <a:t>(</a:t>
            </a:r>
            <a:r>
              <a:rPr lang="ru-RU" i="1" dirty="0" smtClean="0"/>
              <a:t>В поле вышли </a:t>
            </a:r>
            <a:r>
              <a:rPr lang="ru-RU" b="1" i="1" dirty="0" smtClean="0"/>
              <a:t>от мала до велика</a:t>
            </a:r>
            <a:r>
              <a:rPr lang="ru-RU" i="1" dirty="0" smtClean="0"/>
              <a:t>.)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362204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5F44F6-6ACE-E686-1E62-32DE07112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Подлежащее-словосочетание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97FD7E-588C-92EC-74D9-1A660468DF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200733"/>
            <a:ext cx="10213200" cy="5078769"/>
          </a:xfrm>
        </p:spPr>
        <p:txBody>
          <a:bodyPr>
            <a:normAutofit lnSpcReduction="10000"/>
          </a:bodyPr>
          <a:lstStyle/>
          <a:p>
            <a:r>
              <a:rPr lang="ru-RU" dirty="0"/>
              <a:t>1. Числительное + существительное в Р. п. (</a:t>
            </a:r>
            <a:r>
              <a:rPr lang="ru-RU" b="1" i="1" dirty="0"/>
              <a:t>Несколько домов </a:t>
            </a:r>
            <a:r>
              <a:rPr lang="ru-RU" i="1" dirty="0"/>
              <a:t>стояли на пригорке.</a:t>
            </a:r>
            <a:r>
              <a:rPr lang="ru-RU" dirty="0"/>
              <a:t>)</a:t>
            </a:r>
          </a:p>
          <a:p>
            <a:r>
              <a:rPr lang="ru-RU" dirty="0"/>
              <a:t>Существительное + существительное в Р. п. (</a:t>
            </a:r>
            <a:r>
              <a:rPr lang="ru-RU" b="1" i="1" dirty="0"/>
              <a:t>Десятки людей</a:t>
            </a:r>
            <a:r>
              <a:rPr lang="ru-RU" i="1" dirty="0"/>
              <a:t> радовались. Стая рыб проплыла в воде</a:t>
            </a:r>
            <a:r>
              <a:rPr lang="ru-RU" dirty="0"/>
              <a:t>.)</a:t>
            </a:r>
          </a:p>
          <a:p>
            <a:r>
              <a:rPr lang="ru-RU" dirty="0"/>
              <a:t>2. Местоимение, числительное + ИЗ + существительное в Р. п. (</a:t>
            </a:r>
            <a:r>
              <a:rPr lang="ru-RU" b="1" i="1" dirty="0"/>
              <a:t>Каждый из нас </a:t>
            </a:r>
            <a:r>
              <a:rPr lang="ru-RU" i="1" dirty="0"/>
              <a:t>по-своему любит синтаксис.</a:t>
            </a:r>
            <a:r>
              <a:rPr lang="ru-RU" dirty="0"/>
              <a:t>)</a:t>
            </a:r>
          </a:p>
          <a:p>
            <a:r>
              <a:rPr lang="ru-RU" dirty="0"/>
              <a:t>3. Неопределённое местоимение + прилагательное (</a:t>
            </a:r>
            <a:r>
              <a:rPr lang="ru-RU" b="1" i="1" dirty="0"/>
              <a:t>Что-то хорошее </a:t>
            </a:r>
            <a:r>
              <a:rPr lang="ru-RU" i="1" dirty="0"/>
              <a:t>в нём всё-таки есть.</a:t>
            </a:r>
            <a:r>
              <a:rPr lang="ru-RU" dirty="0"/>
              <a:t>)</a:t>
            </a:r>
          </a:p>
          <a:p>
            <a:r>
              <a:rPr lang="ru-RU" dirty="0"/>
              <a:t>4. Существительное в И. п. + С + существительное в Т. п. </a:t>
            </a:r>
            <a:r>
              <a:rPr lang="ru-RU" i="1" dirty="0"/>
              <a:t>(</a:t>
            </a:r>
            <a:r>
              <a:rPr lang="ru-RU" b="1" i="1" dirty="0"/>
              <a:t>Мать с дочерью </a:t>
            </a:r>
            <a:r>
              <a:rPr lang="ru-RU" i="1" dirty="0"/>
              <a:t>спешили на поезд)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51008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678438-BAF1-3CFD-D23F-83AF3AFA7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Инфинитивное подлежащее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83056B-1B8E-B381-C0D1-1EBF3F388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4045" y="4683967"/>
            <a:ext cx="10213200" cy="1536671"/>
          </a:xfrm>
        </p:spPr>
        <p:txBody>
          <a:bodyPr/>
          <a:lstStyle/>
          <a:p>
            <a:r>
              <a:rPr lang="ru-RU" b="1" i="1" dirty="0"/>
              <a:t>Учиться</a:t>
            </a:r>
            <a:r>
              <a:rPr lang="ru-RU" i="1" dirty="0"/>
              <a:t> тяжело. </a:t>
            </a:r>
            <a:r>
              <a:rPr lang="ru-RU" b="1" i="1" dirty="0"/>
              <a:t>Любить</a:t>
            </a:r>
            <a:r>
              <a:rPr lang="ru-RU" i="1" dirty="0"/>
              <a:t> – это труд. </a:t>
            </a:r>
            <a:r>
              <a:rPr lang="ru-RU" i="1" dirty="0">
                <a:effectLst/>
                <a:ea typeface="Calibri" panose="020F0502020204030204" pitchFamily="34" charset="0"/>
              </a:rPr>
              <a:t>У вора </a:t>
            </a:r>
            <a:r>
              <a:rPr lang="ru-RU" b="1" i="1" dirty="0">
                <a:effectLst/>
                <a:ea typeface="Calibri" panose="020F0502020204030204" pitchFamily="34" charset="0"/>
              </a:rPr>
              <a:t>воровать</a:t>
            </a:r>
            <a:r>
              <a:rPr lang="ru-RU" i="1" dirty="0">
                <a:effectLst/>
                <a:ea typeface="Calibri" panose="020F0502020204030204" pitchFamily="34" charset="0"/>
              </a:rPr>
              <a:t> — только время терять</a:t>
            </a:r>
            <a:r>
              <a:rPr lang="ru-RU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i="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2A7606A-8EB5-49E4-512E-EDBFB45D3756}"/>
              </a:ext>
            </a:extLst>
          </p:cNvPr>
          <p:cNvSpPr/>
          <p:nvPr/>
        </p:nvSpPr>
        <p:spPr>
          <a:xfrm>
            <a:off x="989400" y="2053516"/>
            <a:ext cx="37000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Инфинитив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150DBB3-0E42-E447-1331-CFF5916B9D57}"/>
              </a:ext>
            </a:extLst>
          </p:cNvPr>
          <p:cNvSpPr/>
          <p:nvPr/>
        </p:nvSpPr>
        <p:spPr>
          <a:xfrm>
            <a:off x="6254755" y="1029248"/>
            <a:ext cx="5462842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dirty="0">
                <a:ln/>
                <a:solidFill>
                  <a:schemeClr val="accent4"/>
                </a:solidFill>
              </a:rPr>
              <a:t>Существительное</a:t>
            </a:r>
          </a:p>
          <a:p>
            <a:pPr algn="ctr"/>
            <a:r>
              <a:rPr lang="ru-RU" sz="5400" b="1" dirty="0" err="1">
                <a:ln/>
                <a:solidFill>
                  <a:schemeClr val="accent4"/>
                </a:solidFill>
              </a:rPr>
              <a:t>Предикатив</a:t>
            </a:r>
            <a:endParaRPr lang="ru-RU" sz="5400" b="1" dirty="0">
              <a:ln/>
              <a:solidFill>
                <a:schemeClr val="accent4"/>
              </a:solidFill>
            </a:endParaRPr>
          </a:p>
          <a:p>
            <a:pPr algn="ctr"/>
            <a:r>
              <a:rPr lang="ru-RU" sz="5400" b="1" dirty="0">
                <a:ln/>
                <a:solidFill>
                  <a:schemeClr val="accent4"/>
                </a:solidFill>
              </a:rPr>
              <a:t>Прилагательное</a:t>
            </a:r>
          </a:p>
          <a:p>
            <a:pPr algn="ctr"/>
            <a:r>
              <a:rPr lang="ru-RU" sz="5400" b="1" dirty="0">
                <a:ln/>
                <a:solidFill>
                  <a:schemeClr val="accent4"/>
                </a:solidFill>
              </a:rPr>
              <a:t>Инфинитив</a:t>
            </a:r>
          </a:p>
        </p:txBody>
      </p:sp>
    </p:spTree>
    <p:extLst>
      <p:ext uri="{BB962C8B-B14F-4D97-AF65-F5344CB8AC3E}">
        <p14:creationId xmlns:p14="http://schemas.microsoft.com/office/powerpoint/2010/main" val="418463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2CC141-263A-1EB1-1405-C196D44FE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Отличия от чешского.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0A6108-6DB5-EC9A-245C-6FB18CB65F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18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Тебе надо было 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молчать. </a:t>
            </a:r>
            <a:r>
              <a:rPr lang="ru-RU" sz="1800" i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Měl</a:t>
            </a:r>
            <a:r>
              <a:rPr lang="ru-RU" sz="18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i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jsi</a:t>
            </a:r>
            <a:r>
              <a:rPr lang="ru-RU" sz="18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mlčet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r>
              <a:rPr lang="ru-RU" sz="18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Я 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вчера сделал домашнее задание. </a:t>
            </a:r>
            <a:r>
              <a:rPr lang="ru-RU" sz="18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 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вчера была занята. (Но: </a:t>
            </a:r>
            <a:r>
              <a:rPr lang="ru-RU" sz="18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Приветствую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вас. </a:t>
            </a:r>
            <a:r>
              <a:rPr lang="ru-RU" sz="18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Желаю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счастья.)</a:t>
            </a:r>
          </a:p>
          <a:p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Zajdi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k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profesorovi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1800" i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Ten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poradí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Зайди к профессору. </a:t>
            </a:r>
            <a:r>
              <a:rPr lang="ru-RU" sz="18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Он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тебе посоветует.</a:t>
            </a:r>
            <a:endParaRPr lang="ru-RU" sz="18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5597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FCDB5B-CDCE-C4E0-CB87-E914D8E68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Сказуемое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D622D3-50B9-7305-5A87-2838D7AAE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3792161"/>
            <a:ext cx="10213200" cy="2031194"/>
          </a:xfrm>
        </p:spPr>
        <p:txBody>
          <a:bodyPr/>
          <a:lstStyle/>
          <a:p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Туман 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рассеялся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Стол 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оказался из дерева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Небо 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голубеет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i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C1EC11B-36F6-EB40-16B0-400E666BFBDF}"/>
              </a:ext>
            </a:extLst>
          </p:cNvPr>
          <p:cNvSpPr/>
          <p:nvPr/>
        </p:nvSpPr>
        <p:spPr>
          <a:xfrm>
            <a:off x="1063626" y="1508125"/>
            <a:ext cx="470898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вещественное </a:t>
            </a:r>
          </a:p>
          <a:p>
            <a:pPr algn="ctr"/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значение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0B3494C-9174-6ADB-4C9F-F14B2EDFAD99}"/>
              </a:ext>
            </a:extLst>
          </p:cNvPr>
          <p:cNvSpPr/>
          <p:nvPr/>
        </p:nvSpPr>
        <p:spPr>
          <a:xfrm>
            <a:off x="6260293" y="1508125"/>
            <a:ext cx="532408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грамматическое </a:t>
            </a:r>
          </a:p>
          <a:p>
            <a:pPr algn="ctr"/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значение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35754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03F588-9E51-D365-9A2E-DEA0F64B9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Простое глагольное сказуемое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FD9E0A-F2A7-2D00-4807-A315F8AAD1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/>
              <a:t>Собака </a:t>
            </a:r>
            <a:r>
              <a:rPr lang="ru-RU" b="1" i="1" dirty="0"/>
              <a:t>укусила</a:t>
            </a:r>
            <a:r>
              <a:rPr lang="ru-RU" i="1" dirty="0"/>
              <a:t> соседа.</a:t>
            </a:r>
          </a:p>
          <a:p>
            <a:r>
              <a:rPr lang="ru-RU" i="1" dirty="0"/>
              <a:t>Собака </a:t>
            </a:r>
            <a:r>
              <a:rPr lang="ru-RU" b="1" i="1" dirty="0"/>
              <a:t>кусает</a:t>
            </a:r>
            <a:r>
              <a:rPr lang="ru-RU" i="1" dirty="0"/>
              <a:t> соседа.</a:t>
            </a:r>
          </a:p>
          <a:p>
            <a:r>
              <a:rPr lang="ru-RU" i="1" dirty="0"/>
              <a:t>Собака </a:t>
            </a:r>
            <a:r>
              <a:rPr lang="ru-RU" b="1" i="1" dirty="0"/>
              <a:t>укусит</a:t>
            </a:r>
            <a:r>
              <a:rPr lang="ru-RU" i="1" dirty="0"/>
              <a:t> соседа.</a:t>
            </a:r>
          </a:p>
          <a:p>
            <a:r>
              <a:rPr lang="ru-RU" i="1" dirty="0"/>
              <a:t>Собака - </a:t>
            </a:r>
            <a:r>
              <a:rPr lang="ru-RU" b="1" i="1" dirty="0" err="1"/>
              <a:t>кусь</a:t>
            </a:r>
            <a:r>
              <a:rPr lang="ru-RU" i="1" dirty="0"/>
              <a:t>! А он </a:t>
            </a:r>
            <a:r>
              <a:rPr lang="ru-RU" b="1" i="1" dirty="0"/>
              <a:t>бежать</a:t>
            </a:r>
            <a:r>
              <a:rPr lang="ru-RU" i="1" dirty="0"/>
              <a:t>.</a:t>
            </a:r>
          </a:p>
          <a:p>
            <a:r>
              <a:rPr lang="ru-RU" i="1" dirty="0"/>
              <a:t>Собака </a:t>
            </a:r>
            <a:r>
              <a:rPr lang="ru-RU" b="1" i="1" dirty="0"/>
              <a:t>кусает себе </a:t>
            </a:r>
            <a:r>
              <a:rPr lang="ru-RU" i="1" dirty="0"/>
              <a:t>да </a:t>
            </a:r>
            <a:r>
              <a:rPr lang="ru-RU" b="1" i="1" dirty="0"/>
              <a:t>кусает</a:t>
            </a:r>
            <a:r>
              <a:rPr lang="ru-RU" i="1" dirty="0"/>
              <a:t>.</a:t>
            </a:r>
          </a:p>
          <a:p>
            <a:r>
              <a:rPr lang="ru-RU" i="1" dirty="0"/>
              <a:t>Собака </a:t>
            </a:r>
            <a:r>
              <a:rPr lang="ru-RU" b="1" i="1" dirty="0"/>
              <a:t>так </a:t>
            </a:r>
            <a:r>
              <a:rPr lang="ru-RU" i="1" dirty="0"/>
              <a:t>его </a:t>
            </a:r>
            <a:r>
              <a:rPr lang="ru-RU" b="1" i="1" dirty="0"/>
              <a:t>и укусила</a:t>
            </a:r>
            <a:r>
              <a:rPr lang="ru-RU" i="1" dirty="0"/>
              <a:t>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7831820"/>
      </p:ext>
    </p:extLst>
  </p:cSld>
  <p:clrMapOvr>
    <a:masterClrMapping/>
  </p:clrMapOvr>
</p:sld>
</file>

<file path=ppt/theme/theme1.xml><?xml version="1.0" encoding="utf-8"?>
<a:theme xmlns:a="http://schemas.openxmlformats.org/drawingml/2006/main" name="FrostyVTI">
  <a:themeElements>
    <a:clrScheme name="Frosty">
      <a:dk1>
        <a:sysClr val="windowText" lastClr="000000"/>
      </a:dk1>
      <a:lt1>
        <a:sysClr val="window" lastClr="FFFFFF"/>
      </a:lt1>
      <a:dk2>
        <a:srgbClr val="0B2827"/>
      </a:dk2>
      <a:lt2>
        <a:srgbClr val="DAE3E3"/>
      </a:lt2>
      <a:accent1>
        <a:srgbClr val="767E37"/>
      </a:accent1>
      <a:accent2>
        <a:srgbClr val="B495C2"/>
      </a:accent2>
      <a:accent3>
        <a:srgbClr val="8FA3A3"/>
      </a:accent3>
      <a:accent4>
        <a:srgbClr val="CE7F01"/>
      </a:accent4>
      <a:accent5>
        <a:srgbClr val="D15A29"/>
      </a:accent5>
      <a:accent6>
        <a:srgbClr val="B88470"/>
      </a:accent6>
      <a:hlink>
        <a:srgbClr val="B57001"/>
      </a:hlink>
      <a:folHlink>
        <a:srgbClr val="996209"/>
      </a:folHlink>
    </a:clrScheme>
    <a:fontScheme name="Frosted Leaf">
      <a:majorFont>
        <a:latin typeface="Goudy Old Style"/>
        <a:ea typeface=""/>
        <a:cs typeface=""/>
      </a:majorFont>
      <a:minorFont>
        <a:latin typeface="Avenir Next LT Pro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ostyVTI" id="{DD283BC3-E0B6-4E4B-91CF-F0F54D51BB21}" vid="{3EE220F7-F497-4893-BE1F-7BB1D607421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Мороз</Template>
  <TotalTime>1843</TotalTime>
  <Words>916</Words>
  <Application>Microsoft Office PowerPoint</Application>
  <PresentationFormat>Širokoúhlá obrazovka</PresentationFormat>
  <Paragraphs>98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8" baseType="lpstr">
      <vt:lpstr>Arial</vt:lpstr>
      <vt:lpstr>Avenir Next LT Pro</vt:lpstr>
      <vt:lpstr>Calibri</vt:lpstr>
      <vt:lpstr>Goudy Old Style</vt:lpstr>
      <vt:lpstr>Times New Roman</vt:lpstr>
      <vt:lpstr>Wingdings</vt:lpstr>
      <vt:lpstr>FrostyVTI</vt:lpstr>
      <vt:lpstr>Главные члены предложения. </vt:lpstr>
      <vt:lpstr>Главные члены предложения </vt:lpstr>
      <vt:lpstr>Prezentace aplikace PowerPoint</vt:lpstr>
      <vt:lpstr>Номинативное подлежащее </vt:lpstr>
      <vt:lpstr>Подлежащее-словосочетание </vt:lpstr>
      <vt:lpstr>Инфинитивное подлежащее </vt:lpstr>
      <vt:lpstr>Отличия от чешского. </vt:lpstr>
      <vt:lpstr>Сказуемое </vt:lpstr>
      <vt:lpstr>Простое глагольное сказуемое </vt:lpstr>
      <vt:lpstr>Составное глагольное сказуемое. </vt:lpstr>
      <vt:lpstr>Вспомогательный компонент: </vt:lpstr>
      <vt:lpstr>Составное именное сказуемое. </vt:lpstr>
      <vt:lpstr>Значения связок: </vt:lpstr>
      <vt:lpstr>Именная часть сказуемого. </vt:lpstr>
      <vt:lpstr>Виды согласования подлежащего и сказуемого: </vt:lpstr>
      <vt:lpstr>Согласование в роде. </vt:lpstr>
      <vt:lpstr>Согласование в числе.  </vt:lpstr>
      <vt:lpstr>Согласование в числе. </vt:lpstr>
      <vt:lpstr>Согласование в числе. </vt:lpstr>
      <vt:lpstr>Prezentace aplikace PowerPoint</vt:lpstr>
      <vt:lpstr>Литература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 синтаксиса. Словосочетание.</dc:title>
  <dc:creator>Liudmila Huskova</dc:creator>
  <cp:lastModifiedBy>uzivatel</cp:lastModifiedBy>
  <cp:revision>8</cp:revision>
  <dcterms:created xsi:type="dcterms:W3CDTF">2023-02-14T12:55:58Z</dcterms:created>
  <dcterms:modified xsi:type="dcterms:W3CDTF">2025-03-14T11:04:46Z</dcterms:modified>
</cp:coreProperties>
</file>