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5" r:id="rId7"/>
    <p:sldId id="296" r:id="rId8"/>
    <p:sldId id="270" r:id="rId9"/>
    <p:sldId id="271" r:id="rId10"/>
    <p:sldId id="276" r:id="rId11"/>
    <p:sldId id="297" r:id="rId12"/>
    <p:sldId id="285" r:id="rId13"/>
    <p:sldId id="282" r:id="rId14"/>
    <p:sldId id="268" r:id="rId15"/>
    <p:sldId id="290" r:id="rId16"/>
    <p:sldId id="278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538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45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20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74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9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01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95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66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9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6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1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3EA06-9527-4796-AC2C-5CDFA3DEAB28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EA98-FCAF-4016-BB9A-619CE65F61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61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endParaRPr lang="cs-CZ" altLang="cs-CZ" sz="2800" b="1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8837" y="475673"/>
            <a:ext cx="7315200" cy="2362200"/>
          </a:xfrm>
        </p:spPr>
        <p:txBody>
          <a:bodyPr/>
          <a:lstStyle/>
          <a:p>
            <a:pPr marL="609600" indent="-609600" algn="l"/>
            <a:endParaRPr lang="cs-CZ" altLang="cs-CZ" sz="3600" dirty="0" smtClean="0"/>
          </a:p>
          <a:p>
            <a:pPr marL="609600" indent="-609600" algn="l"/>
            <a:endParaRPr lang="cs-CZ" altLang="cs-CZ" sz="3600" dirty="0" smtClean="0"/>
          </a:p>
          <a:p>
            <a:pPr marL="609600" indent="-609600" algn="l"/>
            <a:endParaRPr lang="cs-CZ" altLang="cs-CZ" sz="2800" i="1" dirty="0" smtClean="0"/>
          </a:p>
          <a:p>
            <a:pPr marL="609600" indent="-609600" algn="l"/>
            <a:endParaRPr lang="cs-CZ" altLang="cs-CZ" sz="2800" dirty="0"/>
          </a:p>
          <a:p>
            <a:pPr marL="609600" indent="-609600" algn="l"/>
            <a:endParaRPr lang="cs-CZ" altLang="cs-CZ" sz="2800" dirty="0"/>
          </a:p>
        </p:txBody>
      </p:sp>
      <p:pic>
        <p:nvPicPr>
          <p:cNvPr id="6350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08" y="1390650"/>
            <a:ext cx="762000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8837" y="625484"/>
            <a:ext cx="5900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600" dirty="0"/>
              <a:t>p</a:t>
            </a:r>
            <a:r>
              <a:rPr lang="cs-CZ" altLang="cs-CZ" sz="3600" dirty="0" smtClean="0"/>
              <a:t>ralesní kultury Jižní Ameriky</a:t>
            </a:r>
          </a:p>
          <a:p>
            <a:endParaRPr lang="cs-CZ" altLang="cs-CZ" sz="3600" dirty="0"/>
          </a:p>
          <a:p>
            <a:r>
              <a:rPr lang="cs-CZ" altLang="cs-CZ" sz="3600" dirty="0" err="1" smtClean="0"/>
              <a:t>Arahuac</a:t>
            </a:r>
            <a:r>
              <a:rPr lang="cs-CZ" altLang="cs-CZ" sz="3600" dirty="0" smtClean="0"/>
              <a:t>, </a:t>
            </a:r>
            <a:r>
              <a:rPr lang="cs-CZ" altLang="cs-CZ" sz="3600" dirty="0" err="1" smtClean="0"/>
              <a:t>Tupí-Guaraní</a:t>
            </a:r>
            <a:endParaRPr lang="cs-CZ" altLang="cs-CZ" sz="3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655" y="3084946"/>
            <a:ext cx="4945098" cy="370549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2637" y="338034"/>
            <a:ext cx="7315200" cy="2362200"/>
          </a:xfrm>
        </p:spPr>
        <p:txBody>
          <a:bodyPr>
            <a:normAutofit/>
          </a:bodyPr>
          <a:lstStyle/>
          <a:p>
            <a:pPr marL="609600" indent="-609600" algn="l"/>
            <a:r>
              <a:rPr lang="cs-CZ" altLang="cs-CZ" sz="3600" dirty="0" err="1" smtClean="0"/>
              <a:t>Tapajós</a:t>
            </a:r>
            <a:r>
              <a:rPr lang="cs-CZ" altLang="cs-CZ" sz="3600" dirty="0" smtClean="0"/>
              <a:t> - </a:t>
            </a:r>
            <a:r>
              <a:rPr lang="cs-CZ" altLang="cs-CZ" sz="3600" dirty="0" err="1" smtClean="0">
                <a:cs typeface="Times New Roman" panose="02020603050405020304" pitchFamily="18" charset="0"/>
              </a:rPr>
              <a:t>Santarém</a:t>
            </a:r>
            <a:r>
              <a:rPr lang="cs-CZ" altLang="cs-CZ" sz="3600" dirty="0" smtClean="0"/>
              <a:t> </a:t>
            </a:r>
          </a:p>
          <a:p>
            <a:pPr marL="609600" indent="-609600" algn="l"/>
            <a:r>
              <a:rPr lang="cs-CZ" sz="3600" dirty="0" smtClean="0"/>
              <a:t>(1000-1600 </a:t>
            </a:r>
            <a:r>
              <a:rPr lang="cs-CZ" sz="3600" dirty="0" err="1" smtClean="0"/>
              <a:t>n.l</a:t>
            </a:r>
            <a:r>
              <a:rPr lang="cs-CZ" sz="3600" dirty="0" smtClean="0"/>
              <a:t>)</a:t>
            </a:r>
            <a:endParaRPr lang="cs-CZ" altLang="cs-CZ" sz="3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37" y="228600"/>
            <a:ext cx="4523624" cy="3395766"/>
          </a:xfrm>
          <a:prstGeom prst="rect">
            <a:avLst/>
          </a:prstGeom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4322618" y="711201"/>
            <a:ext cx="7001163" cy="147781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37" y="2610156"/>
            <a:ext cx="4291956" cy="29080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872" y="2610156"/>
            <a:ext cx="3017256" cy="422566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2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200" y="245052"/>
            <a:ext cx="3955473" cy="3634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/>
              <a:t>Hans </a:t>
            </a:r>
            <a:r>
              <a:rPr lang="cs-CZ" sz="3200" dirty="0" err="1" smtClean="0"/>
              <a:t>Staden</a:t>
            </a:r>
            <a:endParaRPr lang="cs-CZ" sz="3200" dirty="0" smtClean="0"/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 smtClean="0"/>
              <a:t>Michel </a:t>
            </a:r>
            <a:r>
              <a:rPr lang="cs-CZ" sz="3200" dirty="0"/>
              <a:t>de </a:t>
            </a:r>
            <a:r>
              <a:rPr lang="cs-CZ" sz="3200" dirty="0" smtClean="0"/>
              <a:t>Montaigne, „O kanibalech</a:t>
            </a:r>
            <a:r>
              <a:rPr lang="cs-CZ" sz="3200" dirty="0"/>
              <a:t>” </a:t>
            </a:r>
            <a:r>
              <a:rPr lang="cs-CZ" sz="3200" dirty="0" smtClean="0"/>
              <a:t>(1580)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385" y="0"/>
            <a:ext cx="6859615" cy="57634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67709"/>
            <a:ext cx="5106746" cy="429029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5764" y="302491"/>
            <a:ext cx="7315200" cy="2362200"/>
          </a:xfrm>
        </p:spPr>
        <p:txBody>
          <a:bodyPr>
            <a:normAutofit lnSpcReduction="10000"/>
          </a:bodyPr>
          <a:lstStyle/>
          <a:p>
            <a:pPr marL="609600" indent="-609600" algn="l"/>
            <a:endParaRPr lang="cs-CZ" altLang="cs-CZ" sz="3600" dirty="0"/>
          </a:p>
          <a:p>
            <a:pPr marL="609600" indent="-609600" algn="l"/>
            <a:r>
              <a:rPr lang="cs-CZ" altLang="cs-CZ" sz="3600" dirty="0" smtClean="0"/>
              <a:t>„foukačka“</a:t>
            </a:r>
          </a:p>
          <a:p>
            <a:pPr marL="609600" indent="-609600" algn="l"/>
            <a:endParaRPr lang="cs-CZ" altLang="cs-CZ" sz="3600" dirty="0"/>
          </a:p>
          <a:p>
            <a:pPr marL="609600" indent="-609600" algn="l"/>
            <a:r>
              <a:rPr lang="cs-CZ" altLang="cs-CZ" sz="3600" i="1" dirty="0" err="1" smtClean="0"/>
              <a:t>curare</a:t>
            </a:r>
            <a:endParaRPr lang="cs-CZ" altLang="cs-CZ" sz="3600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0" y="110837"/>
            <a:ext cx="7970888" cy="457661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5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7894" y="5676900"/>
            <a:ext cx="7315200" cy="2362200"/>
          </a:xfrm>
        </p:spPr>
        <p:txBody>
          <a:bodyPr/>
          <a:lstStyle/>
          <a:p>
            <a:pPr marL="609600" indent="-609600" algn="l"/>
            <a:r>
              <a:rPr lang="cs-CZ" altLang="cs-CZ" sz="3600" i="1" dirty="0" err="1" smtClean="0"/>
              <a:t>couvade</a:t>
            </a:r>
            <a:endParaRPr lang="cs-CZ" altLang="cs-CZ" sz="3600" i="1" dirty="0"/>
          </a:p>
        </p:txBody>
      </p:sp>
      <p:pic>
        <p:nvPicPr>
          <p:cNvPr id="273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9" y="1589028"/>
            <a:ext cx="2656321" cy="504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2879436"/>
            <a:ext cx="4400550" cy="42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609" y="0"/>
            <a:ext cx="3614882" cy="48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dirty="0"/>
              <a:t> 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2618" y="366712"/>
            <a:ext cx="7315200" cy="2362200"/>
          </a:xfrm>
        </p:spPr>
        <p:txBody>
          <a:bodyPr/>
          <a:lstStyle/>
          <a:p>
            <a:pPr marL="609600" indent="-609600" algn="l"/>
            <a:r>
              <a:rPr lang="cs-CZ" altLang="cs-CZ" sz="3600" dirty="0" err="1">
                <a:cs typeface="Times New Roman" panose="02020603050405020304" pitchFamily="18" charset="0"/>
              </a:rPr>
              <a:t>Aimoré</a:t>
            </a:r>
            <a:r>
              <a:rPr lang="cs-CZ" altLang="cs-CZ" sz="3600" dirty="0">
                <a:cs typeface="Times New Roman" panose="02020603050405020304" pitchFamily="18" charset="0"/>
              </a:rPr>
              <a:t> (</a:t>
            </a:r>
            <a:r>
              <a:rPr lang="cs-CZ" altLang="cs-CZ" sz="3600" dirty="0" err="1">
                <a:cs typeface="Times New Roman" panose="02020603050405020304" pitchFamily="18" charset="0"/>
              </a:rPr>
              <a:t>Botocudo</a:t>
            </a:r>
            <a:r>
              <a:rPr lang="cs-CZ" altLang="cs-CZ" sz="3600" dirty="0"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139" y="2180067"/>
            <a:ext cx="5345316" cy="472794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316" y="3722255"/>
            <a:ext cx="4380057" cy="29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151" y="1214437"/>
            <a:ext cx="33337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-147638"/>
            <a:ext cx="452437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341091" y="683490"/>
            <a:ext cx="7010400" cy="24216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4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30105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48854" y="246582"/>
            <a:ext cx="4719154" cy="4676400"/>
          </a:xfrm>
        </p:spPr>
        <p:txBody>
          <a:bodyPr/>
          <a:lstStyle/>
          <a:p>
            <a:pPr marL="609600" indent="-609600" algn="l"/>
            <a:r>
              <a:rPr lang="cs-CZ" altLang="cs-CZ" sz="3600" dirty="0" err="1" smtClean="0"/>
              <a:t>Yanomamo</a:t>
            </a:r>
            <a:endParaRPr lang="cs-CZ" altLang="cs-CZ" sz="3600" dirty="0" smtClean="0"/>
          </a:p>
          <a:p>
            <a:pPr marL="609600" indent="-609600" algn="l"/>
            <a:endParaRPr lang="cs-CZ" altLang="cs-CZ" sz="3600" dirty="0"/>
          </a:p>
          <a:p>
            <a:pPr marL="609600" indent="-609600" algn="l"/>
            <a:r>
              <a:rPr lang="cs-CZ" altLang="cs-CZ" sz="3600" i="1" dirty="0" err="1" smtClean="0"/>
              <a:t>endokanibalismus</a:t>
            </a:r>
            <a:endParaRPr lang="cs-CZ" altLang="cs-CZ" sz="3600" i="1" dirty="0" smtClean="0"/>
          </a:p>
          <a:p>
            <a:pPr marL="609600" indent="-609600" algn="l"/>
            <a:endParaRPr lang="cs-CZ" altLang="cs-CZ" sz="3600" i="1" dirty="0"/>
          </a:p>
          <a:p>
            <a:pPr marL="609600" indent="-609600" algn="l"/>
            <a:r>
              <a:rPr lang="cs-CZ" altLang="cs-CZ" sz="3600" dirty="0" smtClean="0"/>
              <a:t>Helena Valerová, </a:t>
            </a:r>
            <a:r>
              <a:rPr lang="cs-CZ" altLang="cs-CZ" sz="3600" i="1" dirty="0" smtClean="0"/>
              <a:t>Sama mezi Indiány</a:t>
            </a:r>
            <a:r>
              <a:rPr lang="cs-CZ" altLang="cs-CZ" sz="3600" dirty="0" smtClean="0"/>
              <a:t>, 1963 (česky 1972, 2013)</a:t>
            </a:r>
            <a:endParaRPr lang="cs-CZ" altLang="cs-CZ" sz="3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970" y="0"/>
            <a:ext cx="4523624" cy="3389670"/>
          </a:xfrm>
          <a:prstGeom prst="rect">
            <a:avLst/>
          </a:prstGeom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927928" y="572653"/>
            <a:ext cx="6585527" cy="1108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92" y="2513824"/>
            <a:ext cx="5902618" cy="438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5872" y="126422"/>
            <a:ext cx="7315200" cy="2606964"/>
          </a:xfrm>
        </p:spPr>
        <p:txBody>
          <a:bodyPr>
            <a:normAutofit/>
          </a:bodyPr>
          <a:lstStyle/>
          <a:p>
            <a:pPr marL="609600" indent="-609600" algn="l"/>
            <a:endParaRPr lang="cs-CZ" altLang="cs-CZ" sz="3600" dirty="0"/>
          </a:p>
          <a:p>
            <a:pPr marL="609600" indent="-609600" algn="l"/>
            <a:r>
              <a:rPr lang="cs-CZ" altLang="cs-CZ" sz="3600" dirty="0" err="1" smtClean="0"/>
              <a:t>Jívaro</a:t>
            </a:r>
            <a:endParaRPr lang="cs-CZ" altLang="cs-CZ" sz="3600" dirty="0" smtClean="0"/>
          </a:p>
          <a:p>
            <a:pPr marL="609600" indent="-609600" algn="l"/>
            <a:endParaRPr lang="cs-CZ" altLang="cs-CZ" sz="3600" dirty="0"/>
          </a:p>
          <a:p>
            <a:pPr marL="609600" indent="-609600" algn="l"/>
            <a:r>
              <a:rPr lang="cs-CZ" altLang="cs-CZ" sz="3600" i="1" dirty="0" err="1"/>
              <a:t>tsantsa</a:t>
            </a:r>
            <a:endParaRPr lang="cs-CZ" altLang="cs-CZ" sz="3600" dirty="0"/>
          </a:p>
          <a:p>
            <a:pPr marL="609600" indent="-609600" algn="l"/>
            <a:endParaRPr lang="cs-CZ" altLang="cs-CZ" sz="3600" dirty="0"/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19" y="228600"/>
            <a:ext cx="452437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699" y="1592042"/>
            <a:ext cx="3274021" cy="5265958"/>
          </a:xfrm>
          <a:prstGeom prst="rect">
            <a:avLst/>
          </a:prstGeom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86000" y="1136073"/>
            <a:ext cx="6414655" cy="19488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04800"/>
            <a:ext cx="7315200" cy="2362200"/>
          </a:xfrm>
        </p:spPr>
        <p:txBody>
          <a:bodyPr/>
          <a:lstStyle/>
          <a:p>
            <a:pPr marL="609600" indent="-609600" algn="l"/>
            <a:endParaRPr lang="cs-CZ" altLang="cs-CZ" sz="3600"/>
          </a:p>
          <a:p>
            <a:pPr marL="609600" indent="-609600" algn="l"/>
            <a:endParaRPr lang="cs-CZ" altLang="cs-CZ" sz="3600" i="1"/>
          </a:p>
        </p:txBody>
      </p:sp>
      <p:sp>
        <p:nvSpPr>
          <p:cNvPr id="289797" name="Rectangle 5"/>
          <p:cNvSpPr>
            <a:spLocks noChangeArrowheads="1"/>
          </p:cNvSpPr>
          <p:nvPr/>
        </p:nvSpPr>
        <p:spPr bwMode="auto">
          <a:xfrm>
            <a:off x="533400" y="836123"/>
            <a:ext cx="9144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600" dirty="0" err="1"/>
              <a:t>Caribe</a:t>
            </a:r>
            <a:endParaRPr lang="cs-CZ" altLang="cs-CZ" sz="3600" dirty="0"/>
          </a:p>
          <a:p>
            <a:endParaRPr lang="cs-CZ" altLang="cs-CZ" sz="3600" dirty="0" smtClean="0"/>
          </a:p>
          <a:p>
            <a:r>
              <a:rPr lang="cs-CZ" altLang="cs-CZ" sz="3600" dirty="0" err="1" smtClean="0"/>
              <a:t>Gé</a:t>
            </a:r>
            <a:r>
              <a:rPr lang="cs-CZ" altLang="cs-CZ" sz="3600" dirty="0" smtClean="0"/>
              <a:t> </a:t>
            </a:r>
          </a:p>
          <a:p>
            <a:endParaRPr lang="cs-CZ" altLang="cs-CZ" sz="3600" dirty="0"/>
          </a:p>
          <a:p>
            <a:r>
              <a:rPr lang="cs-CZ" altLang="cs-CZ" sz="3600" dirty="0" err="1"/>
              <a:t>Pano</a:t>
            </a:r>
            <a:endParaRPr lang="cs-CZ" altLang="cs-CZ" sz="3600" dirty="0"/>
          </a:p>
          <a:p>
            <a:endParaRPr lang="cs-CZ" altLang="cs-CZ" sz="3600" dirty="0"/>
          </a:p>
          <a:p>
            <a:endParaRPr lang="cs-CZ" altLang="cs-CZ" sz="3600" dirty="0" err="1"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127" y="2731043"/>
            <a:ext cx="5504873" cy="4126957"/>
          </a:xfrm>
          <a:prstGeom prst="rect">
            <a:avLst/>
          </a:prstGeom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791855" y="3422315"/>
            <a:ext cx="6271491" cy="25561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339273" y="2299855"/>
            <a:ext cx="10012217" cy="41748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020455" y="1233296"/>
            <a:ext cx="7807036" cy="204122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dirty="0"/>
              <a:t> 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95599" y="327890"/>
            <a:ext cx="7315200" cy="6420865"/>
          </a:xfrm>
        </p:spPr>
        <p:txBody>
          <a:bodyPr>
            <a:normAutofit lnSpcReduction="10000"/>
          </a:bodyPr>
          <a:lstStyle/>
          <a:p>
            <a:pPr marL="609600" indent="-609600" algn="l"/>
            <a:r>
              <a:rPr lang="cs-CZ" altLang="cs-CZ" sz="3600" i="1" dirty="0" err="1" smtClean="0"/>
              <a:t>s</a:t>
            </a:r>
            <a:r>
              <a:rPr lang="cs-CZ" altLang="cs-CZ" sz="3600" i="1" dirty="0" err="1" smtClean="0">
                <a:cs typeface="Times New Roman" panose="02020603050405020304" pitchFamily="18" charset="0"/>
              </a:rPr>
              <a:t>ambaquis</a:t>
            </a:r>
            <a:endParaRPr lang="cs-CZ" altLang="cs-CZ" sz="3600" i="1" dirty="0"/>
          </a:p>
          <a:p>
            <a:pPr marL="609600" indent="-609600" algn="l"/>
            <a:endParaRPr lang="cs-CZ" altLang="cs-CZ" sz="3600" i="1" dirty="0"/>
          </a:p>
          <a:p>
            <a:pPr marL="609600" indent="-609600" algn="l"/>
            <a:endParaRPr lang="cs-CZ" altLang="cs-CZ" sz="3600" dirty="0" smtClean="0"/>
          </a:p>
          <a:p>
            <a:pPr marL="609600" indent="-609600" algn="l"/>
            <a:endParaRPr lang="cs-CZ" altLang="cs-CZ" sz="3600" dirty="0"/>
          </a:p>
          <a:p>
            <a:pPr marL="609600" indent="-609600" algn="l"/>
            <a:endParaRPr lang="cs-CZ" altLang="cs-CZ" sz="3600" dirty="0" smtClean="0"/>
          </a:p>
          <a:p>
            <a:pPr marL="609600" indent="-609600" algn="l"/>
            <a:endParaRPr lang="cs-CZ" altLang="cs-CZ" sz="3600" dirty="0"/>
          </a:p>
          <a:p>
            <a:pPr marL="609600" indent="-609600" algn="l"/>
            <a:endParaRPr lang="cs-CZ" altLang="cs-CZ" sz="3600" dirty="0" smtClean="0"/>
          </a:p>
          <a:p>
            <a:pPr marL="609600" indent="-609600" algn="l"/>
            <a:endParaRPr lang="cs-CZ" altLang="cs-CZ" sz="3600" dirty="0"/>
          </a:p>
          <a:p>
            <a:pPr marL="609600" indent="-609600" algn="l"/>
            <a:r>
              <a:rPr lang="cs-CZ" altLang="cs-CZ" sz="3600" dirty="0" smtClean="0"/>
              <a:t>			</a:t>
            </a:r>
          </a:p>
          <a:p>
            <a:pPr marL="609600" indent="-609600" algn="l"/>
            <a:endParaRPr lang="cs-CZ" altLang="cs-CZ" sz="3600" dirty="0"/>
          </a:p>
          <a:p>
            <a:pPr marL="609600" indent="-609600" algn="l"/>
            <a:r>
              <a:rPr lang="cs-CZ" altLang="cs-CZ" sz="3600" dirty="0" smtClean="0"/>
              <a:t>			</a:t>
            </a:r>
            <a:r>
              <a:rPr lang="cs-CZ" altLang="cs-CZ" sz="3600" dirty="0" err="1" smtClean="0"/>
              <a:t>Lagoa</a:t>
            </a:r>
            <a:r>
              <a:rPr lang="cs-CZ" altLang="cs-CZ" sz="3600" dirty="0" smtClean="0"/>
              <a:t> Santa</a:t>
            </a:r>
            <a:endParaRPr lang="cs-CZ" altLang="cs-CZ" sz="3600" dirty="0"/>
          </a:p>
        </p:txBody>
      </p:sp>
      <p:pic>
        <p:nvPicPr>
          <p:cNvPr id="1904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38" y="19267"/>
            <a:ext cx="4297363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16" y="5095445"/>
            <a:ext cx="4114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0" y="1156593"/>
            <a:ext cx="5551401" cy="4163552"/>
          </a:xfrm>
          <a:prstGeom prst="rect">
            <a:avLst/>
          </a:prstGeom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4922982" y="4579795"/>
            <a:ext cx="4678218" cy="15392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dirty="0"/>
              <a:t> 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8012" y="609600"/>
            <a:ext cx="7315200" cy="2362200"/>
          </a:xfrm>
        </p:spPr>
        <p:txBody>
          <a:bodyPr/>
          <a:lstStyle/>
          <a:p>
            <a:pPr marL="609600" indent="-609600" algn="l"/>
            <a:r>
              <a:rPr lang="cs-CZ" altLang="cs-CZ" sz="3600" dirty="0" smtClean="0">
                <a:cs typeface="Times New Roman" panose="02020603050405020304" pitchFamily="18" charset="0"/>
              </a:rPr>
              <a:t>			</a:t>
            </a:r>
            <a:r>
              <a:rPr lang="cs-CZ" altLang="cs-CZ" sz="3600" dirty="0">
                <a:cs typeface="Times New Roman" panose="02020603050405020304" pitchFamily="18" charset="0"/>
              </a:rPr>
              <a:t> </a:t>
            </a:r>
            <a:r>
              <a:rPr lang="cs-CZ" altLang="cs-CZ" sz="3600" dirty="0" smtClean="0">
                <a:cs typeface="Times New Roman" panose="02020603050405020304" pitchFamily="18" charset="0"/>
              </a:rPr>
              <a:t>     </a:t>
            </a:r>
            <a:r>
              <a:rPr lang="cs-CZ" altLang="cs-CZ" sz="3600" dirty="0" err="1" smtClean="0">
                <a:cs typeface="Times New Roman" panose="02020603050405020304" pitchFamily="18" charset="0"/>
              </a:rPr>
              <a:t>Marajó</a:t>
            </a:r>
            <a:r>
              <a:rPr lang="cs-CZ" altLang="cs-CZ" sz="3600" dirty="0" smtClean="0"/>
              <a:t> </a:t>
            </a:r>
          </a:p>
          <a:p>
            <a:pPr marL="609600" indent="-609600" algn="l"/>
            <a:r>
              <a:rPr lang="cs-CZ" altLang="cs-CZ" sz="3600" dirty="0" smtClean="0"/>
              <a:t>¨			      2. tis. před n.l.</a:t>
            </a:r>
            <a:endParaRPr lang="cs-CZ" altLang="cs-CZ" sz="3600" dirty="0"/>
          </a:p>
          <a:p>
            <a:pPr marL="609600" indent="-609600" algn="l"/>
            <a:endParaRPr lang="cs-CZ" altLang="cs-CZ" sz="3600" dirty="0"/>
          </a:p>
        </p:txBody>
      </p:sp>
      <p:pic>
        <p:nvPicPr>
          <p:cNvPr id="2160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367" y="435498"/>
            <a:ext cx="452437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946" y="871303"/>
            <a:ext cx="4667458" cy="12807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0" y="824911"/>
            <a:ext cx="3686246" cy="562218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1950" y="762000"/>
            <a:ext cx="7315200" cy="2362200"/>
          </a:xfrm>
        </p:spPr>
        <p:txBody>
          <a:bodyPr/>
          <a:lstStyle/>
          <a:p>
            <a:pPr marL="609600" indent="-609600" algn="l"/>
            <a:r>
              <a:rPr lang="cs-CZ" altLang="cs-CZ" sz="3600" dirty="0"/>
              <a:t>   </a:t>
            </a:r>
            <a:r>
              <a:rPr lang="cs-CZ" altLang="cs-CZ" sz="3600" dirty="0" err="1"/>
              <a:t>manioc</a:t>
            </a:r>
            <a:endParaRPr lang="cs-CZ" altLang="cs-CZ" sz="3600" dirty="0"/>
          </a:p>
        </p:txBody>
      </p:sp>
      <p:pic>
        <p:nvPicPr>
          <p:cNvPr id="242696" name="Picture 8" descr="D:\Markéta\dokumenty\PREDNASK\SIAS\Indiani_prezentace\amazonie_mani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774280"/>
            <a:ext cx="3543300" cy="26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81" y="454892"/>
            <a:ext cx="3276600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779" y="228600"/>
            <a:ext cx="4832174" cy="644929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7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dirty="0"/>
              <a:t> 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78164" y="394854"/>
            <a:ext cx="7315200" cy="2362200"/>
          </a:xfrm>
        </p:spPr>
        <p:txBody>
          <a:bodyPr>
            <a:normAutofit lnSpcReduction="10000"/>
          </a:bodyPr>
          <a:lstStyle/>
          <a:p>
            <a:pPr marL="609600" indent="-609600" algn="l"/>
            <a:r>
              <a:rPr lang="cs-CZ" altLang="cs-CZ" sz="3600" dirty="0" err="1" smtClean="0"/>
              <a:t>Saladero</a:t>
            </a:r>
            <a:r>
              <a:rPr lang="cs-CZ" altLang="cs-CZ" sz="3600" dirty="0" smtClean="0"/>
              <a:t> (</a:t>
            </a:r>
            <a:r>
              <a:rPr lang="cs-CZ" altLang="cs-CZ" sz="3600" dirty="0" err="1" smtClean="0"/>
              <a:t>Saladoid</a:t>
            </a:r>
            <a:r>
              <a:rPr lang="cs-CZ" altLang="cs-CZ" sz="3600" dirty="0" smtClean="0"/>
              <a:t>)</a:t>
            </a:r>
          </a:p>
          <a:p>
            <a:pPr marL="609600" indent="-609600" algn="l"/>
            <a:r>
              <a:rPr lang="cs-CZ" altLang="cs-CZ" sz="3600" dirty="0" smtClean="0"/>
              <a:t>(ca. 1400 před n.l.)</a:t>
            </a:r>
            <a:endParaRPr lang="cs-CZ" altLang="cs-CZ" sz="3600" dirty="0"/>
          </a:p>
          <a:p>
            <a:pPr marL="609600" indent="-609600" algn="l"/>
            <a:endParaRPr lang="cs-CZ" altLang="cs-CZ" sz="3600" dirty="0"/>
          </a:p>
          <a:p>
            <a:pPr marL="609600" indent="-609600" algn="l"/>
            <a:r>
              <a:rPr lang="cs-CZ" altLang="cs-CZ" sz="3600" dirty="0" smtClean="0">
                <a:cs typeface="Times New Roman" panose="02020603050405020304" pitchFamily="18" charset="0"/>
              </a:rPr>
              <a:t> </a:t>
            </a:r>
            <a:endParaRPr lang="cs-CZ" altLang="cs-CZ" sz="3600" dirty="0"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63" y="2216566"/>
            <a:ext cx="6518718" cy="43437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020" y="0"/>
            <a:ext cx="4523624" cy="3395766"/>
          </a:xfrm>
          <a:prstGeom prst="rect">
            <a:avLst/>
          </a:prstGeom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4655127" y="489527"/>
            <a:ext cx="6040582" cy="20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2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i="1" dirty="0"/>
              <a:t/>
            </a:r>
            <a:br>
              <a:rPr lang="cs-CZ" altLang="cs-CZ" sz="2800" b="1" i="1" dirty="0"/>
            </a:br>
            <a:r>
              <a:rPr lang="cs-CZ" altLang="cs-CZ" sz="2800" b="1" dirty="0"/>
              <a:t> 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2673" y="228600"/>
            <a:ext cx="7315200" cy="3013364"/>
          </a:xfrm>
        </p:spPr>
        <p:txBody>
          <a:bodyPr>
            <a:normAutofit/>
          </a:bodyPr>
          <a:lstStyle/>
          <a:p>
            <a:pPr marL="609600" indent="-609600" algn="l"/>
            <a:r>
              <a:rPr lang="cs-CZ" altLang="cs-CZ" sz="3600" dirty="0"/>
              <a:t>polychromní horizont</a:t>
            </a:r>
          </a:p>
          <a:p>
            <a:pPr marL="609600" indent="-609600" algn="l"/>
            <a:r>
              <a:rPr lang="cs-CZ" altLang="cs-CZ" sz="3600" dirty="0" smtClean="0"/>
              <a:t>(1.-5. stol. </a:t>
            </a:r>
            <a:r>
              <a:rPr lang="cs-CZ" altLang="cs-CZ" sz="3600" dirty="0"/>
              <a:t>n</a:t>
            </a:r>
            <a:r>
              <a:rPr lang="cs-CZ" altLang="cs-CZ" sz="3600" dirty="0" smtClean="0"/>
              <a:t>.l.)</a:t>
            </a:r>
            <a:endParaRPr lang="cs-CZ" altLang="cs-CZ" sz="3600" dirty="0"/>
          </a:p>
          <a:p>
            <a:pPr marL="609600" indent="-609600" algn="l"/>
            <a:endParaRPr lang="cs-CZ" altLang="cs-CZ" sz="3600" dirty="0" smtClean="0"/>
          </a:p>
          <a:p>
            <a:pPr marL="609600" indent="-609600" algn="l"/>
            <a:r>
              <a:rPr lang="cs-CZ" altLang="cs-CZ" sz="3600" dirty="0" err="1" smtClean="0"/>
              <a:t>Marajó</a:t>
            </a:r>
            <a:r>
              <a:rPr lang="cs-CZ" altLang="cs-CZ" sz="3600" dirty="0" smtClean="0">
                <a:cs typeface="Times New Roman" panose="02020603050405020304" pitchFamily="18" charset="0"/>
              </a:rPr>
              <a:t> </a:t>
            </a:r>
            <a:endParaRPr lang="cs-CZ" altLang="cs-CZ" sz="3600" dirty="0"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118" y="1209675"/>
            <a:ext cx="9525000" cy="619125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762000"/>
            <a:ext cx="7315200" cy="2362200"/>
          </a:xfrm>
        </p:spPr>
        <p:txBody>
          <a:bodyPr/>
          <a:lstStyle/>
          <a:p>
            <a:pPr marL="609600" indent="-609600" algn="l"/>
            <a:endParaRPr lang="cs-CZ" altLang="cs-CZ" sz="3600" i="1"/>
          </a:p>
          <a:p>
            <a:pPr marL="609600" indent="-609600" algn="l"/>
            <a:endParaRPr lang="cs-CZ" altLang="cs-CZ" sz="3600" i="1">
              <a:cs typeface="Times New Roman" panose="02020603050405020304" pitchFamily="18" charset="0"/>
            </a:endParaRPr>
          </a:p>
        </p:txBody>
      </p:sp>
      <p:pic>
        <p:nvPicPr>
          <p:cNvPr id="291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819" y="594737"/>
            <a:ext cx="623887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06906" y="403657"/>
            <a:ext cx="7315200" cy="433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l"/>
            <a:r>
              <a:rPr lang="cs-CZ" altLang="cs-CZ" sz="3600" dirty="0" smtClean="0">
                <a:cs typeface="Times New Roman" panose="02020603050405020304" pitchFamily="18" charset="0"/>
              </a:rPr>
              <a:t>Tupí</a:t>
            </a:r>
          </a:p>
          <a:p>
            <a:pPr marL="609600" indent="-609600" algn="l"/>
            <a:endParaRPr lang="cs-CZ" altLang="cs-CZ" sz="3600" dirty="0">
              <a:cs typeface="Times New Roman" panose="02020603050405020304" pitchFamily="18" charset="0"/>
            </a:endParaRPr>
          </a:p>
          <a:p>
            <a:pPr marL="609600" indent="-609600" algn="l"/>
            <a:r>
              <a:rPr lang="cs-CZ" altLang="cs-CZ" sz="3600" i="1" dirty="0" err="1">
                <a:cs typeface="Times New Roman" panose="02020603050405020304" pitchFamily="18" charset="0"/>
              </a:rPr>
              <a:t>t</a:t>
            </a:r>
            <a:r>
              <a:rPr lang="cs-CZ" altLang="cs-CZ" sz="3600" i="1" dirty="0" err="1" smtClean="0">
                <a:cs typeface="Times New Roman" panose="02020603050405020304" pitchFamily="18" charset="0"/>
              </a:rPr>
              <a:t>ierra</a:t>
            </a:r>
            <a:r>
              <a:rPr lang="cs-CZ" altLang="cs-CZ" sz="3600" i="1" dirty="0" smtClean="0">
                <a:cs typeface="Times New Roman" panose="02020603050405020304" pitchFamily="18" charset="0"/>
              </a:rPr>
              <a:t> sin </a:t>
            </a:r>
            <a:r>
              <a:rPr lang="cs-CZ" altLang="cs-CZ" sz="3600" i="1" dirty="0" err="1" smtClean="0">
                <a:cs typeface="Times New Roman" panose="02020603050405020304" pitchFamily="18" charset="0"/>
              </a:rPr>
              <a:t>mal</a:t>
            </a:r>
            <a:endParaRPr lang="cs-CZ" altLang="cs-CZ" sz="3600" i="1" dirty="0"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96637" y="512618"/>
            <a:ext cx="7315200" cy="2362200"/>
          </a:xfrm>
        </p:spPr>
        <p:txBody>
          <a:bodyPr/>
          <a:lstStyle/>
          <a:p>
            <a:pPr marL="609600" indent="-609600" algn="l"/>
            <a:r>
              <a:rPr lang="cs-CZ" altLang="cs-CZ" sz="3600" i="1" dirty="0" err="1"/>
              <a:t>maloca</a:t>
            </a:r>
            <a:endParaRPr lang="cs-CZ" altLang="cs-CZ" sz="3600" i="1" dirty="0"/>
          </a:p>
        </p:txBody>
      </p:sp>
      <p:pic>
        <p:nvPicPr>
          <p:cNvPr id="21914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00" y="0"/>
            <a:ext cx="6724200" cy="476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3169"/>
            <a:ext cx="3978611" cy="29839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509" y="3589409"/>
            <a:ext cx="2791640" cy="3373583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6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89</Words>
  <Application>Microsoft Office PowerPoint</Application>
  <PresentationFormat>Širokoúhlá obrazovka</PresentationFormat>
  <Paragraphs>72</Paragraphs>
  <Slides>16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Motiv Office</vt:lpstr>
      <vt:lpstr>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Prezentace aplikace PowerPoint</vt:lpstr>
      <vt:lpstr>            </vt:lpstr>
      <vt:lpstr>            </vt:lpstr>
      <vt:lpstr>            </vt:lpstr>
      <vt:lpstr>            </vt:lpstr>
      <vt:lpstr>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FFUK</dc:creator>
  <cp:lastModifiedBy>FFUK</cp:lastModifiedBy>
  <cp:revision>20</cp:revision>
  <dcterms:created xsi:type="dcterms:W3CDTF">2020-12-07T10:00:40Z</dcterms:created>
  <dcterms:modified xsi:type="dcterms:W3CDTF">2020-12-13T19:48:53Z</dcterms:modified>
</cp:coreProperties>
</file>