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2" r:id="rId5"/>
    <p:sldId id="258" r:id="rId6"/>
    <p:sldId id="261" r:id="rId7"/>
    <p:sldId id="259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>
        <p:scale>
          <a:sx n="85" d="100"/>
          <a:sy n="85" d="100"/>
        </p:scale>
        <p:origin x="4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alp Ambekar" userId="62e46811273ebd9a" providerId="LiveId" clId="{2B75B113-5274-4643-8C78-716DAA4642AE}"/>
    <pc:docChg chg="modSld">
      <pc:chgData name="Sankalp Ambekar" userId="62e46811273ebd9a" providerId="LiveId" clId="{2B75B113-5274-4643-8C78-716DAA4642AE}" dt="2019-04-27T23:58:42.418" v="0" actId="20577"/>
      <pc:docMkLst>
        <pc:docMk/>
      </pc:docMkLst>
      <pc:sldChg chg="modSp">
        <pc:chgData name="Sankalp Ambekar" userId="62e46811273ebd9a" providerId="LiveId" clId="{2B75B113-5274-4643-8C78-716DAA4642AE}" dt="2019-04-27T23:58:42.418" v="0" actId="20577"/>
        <pc:sldMkLst>
          <pc:docMk/>
          <pc:sldMk cId="3729671656" sldId="259"/>
        </pc:sldMkLst>
        <pc:spChg chg="mod">
          <ac:chgData name="Sankalp Ambekar" userId="62e46811273ebd9a" providerId="LiveId" clId="{2B75B113-5274-4643-8C78-716DAA4642AE}" dt="2019-04-27T23:58:42.418" v="0" actId="20577"/>
          <ac:spMkLst>
            <pc:docMk/>
            <pc:sldMk cId="3729671656" sldId="259"/>
            <ac:spMk id="3" creationId="{8AC5868D-046E-4E72-ADEF-0FA88645F76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C4987-9AED-46C6-A53E-74127EA67D47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FD492C-7DA1-48BB-BC80-9693DD2736C1}">
      <dgm:prSet/>
      <dgm:spPr/>
      <dgm:t>
        <a:bodyPr/>
        <a:lstStyle/>
        <a:p>
          <a:r>
            <a:rPr lang="en-GB"/>
            <a:t>The proposal is well-structured.</a:t>
          </a:r>
          <a:endParaRPr lang="en-US"/>
        </a:p>
      </dgm:t>
    </dgm:pt>
    <dgm:pt modelId="{0F75B41E-2EA0-4D0E-A75E-D6C287B0677F}" type="parTrans" cxnId="{190E8D7D-C4C4-4105-8942-43F41CBF98A4}">
      <dgm:prSet/>
      <dgm:spPr/>
      <dgm:t>
        <a:bodyPr/>
        <a:lstStyle/>
        <a:p>
          <a:endParaRPr lang="en-US"/>
        </a:p>
      </dgm:t>
    </dgm:pt>
    <dgm:pt modelId="{3F52C577-F3FB-453F-B00F-DE576B2B7242}" type="sibTrans" cxnId="{190E8D7D-C4C4-4105-8942-43F41CBF98A4}">
      <dgm:prSet/>
      <dgm:spPr/>
      <dgm:t>
        <a:bodyPr/>
        <a:lstStyle/>
        <a:p>
          <a:endParaRPr lang="en-US"/>
        </a:p>
      </dgm:t>
    </dgm:pt>
    <dgm:pt modelId="{D0958913-015A-469C-90E9-76C524F3ED56}">
      <dgm:prSet/>
      <dgm:spPr/>
      <dgm:t>
        <a:bodyPr/>
        <a:lstStyle/>
        <a:p>
          <a:r>
            <a:rPr lang="en-GB"/>
            <a:t>Repetition of certain proposals and arguments.</a:t>
          </a:r>
          <a:endParaRPr lang="en-US"/>
        </a:p>
      </dgm:t>
    </dgm:pt>
    <dgm:pt modelId="{101241D6-948E-4B5B-94CE-6EE5970F204D}" type="parTrans" cxnId="{DED0DEFD-7388-4357-83DC-13FF57918400}">
      <dgm:prSet/>
      <dgm:spPr/>
      <dgm:t>
        <a:bodyPr/>
        <a:lstStyle/>
        <a:p>
          <a:endParaRPr lang="en-US"/>
        </a:p>
      </dgm:t>
    </dgm:pt>
    <dgm:pt modelId="{013822E9-276E-4CB6-BFDF-5C73027A3985}" type="sibTrans" cxnId="{DED0DEFD-7388-4357-83DC-13FF57918400}">
      <dgm:prSet/>
      <dgm:spPr/>
      <dgm:t>
        <a:bodyPr/>
        <a:lstStyle/>
        <a:p>
          <a:endParaRPr lang="en-US"/>
        </a:p>
      </dgm:t>
    </dgm:pt>
    <dgm:pt modelId="{32EE7B61-30DB-445C-B495-1C6121669679}">
      <dgm:prSet/>
      <dgm:spPr/>
      <dgm:t>
        <a:bodyPr/>
        <a:lstStyle/>
        <a:p>
          <a:r>
            <a:rPr lang="en-GB"/>
            <a:t>We agree on most of the points.</a:t>
          </a:r>
          <a:endParaRPr lang="en-US"/>
        </a:p>
      </dgm:t>
    </dgm:pt>
    <dgm:pt modelId="{84BD8034-A05F-4657-B403-8B01BFD620EA}" type="parTrans" cxnId="{DFDF84ED-5D32-4542-AB15-2E9A7457CAA9}">
      <dgm:prSet/>
      <dgm:spPr/>
      <dgm:t>
        <a:bodyPr/>
        <a:lstStyle/>
        <a:p>
          <a:endParaRPr lang="en-US"/>
        </a:p>
      </dgm:t>
    </dgm:pt>
    <dgm:pt modelId="{A862514B-16DC-461E-BE33-8939291C1087}" type="sibTrans" cxnId="{DFDF84ED-5D32-4542-AB15-2E9A7457CAA9}">
      <dgm:prSet/>
      <dgm:spPr/>
      <dgm:t>
        <a:bodyPr/>
        <a:lstStyle/>
        <a:p>
          <a:endParaRPr lang="en-US"/>
        </a:p>
      </dgm:t>
    </dgm:pt>
    <dgm:pt modelId="{623FFD55-BA3D-47C5-A83B-D5251A51D8D7}">
      <dgm:prSet/>
      <dgm:spPr/>
      <dgm:t>
        <a:bodyPr/>
        <a:lstStyle/>
        <a:p>
          <a:r>
            <a:rPr lang="en-GB" dirty="0"/>
            <a:t>Hard to see the arguments.</a:t>
          </a:r>
          <a:endParaRPr lang="en-US" dirty="0"/>
        </a:p>
      </dgm:t>
    </dgm:pt>
    <dgm:pt modelId="{F3EC89F4-48EE-4722-884D-D214FCA645F8}" type="parTrans" cxnId="{B9CA60E3-0C2D-436A-8B6D-96256B369695}">
      <dgm:prSet/>
      <dgm:spPr/>
      <dgm:t>
        <a:bodyPr/>
        <a:lstStyle/>
        <a:p>
          <a:endParaRPr lang="en-US"/>
        </a:p>
      </dgm:t>
    </dgm:pt>
    <dgm:pt modelId="{6BED4AC5-C7CB-4E7D-BC29-68377DF397BB}" type="sibTrans" cxnId="{B9CA60E3-0C2D-436A-8B6D-96256B369695}">
      <dgm:prSet/>
      <dgm:spPr/>
      <dgm:t>
        <a:bodyPr/>
        <a:lstStyle/>
        <a:p>
          <a:endParaRPr lang="en-US"/>
        </a:p>
      </dgm:t>
    </dgm:pt>
    <dgm:pt modelId="{3A3B65C1-5C16-4350-A3C5-9B833D208746}" type="pres">
      <dgm:prSet presAssocID="{D21C4987-9AED-46C6-A53E-74127EA67D47}" presName="matrix" presStyleCnt="0">
        <dgm:presLayoutVars>
          <dgm:chMax val="1"/>
          <dgm:dir/>
          <dgm:resizeHandles val="exact"/>
        </dgm:presLayoutVars>
      </dgm:prSet>
      <dgm:spPr/>
    </dgm:pt>
    <dgm:pt modelId="{A76123B2-985E-4A99-B117-BF0246F3A4DB}" type="pres">
      <dgm:prSet presAssocID="{D21C4987-9AED-46C6-A53E-74127EA67D47}" presName="diamond" presStyleLbl="bgShp" presStyleIdx="0" presStyleCnt="1"/>
      <dgm:spPr/>
    </dgm:pt>
    <dgm:pt modelId="{1B6C2398-2B1E-4A7A-B493-99A72784FEB9}" type="pres">
      <dgm:prSet presAssocID="{D21C4987-9AED-46C6-A53E-74127EA67D47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C1B1A51-3E59-49D7-A05E-613BF9C28526}" type="pres">
      <dgm:prSet presAssocID="{D21C4987-9AED-46C6-A53E-74127EA67D47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A1DD17A-7DB5-4CD5-8EB3-70311DCC2E3D}" type="pres">
      <dgm:prSet presAssocID="{D21C4987-9AED-46C6-A53E-74127EA67D47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C6789C-FA76-4992-A84A-9AAE33DE41D5}" type="pres">
      <dgm:prSet presAssocID="{D21C4987-9AED-46C6-A53E-74127EA67D4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024B954-B484-49F4-87F9-1CB1BFE7B867}" type="presOf" srcId="{68FD492C-7DA1-48BB-BC80-9693DD2736C1}" destId="{1B6C2398-2B1E-4A7A-B493-99A72784FEB9}" srcOrd="0" destOrd="0" presId="urn:microsoft.com/office/officeart/2005/8/layout/matrix3"/>
    <dgm:cxn modelId="{F123EE78-F5BB-490D-B812-C0980C7801D5}" type="presOf" srcId="{32EE7B61-30DB-445C-B495-1C6121669679}" destId="{7A1DD17A-7DB5-4CD5-8EB3-70311DCC2E3D}" srcOrd="0" destOrd="0" presId="urn:microsoft.com/office/officeart/2005/8/layout/matrix3"/>
    <dgm:cxn modelId="{190E8D7D-C4C4-4105-8942-43F41CBF98A4}" srcId="{D21C4987-9AED-46C6-A53E-74127EA67D47}" destId="{68FD492C-7DA1-48BB-BC80-9693DD2736C1}" srcOrd="0" destOrd="0" parTransId="{0F75B41E-2EA0-4D0E-A75E-D6C287B0677F}" sibTransId="{3F52C577-F3FB-453F-B00F-DE576B2B7242}"/>
    <dgm:cxn modelId="{F5E8E07D-E216-43AF-A897-F1A03D3DA739}" type="presOf" srcId="{D21C4987-9AED-46C6-A53E-74127EA67D47}" destId="{3A3B65C1-5C16-4350-A3C5-9B833D208746}" srcOrd="0" destOrd="0" presId="urn:microsoft.com/office/officeart/2005/8/layout/matrix3"/>
    <dgm:cxn modelId="{0D2340B1-BFF0-445E-AAC1-C5585443CFE3}" type="presOf" srcId="{623FFD55-BA3D-47C5-A83B-D5251A51D8D7}" destId="{8CC6789C-FA76-4992-A84A-9AAE33DE41D5}" srcOrd="0" destOrd="0" presId="urn:microsoft.com/office/officeart/2005/8/layout/matrix3"/>
    <dgm:cxn modelId="{2490B6CF-61BD-4707-A857-3BC70BCBA948}" type="presOf" srcId="{D0958913-015A-469C-90E9-76C524F3ED56}" destId="{2C1B1A51-3E59-49D7-A05E-613BF9C28526}" srcOrd="0" destOrd="0" presId="urn:microsoft.com/office/officeart/2005/8/layout/matrix3"/>
    <dgm:cxn modelId="{B9CA60E3-0C2D-436A-8B6D-96256B369695}" srcId="{D21C4987-9AED-46C6-A53E-74127EA67D47}" destId="{623FFD55-BA3D-47C5-A83B-D5251A51D8D7}" srcOrd="3" destOrd="0" parTransId="{F3EC89F4-48EE-4722-884D-D214FCA645F8}" sibTransId="{6BED4AC5-C7CB-4E7D-BC29-68377DF397BB}"/>
    <dgm:cxn modelId="{DFDF84ED-5D32-4542-AB15-2E9A7457CAA9}" srcId="{D21C4987-9AED-46C6-A53E-74127EA67D47}" destId="{32EE7B61-30DB-445C-B495-1C6121669679}" srcOrd="2" destOrd="0" parTransId="{84BD8034-A05F-4657-B403-8B01BFD620EA}" sibTransId="{A862514B-16DC-461E-BE33-8939291C1087}"/>
    <dgm:cxn modelId="{DED0DEFD-7388-4357-83DC-13FF57918400}" srcId="{D21C4987-9AED-46C6-A53E-74127EA67D47}" destId="{D0958913-015A-469C-90E9-76C524F3ED56}" srcOrd="1" destOrd="0" parTransId="{101241D6-948E-4B5B-94CE-6EE5970F204D}" sibTransId="{013822E9-276E-4CB6-BFDF-5C73027A3985}"/>
    <dgm:cxn modelId="{16317610-BCA2-4BCB-9CD2-4A9DF957E01C}" type="presParOf" srcId="{3A3B65C1-5C16-4350-A3C5-9B833D208746}" destId="{A76123B2-985E-4A99-B117-BF0246F3A4DB}" srcOrd="0" destOrd="0" presId="urn:microsoft.com/office/officeart/2005/8/layout/matrix3"/>
    <dgm:cxn modelId="{0F737C52-88F3-4496-9681-6CA149C9E656}" type="presParOf" srcId="{3A3B65C1-5C16-4350-A3C5-9B833D208746}" destId="{1B6C2398-2B1E-4A7A-B493-99A72784FEB9}" srcOrd="1" destOrd="0" presId="urn:microsoft.com/office/officeart/2005/8/layout/matrix3"/>
    <dgm:cxn modelId="{F064925F-8E56-4B3D-B357-1DCCF98168CB}" type="presParOf" srcId="{3A3B65C1-5C16-4350-A3C5-9B833D208746}" destId="{2C1B1A51-3E59-49D7-A05E-613BF9C28526}" srcOrd="2" destOrd="0" presId="urn:microsoft.com/office/officeart/2005/8/layout/matrix3"/>
    <dgm:cxn modelId="{7E42BA2F-F3F7-403A-B94C-098EC80C3032}" type="presParOf" srcId="{3A3B65C1-5C16-4350-A3C5-9B833D208746}" destId="{7A1DD17A-7DB5-4CD5-8EB3-70311DCC2E3D}" srcOrd="3" destOrd="0" presId="urn:microsoft.com/office/officeart/2005/8/layout/matrix3"/>
    <dgm:cxn modelId="{5F832E66-833A-4ED6-A434-714501C54FAC}" type="presParOf" srcId="{3A3B65C1-5C16-4350-A3C5-9B833D208746}" destId="{8CC6789C-FA76-4992-A84A-9AAE33DE41D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5ED72-8E93-43E1-8005-5DC8DFAE03A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D55445E-1623-433A-B120-5D3C571A1413}">
      <dgm:prSet/>
      <dgm:spPr/>
      <dgm:t>
        <a:bodyPr/>
        <a:lstStyle/>
        <a:p>
          <a:r>
            <a:rPr lang="en-GB"/>
            <a:t>We cannot pursue the Australian model.</a:t>
          </a:r>
          <a:endParaRPr lang="en-US"/>
        </a:p>
      </dgm:t>
    </dgm:pt>
    <dgm:pt modelId="{C04BA62E-850D-4D42-B906-588E1E2754C4}" type="parTrans" cxnId="{655B5EC8-0F4C-41F4-91F9-5FCF2580DD75}">
      <dgm:prSet/>
      <dgm:spPr/>
      <dgm:t>
        <a:bodyPr/>
        <a:lstStyle/>
        <a:p>
          <a:endParaRPr lang="en-US"/>
        </a:p>
      </dgm:t>
    </dgm:pt>
    <dgm:pt modelId="{878401E9-89DB-4001-8F4A-8FFB550BE28A}" type="sibTrans" cxnId="{655B5EC8-0F4C-41F4-91F9-5FCF2580DD75}">
      <dgm:prSet/>
      <dgm:spPr/>
      <dgm:t>
        <a:bodyPr/>
        <a:lstStyle/>
        <a:p>
          <a:endParaRPr lang="en-US"/>
        </a:p>
      </dgm:t>
    </dgm:pt>
    <dgm:pt modelId="{B3BF17F4-0796-46EE-A437-EE1C75A8E589}">
      <dgm:prSet/>
      <dgm:spPr/>
      <dgm:t>
        <a:bodyPr/>
        <a:lstStyle/>
        <a:p>
          <a:r>
            <a:rPr lang="en-GB"/>
            <a:t>We cannot accept migrant on the Voluntary basis.</a:t>
          </a:r>
          <a:endParaRPr lang="en-US"/>
        </a:p>
      </dgm:t>
    </dgm:pt>
    <dgm:pt modelId="{78D48888-00A8-45DA-A970-C67A7BF461A1}" type="parTrans" cxnId="{DB04173C-AD7E-4947-9C4C-8715A3A1BBB2}">
      <dgm:prSet/>
      <dgm:spPr/>
      <dgm:t>
        <a:bodyPr/>
        <a:lstStyle/>
        <a:p>
          <a:endParaRPr lang="en-US"/>
        </a:p>
      </dgm:t>
    </dgm:pt>
    <dgm:pt modelId="{EC658199-5B99-41FD-A328-9BD34160894A}" type="sibTrans" cxnId="{DB04173C-AD7E-4947-9C4C-8715A3A1BBB2}">
      <dgm:prSet/>
      <dgm:spPr/>
      <dgm:t>
        <a:bodyPr/>
        <a:lstStyle/>
        <a:p>
          <a:endParaRPr lang="en-US"/>
        </a:p>
      </dgm:t>
    </dgm:pt>
    <dgm:pt modelId="{0E716250-E1F3-4A6D-A613-E70BE16FB64A}">
      <dgm:prSet/>
      <dgm:spPr/>
      <dgm:t>
        <a:bodyPr/>
        <a:lstStyle/>
        <a:p>
          <a:r>
            <a:rPr lang="en-GB"/>
            <a:t>No detention centres</a:t>
          </a:r>
          <a:endParaRPr lang="en-US"/>
        </a:p>
      </dgm:t>
    </dgm:pt>
    <dgm:pt modelId="{E9B2BC23-A0A3-4FC5-8F14-CB6F6C437FAD}" type="parTrans" cxnId="{FFA7C0FE-9770-4B7B-BC96-27299D386746}">
      <dgm:prSet/>
      <dgm:spPr/>
      <dgm:t>
        <a:bodyPr/>
        <a:lstStyle/>
        <a:p>
          <a:endParaRPr lang="en-US"/>
        </a:p>
      </dgm:t>
    </dgm:pt>
    <dgm:pt modelId="{2441FCFC-105B-46B3-B218-4CFA7010D419}" type="sibTrans" cxnId="{FFA7C0FE-9770-4B7B-BC96-27299D386746}">
      <dgm:prSet/>
      <dgm:spPr/>
      <dgm:t>
        <a:bodyPr/>
        <a:lstStyle/>
        <a:p>
          <a:endParaRPr lang="en-US"/>
        </a:p>
      </dgm:t>
    </dgm:pt>
    <dgm:pt modelId="{CC355C44-34D2-41C6-9458-35FC0A6982AF}" type="pres">
      <dgm:prSet presAssocID="{FE55ED72-8E93-43E1-8005-5DC8DFAE03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16FF33-0DAD-4887-8467-553CD78CB4FF}" type="pres">
      <dgm:prSet presAssocID="{3D55445E-1623-433A-B120-5D3C571A1413}" presName="hierRoot1" presStyleCnt="0"/>
      <dgm:spPr/>
    </dgm:pt>
    <dgm:pt modelId="{DABF93A7-44C1-4E88-B632-1E5242F9A8C2}" type="pres">
      <dgm:prSet presAssocID="{3D55445E-1623-433A-B120-5D3C571A1413}" presName="composite" presStyleCnt="0"/>
      <dgm:spPr/>
    </dgm:pt>
    <dgm:pt modelId="{EA946022-D37B-4B23-B5EF-34BCF824057A}" type="pres">
      <dgm:prSet presAssocID="{3D55445E-1623-433A-B120-5D3C571A1413}" presName="background" presStyleLbl="node0" presStyleIdx="0" presStyleCnt="3"/>
      <dgm:spPr/>
    </dgm:pt>
    <dgm:pt modelId="{E3B9E2C0-7329-4BAF-94CD-471B1CD04160}" type="pres">
      <dgm:prSet presAssocID="{3D55445E-1623-433A-B120-5D3C571A1413}" presName="text" presStyleLbl="fgAcc0" presStyleIdx="0" presStyleCnt="3">
        <dgm:presLayoutVars>
          <dgm:chPref val="3"/>
        </dgm:presLayoutVars>
      </dgm:prSet>
      <dgm:spPr/>
    </dgm:pt>
    <dgm:pt modelId="{12F8A473-E3D6-4463-8280-8C9B7A79359F}" type="pres">
      <dgm:prSet presAssocID="{3D55445E-1623-433A-B120-5D3C571A1413}" presName="hierChild2" presStyleCnt="0"/>
      <dgm:spPr/>
    </dgm:pt>
    <dgm:pt modelId="{D807A977-60DA-4EC5-BE13-6E5AA95C1D89}" type="pres">
      <dgm:prSet presAssocID="{B3BF17F4-0796-46EE-A437-EE1C75A8E589}" presName="hierRoot1" presStyleCnt="0"/>
      <dgm:spPr/>
    </dgm:pt>
    <dgm:pt modelId="{D48C85E2-DD87-4EB4-85D1-BEE665263793}" type="pres">
      <dgm:prSet presAssocID="{B3BF17F4-0796-46EE-A437-EE1C75A8E589}" presName="composite" presStyleCnt="0"/>
      <dgm:spPr/>
    </dgm:pt>
    <dgm:pt modelId="{03E72569-D8DA-410F-94C9-779BDB372084}" type="pres">
      <dgm:prSet presAssocID="{B3BF17F4-0796-46EE-A437-EE1C75A8E589}" presName="background" presStyleLbl="node0" presStyleIdx="1" presStyleCnt="3"/>
      <dgm:spPr/>
    </dgm:pt>
    <dgm:pt modelId="{2EE93663-8BA5-44A1-994E-77ACA8C96D3A}" type="pres">
      <dgm:prSet presAssocID="{B3BF17F4-0796-46EE-A437-EE1C75A8E589}" presName="text" presStyleLbl="fgAcc0" presStyleIdx="1" presStyleCnt="3">
        <dgm:presLayoutVars>
          <dgm:chPref val="3"/>
        </dgm:presLayoutVars>
      </dgm:prSet>
      <dgm:spPr/>
    </dgm:pt>
    <dgm:pt modelId="{504E6311-8C38-4769-981C-91DBB335D5A4}" type="pres">
      <dgm:prSet presAssocID="{B3BF17F4-0796-46EE-A437-EE1C75A8E589}" presName="hierChild2" presStyleCnt="0"/>
      <dgm:spPr/>
    </dgm:pt>
    <dgm:pt modelId="{3DD986AD-AAD5-4879-89A8-F981F0EE3DAF}" type="pres">
      <dgm:prSet presAssocID="{0E716250-E1F3-4A6D-A613-E70BE16FB64A}" presName="hierRoot1" presStyleCnt="0"/>
      <dgm:spPr/>
    </dgm:pt>
    <dgm:pt modelId="{1D57987D-9BA1-40D5-A181-98CCE05281E6}" type="pres">
      <dgm:prSet presAssocID="{0E716250-E1F3-4A6D-A613-E70BE16FB64A}" presName="composite" presStyleCnt="0"/>
      <dgm:spPr/>
    </dgm:pt>
    <dgm:pt modelId="{533E828E-FD34-4185-BCAB-736748964395}" type="pres">
      <dgm:prSet presAssocID="{0E716250-E1F3-4A6D-A613-E70BE16FB64A}" presName="background" presStyleLbl="node0" presStyleIdx="2" presStyleCnt="3"/>
      <dgm:spPr/>
    </dgm:pt>
    <dgm:pt modelId="{8B126710-CF5F-4F7A-80D0-142468989CC1}" type="pres">
      <dgm:prSet presAssocID="{0E716250-E1F3-4A6D-A613-E70BE16FB64A}" presName="text" presStyleLbl="fgAcc0" presStyleIdx="2" presStyleCnt="3">
        <dgm:presLayoutVars>
          <dgm:chPref val="3"/>
        </dgm:presLayoutVars>
      </dgm:prSet>
      <dgm:spPr/>
    </dgm:pt>
    <dgm:pt modelId="{CCE79DBD-2AE1-4C78-89EA-CF6CD1C490C6}" type="pres">
      <dgm:prSet presAssocID="{0E716250-E1F3-4A6D-A613-E70BE16FB64A}" presName="hierChild2" presStyleCnt="0"/>
      <dgm:spPr/>
    </dgm:pt>
  </dgm:ptLst>
  <dgm:cxnLst>
    <dgm:cxn modelId="{751BF828-198B-4E39-A616-97B8ACB295EC}" type="presOf" srcId="{0E716250-E1F3-4A6D-A613-E70BE16FB64A}" destId="{8B126710-CF5F-4F7A-80D0-142468989CC1}" srcOrd="0" destOrd="0" presId="urn:microsoft.com/office/officeart/2005/8/layout/hierarchy1"/>
    <dgm:cxn modelId="{7890AD2E-64D7-44CF-AF27-15EC01EEF4E7}" type="presOf" srcId="{FE55ED72-8E93-43E1-8005-5DC8DFAE03A2}" destId="{CC355C44-34D2-41C6-9458-35FC0A6982AF}" srcOrd="0" destOrd="0" presId="urn:microsoft.com/office/officeart/2005/8/layout/hierarchy1"/>
    <dgm:cxn modelId="{DB04173C-AD7E-4947-9C4C-8715A3A1BBB2}" srcId="{FE55ED72-8E93-43E1-8005-5DC8DFAE03A2}" destId="{B3BF17F4-0796-46EE-A437-EE1C75A8E589}" srcOrd="1" destOrd="0" parTransId="{78D48888-00A8-45DA-A970-C67A7BF461A1}" sibTransId="{EC658199-5B99-41FD-A328-9BD34160894A}"/>
    <dgm:cxn modelId="{BA6963BA-D2EB-4144-9838-97EBD649B39A}" type="presOf" srcId="{3D55445E-1623-433A-B120-5D3C571A1413}" destId="{E3B9E2C0-7329-4BAF-94CD-471B1CD04160}" srcOrd="0" destOrd="0" presId="urn:microsoft.com/office/officeart/2005/8/layout/hierarchy1"/>
    <dgm:cxn modelId="{655B5EC8-0F4C-41F4-91F9-5FCF2580DD75}" srcId="{FE55ED72-8E93-43E1-8005-5DC8DFAE03A2}" destId="{3D55445E-1623-433A-B120-5D3C571A1413}" srcOrd="0" destOrd="0" parTransId="{C04BA62E-850D-4D42-B906-588E1E2754C4}" sibTransId="{878401E9-89DB-4001-8F4A-8FFB550BE28A}"/>
    <dgm:cxn modelId="{FA511DDB-A3BA-47DE-9415-3388C17EE5F0}" type="presOf" srcId="{B3BF17F4-0796-46EE-A437-EE1C75A8E589}" destId="{2EE93663-8BA5-44A1-994E-77ACA8C96D3A}" srcOrd="0" destOrd="0" presId="urn:microsoft.com/office/officeart/2005/8/layout/hierarchy1"/>
    <dgm:cxn modelId="{FFA7C0FE-9770-4B7B-BC96-27299D386746}" srcId="{FE55ED72-8E93-43E1-8005-5DC8DFAE03A2}" destId="{0E716250-E1F3-4A6D-A613-E70BE16FB64A}" srcOrd="2" destOrd="0" parTransId="{E9B2BC23-A0A3-4FC5-8F14-CB6F6C437FAD}" sibTransId="{2441FCFC-105B-46B3-B218-4CFA7010D419}"/>
    <dgm:cxn modelId="{3AE7DAA8-A8B8-4DE9-91F5-7E032ABAB562}" type="presParOf" srcId="{CC355C44-34D2-41C6-9458-35FC0A6982AF}" destId="{3B16FF33-0DAD-4887-8467-553CD78CB4FF}" srcOrd="0" destOrd="0" presId="urn:microsoft.com/office/officeart/2005/8/layout/hierarchy1"/>
    <dgm:cxn modelId="{71989FEB-ADDE-4E5C-B6D9-166371DA1FEC}" type="presParOf" srcId="{3B16FF33-0DAD-4887-8467-553CD78CB4FF}" destId="{DABF93A7-44C1-4E88-B632-1E5242F9A8C2}" srcOrd="0" destOrd="0" presId="urn:microsoft.com/office/officeart/2005/8/layout/hierarchy1"/>
    <dgm:cxn modelId="{C4A4C86A-266E-4F9A-BCF0-AB63BC342D5A}" type="presParOf" srcId="{DABF93A7-44C1-4E88-B632-1E5242F9A8C2}" destId="{EA946022-D37B-4B23-B5EF-34BCF824057A}" srcOrd="0" destOrd="0" presId="urn:microsoft.com/office/officeart/2005/8/layout/hierarchy1"/>
    <dgm:cxn modelId="{B5FEAE61-2092-449A-BDF3-B93BF043DA3D}" type="presParOf" srcId="{DABF93A7-44C1-4E88-B632-1E5242F9A8C2}" destId="{E3B9E2C0-7329-4BAF-94CD-471B1CD04160}" srcOrd="1" destOrd="0" presId="urn:microsoft.com/office/officeart/2005/8/layout/hierarchy1"/>
    <dgm:cxn modelId="{A1D8E65B-DE7B-486D-933B-8B90F8EF9F29}" type="presParOf" srcId="{3B16FF33-0DAD-4887-8467-553CD78CB4FF}" destId="{12F8A473-E3D6-4463-8280-8C9B7A79359F}" srcOrd="1" destOrd="0" presId="urn:microsoft.com/office/officeart/2005/8/layout/hierarchy1"/>
    <dgm:cxn modelId="{C9EF85B1-59E4-4916-8AAD-6EE6261BD58C}" type="presParOf" srcId="{CC355C44-34D2-41C6-9458-35FC0A6982AF}" destId="{D807A977-60DA-4EC5-BE13-6E5AA95C1D89}" srcOrd="1" destOrd="0" presId="urn:microsoft.com/office/officeart/2005/8/layout/hierarchy1"/>
    <dgm:cxn modelId="{47953574-EDBD-4978-9F08-0D4CB6139FAA}" type="presParOf" srcId="{D807A977-60DA-4EC5-BE13-6E5AA95C1D89}" destId="{D48C85E2-DD87-4EB4-85D1-BEE665263793}" srcOrd="0" destOrd="0" presId="urn:microsoft.com/office/officeart/2005/8/layout/hierarchy1"/>
    <dgm:cxn modelId="{8F597DE5-D777-4C0A-B2AB-F35F3E9CC8BC}" type="presParOf" srcId="{D48C85E2-DD87-4EB4-85D1-BEE665263793}" destId="{03E72569-D8DA-410F-94C9-779BDB372084}" srcOrd="0" destOrd="0" presId="urn:microsoft.com/office/officeart/2005/8/layout/hierarchy1"/>
    <dgm:cxn modelId="{CDFCAB9A-0AB9-4448-814F-F1292AB801E4}" type="presParOf" srcId="{D48C85E2-DD87-4EB4-85D1-BEE665263793}" destId="{2EE93663-8BA5-44A1-994E-77ACA8C96D3A}" srcOrd="1" destOrd="0" presId="urn:microsoft.com/office/officeart/2005/8/layout/hierarchy1"/>
    <dgm:cxn modelId="{2876E8DF-5976-4A60-995C-16C6C18FF2C7}" type="presParOf" srcId="{D807A977-60DA-4EC5-BE13-6E5AA95C1D89}" destId="{504E6311-8C38-4769-981C-91DBB335D5A4}" srcOrd="1" destOrd="0" presId="urn:microsoft.com/office/officeart/2005/8/layout/hierarchy1"/>
    <dgm:cxn modelId="{049AF8BB-0080-404A-816E-9E4F34EAC44B}" type="presParOf" srcId="{CC355C44-34D2-41C6-9458-35FC0A6982AF}" destId="{3DD986AD-AAD5-4879-89A8-F981F0EE3DAF}" srcOrd="2" destOrd="0" presId="urn:microsoft.com/office/officeart/2005/8/layout/hierarchy1"/>
    <dgm:cxn modelId="{386E2CBD-4368-4C21-9643-40AD94AF514F}" type="presParOf" srcId="{3DD986AD-AAD5-4879-89A8-F981F0EE3DAF}" destId="{1D57987D-9BA1-40D5-A181-98CCE05281E6}" srcOrd="0" destOrd="0" presId="urn:microsoft.com/office/officeart/2005/8/layout/hierarchy1"/>
    <dgm:cxn modelId="{FBCE1A24-810F-42F4-A256-80ABB8DDCA50}" type="presParOf" srcId="{1D57987D-9BA1-40D5-A181-98CCE05281E6}" destId="{533E828E-FD34-4185-BCAB-736748964395}" srcOrd="0" destOrd="0" presId="urn:microsoft.com/office/officeart/2005/8/layout/hierarchy1"/>
    <dgm:cxn modelId="{FA6BB0C5-C384-4755-8AA7-4B93C62E3B40}" type="presParOf" srcId="{1D57987D-9BA1-40D5-A181-98CCE05281E6}" destId="{8B126710-CF5F-4F7A-80D0-142468989CC1}" srcOrd="1" destOrd="0" presId="urn:microsoft.com/office/officeart/2005/8/layout/hierarchy1"/>
    <dgm:cxn modelId="{B4DB724C-F8CB-45F0-86A9-E0DC81666141}" type="presParOf" srcId="{3DD986AD-AAD5-4879-89A8-F981F0EE3DAF}" destId="{CCE79DBD-2AE1-4C78-89EA-CF6CD1C490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123B2-985E-4A99-B117-BF0246F3A4DB}">
      <dsp:nvSpPr>
        <dsp:cNvPr id="0" name=""/>
        <dsp:cNvSpPr/>
      </dsp:nvSpPr>
      <dsp:spPr>
        <a:xfrm>
          <a:off x="314088" y="0"/>
          <a:ext cx="5885426" cy="588542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C2398-2B1E-4A7A-B493-99A72784FEB9}">
      <dsp:nvSpPr>
        <dsp:cNvPr id="0" name=""/>
        <dsp:cNvSpPr/>
      </dsp:nvSpPr>
      <dsp:spPr>
        <a:xfrm>
          <a:off x="873204" y="559115"/>
          <a:ext cx="2295316" cy="22953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The proposal is well-structured.</a:t>
          </a:r>
          <a:endParaRPr lang="en-US" sz="2600" kern="1200"/>
        </a:p>
      </dsp:txBody>
      <dsp:txXfrm>
        <a:off x="985252" y="671163"/>
        <a:ext cx="2071220" cy="2071220"/>
      </dsp:txXfrm>
    </dsp:sp>
    <dsp:sp modelId="{2C1B1A51-3E59-49D7-A05E-613BF9C28526}">
      <dsp:nvSpPr>
        <dsp:cNvPr id="0" name=""/>
        <dsp:cNvSpPr/>
      </dsp:nvSpPr>
      <dsp:spPr>
        <a:xfrm>
          <a:off x="3345083" y="559115"/>
          <a:ext cx="2295316" cy="229531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Repetition of certain proposals and arguments.</a:t>
          </a:r>
          <a:endParaRPr lang="en-US" sz="2600" kern="1200"/>
        </a:p>
      </dsp:txBody>
      <dsp:txXfrm>
        <a:off x="3457131" y="671163"/>
        <a:ext cx="2071220" cy="2071220"/>
      </dsp:txXfrm>
    </dsp:sp>
    <dsp:sp modelId="{7A1DD17A-7DB5-4CD5-8EB3-70311DCC2E3D}">
      <dsp:nvSpPr>
        <dsp:cNvPr id="0" name=""/>
        <dsp:cNvSpPr/>
      </dsp:nvSpPr>
      <dsp:spPr>
        <a:xfrm>
          <a:off x="873204" y="3030994"/>
          <a:ext cx="2295316" cy="22953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We agree on most of the points.</a:t>
          </a:r>
          <a:endParaRPr lang="en-US" sz="2600" kern="1200"/>
        </a:p>
      </dsp:txBody>
      <dsp:txXfrm>
        <a:off x="985252" y="3143042"/>
        <a:ext cx="2071220" cy="2071220"/>
      </dsp:txXfrm>
    </dsp:sp>
    <dsp:sp modelId="{8CC6789C-FA76-4992-A84A-9AAE33DE41D5}">
      <dsp:nvSpPr>
        <dsp:cNvPr id="0" name=""/>
        <dsp:cNvSpPr/>
      </dsp:nvSpPr>
      <dsp:spPr>
        <a:xfrm>
          <a:off x="3345083" y="3030994"/>
          <a:ext cx="2295316" cy="22953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Hard to see the arguments.</a:t>
          </a:r>
          <a:endParaRPr lang="en-US" sz="2600" kern="1200" dirty="0"/>
        </a:p>
      </dsp:txBody>
      <dsp:txXfrm>
        <a:off x="3457131" y="3143042"/>
        <a:ext cx="2071220" cy="2071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46022-D37B-4B23-B5EF-34BCF824057A}">
      <dsp:nvSpPr>
        <dsp:cNvPr id="0" name=""/>
        <dsp:cNvSpPr/>
      </dsp:nvSpPr>
      <dsp:spPr>
        <a:xfrm>
          <a:off x="0" y="617100"/>
          <a:ext cx="2751683" cy="1747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9E2C0-7329-4BAF-94CD-471B1CD04160}">
      <dsp:nvSpPr>
        <dsp:cNvPr id="0" name=""/>
        <dsp:cNvSpPr/>
      </dsp:nvSpPr>
      <dsp:spPr>
        <a:xfrm>
          <a:off x="305742" y="907556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We cannot pursue the Australian model.</a:t>
          </a:r>
          <a:endParaRPr lang="en-US" sz="2600" kern="1200"/>
        </a:p>
      </dsp:txBody>
      <dsp:txXfrm>
        <a:off x="356919" y="958733"/>
        <a:ext cx="2649329" cy="1644964"/>
      </dsp:txXfrm>
    </dsp:sp>
    <dsp:sp modelId="{03E72569-D8DA-410F-94C9-779BDB372084}">
      <dsp:nvSpPr>
        <dsp:cNvPr id="0" name=""/>
        <dsp:cNvSpPr/>
      </dsp:nvSpPr>
      <dsp:spPr>
        <a:xfrm>
          <a:off x="3363168" y="617100"/>
          <a:ext cx="2751683" cy="1747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93663-8BA5-44A1-994E-77ACA8C96D3A}">
      <dsp:nvSpPr>
        <dsp:cNvPr id="0" name=""/>
        <dsp:cNvSpPr/>
      </dsp:nvSpPr>
      <dsp:spPr>
        <a:xfrm>
          <a:off x="3668911" y="907556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We cannot accept migrant on the Voluntary basis.</a:t>
          </a:r>
          <a:endParaRPr lang="en-US" sz="2600" kern="1200"/>
        </a:p>
      </dsp:txBody>
      <dsp:txXfrm>
        <a:off x="3720088" y="958733"/>
        <a:ext cx="2649329" cy="1644964"/>
      </dsp:txXfrm>
    </dsp:sp>
    <dsp:sp modelId="{533E828E-FD34-4185-BCAB-736748964395}">
      <dsp:nvSpPr>
        <dsp:cNvPr id="0" name=""/>
        <dsp:cNvSpPr/>
      </dsp:nvSpPr>
      <dsp:spPr>
        <a:xfrm>
          <a:off x="6726337" y="617100"/>
          <a:ext cx="2751683" cy="1747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26710-CF5F-4F7A-80D0-142468989CC1}">
      <dsp:nvSpPr>
        <dsp:cNvPr id="0" name=""/>
        <dsp:cNvSpPr/>
      </dsp:nvSpPr>
      <dsp:spPr>
        <a:xfrm>
          <a:off x="7032079" y="907556"/>
          <a:ext cx="2751683" cy="1747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No detention centres</a:t>
          </a:r>
          <a:endParaRPr lang="en-US" sz="2600" kern="1200"/>
        </a:p>
      </dsp:txBody>
      <dsp:txXfrm>
        <a:off x="7083256" y="958733"/>
        <a:ext cx="2649329" cy="1644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D5A6C-C1DE-4B15-9C6D-975353171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916883-8E94-4D71-AD5B-64FA05690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E2B59-2231-4556-B578-1F81A8ED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90F13-C020-4CCF-A252-785D9EB0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3E8FD-128A-489A-B0DB-A7507465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27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173FB-9143-481E-BC8A-97405947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CA8ED-7FF8-4AFC-B642-E9C6DD72C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8D4B7-9ADC-4941-BD46-9ED13D3B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58863-3535-4896-A305-1DBA237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F1BAB-30FE-4F03-99EE-792135F0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5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CE257-A416-457D-8C61-1CBCC7C27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7F660-3569-428E-967A-E0E1F1972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29EE2-9AAF-4E2A-A54E-FF1D6501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774F6-9479-4E1A-A32E-08F1327F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476A5-BCA6-4E5D-A630-B8EDB0C4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2AA6-3DDD-4871-8EAE-CFB0F31AD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39254-6B39-446B-A02B-29C4FD498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96CE4-ECB2-458F-A613-54A4632D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101F5-8407-4F66-9B19-9E173F66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FFDED-44C1-4B99-A1C4-3B620CBA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8ADBC-E67A-482C-965A-BEF67A61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B1347-4497-4D02-AECE-B3C240E58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F6624-B3A8-42C7-A114-2710AE176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B05ED-8A82-40E8-B00C-4030EACD1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E79E6-C1E1-4A8B-9D63-D8CBBFD9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9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FAD0-0E67-4B95-BA94-EC574FA5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12D2C-43ED-436F-8848-9812805CA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08FD9-D608-401F-9EBB-F9E4993C0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C013E-569E-424E-8AB6-0AC37F14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8714E-E7A9-4F54-A7BE-BCE4B79AE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84574-5FC2-4201-86E9-B23C2FF8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22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5623-3721-4D3C-8A35-E3EF74F40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DB260-EA02-428B-9691-629669E19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F4950-884E-40E0-85CC-F1FA0A75E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51D6F-31C8-48DC-887C-5D6AB753C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D5BFD-93FF-40AD-9BFF-633EBD369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32E74-B3C7-42DD-AED4-E20BA2192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F23E4A-9E2E-4A0E-86B3-7E70C433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4D1D5-C6BD-4B5D-A0B6-962C147E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98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BDBD-8C6A-4486-A540-8EAAA9135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4D146-ED45-4875-A0CB-DB2A26F1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C7D7E-DD81-4499-92F4-ED52FFBA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E4809-44D1-4E57-B2F9-68DA7B29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0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01AAD-E2F9-4840-8B2B-BE1E9395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677E7-EA37-4238-8D89-0296221C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25735-2305-4493-9D94-BBA1692A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53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3E07-6AC6-4F78-B0EB-1A2DE1E3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8F2C7-34C9-4F0F-9D2E-AF405638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D720A-BA1D-4590-8F4A-E35D72E8D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673E5-3145-4533-9C81-E7611C0E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D7DCD-23A1-4E27-B781-8275DB4F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7D817-B4A2-4ACB-B38C-BFC7A392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29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1D3B-4FF6-4836-AA76-006CE1ABD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5AC86D-1AEA-46CE-B9FF-958AB79467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7D7BB-6873-4645-9D1C-F377AE0CC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A9B7D-3808-44D2-B559-7AD74D78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EB292-D307-4630-B31D-1D0E4461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48FEB-2C6D-45BB-85DF-CA340780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79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302AF-EC0C-4AB2-8373-F2DEC746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F4072-00CC-41E7-8B9B-24A62455C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594C8-3BC3-4131-BBF6-DC46518C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488DB-8025-43BE-9B90-FEE7762C18B8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3072D-CD69-492F-941E-421A9266F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32EC3-9FF8-4A23-85F7-41C781760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72157-4B97-4717-BAC9-D9078B64A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1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1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flag&#10;&#10;Description automatically generated">
            <a:extLst>
              <a:ext uri="{FF2B5EF4-FFF2-40B4-BE49-F238E27FC236}">
                <a16:creationId xmlns:a16="http://schemas.microsoft.com/office/drawing/2014/main" id="{1E512F48-24BC-4AFD-BA0B-5F83FBA470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r="1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328F5B-2C4F-4550-AE7A-B17A9237D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Review of Hungary and Poland’s Policy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08526-4CD5-4A10-A366-537917CB6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By Sankalp </a:t>
            </a:r>
            <a:r>
              <a:rPr lang="en-GB" dirty="0" err="1">
                <a:solidFill>
                  <a:srgbClr val="FFFFFF"/>
                </a:solidFill>
              </a:rPr>
              <a:t>Ambekar</a:t>
            </a:r>
            <a:r>
              <a:rPr lang="en-GB" dirty="0">
                <a:solidFill>
                  <a:srgbClr val="FFFFFF"/>
                </a:solidFill>
              </a:rPr>
              <a:t>, Marek </a:t>
            </a:r>
            <a:r>
              <a:rPr lang="en-GB" dirty="0" err="1">
                <a:solidFill>
                  <a:srgbClr val="FFFFFF"/>
                </a:solidFill>
              </a:rPr>
              <a:t>Kopanicky</a:t>
            </a:r>
            <a:r>
              <a:rPr lang="en-GB" dirty="0">
                <a:solidFill>
                  <a:srgbClr val="FFFFFF"/>
                </a:solidFill>
              </a:rPr>
              <a:t>, Elsa Giarrizzo, Eduardo </a:t>
            </a:r>
            <a:r>
              <a:rPr lang="en-GB" dirty="0" err="1">
                <a:solidFill>
                  <a:srgbClr val="FFFFFF"/>
                </a:solidFill>
              </a:rPr>
              <a:t>Lanseros</a:t>
            </a:r>
            <a:r>
              <a:rPr lang="en-GB" dirty="0">
                <a:solidFill>
                  <a:srgbClr val="FFFFFF"/>
                </a:solidFill>
              </a:rPr>
              <a:t> Regidor</a:t>
            </a:r>
          </a:p>
        </p:txBody>
      </p:sp>
    </p:spTree>
    <p:extLst>
      <p:ext uri="{BB962C8B-B14F-4D97-AF65-F5344CB8AC3E}">
        <p14:creationId xmlns:p14="http://schemas.microsoft.com/office/powerpoint/2010/main" val="2993995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17E3D-05DB-44D2-A931-CAFE23021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 b="1" u="sng">
                <a:solidFill>
                  <a:srgbClr val="FFFFFF"/>
                </a:solidFill>
              </a:rPr>
              <a:t>General Review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46BE44-C0DC-43A9-82C0-C4D3DB186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57964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77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A57A-49FE-4254-8693-DBC10C1DD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811" y="1573586"/>
            <a:ext cx="9122584" cy="1325563"/>
          </a:xfrm>
        </p:spPr>
        <p:txBody>
          <a:bodyPr>
            <a:normAutofit/>
          </a:bodyPr>
          <a:lstStyle/>
          <a:p>
            <a:r>
              <a:rPr lang="en-GB" dirty="0"/>
              <a:t>Agreement with Hungary and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F7CF0-DF28-468B-86FC-5E4D76ED2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811" y="3060017"/>
            <a:ext cx="6066118" cy="2438546"/>
          </a:xfrm>
        </p:spPr>
        <p:txBody>
          <a:bodyPr>
            <a:normAutofit/>
          </a:bodyPr>
          <a:lstStyle/>
          <a:p>
            <a:r>
              <a:rPr lang="en-GB" sz="2400" dirty="0"/>
              <a:t>We agree on </a:t>
            </a:r>
            <a:r>
              <a:rPr lang="en-GB" sz="2400" b="1" dirty="0"/>
              <a:t>financial and human support</a:t>
            </a:r>
          </a:p>
          <a:p>
            <a:pPr lvl="1"/>
            <a:r>
              <a:rPr lang="en-GB" dirty="0"/>
              <a:t>External border security.</a:t>
            </a:r>
          </a:p>
          <a:p>
            <a:pPr lvl="1"/>
            <a:r>
              <a:rPr lang="en-GB" dirty="0"/>
              <a:t>Possible to increase the share of the funds.</a:t>
            </a:r>
          </a:p>
          <a:p>
            <a:pPr lvl="1"/>
            <a:r>
              <a:rPr lang="en-GB" dirty="0"/>
              <a:t>Support the idea  to increase the manpower for FRONTEX.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89365063-59E5-4070-8AED-05A4C24E7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899" y="3191551"/>
            <a:ext cx="2194559" cy="219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0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0B1F-DE6C-47E3-B48D-CDDD43E8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811" y="1573586"/>
            <a:ext cx="9122584" cy="1325563"/>
          </a:xfrm>
        </p:spPr>
        <p:txBody>
          <a:bodyPr>
            <a:normAutofit/>
          </a:bodyPr>
          <a:lstStyle/>
          <a:p>
            <a:r>
              <a:rPr lang="en-GB" dirty="0"/>
              <a:t>Agreement with Hungary and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A61C-07D6-47FE-81AD-0DC95CF88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811" y="3060017"/>
            <a:ext cx="6066118" cy="2438546"/>
          </a:xfrm>
        </p:spPr>
        <p:txBody>
          <a:bodyPr>
            <a:normAutofit/>
          </a:bodyPr>
          <a:lstStyle/>
          <a:p>
            <a:r>
              <a:rPr lang="en-GB" sz="2400" dirty="0"/>
              <a:t>Germany and France also disagree with the </a:t>
            </a:r>
            <a:r>
              <a:rPr lang="en-GB" sz="2400" b="1" dirty="0"/>
              <a:t>CONDITIONALITY </a:t>
            </a:r>
            <a:r>
              <a:rPr lang="en-GB" sz="2400" dirty="0"/>
              <a:t>on the MFF.</a:t>
            </a:r>
          </a:p>
          <a:p>
            <a:r>
              <a:rPr lang="en-GB" sz="2400" dirty="0"/>
              <a:t>We also support on maintaining the cohesion funds for V4 group.</a:t>
            </a:r>
          </a:p>
          <a:p>
            <a:r>
              <a:rPr lang="en-GB" sz="2400" dirty="0"/>
              <a:t>Also, we agree on the disagreement with the Quota Distribution System (QDS)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9" name="Graphic 6" descr="Handshake">
            <a:extLst>
              <a:ext uri="{FF2B5EF4-FFF2-40B4-BE49-F238E27FC236}">
                <a16:creationId xmlns:a16="http://schemas.microsoft.com/office/drawing/2014/main" id="{046F9A55-2A33-4956-A182-E0C030980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899" y="3191551"/>
            <a:ext cx="2194559" cy="219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8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465DF4-BD1D-4E1F-A8F2-55C68A28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0543"/>
            <a:ext cx="12192000" cy="177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E0C4EC-845A-461F-B598-76D1D7A0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324" y="760559"/>
            <a:ext cx="10150475" cy="123796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accent1"/>
                </a:solidFill>
              </a:rPr>
              <a:t>Disagreement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076500-BD28-4225-8FAF-577619DB06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854219"/>
              </p:ext>
            </p:extLst>
          </p:nvPr>
        </p:nvGraphicFramePr>
        <p:xfrm>
          <a:off x="1203325" y="2548710"/>
          <a:ext cx="9783763" cy="327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625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4ACD-9382-4177-8B8F-2AF67BBC7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98" y="908344"/>
            <a:ext cx="5244301" cy="1538130"/>
          </a:xfrm>
        </p:spPr>
        <p:txBody>
          <a:bodyPr>
            <a:normAutofit/>
          </a:bodyPr>
          <a:lstStyle/>
          <a:p>
            <a:r>
              <a:rPr lang="en-GB"/>
              <a:t>Discussion with Hungary and Poland</a:t>
            </a:r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E3068C41-5EA5-4C26-8761-02D04CF56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0173" y="1790732"/>
            <a:ext cx="3267942" cy="32679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7B658-7B7C-4D3F-9AA8-AB2FF6BBD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158" y="2706865"/>
            <a:ext cx="5383652" cy="3470097"/>
          </a:xfrm>
        </p:spPr>
        <p:txBody>
          <a:bodyPr>
            <a:normAutofit/>
          </a:bodyPr>
          <a:lstStyle/>
          <a:p>
            <a:r>
              <a:rPr lang="en-GB" sz="2400"/>
              <a:t>Need further debate on external hotspots issue mainly outside the EU borders.</a:t>
            </a:r>
          </a:p>
          <a:p>
            <a:r>
              <a:rPr lang="en-GB" sz="2400"/>
              <a:t>Also debate on the differentiation and definition between economic migrant and asylum seekers.</a:t>
            </a:r>
          </a:p>
          <a:p>
            <a:r>
              <a:rPr lang="en-GB" sz="2400"/>
              <a:t>Required discussion on compensation for Poland and Hungary</a:t>
            </a:r>
          </a:p>
          <a:p>
            <a:endParaRPr lang="en-GB" sz="240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70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87950B-BC37-43DB-A121-F732CBA8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 b="1" u="sng">
                <a:solidFill>
                  <a:srgbClr val="FFFFFF"/>
                </a:solidFill>
              </a:rPr>
              <a:t>Suggestion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868D-046E-4E72-ADEF-0FA88645F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Monitoring on usual routes with constant vigilance and using to technology for cost-effectiveness.</a:t>
            </a:r>
          </a:p>
          <a:p>
            <a:r>
              <a:rPr lang="en-GB" sz="2400">
                <a:solidFill>
                  <a:srgbClr val="000000"/>
                </a:solidFill>
              </a:rPr>
              <a:t> Fund for the agreeing points are </a:t>
            </a:r>
            <a:r>
              <a:rPr lang="en-GB" sz="2400" b="1" u="sng">
                <a:solidFill>
                  <a:srgbClr val="000000"/>
                </a:solidFill>
              </a:rPr>
              <a:t>possible</a:t>
            </a:r>
            <a:r>
              <a:rPr lang="en-GB" sz="2400">
                <a:solidFill>
                  <a:srgbClr val="000000"/>
                </a:solidFill>
              </a:rPr>
              <a:t>, if everybody supports the MFF.</a:t>
            </a:r>
          </a:p>
        </p:txBody>
      </p:sp>
    </p:spTree>
    <p:extLst>
      <p:ext uri="{BB962C8B-B14F-4D97-AF65-F5344CB8AC3E}">
        <p14:creationId xmlns:p14="http://schemas.microsoft.com/office/powerpoint/2010/main" val="372967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527B32F-07F3-4C94-B09B-8C8F310F0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"/>
            <a:ext cx="768096" cy="6089895"/>
          </a:xfrm>
          <a:prstGeom prst="rect">
            <a:avLst/>
          </a:prstGeom>
          <a:solidFill>
            <a:srgbClr val="3B4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erson wearing a suit and tie standing next to a person&#10;&#10;Description automatically generated">
            <a:extLst>
              <a:ext uri="{FF2B5EF4-FFF2-40B4-BE49-F238E27FC236}">
                <a16:creationId xmlns:a16="http://schemas.microsoft.com/office/drawing/2014/main" id="{AA1D8158-23D7-49F3-AF24-B78724F35E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0" r="6292" b="3"/>
          <a:stretch/>
        </p:blipFill>
        <p:spPr>
          <a:xfrm>
            <a:off x="6088088" y="3264090"/>
            <a:ext cx="6103911" cy="3593910"/>
          </a:xfrm>
          <a:prstGeom prst="rect">
            <a:avLst/>
          </a:prstGeom>
        </p:spPr>
      </p:pic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6B282129-56FE-40D1-BA19-7CACA33F27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" r="1" b="458"/>
          <a:stretch/>
        </p:blipFill>
        <p:spPr>
          <a:xfrm>
            <a:off x="926036" y="9"/>
            <a:ext cx="7279913" cy="3895335"/>
          </a:xfrm>
          <a:custGeom>
            <a:avLst/>
            <a:gdLst>
              <a:gd name="connsiteX0" fmla="*/ 0 w 7279913"/>
              <a:gd name="connsiteY0" fmla="*/ 0 h 3895335"/>
              <a:gd name="connsiteX1" fmla="*/ 7279913 w 7279913"/>
              <a:gd name="connsiteY1" fmla="*/ 0 h 3895335"/>
              <a:gd name="connsiteX2" fmla="*/ 7279913 w 7279913"/>
              <a:gd name="connsiteY2" fmla="*/ 3116976 h 3895335"/>
              <a:gd name="connsiteX3" fmla="*/ 5011287 w 7279913"/>
              <a:gd name="connsiteY3" fmla="*/ 3116976 h 3895335"/>
              <a:gd name="connsiteX4" fmla="*/ 5011287 w 7279913"/>
              <a:gd name="connsiteY4" fmla="*/ 3895335 h 3895335"/>
              <a:gd name="connsiteX5" fmla="*/ 0 w 7279913"/>
              <a:gd name="connsiteY5" fmla="*/ 3895335 h 389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F41D4CC-403D-465E-9223-3277868A5D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41417" y="643467"/>
            <a:ext cx="3850583" cy="247351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C4C688-715E-4A31-AB90-6A5752887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6036" y="4069422"/>
            <a:ext cx="5001186" cy="2020482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217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Review of Hungary and Poland’s Policy Proposal</vt:lpstr>
      <vt:lpstr>General Review</vt:lpstr>
      <vt:lpstr>Agreement with Hungary and Poland</vt:lpstr>
      <vt:lpstr>Agreement with Hungary and Poland</vt:lpstr>
      <vt:lpstr>Disagreement </vt:lpstr>
      <vt:lpstr>Discussion with Hungary and Poland</vt:lpstr>
      <vt:lpstr>Suggestion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Hungary and Poland’s Policy Proposal</dc:title>
  <dc:creator>Sankalp Ambekar</dc:creator>
  <cp:lastModifiedBy>Sankalp Ambekar</cp:lastModifiedBy>
  <cp:revision>1</cp:revision>
  <dcterms:created xsi:type="dcterms:W3CDTF">2019-04-28T14:32:38Z</dcterms:created>
  <dcterms:modified xsi:type="dcterms:W3CDTF">2019-04-28T14:35:32Z</dcterms:modified>
</cp:coreProperties>
</file>