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5C13E2B-FD3B-4BF4-BA7F-8ABFBF3A12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E47C7-F293-419C-AA53-E036FD9070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E1D60-2365-4DD9-8EEE-417F06DC4BC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14BE7-BF45-4D13-AC97-CDE0CADBCA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EE220-F9C0-40C2-BEC4-9E646931F1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92195-0E14-4E0B-AC82-3B2B0C94749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F51C9-26D1-45E8-9D00-19262AE3E78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269D9-2D63-47E1-BB8E-45B306330E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DCB0C-11BC-4920-8130-731463674D2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EB6D6-9546-4B0E-A660-CAEC6783877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F2557-1816-4AFC-BF5D-3CA1A60BED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0581A945-F3F4-446E-95E6-982307DB2641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Koncepce a praxe britského impéria v 18. století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První Britské impérium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Od počátků do boje severoamerických osad za nezávislost</a:t>
            </a:r>
          </a:p>
          <a:p>
            <a:r>
              <a:rPr lang="cs-CZ"/>
              <a:t>Merkantilismus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Druhé Britské impérium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Od osmdesátých let 18. století do první světové války</a:t>
            </a:r>
          </a:p>
          <a:p>
            <a:r>
              <a:rPr lang="cs-CZ"/>
              <a:t>Volný obchod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Britská správa nad koloniemi 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Tajná rada (</a:t>
            </a:r>
            <a:r>
              <a:rPr lang="cs-CZ" i="1"/>
              <a:t>Lord President</a:t>
            </a:r>
            <a:r>
              <a:rPr lang="cs-CZ"/>
              <a:t>) </a:t>
            </a:r>
            <a:r>
              <a:rPr lang="cs-CZ">
                <a:cs typeface="Arial" charset="0"/>
              </a:rPr>
              <a:t>→ komise pro koloniální záležitosti (</a:t>
            </a:r>
            <a:r>
              <a:rPr lang="cs-CZ" i="1">
                <a:cs typeface="Arial" charset="0"/>
              </a:rPr>
              <a:t>Committee of Council for Plantation Affairs</a:t>
            </a:r>
            <a:r>
              <a:rPr lang="cs-CZ"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>
                <a:cs typeface="Arial" charset="0"/>
              </a:rPr>
              <a:t>Ministerská rada (</a:t>
            </a:r>
            <a:r>
              <a:rPr lang="cs-CZ" i="1">
                <a:cs typeface="Arial" charset="0"/>
              </a:rPr>
              <a:t>Cabinet</a:t>
            </a:r>
            <a:r>
              <a:rPr lang="cs-CZ"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>
                <a:cs typeface="Arial" charset="0"/>
              </a:rPr>
              <a:t>Státní sekretariát pro jih (Amerika a jižní Evropa) → tajemník úřadu pro americké záležitosti (Under-Secretary for American Affairs)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Britská správa nad koloniemi II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Ministerstvo obchodu a kolonií (Board of Trade and Plantations)</a:t>
            </a:r>
          </a:p>
          <a:p>
            <a:r>
              <a:rPr lang="cs-CZ"/>
              <a:t>Ministerstvo financí </a:t>
            </a:r>
            <a:r>
              <a:rPr lang="cs-CZ">
                <a:cs typeface="Arial" charset="0"/>
              </a:rPr>
              <a:t>→ celní výbor (Customs Board), kolkový úřad (Stamp Office)</a:t>
            </a:r>
          </a:p>
          <a:p>
            <a:r>
              <a:rPr lang="cs-CZ">
                <a:cs typeface="Arial" charset="0"/>
              </a:rPr>
              <a:t>Parlament → rozpočtový výbor (</a:t>
            </a:r>
            <a:r>
              <a:rPr lang="cs-CZ" i="1">
                <a:cs typeface="Arial" charset="0"/>
              </a:rPr>
              <a:t>Committee of Supply, Ways of Means</a:t>
            </a:r>
            <a:r>
              <a:rPr lang="cs-CZ">
                <a:cs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správy pevninských kolonií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Kolonie řízené chartou bez přímého zásahu Koruny (Connecticut a Rhode Island)</a:t>
            </a:r>
          </a:p>
          <a:p>
            <a:r>
              <a:rPr lang="cs-CZ"/>
              <a:t>Vlastnické kolonie (Maryland, Pennsylvánie a Delaware – stav k roku 1752)</a:t>
            </a:r>
          </a:p>
          <a:p>
            <a:r>
              <a:rPr lang="cs-CZ"/>
              <a:t>Královské kolonie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Hierarchie politické moci v koloniích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Guvernér</a:t>
            </a:r>
          </a:p>
          <a:p>
            <a:r>
              <a:rPr lang="cs-CZ"/>
              <a:t>Rada (předsedá jí guvernér, jde o horní komoru místní legislativy)</a:t>
            </a:r>
          </a:p>
          <a:p>
            <a:r>
              <a:rPr lang="cs-CZ"/>
              <a:t>Místní shromáždění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21</TotalTime>
  <Words>185</Words>
  <Application>Microsoft Office PowerPoint</Application>
  <PresentationFormat>Předvádění na obrazovce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Textura</vt:lpstr>
      <vt:lpstr>Koncepce a praxe britského impéria v 18. století </vt:lpstr>
      <vt:lpstr>První Britské impérium</vt:lpstr>
      <vt:lpstr>Druhé Britské impérium</vt:lpstr>
      <vt:lpstr>Britská správa nad koloniemi I</vt:lpstr>
      <vt:lpstr>Britská správa nad koloniemi II</vt:lpstr>
      <vt:lpstr>Typy správy pevninských kolonií</vt:lpstr>
      <vt:lpstr>Hierarchie politické moci v koloniích</vt:lpstr>
    </vt:vector>
  </TitlesOfParts>
  <Company>VŠE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Koncepce a praxe britského impéria v 18. století</dc:title>
  <dc:creator>NOBODY</dc:creator>
  <cp:lastModifiedBy>Jaromír Soukup</cp:lastModifiedBy>
  <cp:revision>5</cp:revision>
  <dcterms:created xsi:type="dcterms:W3CDTF">2009-10-09T09:28:17Z</dcterms:created>
  <dcterms:modified xsi:type="dcterms:W3CDTF">2021-03-10T13:58:10Z</dcterms:modified>
</cp:coreProperties>
</file>