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61" r:id="rId4"/>
    <p:sldId id="262" r:id="rId5"/>
    <p:sldId id="264" r:id="rId6"/>
    <p:sldId id="263" r:id="rId7"/>
    <p:sldId id="265" r:id="rId8"/>
    <p:sldId id="257" r:id="rId9"/>
    <p:sldId id="258" r:id="rId10"/>
    <p:sldId id="266"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4CF0AD89-9418-4B14-B036-027CAFEEB3CC}" type="datetimeFigureOut">
              <a:rPr lang="sl-SI" smtClean="0"/>
              <a:t>24.3.2020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196566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CF0AD89-9418-4B14-B036-027CAFEEB3CC}" type="datetimeFigureOut">
              <a:rPr lang="sl-SI" smtClean="0"/>
              <a:t>24.3.2020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424330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CF0AD89-9418-4B14-B036-027CAFEEB3CC}" type="datetimeFigureOut">
              <a:rPr lang="sl-SI" smtClean="0"/>
              <a:t>24.3.2020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323198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CF0AD89-9418-4B14-B036-027CAFEEB3CC}" type="datetimeFigureOut">
              <a:rPr lang="sl-SI" smtClean="0"/>
              <a:t>24.3.2020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24817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4CF0AD89-9418-4B14-B036-027CAFEEB3CC}" type="datetimeFigureOut">
              <a:rPr lang="sl-SI" smtClean="0"/>
              <a:t>24.3.2020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22044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4CF0AD89-9418-4B14-B036-027CAFEEB3CC}" type="datetimeFigureOut">
              <a:rPr lang="sl-SI" smtClean="0"/>
              <a:t>24.3.2020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197315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4CF0AD89-9418-4B14-B036-027CAFEEB3CC}" type="datetimeFigureOut">
              <a:rPr lang="sl-SI" smtClean="0"/>
              <a:t>24.3.2020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32902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4CF0AD89-9418-4B14-B036-027CAFEEB3CC}" type="datetimeFigureOut">
              <a:rPr lang="sl-SI" smtClean="0"/>
              <a:t>24.3.2020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264206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CF0AD89-9418-4B14-B036-027CAFEEB3CC}" type="datetimeFigureOut">
              <a:rPr lang="sl-SI" smtClean="0"/>
              <a:t>24.3.2020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42672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CF0AD89-9418-4B14-B036-027CAFEEB3CC}" type="datetimeFigureOut">
              <a:rPr lang="sl-SI" smtClean="0"/>
              <a:t>24.3.2020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223682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CF0AD89-9418-4B14-B036-027CAFEEB3CC}" type="datetimeFigureOut">
              <a:rPr lang="sl-SI" smtClean="0"/>
              <a:t>24.3.2020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4B33349-C38D-4E84-9C8D-6032058B92C4}" type="slidenum">
              <a:rPr lang="sl-SI" smtClean="0"/>
              <a:t>‹#›</a:t>
            </a:fld>
            <a:endParaRPr lang="sl-SI"/>
          </a:p>
        </p:txBody>
      </p:sp>
    </p:spTree>
    <p:extLst>
      <p:ext uri="{BB962C8B-B14F-4D97-AF65-F5344CB8AC3E}">
        <p14:creationId xmlns:p14="http://schemas.microsoft.com/office/powerpoint/2010/main" val="183307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0AD89-9418-4B14-B036-027CAFEEB3CC}" type="datetimeFigureOut">
              <a:rPr lang="sl-SI" smtClean="0"/>
              <a:t>24.3.2020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33349-C38D-4E84-9C8D-6032058B92C4}" type="slidenum">
              <a:rPr lang="sl-SI" smtClean="0"/>
              <a:t>‹#›</a:t>
            </a:fld>
            <a:endParaRPr lang="sl-SI"/>
          </a:p>
        </p:txBody>
      </p:sp>
    </p:spTree>
    <p:extLst>
      <p:ext uri="{BB962C8B-B14F-4D97-AF65-F5344CB8AC3E}">
        <p14:creationId xmlns:p14="http://schemas.microsoft.com/office/powerpoint/2010/main" val="39986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853664"/>
          </a:xfrm>
        </p:spPr>
        <p:txBody>
          <a:bodyPr/>
          <a:lstStyle/>
          <a:p>
            <a:r>
              <a:rPr lang="sl-SI" dirty="0" smtClean="0"/>
              <a:t>.</a:t>
            </a:r>
            <a:endParaRPr lang="sl-SI" dirty="0"/>
          </a:p>
        </p:txBody>
      </p:sp>
      <p:sp>
        <p:nvSpPr>
          <p:cNvPr id="3" name="Označba mesta besedila 2"/>
          <p:cNvSpPr>
            <a:spLocks noGrp="1"/>
          </p:cNvSpPr>
          <p:nvPr>
            <p:ph type="body" idx="1"/>
          </p:nvPr>
        </p:nvSpPr>
        <p:spPr>
          <a:xfrm>
            <a:off x="831850" y="5563402"/>
            <a:ext cx="10515600" cy="526248"/>
          </a:xfrm>
        </p:spPr>
        <p:txBody>
          <a:bodyPr/>
          <a:lstStyle/>
          <a:p>
            <a:r>
              <a:rPr lang="sl-SI" dirty="0" smtClean="0"/>
              <a:t>Slovenska beseda v živo 3a, str. 15</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8982" r="12421"/>
          <a:stretch/>
        </p:blipFill>
        <p:spPr>
          <a:xfrm rot="5400000">
            <a:off x="6078835" y="957232"/>
            <a:ext cx="6733510" cy="4819046"/>
          </a:xfrm>
          <a:prstGeom prst="rect">
            <a:avLst/>
          </a:prstGeom>
        </p:spPr>
      </p:pic>
    </p:spTree>
    <p:extLst>
      <p:ext uri="{BB962C8B-B14F-4D97-AF65-F5344CB8AC3E}">
        <p14:creationId xmlns:p14="http://schemas.microsoft.com/office/powerpoint/2010/main" val="218397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892165"/>
          </a:xfrm>
        </p:spPr>
        <p:txBody>
          <a:bodyPr>
            <a:normAutofit/>
          </a:bodyPr>
          <a:lstStyle/>
          <a:p>
            <a:r>
              <a:rPr lang="sl-SI" sz="1600" b="1" dirty="0" smtClean="0"/>
              <a:t>Preberite, kako se rabijo stopnjevalni vezniki </a:t>
            </a:r>
            <a:br>
              <a:rPr lang="sl-SI" sz="1600" b="1" dirty="0" smtClean="0"/>
            </a:br>
            <a:r>
              <a:rPr lang="sl-SI" sz="1600" b="1" dirty="0" smtClean="0"/>
              <a:t>in za vsakega napišite dva svoja primera. </a:t>
            </a:r>
            <a:endParaRPr lang="sl-SI" sz="1600" b="1" dirty="0"/>
          </a:p>
        </p:txBody>
      </p:sp>
      <p:sp>
        <p:nvSpPr>
          <p:cNvPr id="3" name="Označba mesta besedila 2"/>
          <p:cNvSpPr>
            <a:spLocks noGrp="1"/>
          </p:cNvSpPr>
          <p:nvPr>
            <p:ph type="body" idx="1"/>
          </p:nvPr>
        </p:nvSpPr>
        <p:spPr>
          <a:xfrm>
            <a:off x="831850" y="5669280"/>
            <a:ext cx="10515600" cy="420370"/>
          </a:xfrm>
        </p:spPr>
        <p:txBody>
          <a:bodyPr>
            <a:normAutofit lnSpcReduction="10000"/>
          </a:bodyPr>
          <a:lstStyle/>
          <a:p>
            <a:r>
              <a:rPr lang="sl-SI" dirty="0"/>
              <a:t>Slovenska beseda v živo 3a, str. 23</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5894" r="16772"/>
          <a:stretch/>
        </p:blipFill>
        <p:spPr>
          <a:xfrm rot="5400000">
            <a:off x="5998596" y="1036775"/>
            <a:ext cx="6739984" cy="4902466"/>
          </a:xfrm>
          <a:prstGeom prst="rect">
            <a:avLst/>
          </a:prstGeom>
        </p:spPr>
      </p:pic>
    </p:spTree>
    <p:extLst>
      <p:ext uri="{BB962C8B-B14F-4D97-AF65-F5344CB8AC3E}">
        <p14:creationId xmlns:p14="http://schemas.microsoft.com/office/powerpoint/2010/main" val="428560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699660"/>
          </a:xfrm>
        </p:spPr>
        <p:txBody>
          <a:bodyPr/>
          <a:lstStyle/>
          <a:p>
            <a:r>
              <a:rPr lang="sl-SI" dirty="0" smtClean="0"/>
              <a:t>.</a:t>
            </a:r>
            <a:endParaRPr lang="sl-SI" dirty="0"/>
          </a:p>
        </p:txBody>
      </p:sp>
      <p:sp>
        <p:nvSpPr>
          <p:cNvPr id="3" name="Označba mesta besedila 2"/>
          <p:cNvSpPr>
            <a:spLocks noGrp="1"/>
          </p:cNvSpPr>
          <p:nvPr>
            <p:ph type="body" idx="1"/>
          </p:nvPr>
        </p:nvSpPr>
        <p:spPr>
          <a:xfrm>
            <a:off x="831850" y="5544152"/>
            <a:ext cx="10515600" cy="545498"/>
          </a:xfrm>
        </p:spPr>
        <p:txBody>
          <a:bodyPr/>
          <a:lstStyle/>
          <a:p>
            <a:r>
              <a:rPr lang="sl-SI" dirty="0" smtClean="0"/>
              <a:t>Slovenska beseda v živo 3a, str. 11</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9684" r="13123"/>
          <a:stretch/>
        </p:blipFill>
        <p:spPr>
          <a:xfrm rot="5400000">
            <a:off x="5970868" y="1134138"/>
            <a:ext cx="6622182" cy="4825542"/>
          </a:xfrm>
          <a:prstGeom prst="rect">
            <a:avLst/>
          </a:prstGeom>
        </p:spPr>
      </p:pic>
    </p:spTree>
    <p:extLst>
      <p:ext uri="{BB962C8B-B14F-4D97-AF65-F5344CB8AC3E}">
        <p14:creationId xmlns:p14="http://schemas.microsoft.com/office/powerpoint/2010/main" val="179272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025891"/>
          </a:xfrm>
        </p:spPr>
        <p:txBody>
          <a:bodyPr>
            <a:normAutofit/>
          </a:bodyPr>
          <a:lstStyle/>
          <a:p>
            <a:r>
              <a:rPr lang="sl-SI" sz="1600" b="1" dirty="0" smtClean="0"/>
              <a:t>Izberite si dve osebi, ki ju dobro poznate (ena je lahko taka, ki je nimate zelo radi) in ju opišite s temi besedami.</a:t>
            </a:r>
            <a:endParaRPr lang="sl-SI" sz="1600" b="1" dirty="0"/>
          </a:p>
        </p:txBody>
      </p:sp>
      <p:sp>
        <p:nvSpPr>
          <p:cNvPr id="3" name="Označba mesta besedila 2"/>
          <p:cNvSpPr>
            <a:spLocks noGrp="1"/>
          </p:cNvSpPr>
          <p:nvPr>
            <p:ph type="body" idx="1"/>
          </p:nvPr>
        </p:nvSpPr>
        <p:spPr>
          <a:xfrm>
            <a:off x="831850" y="5688531"/>
            <a:ext cx="10515600" cy="420370"/>
          </a:xfrm>
        </p:spPr>
        <p:txBody>
          <a:bodyPr>
            <a:normAutofit lnSpcReduction="10000"/>
          </a:bodyPr>
          <a:lstStyle/>
          <a:p>
            <a:r>
              <a:rPr lang="sl-SI" dirty="0" smtClean="0"/>
              <a:t>Slovenska beseda v živo 3a, str. 13</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43509" r="38245"/>
          <a:stretch/>
        </p:blipFill>
        <p:spPr>
          <a:xfrm rot="5400000">
            <a:off x="4472610" y="-3837030"/>
            <a:ext cx="3234080" cy="12178692"/>
          </a:xfrm>
          <a:prstGeom prst="rect">
            <a:avLst/>
          </a:prstGeom>
        </p:spPr>
      </p:pic>
    </p:spTree>
    <p:extLst>
      <p:ext uri="{BB962C8B-B14F-4D97-AF65-F5344CB8AC3E}">
        <p14:creationId xmlns:p14="http://schemas.microsoft.com/office/powerpoint/2010/main" val="63954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757411"/>
          </a:xfrm>
        </p:spPr>
        <p:txBody>
          <a:bodyPr/>
          <a:lstStyle/>
          <a:p>
            <a:r>
              <a:rPr lang="sl-SI" dirty="0" smtClean="0"/>
              <a:t>.</a:t>
            </a:r>
            <a:endParaRPr lang="sl-SI" dirty="0"/>
          </a:p>
        </p:txBody>
      </p:sp>
      <p:sp>
        <p:nvSpPr>
          <p:cNvPr id="3" name="Označba mesta besedila 2"/>
          <p:cNvSpPr>
            <a:spLocks noGrp="1"/>
          </p:cNvSpPr>
          <p:nvPr>
            <p:ph type="body" idx="1"/>
          </p:nvPr>
        </p:nvSpPr>
        <p:spPr>
          <a:xfrm>
            <a:off x="831850" y="5678905"/>
            <a:ext cx="10515600" cy="410745"/>
          </a:xfrm>
        </p:spPr>
        <p:txBody>
          <a:bodyPr>
            <a:normAutofit lnSpcReduction="10000"/>
          </a:bodyPr>
          <a:lstStyle/>
          <a:p>
            <a:r>
              <a:rPr lang="sl-SI" dirty="0" smtClean="0"/>
              <a:t>Slovenska beseda v živo 3a, DZ, str. 20, 21</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10067" r="13657" b="7239"/>
          <a:stretch/>
        </p:blipFill>
        <p:spPr>
          <a:xfrm rot="5400000">
            <a:off x="2305444" y="678775"/>
            <a:ext cx="5812424" cy="3976080"/>
          </a:xfrm>
          <a:prstGeom prst="rect">
            <a:avLst/>
          </a:prstGeom>
        </p:spPr>
      </p:pic>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7579" r="5921"/>
          <a:stretch/>
        </p:blipFill>
        <p:spPr>
          <a:xfrm rot="5400000">
            <a:off x="6549553" y="1013370"/>
            <a:ext cx="6409160" cy="4712620"/>
          </a:xfrm>
          <a:prstGeom prst="rect">
            <a:avLst/>
          </a:prstGeom>
        </p:spPr>
      </p:pic>
    </p:spTree>
    <p:extLst>
      <p:ext uri="{BB962C8B-B14F-4D97-AF65-F5344CB8AC3E}">
        <p14:creationId xmlns:p14="http://schemas.microsoft.com/office/powerpoint/2010/main" val="331221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844039"/>
          </a:xfrm>
        </p:spPr>
        <p:txBody>
          <a:bodyPr/>
          <a:lstStyle/>
          <a:p>
            <a:r>
              <a:rPr lang="sl-SI" dirty="0" smtClean="0"/>
              <a:t>.</a:t>
            </a:r>
            <a:endParaRPr lang="sl-SI" dirty="0"/>
          </a:p>
        </p:txBody>
      </p:sp>
      <p:sp>
        <p:nvSpPr>
          <p:cNvPr id="3" name="Označba mesta besedila 2"/>
          <p:cNvSpPr>
            <a:spLocks noGrp="1"/>
          </p:cNvSpPr>
          <p:nvPr>
            <p:ph type="body" idx="1"/>
          </p:nvPr>
        </p:nvSpPr>
        <p:spPr>
          <a:xfrm>
            <a:off x="831850" y="5621154"/>
            <a:ext cx="10515600" cy="468496"/>
          </a:xfrm>
        </p:spPr>
        <p:txBody>
          <a:bodyPr/>
          <a:lstStyle/>
          <a:p>
            <a:r>
              <a:rPr lang="sl-SI" dirty="0" smtClean="0"/>
              <a:t>Slovenska beseda v živo 3a, DZ, str. 16, 17</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13473" r="39369"/>
          <a:stretch/>
        </p:blipFill>
        <p:spPr>
          <a:xfrm rot="5400000">
            <a:off x="2433136" y="666024"/>
            <a:ext cx="4072392" cy="4857554"/>
          </a:xfrm>
          <a:prstGeom prst="rect">
            <a:avLst/>
          </a:prstGeom>
        </p:spPr>
      </p:pic>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l="17544" t="3759"/>
          <a:stretch/>
        </p:blipFill>
        <p:spPr>
          <a:xfrm rot="5400000">
            <a:off x="6321327" y="1297315"/>
            <a:ext cx="6572094" cy="4314842"/>
          </a:xfrm>
          <a:prstGeom prst="rect">
            <a:avLst/>
          </a:prstGeom>
        </p:spPr>
      </p:pic>
    </p:spTree>
    <p:extLst>
      <p:ext uri="{BB962C8B-B14F-4D97-AF65-F5344CB8AC3E}">
        <p14:creationId xmlns:p14="http://schemas.microsoft.com/office/powerpoint/2010/main" val="279050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853664"/>
          </a:xfrm>
        </p:spPr>
        <p:txBody>
          <a:bodyPr/>
          <a:lstStyle/>
          <a:p>
            <a:r>
              <a:rPr lang="sl-SI" dirty="0" smtClean="0"/>
              <a:t>.</a:t>
            </a:r>
            <a:endParaRPr lang="sl-SI" dirty="0"/>
          </a:p>
        </p:txBody>
      </p:sp>
      <p:sp>
        <p:nvSpPr>
          <p:cNvPr id="3" name="Označba mesta besedila 2"/>
          <p:cNvSpPr>
            <a:spLocks noGrp="1"/>
          </p:cNvSpPr>
          <p:nvPr>
            <p:ph type="body" idx="1"/>
          </p:nvPr>
        </p:nvSpPr>
        <p:spPr>
          <a:xfrm>
            <a:off x="831850" y="5688531"/>
            <a:ext cx="10515600" cy="401119"/>
          </a:xfrm>
        </p:spPr>
        <p:txBody>
          <a:bodyPr>
            <a:normAutofit lnSpcReduction="10000"/>
          </a:bodyPr>
          <a:lstStyle/>
          <a:p>
            <a:r>
              <a:rPr lang="sl-SI" dirty="0" smtClean="0"/>
              <a:t>Slovenska beseda v živo 3a, DZ, str. 6</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6456" r="37824"/>
          <a:stretch/>
        </p:blipFill>
        <p:spPr>
          <a:xfrm rot="5400000">
            <a:off x="5741533" y="12245"/>
            <a:ext cx="6214580" cy="6273772"/>
          </a:xfrm>
          <a:prstGeom prst="rect">
            <a:avLst/>
          </a:prstGeom>
        </p:spPr>
      </p:pic>
    </p:spTree>
    <p:extLst>
      <p:ext uri="{BB962C8B-B14F-4D97-AF65-F5344CB8AC3E}">
        <p14:creationId xmlns:p14="http://schemas.microsoft.com/office/powerpoint/2010/main" val="228589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683557"/>
          </a:xfrm>
        </p:spPr>
        <p:txBody>
          <a:bodyPr/>
          <a:lstStyle/>
          <a:p>
            <a:r>
              <a:rPr lang="sl-SI" dirty="0" smtClean="0"/>
              <a:t>.</a:t>
            </a:r>
            <a:endParaRPr lang="sl-SI" dirty="0"/>
          </a:p>
        </p:txBody>
      </p:sp>
      <p:sp>
        <p:nvSpPr>
          <p:cNvPr id="3" name="Označba mesta besedila 2"/>
          <p:cNvSpPr>
            <a:spLocks noGrp="1"/>
          </p:cNvSpPr>
          <p:nvPr>
            <p:ph type="body" idx="1"/>
          </p:nvPr>
        </p:nvSpPr>
        <p:spPr>
          <a:xfrm>
            <a:off x="831850" y="5563402"/>
            <a:ext cx="10515600" cy="526248"/>
          </a:xfrm>
        </p:spPr>
        <p:txBody>
          <a:bodyPr/>
          <a:lstStyle/>
          <a:p>
            <a:r>
              <a:rPr lang="sl-SI" dirty="0" smtClean="0"/>
              <a:t>Slovenska beseda v živo 3a, DZ, str. 25</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28772" t="9912" r="25754"/>
          <a:stretch/>
        </p:blipFill>
        <p:spPr>
          <a:xfrm rot="5400000">
            <a:off x="5984809" y="174366"/>
            <a:ext cx="5871418" cy="6542964"/>
          </a:xfrm>
          <a:prstGeom prst="rect">
            <a:avLst/>
          </a:prstGeom>
        </p:spPr>
      </p:pic>
    </p:spTree>
    <p:extLst>
      <p:ext uri="{BB962C8B-B14F-4D97-AF65-F5344CB8AC3E}">
        <p14:creationId xmlns:p14="http://schemas.microsoft.com/office/powerpoint/2010/main" val="111579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3901790"/>
          </a:xfrm>
        </p:spPr>
        <p:txBody>
          <a:bodyPr anchor="ctr">
            <a:normAutofit/>
          </a:bodyPr>
          <a:lstStyle/>
          <a:p>
            <a:r>
              <a:rPr lang="sl-SI" sz="1600" b="1" dirty="0" smtClean="0"/>
              <a:t>Napišite zgodbo s perspektive matere. Tu je začetek:</a:t>
            </a:r>
            <a:r>
              <a:rPr lang="sl-SI" sz="1400" dirty="0" smtClean="0"/>
              <a:t/>
            </a:r>
            <a:br>
              <a:rPr lang="sl-SI" sz="1400" dirty="0" smtClean="0"/>
            </a:br>
            <a:r>
              <a:rPr lang="sl-SI" sz="1600" i="1" dirty="0" smtClean="0"/>
              <a:t>Moj sin pisatelj se je za nekaj dni vrnil domov, da bi pisal. </a:t>
            </a:r>
            <a:br>
              <a:rPr lang="sl-SI" sz="1600" i="1" dirty="0" smtClean="0"/>
            </a:br>
            <a:r>
              <a:rPr lang="sl-SI" sz="1600" i="1" dirty="0" smtClean="0"/>
              <a:t>Vesela sem bila, da je bil doma, čeprav mu nisem mogla </a:t>
            </a:r>
            <a:br>
              <a:rPr lang="sl-SI" sz="1600" i="1" dirty="0" smtClean="0"/>
            </a:br>
            <a:r>
              <a:rPr lang="sl-SI" sz="1600" i="1" dirty="0" smtClean="0"/>
              <a:t>veliko ponuditi. Nekoč si je zaželel skodelico črne kave …</a:t>
            </a:r>
            <a:endParaRPr lang="sl-SI" sz="1600" i="1" dirty="0"/>
          </a:p>
        </p:txBody>
      </p:sp>
      <p:sp>
        <p:nvSpPr>
          <p:cNvPr id="3" name="Označba mesta besedila 2"/>
          <p:cNvSpPr>
            <a:spLocks noGrp="1"/>
          </p:cNvSpPr>
          <p:nvPr>
            <p:ph type="body" idx="1"/>
          </p:nvPr>
        </p:nvSpPr>
        <p:spPr>
          <a:xfrm>
            <a:off x="831850" y="5611528"/>
            <a:ext cx="10515600" cy="478122"/>
          </a:xfrm>
        </p:spPr>
        <p:txBody>
          <a:bodyPr/>
          <a:lstStyle/>
          <a:p>
            <a:r>
              <a:rPr lang="sl-SI" dirty="0" smtClean="0"/>
              <a:t>Slovenska beseda v živo 3a, str. 23</a:t>
            </a:r>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11509" r="14105"/>
          <a:stretch/>
        </p:blipFill>
        <p:spPr>
          <a:xfrm rot="5400000">
            <a:off x="5431854" y="857147"/>
            <a:ext cx="6833938" cy="5167768"/>
          </a:xfrm>
          <a:prstGeom prst="rect">
            <a:avLst/>
          </a:prstGeom>
        </p:spPr>
      </p:pic>
    </p:spTree>
    <p:extLst>
      <p:ext uri="{BB962C8B-B14F-4D97-AF65-F5344CB8AC3E}">
        <p14:creationId xmlns:p14="http://schemas.microsoft.com/office/powerpoint/2010/main" val="273842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40740" y="1809132"/>
            <a:ext cx="10515600" cy="3879399"/>
          </a:xfrm>
        </p:spPr>
        <p:txBody>
          <a:bodyPr anchor="ctr">
            <a:normAutofit/>
          </a:bodyPr>
          <a:lstStyle/>
          <a:p>
            <a:pPr algn="r"/>
            <a:r>
              <a:rPr lang="sl-SI" sz="1600" b="1" dirty="0" smtClean="0"/>
              <a:t>Preberite intervju s Tonetom Vogrincem </a:t>
            </a:r>
            <a:br>
              <a:rPr lang="sl-SI" sz="1600" b="1" dirty="0" smtClean="0"/>
            </a:br>
            <a:r>
              <a:rPr lang="sl-SI" sz="1600" b="1" dirty="0" smtClean="0"/>
              <a:t>in napišite kratko predstavitev osebe. </a:t>
            </a:r>
            <a:br>
              <a:rPr lang="sl-SI" sz="1600" b="1" dirty="0" smtClean="0"/>
            </a:br>
            <a:r>
              <a:rPr lang="sl-SI" sz="1600" b="1" dirty="0" smtClean="0"/>
              <a:t>Pomagajte si z vprašanji na koncu besedila.</a:t>
            </a:r>
            <a:endParaRPr lang="sl-SI" sz="1600" b="1" dirty="0"/>
          </a:p>
        </p:txBody>
      </p:sp>
      <p:sp>
        <p:nvSpPr>
          <p:cNvPr id="3" name="Označba mesta besedila 2"/>
          <p:cNvSpPr>
            <a:spLocks noGrp="1"/>
          </p:cNvSpPr>
          <p:nvPr>
            <p:ph type="body" idx="1"/>
          </p:nvPr>
        </p:nvSpPr>
        <p:spPr>
          <a:xfrm>
            <a:off x="831850" y="5688531"/>
            <a:ext cx="10515600" cy="401119"/>
          </a:xfrm>
        </p:spPr>
        <p:txBody>
          <a:bodyPr>
            <a:normAutofit lnSpcReduction="10000"/>
          </a:bodyPr>
          <a:lstStyle/>
          <a:p>
            <a:pPr algn="r"/>
            <a:r>
              <a:rPr lang="sl-SI" dirty="0" smtClean="0"/>
              <a:t>Slovenska beseda v živo 3a, str. 12, 13</a:t>
            </a:r>
          </a:p>
          <a:p>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8876" r="56192"/>
          <a:stretch/>
        </p:blipFill>
        <p:spPr>
          <a:xfrm rot="5400000">
            <a:off x="6919444" y="18416"/>
            <a:ext cx="2348568" cy="3857624"/>
          </a:xfrm>
          <a:prstGeom prst="rect">
            <a:avLst/>
          </a:prstGeom>
        </p:spPr>
      </p:pic>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8527" t="929" r="3018" b="1511"/>
          <a:stretch/>
        </p:blipFill>
        <p:spPr>
          <a:xfrm rot="5400000">
            <a:off x="362609" y="1069921"/>
            <a:ext cx="6426350" cy="4494996"/>
          </a:xfrm>
          <a:prstGeom prst="rect">
            <a:avLst/>
          </a:prstGeom>
        </p:spPr>
      </p:pic>
    </p:spTree>
    <p:extLst>
      <p:ext uri="{BB962C8B-B14F-4D97-AF65-F5344CB8AC3E}">
        <p14:creationId xmlns:p14="http://schemas.microsoft.com/office/powerpoint/2010/main" val="233152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160</Words>
  <Application>Microsoft Office PowerPoint</Application>
  <PresentationFormat>Širokozaslonsko</PresentationFormat>
  <Paragraphs>20</Paragraphs>
  <Slides>10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Calibri</vt:lpstr>
      <vt:lpstr>Calibri Light</vt:lpstr>
      <vt:lpstr>Officeova tema</vt:lpstr>
      <vt:lpstr>.</vt:lpstr>
      <vt:lpstr>.</vt:lpstr>
      <vt:lpstr>Izberite si dve osebi, ki ju dobro poznate (ena je lahko taka, ki je nimate zelo radi) in ju opišite s temi besedami.</vt:lpstr>
      <vt:lpstr>.</vt:lpstr>
      <vt:lpstr>.</vt:lpstr>
      <vt:lpstr>.</vt:lpstr>
      <vt:lpstr>.</vt:lpstr>
      <vt:lpstr>Napišite zgodbo s perspektive matere. Tu je začetek: Moj sin pisatelj se je za nekaj dni vrnil domov, da bi pisal.  Vesela sem bila, da je bil doma, čeprav mu nisem mogla  veliko ponuditi. Nekoč si je zaželel skodelico črne kave …</vt:lpstr>
      <vt:lpstr>Preberite intervju s Tonetom Vogrincem  in napišite kratko predstavitev osebe.  Pomagajte si z vprašanji na koncu besedila.</vt:lpstr>
      <vt:lpstr>Preberite, kako se rabijo stopnjevalni vezniki  in za vsakega napišite dva svoja primera.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Magda Lojk</dc:creator>
  <cp:lastModifiedBy>Magda Lojk</cp:lastModifiedBy>
  <cp:revision>6</cp:revision>
  <dcterms:created xsi:type="dcterms:W3CDTF">2020-03-24T09:54:04Z</dcterms:created>
  <dcterms:modified xsi:type="dcterms:W3CDTF">2020-03-24T11:05:08Z</dcterms:modified>
</cp:coreProperties>
</file>