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/>
              <a:t>Slavní lidé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dirty="0"/>
              <a:t>R. Kotková</a:t>
            </a:r>
          </a:p>
          <a:p>
            <a:endParaRPr lang="cs-CZ" dirty="0"/>
          </a:p>
          <a:p>
            <a:r>
              <a:rPr lang="cs-CZ" sz="1800" dirty="0"/>
              <a:t>Využito :  http://www.</a:t>
            </a:r>
            <a:r>
              <a:rPr lang="cs-CZ" sz="1800" dirty="0" err="1"/>
              <a:t>czechstepbystep.cz</a:t>
            </a:r>
            <a:r>
              <a:rPr lang="cs-CZ" sz="1800" dirty="0"/>
              <a:t>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FE3AA9-FDF3-4305-A6AF-60C5F62C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2117110-069A-405A-9816-6900D2085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67866"/>
            <a:ext cx="3561121" cy="652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3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13E11-19FB-4897-BA3F-D0EB55413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9158F59-1762-4F42-9D04-2A53149E4E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056" y="1556792"/>
            <a:ext cx="9044492" cy="4759966"/>
          </a:xfrm>
          <a:prstGeom prst="rect">
            <a:avLst/>
          </a:prstGeom>
        </p:spPr>
      </p:pic>
      <p:pic>
        <p:nvPicPr>
          <p:cNvPr id="5" name="CD1_track_65_karel">
            <a:hlinkClick r:id="" action="ppaction://media"/>
            <a:extLst>
              <a:ext uri="{FF2B5EF4-FFF2-40B4-BE49-F238E27FC236}">
                <a16:creationId xmlns:a16="http://schemas.microsoft.com/office/drawing/2014/main" id="{12EC169C-62B1-42C8-88EA-2AF0BF7B0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6926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1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36904" cy="10801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sz="2700" b="1" dirty="0"/>
              <a:t>rád       silná        hledat (</a:t>
            </a:r>
            <a:r>
              <a:rPr lang="cs-CZ" sz="2700" b="1" dirty="0" err="1"/>
              <a:t>cercare</a:t>
            </a:r>
            <a:r>
              <a:rPr lang="cs-CZ" sz="2700" b="1" dirty="0"/>
              <a:t>)    dělat  zemřít (</a:t>
            </a:r>
            <a:r>
              <a:rPr lang="cs-CZ" sz="2700" b="1" dirty="0" err="1"/>
              <a:t>morire</a:t>
            </a:r>
            <a:r>
              <a:rPr lang="cs-CZ" sz="2700" b="1" dirty="0"/>
              <a:t>)      </a:t>
            </a:r>
            <a:r>
              <a:rPr lang="cs-CZ" sz="2700" dirty="0"/>
              <a:t> </a:t>
            </a:r>
            <a:br>
              <a:rPr lang="cs-CZ" sz="2700" dirty="0"/>
            </a:br>
            <a:r>
              <a:rPr lang="cs-CZ" sz="2700" b="1" dirty="0"/>
              <a:t>vysoký    manželka    energický  narodit se (</a:t>
            </a:r>
            <a:r>
              <a:rPr lang="cs-CZ" sz="2700" b="1" dirty="0" err="1"/>
              <a:t>nascere</a:t>
            </a:r>
            <a:r>
              <a:rPr lang="cs-CZ" sz="2700" b="1" dirty="0"/>
              <a:t>) 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497363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Karel IV. byl český král. ............. v roce 1316 a ........... v </a:t>
            </a:r>
            <a:r>
              <a:rPr lang="cs-CZ" dirty="0"/>
              <a:t> </a:t>
            </a:r>
            <a:r>
              <a:rPr lang="cs-CZ" b="1" dirty="0"/>
              <a:t>roce1378. Jeho otec byl z Lucemburska a jeho matka byla Češka. Karel studoval ve Francii a do Prahy přišel v roce 1333.</a:t>
            </a:r>
            <a:r>
              <a:rPr lang="cs-CZ" dirty="0"/>
              <a:t> </a:t>
            </a:r>
            <a:r>
              <a:rPr lang="cs-CZ" b="1" dirty="0"/>
              <a:t>Karel IV. byl velmi ............... a inteligentní. Byl štíhlý a ................. – měřil 175 centimetrů. To bylo neobvyklé, protože lidé byli malí. Byl dobrý politik a organizátor, ale byl taky religiózní a pověrčivý. Když plánoval most, ................ spolu s astrology speciální čas a den. Začal  stavět most 9. 7. 1357  v 5 hodin 31 minut. Proč? Protože to datum dělá "most" – 1 3 5 7 9 7 5 3 1.</a:t>
            </a:r>
            <a:r>
              <a:rPr lang="cs-CZ" dirty="0"/>
              <a:t> </a:t>
            </a:r>
          </a:p>
          <a:p>
            <a:r>
              <a:rPr lang="cs-CZ" b="1" dirty="0"/>
              <a:t>Karel IV. měl čtyři ............... Poslední z nich, krásnou Elišku Pomořanskou, která byla ................. jako muž, můžete vidět ve filmu Noc na Karlštejně. Karel měl ................ Prahu a hodně pro město a pro celou zemi .............. Byl to dobrý král.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620688"/>
            <a:ext cx="8208912" cy="550547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Kdo byl z Anglie?</a:t>
            </a:r>
          </a:p>
          <a:p>
            <a:r>
              <a:rPr lang="cs-CZ" dirty="0"/>
              <a:t>Kdo hrál ve filmu?</a:t>
            </a:r>
          </a:p>
          <a:p>
            <a:r>
              <a:rPr lang="cs-CZ" dirty="0"/>
              <a:t>Kdo miloval Itala?</a:t>
            </a:r>
          </a:p>
          <a:p>
            <a:r>
              <a:rPr lang="cs-CZ" dirty="0"/>
              <a:t>Kdo maloval obrazy?</a:t>
            </a:r>
          </a:p>
          <a:p>
            <a:r>
              <a:rPr lang="cs-CZ" dirty="0"/>
              <a:t>Kdo psal hudbu?</a:t>
            </a:r>
          </a:p>
          <a:p>
            <a:r>
              <a:rPr lang="cs-CZ" dirty="0"/>
              <a:t>Kdo zpíval?</a:t>
            </a:r>
          </a:p>
          <a:p>
            <a:r>
              <a:rPr lang="cs-CZ" dirty="0"/>
              <a:t>Kdo byl nejdřív chudý?</a:t>
            </a:r>
          </a:p>
          <a:p>
            <a:r>
              <a:rPr lang="cs-CZ" dirty="0"/>
              <a:t>Kdo umřel docela mladý?</a:t>
            </a:r>
          </a:p>
          <a:p>
            <a:r>
              <a:rPr lang="cs-CZ" dirty="0"/>
              <a:t>Kdo žil ve Francii?</a:t>
            </a:r>
          </a:p>
          <a:p>
            <a:r>
              <a:rPr lang="cs-CZ" dirty="0"/>
              <a:t>Kdo pracoval v Americe?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220072" y="692696"/>
            <a:ext cx="3466728" cy="5433467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283</Words>
  <Application>Microsoft Office PowerPoint</Application>
  <PresentationFormat>Předvádění na obrazovce (4:3)</PresentationFormat>
  <Paragraphs>17</Paragraphs>
  <Slides>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sady Office</vt:lpstr>
      <vt:lpstr>Slavní lidé</vt:lpstr>
      <vt:lpstr>Prezentace aplikace PowerPoint</vt:lpstr>
      <vt:lpstr>Prezentace aplikace PowerPoint</vt:lpstr>
      <vt:lpstr>rád       silná        hledat (cercare)    dělat  zemřít (morire)        vysoký    manželka    energický  narodit se (nascere) 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Slavní lidé</dc:title>
  <dc:creator>Radomila Kotková</dc:creator>
  <cp:lastModifiedBy>Radomila Kotková</cp:lastModifiedBy>
  <cp:revision>7</cp:revision>
  <dcterms:created xsi:type="dcterms:W3CDTF">2018-12-04T18:29:28Z</dcterms:created>
  <dcterms:modified xsi:type="dcterms:W3CDTF">2021-10-24T13:57:05Z</dcterms:modified>
</cp:coreProperties>
</file>