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297" r:id="rId3"/>
    <p:sldId id="358" r:id="rId4"/>
    <p:sldId id="357" r:id="rId5"/>
    <p:sldId id="343" r:id="rId6"/>
    <p:sldId id="346" r:id="rId7"/>
    <p:sldId id="319" r:id="rId8"/>
    <p:sldId id="359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28.02.2020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KTIV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err="1" smtClean="0"/>
              <a:t>follow</a:t>
            </a:r>
            <a:r>
              <a:rPr lang="cs-CZ" sz="4800" dirty="0" smtClean="0"/>
              <a:t>-up </a:t>
            </a:r>
            <a:r>
              <a:rPr lang="cs-CZ" sz="4800" dirty="0" err="1" smtClean="0"/>
              <a:t>DÚ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90500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co nás dnes čeká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5784" y="1957510"/>
            <a:ext cx="10492682" cy="4755806"/>
          </a:xfrm>
        </p:spPr>
        <p:txBody>
          <a:bodyPr>
            <a:norm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zástupce </a:t>
            </a:r>
            <a:r>
              <a:rPr lang="cs-CZ" sz="3200" dirty="0" err="1" smtClean="0"/>
              <a:t>RUK</a:t>
            </a:r>
            <a:r>
              <a:rPr lang="cs-CZ" sz="3200" dirty="0" smtClean="0"/>
              <a:t> – úvod k semináři o </a:t>
            </a:r>
            <a:r>
              <a:rPr lang="cs-CZ" sz="3200" dirty="0" err="1" smtClean="0"/>
              <a:t>time</a:t>
            </a:r>
            <a:r>
              <a:rPr lang="cs-CZ" sz="3200" dirty="0" smtClean="0"/>
              <a:t>-managementu (</a:t>
            </a:r>
            <a:r>
              <a:rPr lang="cs-CZ" sz="3200" dirty="0" err="1" smtClean="0"/>
              <a:t>ČJ</a:t>
            </a:r>
            <a:r>
              <a:rPr lang="cs-CZ" sz="3200" dirty="0" smtClean="0"/>
              <a:t>)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200" dirty="0" smtClean="0"/>
              <a:t>seminář o </a:t>
            </a:r>
            <a:r>
              <a:rPr lang="cs-CZ" sz="3200" dirty="0" err="1" smtClean="0"/>
              <a:t>time</a:t>
            </a:r>
            <a:r>
              <a:rPr lang="cs-CZ" sz="3200" dirty="0" smtClean="0"/>
              <a:t>-managementu – cca 30 minu (AJ)</a:t>
            </a:r>
            <a:endParaRPr lang="cs-CZ" sz="3200" dirty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37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jak to bude probíhat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5784" y="1957510"/>
            <a:ext cx="5041006" cy="47558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600" b="1" dirty="0" smtClean="0"/>
              <a:t>kdo minule netlumočil do AJ</a:t>
            </a:r>
            <a:endParaRPr lang="cs-CZ" sz="3600" b="1" dirty="0" smtClean="0"/>
          </a:p>
          <a:p>
            <a:pPr marL="358775" lvl="1" indent="-358775">
              <a:buFont typeface="+mj-lt"/>
              <a:buAutoNum type="arabicPeriod"/>
            </a:pPr>
            <a:r>
              <a:rPr lang="cs-CZ" sz="3200" dirty="0" smtClean="0"/>
              <a:t>tlumočí v kabině konsekutivně úvod do AJ</a:t>
            </a:r>
          </a:p>
          <a:p>
            <a:pPr marL="358775" lvl="1" indent="-358775">
              <a:buFont typeface="+mj-lt"/>
              <a:buAutoNum type="arabicPeriod"/>
            </a:pPr>
            <a:r>
              <a:rPr lang="cs-CZ" sz="3200" dirty="0" smtClean="0"/>
              <a:t>dělá posluchače při </a:t>
            </a:r>
            <a:r>
              <a:rPr lang="cs-CZ" sz="3200" dirty="0" err="1" smtClean="0"/>
              <a:t>šušotáži</a:t>
            </a:r>
            <a:endParaRPr lang="cs-CZ" sz="3200" dirty="0" smtClean="0"/>
          </a:p>
          <a:p>
            <a:pPr marL="541338" lvl="2" indent="-182563"/>
            <a:r>
              <a:rPr lang="cs-CZ" sz="2800" dirty="0" smtClean="0"/>
              <a:t>celkový dojem z komunikační situace</a:t>
            </a:r>
          </a:p>
          <a:p>
            <a:pPr marL="687642" lvl="3" indent="-182563"/>
            <a:r>
              <a:rPr lang="cs-CZ" sz="2800" dirty="0" smtClean="0"/>
              <a:t>co se povedlo</a:t>
            </a:r>
          </a:p>
          <a:p>
            <a:pPr marL="687642" lvl="3" indent="-182563"/>
            <a:r>
              <a:rPr lang="cs-CZ" sz="2800" dirty="0" smtClean="0"/>
              <a:t>co je třeba zlepšit</a:t>
            </a:r>
          </a:p>
          <a:p>
            <a:pPr marL="358775" lvl="1" indent="-358775">
              <a:buFont typeface="+mj-lt"/>
              <a:buAutoNum type="arabicPeriod"/>
            </a:pPr>
            <a:r>
              <a:rPr lang="cs-CZ" sz="3200" dirty="0" err="1" smtClean="0"/>
              <a:t>šušotáž</a:t>
            </a:r>
            <a:endParaRPr lang="cs-CZ" sz="3200" dirty="0" smtClean="0"/>
          </a:p>
          <a:p>
            <a:pPr marL="529654" lvl="2" indent="-173038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529654" lvl="2" indent="-173038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6524032" y="1957510"/>
            <a:ext cx="4958054" cy="4755806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sz="3600" b="1" dirty="0" smtClean="0"/>
              <a:t>ostatní</a:t>
            </a:r>
          </a:p>
          <a:p>
            <a:pPr marL="358775" lvl="1" indent="-358775">
              <a:buFont typeface="+mj-lt"/>
              <a:buAutoNum type="arabicPeriod"/>
            </a:pPr>
            <a:r>
              <a:rPr lang="cs-CZ" sz="3200" dirty="0" smtClean="0"/>
              <a:t>autentičtí posluchači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co posiluje vaši důvěru v tlumočníka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co ji naopak nahlodává</a:t>
            </a:r>
          </a:p>
          <a:p>
            <a:pPr marL="358775" lvl="1" indent="-358775">
              <a:buFont typeface="+mj-lt"/>
              <a:buAutoNum type="arabicPeriod"/>
            </a:pPr>
            <a:r>
              <a:rPr lang="cs-CZ" sz="3200" dirty="0" err="1" smtClean="0"/>
              <a:t>šušotáž</a:t>
            </a:r>
            <a:endParaRPr lang="cs-CZ" sz="3200" dirty="0" smtClean="0"/>
          </a:p>
          <a:p>
            <a:pPr marL="358775" lvl="1" indent="-358775">
              <a:buFont typeface="+mj-lt"/>
              <a:buAutoNum type="arabicPeriod"/>
            </a:pPr>
            <a:r>
              <a:rPr lang="cs-CZ" sz="3200" dirty="0" smtClean="0"/>
              <a:t>dělají posluchače při </a:t>
            </a:r>
            <a:r>
              <a:rPr lang="cs-CZ" sz="3200" dirty="0" err="1" smtClean="0"/>
              <a:t>šušotáži</a:t>
            </a:r>
            <a:endParaRPr lang="cs-CZ" sz="3200" dirty="0" smtClean="0"/>
          </a:p>
          <a:p>
            <a:pPr marL="541338" lvl="2" indent="-182563"/>
            <a:r>
              <a:rPr lang="cs-CZ" sz="2800" dirty="0"/>
              <a:t>celkový dojem z komunikační situace</a:t>
            </a:r>
          </a:p>
          <a:p>
            <a:pPr marL="687642" lvl="3" indent="-182563"/>
            <a:r>
              <a:rPr lang="cs-CZ" sz="2800" dirty="0"/>
              <a:t>co se povedlo</a:t>
            </a:r>
          </a:p>
          <a:p>
            <a:pPr marL="687642" lvl="3" indent="-182563"/>
            <a:r>
              <a:rPr lang="cs-CZ" sz="2800" dirty="0"/>
              <a:t>co je třeba zlepšit</a:t>
            </a:r>
          </a:p>
          <a:p>
            <a:pPr marL="182880" lvl="2" indent="0">
              <a:buNone/>
            </a:pPr>
            <a:endParaRPr lang="cs-CZ" sz="2400" dirty="0" smtClean="0"/>
          </a:p>
          <a:p>
            <a:pPr marL="529654" lvl="2" indent="-173038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529654" lvl="2" indent="-173038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15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smtClean="0"/>
              <a:t>Feedback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5784" y="1957510"/>
            <a:ext cx="10492682" cy="4755806"/>
          </a:xfrm>
        </p:spPr>
        <p:txBody>
          <a:bodyPr>
            <a:normAutofit/>
          </a:bodyPr>
          <a:lstStyle/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3600" dirty="0" err="1" smtClean="0"/>
              <a:t>KT</a:t>
            </a:r>
            <a:endParaRPr lang="cs-CZ" sz="3600" dirty="0" smtClean="0"/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3200" dirty="0"/>
              <a:t>co </a:t>
            </a:r>
            <a:r>
              <a:rPr lang="cs-CZ" sz="3200" dirty="0" smtClean="0"/>
              <a:t>posilovalo </a:t>
            </a:r>
            <a:r>
              <a:rPr lang="cs-CZ" sz="3200" dirty="0"/>
              <a:t>vaši důvěru v tlumočníka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r>
              <a:rPr lang="cs-CZ" sz="3200" dirty="0"/>
              <a:t>co ji naopak </a:t>
            </a:r>
            <a:r>
              <a:rPr lang="cs-CZ" sz="3200" dirty="0" smtClean="0"/>
              <a:t>nahlodávalo</a:t>
            </a:r>
          </a:p>
          <a:p>
            <a:pPr marL="529654" lvl="2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4000" dirty="0" err="1" smtClean="0"/>
              <a:t>šušotáž</a:t>
            </a:r>
            <a:endParaRPr lang="cs-CZ" sz="4000" dirty="0" smtClean="0"/>
          </a:p>
          <a:p>
            <a:pPr marL="541338" lvl="2" indent="-182563"/>
            <a:r>
              <a:rPr lang="cs-CZ" sz="3200" dirty="0"/>
              <a:t>celkový dojem z komunikační situace</a:t>
            </a:r>
          </a:p>
          <a:p>
            <a:pPr marL="687642" lvl="3" indent="-182563"/>
            <a:r>
              <a:rPr lang="cs-CZ" sz="2800" dirty="0"/>
              <a:t>co se povedlo</a:t>
            </a:r>
          </a:p>
          <a:p>
            <a:pPr marL="687642" lvl="3" indent="-182563"/>
            <a:r>
              <a:rPr lang="cs-CZ" sz="2800" dirty="0"/>
              <a:t>co je třeba zlepšit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marL="346774" lvl="1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346774" lvl="1" indent="-173038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3038" indent="-173038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98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844500" cy="1499616"/>
          </a:xfrm>
        </p:spPr>
        <p:txBody>
          <a:bodyPr>
            <a:normAutofit/>
          </a:bodyPr>
          <a:lstStyle/>
          <a:p>
            <a:r>
              <a:rPr lang="cs-CZ" sz="4800" dirty="0" err="1" smtClean="0"/>
              <a:t>šušotáž</a:t>
            </a:r>
            <a:r>
              <a:rPr lang="cs-CZ" sz="4800" dirty="0" smtClean="0"/>
              <a:t> – </a:t>
            </a:r>
            <a:r>
              <a:rPr lang="cs-CZ" sz="4800" dirty="0" err="1" smtClean="0"/>
              <a:t>debriefing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5784" y="1957510"/>
            <a:ext cx="10492682" cy="374880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dirty="0"/>
          </a:p>
          <a:p>
            <a:pPr marL="173736" lvl="1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15783" y="2264065"/>
            <a:ext cx="10654727" cy="3870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3038" lvl="1" indent="-173038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Jaké jsou nástrahy </a:t>
            </a:r>
            <a:r>
              <a:rPr lang="cs-CZ" sz="3600" dirty="0" err="1" smtClean="0"/>
              <a:t>šušotáže</a:t>
            </a:r>
            <a:r>
              <a:rPr lang="cs-CZ" sz="3600" dirty="0" smtClean="0"/>
              <a:t>?</a:t>
            </a:r>
            <a:endParaRPr lang="cs-CZ" sz="3600" dirty="0"/>
          </a:p>
          <a:p>
            <a:pPr marL="630238" lvl="3" indent="-173038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3200" dirty="0"/>
              <a:t>co nám bude dělat problémy? na co si musíme dát pozor?</a:t>
            </a:r>
          </a:p>
          <a:p>
            <a:pPr marL="173038" lvl="1" indent="-173038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Jaké jsou výhody?</a:t>
            </a:r>
          </a:p>
          <a:p>
            <a:pPr marL="630238" lvl="3" indent="-173038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3200" dirty="0"/>
              <a:t>co nám naopak tlumočnicky pomáhá</a:t>
            </a:r>
          </a:p>
          <a:p>
            <a:pPr marL="173038" lvl="1" indent="-173038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3600" dirty="0"/>
              <a:t>Jak se na T připravit</a:t>
            </a:r>
            <a:r>
              <a:rPr lang="cs-CZ" sz="3600" dirty="0" smtClean="0"/>
              <a:t>?</a:t>
            </a:r>
          </a:p>
          <a:p>
            <a:pPr marL="173038" lvl="1" indent="-173038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</a:pPr>
            <a:r>
              <a:rPr lang="cs-CZ" sz="3600" dirty="0" smtClean="0"/>
              <a:t>Jaké volit strategie?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34637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speaker</a:t>
            </a:r>
            <a:r>
              <a:rPr lang="cs-CZ" dirty="0" smtClean="0"/>
              <a:t> </a:t>
            </a:r>
            <a:r>
              <a:rPr lang="cs-CZ" dirty="0" err="1" smtClean="0"/>
              <a:t>stars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898736" y="2237231"/>
            <a:ext cx="9997864" cy="426654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cs-CZ" sz="3600" dirty="0" smtClean="0"/>
              <a:t>téma na příští týden: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3600" dirty="0"/>
          </a:p>
          <a:p>
            <a:pPr marL="1346200" lvl="1" indent="-271463">
              <a:buNone/>
            </a:pPr>
            <a:r>
              <a:rPr lang="cs-CZ" sz="3600" dirty="0" smtClean="0"/>
              <a:t>	</a:t>
            </a:r>
            <a:r>
              <a:rPr lang="cs-CZ" sz="3600" b="1" dirty="0" err="1" smtClean="0"/>
              <a:t>The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current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economic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outlook</a:t>
            </a:r>
            <a:r>
              <a:rPr lang="cs-CZ" sz="3600" b="1" dirty="0" smtClean="0"/>
              <a:t> in </a:t>
            </a:r>
            <a:r>
              <a:rPr lang="cs-CZ" sz="3600" b="1" dirty="0" err="1" smtClean="0"/>
              <a:t>the</a:t>
            </a:r>
            <a:r>
              <a:rPr lang="cs-CZ" sz="3600" b="1" dirty="0" smtClean="0"/>
              <a:t> EU</a:t>
            </a:r>
          </a:p>
          <a:p>
            <a:pPr marL="1346200" lvl="1" indent="-271463">
              <a:buNone/>
            </a:pPr>
            <a:r>
              <a:rPr lang="cs-CZ" sz="3600" b="1" dirty="0" smtClean="0"/>
              <a:t>	Aktuální ekonomický výhled pro EU</a:t>
            </a:r>
            <a:endParaRPr lang="cs-CZ" sz="3600" b="1" dirty="0" smtClean="0"/>
          </a:p>
          <a:p>
            <a:pPr marL="1346200" lvl="1" indent="-271463">
              <a:buNone/>
            </a:pPr>
            <a:endParaRPr lang="cs-CZ" sz="3600" dirty="0" smtClean="0"/>
          </a:p>
          <a:p>
            <a:pPr marL="0" lvl="1" indent="0">
              <a:buFont typeface="Arial" panose="020B0604020202020204" pitchFamily="34" charset="0"/>
              <a:buChar char="•"/>
            </a:pPr>
            <a:r>
              <a:rPr lang="cs-CZ" sz="3600" dirty="0"/>
              <a:t>2</a:t>
            </a:r>
            <a:r>
              <a:rPr lang="cs-CZ" sz="3600" dirty="0" smtClean="0"/>
              <a:t> dobrovolníci vytvoří 1 projev</a:t>
            </a:r>
            <a:endParaRPr lang="cs-CZ" sz="3600" dirty="0"/>
          </a:p>
          <a:p>
            <a:pPr lvl="1"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cs-CZ" sz="3200" dirty="0"/>
          </a:p>
          <a:p>
            <a:pPr>
              <a:buFont typeface="Arial" panose="020B0604020202020204" pitchFamily="34" charset="0"/>
              <a:buChar char="•"/>
            </a:pPr>
            <a:endParaRPr lang="cs-CZ" sz="3600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cs-CZ" sz="32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69780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1799</TotalTime>
  <Words>169</Words>
  <Application>Microsoft Office PowerPoint</Application>
  <PresentationFormat>Širokoúhlá obrazovka</PresentationFormat>
  <Paragraphs>66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Tw Cen MT</vt:lpstr>
      <vt:lpstr>Tw Cen MT Condensed</vt:lpstr>
      <vt:lpstr>Wingdings 3</vt:lpstr>
      <vt:lpstr>Integrál</vt:lpstr>
      <vt:lpstr>KTIV</vt:lpstr>
      <vt:lpstr>follow-up DÚ</vt:lpstr>
      <vt:lpstr>co nás dnes čeká</vt:lpstr>
      <vt:lpstr>jak to bude probíhat</vt:lpstr>
      <vt:lpstr>Feedback</vt:lpstr>
      <vt:lpstr>šušotáž – debriefing</vt:lpstr>
      <vt:lpstr>wrap-up</vt:lpstr>
      <vt:lpstr>speaker stars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86</cp:revision>
  <dcterms:created xsi:type="dcterms:W3CDTF">2019-03-09T16:29:07Z</dcterms:created>
  <dcterms:modified xsi:type="dcterms:W3CDTF">2020-02-28T16:34:24Z</dcterms:modified>
</cp:coreProperties>
</file>