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98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90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27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0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67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87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65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62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73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86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85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6BE7D-7BA8-4F73-BFFA-605B8A549750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0885D-F97A-404D-9C3A-732AA1584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66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Stilistiek</a:t>
            </a:r>
            <a:r>
              <a:rPr lang="cs-CZ" dirty="0" smtClean="0"/>
              <a:t> van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Nederlands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WS 2019. </a:t>
            </a:r>
            <a:r>
              <a:rPr lang="cs-CZ" dirty="0" err="1" smtClean="0"/>
              <a:t>Week</a:t>
            </a:r>
            <a:r>
              <a:rPr lang="cs-CZ" dirty="0" smtClean="0"/>
              <a:t> 6, 5 </a:t>
            </a:r>
            <a:r>
              <a:rPr lang="cs-CZ" dirty="0" err="1" smtClean="0"/>
              <a:t>november</a:t>
            </a:r>
            <a:r>
              <a:rPr lang="cs-CZ" dirty="0" smtClean="0"/>
              <a:t> 2019.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poortwachter</a:t>
            </a:r>
            <a:r>
              <a:rPr lang="cs-CZ" dirty="0" smtClean="0"/>
              <a:t> II: </a:t>
            </a:r>
            <a:r>
              <a:rPr lang="cs-CZ" dirty="0" err="1" smtClean="0"/>
              <a:t>selectie</a:t>
            </a:r>
            <a:r>
              <a:rPr lang="cs-CZ" dirty="0" smtClean="0"/>
              <a:t> en </a:t>
            </a:r>
            <a:r>
              <a:rPr lang="cs-CZ" dirty="0" err="1" smtClean="0"/>
              <a:t>redactie</a:t>
            </a:r>
            <a:r>
              <a:rPr lang="cs-CZ" dirty="0" smtClean="0"/>
              <a:t>. </a:t>
            </a:r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redigeer</a:t>
            </a:r>
            <a:r>
              <a:rPr lang="cs-CZ" dirty="0" smtClean="0"/>
              <a:t> je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verhaal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4705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Huiswerk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Redigeer</a:t>
            </a:r>
            <a:r>
              <a:rPr lang="cs-CZ" dirty="0" smtClean="0"/>
              <a:t> de </a:t>
            </a:r>
            <a:r>
              <a:rPr lang="cs-CZ" dirty="0" err="1" smtClean="0"/>
              <a:t>teksten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op </a:t>
            </a:r>
            <a:r>
              <a:rPr lang="cs-CZ" dirty="0" err="1" smtClean="0"/>
              <a:t>Moodle</a:t>
            </a:r>
            <a:r>
              <a:rPr lang="cs-CZ" dirty="0" smtClean="0"/>
              <a:t> </a:t>
            </a:r>
            <a:r>
              <a:rPr lang="cs-CZ" dirty="0" err="1" smtClean="0"/>
              <a:t>staan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één</a:t>
            </a:r>
            <a:r>
              <a:rPr lang="cs-CZ" dirty="0" smtClean="0"/>
              <a:t> </a:t>
            </a:r>
            <a:r>
              <a:rPr lang="cs-CZ" dirty="0" err="1" smtClean="0"/>
              <a:t>geheel</a:t>
            </a:r>
            <a:r>
              <a:rPr lang="cs-CZ" dirty="0" smtClean="0"/>
              <a:t>. </a:t>
            </a:r>
            <a:r>
              <a:rPr lang="cs-CZ" dirty="0" err="1" smtClean="0"/>
              <a:t>Schrijf</a:t>
            </a:r>
            <a:r>
              <a:rPr lang="cs-CZ" dirty="0" smtClean="0"/>
              <a:t> </a:t>
            </a:r>
            <a:r>
              <a:rPr lang="cs-CZ" dirty="0" err="1" smtClean="0"/>
              <a:t>eerst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leesverslag</a:t>
            </a:r>
            <a:r>
              <a:rPr lang="cs-CZ" dirty="0" smtClean="0"/>
              <a:t>, en </a:t>
            </a:r>
            <a:r>
              <a:rPr lang="cs-CZ" dirty="0" err="1" smtClean="0"/>
              <a:t>redigeer</a:t>
            </a:r>
            <a:r>
              <a:rPr lang="cs-CZ" dirty="0" smtClean="0"/>
              <a:t> </a:t>
            </a:r>
            <a:r>
              <a:rPr lang="cs-CZ" dirty="0" err="1" smtClean="0"/>
              <a:t>vervolgens</a:t>
            </a:r>
            <a:r>
              <a:rPr lang="cs-CZ" dirty="0" smtClean="0"/>
              <a:t> met de </a:t>
            </a:r>
            <a:r>
              <a:rPr lang="cs-CZ" dirty="0" err="1" smtClean="0"/>
              <a:t>commentaarfunctie</a:t>
            </a:r>
            <a:r>
              <a:rPr lang="cs-CZ" dirty="0" smtClean="0"/>
              <a:t> van Word in de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zelf</a:t>
            </a:r>
            <a:r>
              <a:rPr lang="cs-CZ" dirty="0" smtClean="0"/>
              <a:t>. </a:t>
            </a:r>
            <a:r>
              <a:rPr lang="cs-CZ" dirty="0" err="1" smtClean="0"/>
              <a:t>Stuur</a:t>
            </a:r>
            <a:r>
              <a:rPr lang="cs-CZ" dirty="0" smtClean="0"/>
              <a:t> </a:t>
            </a:r>
            <a:r>
              <a:rPr lang="cs-CZ" dirty="0" err="1" smtClean="0"/>
              <a:t>beide</a:t>
            </a:r>
            <a:r>
              <a:rPr lang="cs-CZ" dirty="0" smtClean="0"/>
              <a:t> </a:t>
            </a:r>
            <a:r>
              <a:rPr lang="cs-CZ" dirty="0" err="1" smtClean="0"/>
              <a:t>teksten</a:t>
            </a:r>
            <a:r>
              <a:rPr lang="cs-CZ" dirty="0" smtClean="0"/>
              <a:t> (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leesverslag</a:t>
            </a:r>
            <a:r>
              <a:rPr lang="cs-CZ" dirty="0" smtClean="0"/>
              <a:t> en de </a:t>
            </a:r>
            <a:r>
              <a:rPr lang="cs-CZ" dirty="0" err="1" smtClean="0"/>
              <a:t>redactie</a:t>
            </a:r>
            <a:r>
              <a:rPr lang="cs-CZ" dirty="0" smtClean="0"/>
              <a:t>) in </a:t>
            </a:r>
            <a:r>
              <a:rPr lang="cs-CZ" dirty="0" err="1" smtClean="0"/>
              <a:t>elektronische</a:t>
            </a:r>
            <a:r>
              <a:rPr lang="cs-CZ" dirty="0" smtClean="0"/>
              <a:t> </a:t>
            </a:r>
            <a:r>
              <a:rPr lang="cs-CZ" dirty="0" err="1" smtClean="0"/>
              <a:t>vorm</a:t>
            </a:r>
            <a:r>
              <a:rPr lang="cs-CZ" dirty="0" smtClean="0"/>
              <a:t> </a:t>
            </a:r>
            <a:r>
              <a:rPr lang="cs-CZ" dirty="0" err="1" smtClean="0"/>
              <a:t>naar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op.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547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Vergadering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Opening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Agenda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Notulen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Mededelingen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Ingekomen</a:t>
            </a:r>
            <a:r>
              <a:rPr lang="cs-CZ" dirty="0" smtClean="0"/>
              <a:t> en </a:t>
            </a:r>
            <a:r>
              <a:rPr lang="cs-CZ" dirty="0" err="1" smtClean="0"/>
              <a:t>uitgegane</a:t>
            </a:r>
            <a:r>
              <a:rPr lang="cs-CZ" dirty="0" smtClean="0"/>
              <a:t> </a:t>
            </a:r>
            <a:r>
              <a:rPr lang="cs-CZ" dirty="0" err="1" smtClean="0"/>
              <a:t>stukken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Secretaris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Acquisitie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Website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Ondertitel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W.V.T.T.K.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Rondvraag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Sluiting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6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Vandaag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Huishoudelijke</a:t>
            </a:r>
            <a:r>
              <a:rPr lang="cs-CZ" dirty="0" smtClean="0"/>
              <a:t> </a:t>
            </a:r>
            <a:r>
              <a:rPr lang="cs-CZ" dirty="0" err="1" smtClean="0"/>
              <a:t>mededelingen</a:t>
            </a:r>
            <a:r>
              <a:rPr lang="cs-CZ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tijdschrift</a:t>
            </a:r>
            <a:r>
              <a:rPr lang="cs-CZ" dirty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poortwachter</a:t>
            </a:r>
            <a:r>
              <a:rPr lang="cs-CZ" dirty="0" smtClean="0"/>
              <a:t>: </a:t>
            </a:r>
            <a:r>
              <a:rPr lang="cs-CZ" dirty="0" err="1" smtClean="0"/>
              <a:t>selectie</a:t>
            </a:r>
            <a:r>
              <a:rPr lang="cs-CZ" dirty="0" smtClean="0"/>
              <a:t> en </a:t>
            </a:r>
            <a:r>
              <a:rPr lang="cs-CZ" dirty="0" err="1" smtClean="0"/>
              <a:t>redactie</a:t>
            </a:r>
            <a:r>
              <a:rPr lang="cs-CZ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Formuleren</a:t>
            </a:r>
            <a:r>
              <a:rPr lang="cs-CZ" dirty="0" smtClean="0"/>
              <a:t> </a:t>
            </a:r>
            <a:r>
              <a:rPr lang="cs-CZ" dirty="0" err="1" smtClean="0"/>
              <a:t>hoofdstuk</a:t>
            </a:r>
            <a:r>
              <a:rPr lang="cs-CZ" dirty="0" smtClean="0"/>
              <a:t> 2: de </a:t>
            </a:r>
            <a:r>
              <a:rPr lang="cs-CZ" dirty="0" err="1" smtClean="0"/>
              <a:t>organisatie</a:t>
            </a:r>
            <a:r>
              <a:rPr lang="cs-CZ" dirty="0" smtClean="0"/>
              <a:t> van </a:t>
            </a:r>
            <a:r>
              <a:rPr lang="cs-CZ" dirty="0" err="1" smtClean="0"/>
              <a:t>informatie</a:t>
            </a:r>
            <a:r>
              <a:rPr lang="cs-CZ" dirty="0" smtClean="0"/>
              <a:t> in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tekst</a:t>
            </a:r>
            <a:r>
              <a:rPr lang="cs-CZ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redigeren</a:t>
            </a:r>
            <a:r>
              <a:rPr lang="cs-CZ" dirty="0" smtClean="0"/>
              <a:t>: in de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zelf</a:t>
            </a:r>
            <a:r>
              <a:rPr lang="cs-CZ" dirty="0" smtClean="0"/>
              <a:t> (</a:t>
            </a:r>
            <a:r>
              <a:rPr lang="cs-CZ" dirty="0" err="1" smtClean="0"/>
              <a:t>digitaal</a:t>
            </a:r>
            <a:r>
              <a:rPr lang="cs-CZ" dirty="0"/>
              <a:t>)</a:t>
            </a:r>
            <a:r>
              <a:rPr lang="cs-CZ" dirty="0" smtClean="0"/>
              <a:t> vs. </a:t>
            </a:r>
            <a:r>
              <a:rPr lang="cs-CZ" dirty="0" err="1"/>
              <a:t>h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maken</a:t>
            </a:r>
            <a:r>
              <a:rPr lang="cs-CZ" dirty="0" smtClean="0"/>
              <a:t> van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leesverslag</a:t>
            </a:r>
            <a:r>
              <a:rPr lang="cs-CZ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Vergadering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36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Huishoudelijke</a:t>
            </a:r>
            <a:r>
              <a:rPr lang="cs-CZ" dirty="0" smtClean="0"/>
              <a:t> </a:t>
            </a:r>
            <a:r>
              <a:rPr lang="cs-CZ" dirty="0" err="1" smtClean="0"/>
              <a:t>mededelingen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Handboek</a:t>
            </a:r>
            <a:r>
              <a:rPr lang="cs-CZ" dirty="0" smtClean="0"/>
              <a:t> </a:t>
            </a:r>
            <a:r>
              <a:rPr lang="cs-CZ" dirty="0" err="1" smtClean="0"/>
              <a:t>redactie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Taaluitwisselingen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Subsidie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53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poortwachter</a:t>
            </a:r>
            <a:r>
              <a:rPr lang="cs-CZ" dirty="0" smtClean="0"/>
              <a:t>: </a:t>
            </a:r>
            <a:r>
              <a:rPr lang="cs-CZ" dirty="0" err="1" smtClean="0"/>
              <a:t>selectie</a:t>
            </a:r>
            <a:r>
              <a:rPr lang="cs-CZ" dirty="0" smtClean="0"/>
              <a:t> en </a:t>
            </a:r>
            <a:r>
              <a:rPr lang="cs-CZ" dirty="0" err="1" smtClean="0"/>
              <a:t>redactie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vorige</a:t>
            </a:r>
            <a:r>
              <a:rPr lang="cs-CZ" dirty="0" smtClean="0"/>
              <a:t> </a:t>
            </a:r>
            <a:r>
              <a:rPr lang="cs-CZ" dirty="0" err="1" smtClean="0"/>
              <a:t>college</a:t>
            </a:r>
            <a:r>
              <a:rPr lang="cs-CZ" dirty="0" smtClean="0"/>
              <a:t> </a:t>
            </a:r>
            <a:r>
              <a:rPr lang="cs-CZ" dirty="0" err="1" smtClean="0"/>
              <a:t>hebben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besproken</a:t>
            </a:r>
            <a:r>
              <a:rPr lang="cs-CZ" dirty="0" smtClean="0"/>
              <a:t> </a:t>
            </a:r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dirty="0" err="1" smtClean="0"/>
              <a:t>door</a:t>
            </a:r>
            <a:r>
              <a:rPr lang="cs-CZ" dirty="0" smtClean="0"/>
              <a:t> </a:t>
            </a:r>
            <a:r>
              <a:rPr lang="cs-CZ" dirty="0" err="1" smtClean="0"/>
              <a:t>acquisitie</a:t>
            </a:r>
            <a:r>
              <a:rPr lang="cs-CZ" dirty="0" smtClean="0"/>
              <a:t> van </a:t>
            </a:r>
            <a:r>
              <a:rPr lang="cs-CZ" dirty="0" err="1" smtClean="0"/>
              <a:t>bepaalde</a:t>
            </a:r>
            <a:r>
              <a:rPr lang="cs-CZ" dirty="0" smtClean="0"/>
              <a:t> </a:t>
            </a:r>
            <a:r>
              <a:rPr lang="cs-CZ" dirty="0" err="1" smtClean="0"/>
              <a:t>auteurs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poortwachter</a:t>
            </a:r>
            <a:r>
              <a:rPr lang="cs-CZ" dirty="0" smtClean="0"/>
              <a:t> </a:t>
            </a:r>
            <a:r>
              <a:rPr lang="cs-CZ" dirty="0" err="1" smtClean="0"/>
              <a:t>fungeert</a:t>
            </a:r>
            <a:r>
              <a:rPr lang="cs-CZ" dirty="0"/>
              <a:t> </a:t>
            </a:r>
            <a:r>
              <a:rPr lang="cs-CZ" dirty="0" err="1" smtClean="0"/>
              <a:t>doordat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bepaalde</a:t>
            </a:r>
            <a:r>
              <a:rPr lang="cs-CZ" dirty="0" smtClean="0"/>
              <a:t> </a:t>
            </a:r>
            <a:r>
              <a:rPr lang="cs-CZ" dirty="0" err="1" smtClean="0"/>
              <a:t>auteurs</a:t>
            </a:r>
            <a:r>
              <a:rPr lang="cs-CZ" dirty="0" smtClean="0"/>
              <a:t> </a:t>
            </a:r>
            <a:r>
              <a:rPr lang="cs-CZ" dirty="0" err="1" smtClean="0"/>
              <a:t>afvallen</a:t>
            </a:r>
            <a:r>
              <a:rPr lang="cs-CZ" dirty="0" smtClean="0"/>
              <a:t>; bij de </a:t>
            </a:r>
            <a:r>
              <a:rPr lang="cs-CZ" dirty="0" err="1" smtClean="0"/>
              <a:t>fase</a:t>
            </a:r>
            <a:r>
              <a:rPr lang="cs-CZ" dirty="0" smtClean="0"/>
              <a:t> van </a:t>
            </a:r>
            <a:r>
              <a:rPr lang="cs-CZ" dirty="0" err="1" smtClean="0"/>
              <a:t>selectie</a:t>
            </a:r>
            <a:r>
              <a:rPr lang="cs-CZ" dirty="0" smtClean="0"/>
              <a:t> en </a:t>
            </a:r>
            <a:r>
              <a:rPr lang="cs-CZ" dirty="0" err="1" smtClean="0"/>
              <a:t>redactie</a:t>
            </a:r>
            <a:r>
              <a:rPr lang="cs-CZ" dirty="0" smtClean="0"/>
              <a:t> </a:t>
            </a:r>
            <a:r>
              <a:rPr lang="cs-CZ" dirty="0" err="1" smtClean="0"/>
              <a:t>fungeert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poortwachter</a:t>
            </a:r>
            <a:r>
              <a:rPr lang="cs-CZ" dirty="0" smtClean="0"/>
              <a:t>, maar nu </a:t>
            </a:r>
            <a:r>
              <a:rPr lang="cs-CZ" dirty="0" err="1" smtClean="0"/>
              <a:t>omdat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bepaalde</a:t>
            </a:r>
            <a:r>
              <a:rPr lang="cs-CZ" dirty="0" smtClean="0"/>
              <a:t> </a:t>
            </a:r>
            <a:r>
              <a:rPr lang="cs-CZ" dirty="0" err="1" smtClean="0"/>
              <a:t>teksten</a:t>
            </a:r>
            <a:r>
              <a:rPr lang="cs-CZ" dirty="0" smtClean="0"/>
              <a:t> (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vormen</a:t>
            </a:r>
            <a:r>
              <a:rPr lang="cs-CZ" dirty="0" smtClean="0"/>
              <a:t> </a:t>
            </a:r>
            <a:r>
              <a:rPr lang="cs-CZ" dirty="0" err="1" smtClean="0"/>
              <a:t>daarvan</a:t>
            </a:r>
            <a:r>
              <a:rPr lang="cs-CZ" dirty="0" smtClean="0"/>
              <a:t>) </a:t>
            </a:r>
            <a:r>
              <a:rPr lang="cs-CZ" dirty="0" err="1" smtClean="0"/>
              <a:t>gekozen</a:t>
            </a:r>
            <a:r>
              <a:rPr lang="cs-CZ" dirty="0" smtClean="0"/>
              <a:t> </a:t>
            </a:r>
            <a:r>
              <a:rPr lang="cs-CZ" dirty="0" err="1" smtClean="0"/>
              <a:t>worden</a:t>
            </a:r>
            <a:r>
              <a:rPr lang="cs-CZ" dirty="0" smtClean="0"/>
              <a:t> en </a:t>
            </a:r>
            <a:r>
              <a:rPr lang="cs-CZ" dirty="0" err="1" smtClean="0"/>
              <a:t>andere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Redactie</a:t>
            </a:r>
            <a:r>
              <a:rPr lang="cs-CZ" dirty="0" smtClean="0"/>
              <a:t> in de </a:t>
            </a:r>
            <a:r>
              <a:rPr lang="cs-CZ" dirty="0" err="1" smtClean="0"/>
              <a:t>praktijk</a:t>
            </a:r>
            <a:r>
              <a:rPr lang="cs-CZ" dirty="0" smtClean="0"/>
              <a:t>: </a:t>
            </a:r>
            <a:r>
              <a:rPr lang="cs-CZ" dirty="0" err="1" smtClean="0"/>
              <a:t>het</a:t>
            </a:r>
            <a:r>
              <a:rPr lang="cs-CZ" dirty="0" smtClean="0"/>
              <a:t> CCC´-model van Jan </a:t>
            </a:r>
            <a:r>
              <a:rPr lang="cs-CZ" dirty="0" err="1" smtClean="0"/>
              <a:t>Renkema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92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poortwachter</a:t>
            </a:r>
            <a:r>
              <a:rPr lang="cs-CZ" dirty="0" smtClean="0"/>
              <a:t>: </a:t>
            </a:r>
            <a:r>
              <a:rPr lang="cs-CZ" dirty="0" err="1" smtClean="0"/>
              <a:t>selectie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selecteer</a:t>
            </a:r>
            <a:r>
              <a:rPr lang="cs-CZ" dirty="0" smtClean="0"/>
              <a:t> je in de </a:t>
            </a:r>
            <a:r>
              <a:rPr lang="cs-CZ" dirty="0" err="1" smtClean="0"/>
              <a:t>praktijk</a:t>
            </a:r>
            <a:r>
              <a:rPr lang="cs-CZ" dirty="0" smtClean="0"/>
              <a:t> </a:t>
            </a:r>
            <a:r>
              <a:rPr lang="cs-CZ" dirty="0" err="1" smtClean="0"/>
              <a:t>teksten</a:t>
            </a:r>
            <a:r>
              <a:rPr lang="cs-CZ" dirty="0" smtClean="0"/>
              <a:t>? </a:t>
            </a:r>
            <a:r>
              <a:rPr lang="cs-CZ" dirty="0" err="1" smtClean="0"/>
              <a:t>Door</a:t>
            </a:r>
            <a:r>
              <a:rPr lang="cs-CZ" dirty="0" smtClean="0"/>
              <a:t> </a:t>
            </a:r>
            <a:r>
              <a:rPr lang="cs-CZ" dirty="0" err="1" smtClean="0"/>
              <a:t>erover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praten</a:t>
            </a:r>
            <a:r>
              <a:rPr lang="cs-CZ" dirty="0" smtClean="0"/>
              <a:t> met je </a:t>
            </a:r>
            <a:r>
              <a:rPr lang="cs-CZ" dirty="0" err="1" smtClean="0"/>
              <a:t>redactiegenoten</a:t>
            </a:r>
            <a:r>
              <a:rPr lang="cs-CZ" dirty="0" smtClean="0"/>
              <a:t> na ze </a:t>
            </a:r>
            <a:r>
              <a:rPr lang="cs-CZ" dirty="0" err="1" smtClean="0"/>
              <a:t>gelezen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hebben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 </a:t>
            </a:r>
            <a:r>
              <a:rPr lang="cs-CZ" dirty="0" err="1" smtClean="0"/>
              <a:t>basis</a:t>
            </a:r>
            <a:r>
              <a:rPr lang="cs-CZ" dirty="0" smtClean="0"/>
              <a:t> van </a:t>
            </a:r>
            <a:r>
              <a:rPr lang="cs-CZ" dirty="0" err="1" smtClean="0"/>
              <a:t>welke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r>
              <a:rPr lang="cs-CZ" dirty="0" smtClean="0"/>
              <a:t> </a:t>
            </a:r>
            <a:r>
              <a:rPr lang="cs-CZ" dirty="0" err="1" smtClean="0"/>
              <a:t>selecteer</a:t>
            </a:r>
            <a:r>
              <a:rPr lang="cs-CZ" dirty="0" smtClean="0"/>
              <a:t> je ze? Dat </a:t>
            </a:r>
            <a:r>
              <a:rPr lang="cs-CZ" dirty="0" err="1" smtClean="0"/>
              <a:t>hangt</a:t>
            </a:r>
            <a:r>
              <a:rPr lang="cs-CZ" dirty="0" smtClean="0"/>
              <a:t> in de </a:t>
            </a:r>
            <a:r>
              <a:rPr lang="cs-CZ" dirty="0" err="1" smtClean="0"/>
              <a:t>eerste</a:t>
            </a:r>
            <a:r>
              <a:rPr lang="cs-CZ" dirty="0" smtClean="0"/>
              <a:t> </a:t>
            </a:r>
            <a:r>
              <a:rPr lang="cs-CZ" dirty="0" err="1" smtClean="0"/>
              <a:t>plaats</a:t>
            </a:r>
            <a:r>
              <a:rPr lang="cs-CZ" dirty="0" smtClean="0"/>
              <a:t> </a:t>
            </a:r>
            <a:r>
              <a:rPr lang="cs-CZ" dirty="0" err="1" smtClean="0"/>
              <a:t>af</a:t>
            </a:r>
            <a:r>
              <a:rPr lang="cs-CZ" dirty="0" smtClean="0"/>
              <a:t> van de poetica en de </a:t>
            </a:r>
            <a:r>
              <a:rPr lang="cs-CZ" dirty="0" err="1" smtClean="0"/>
              <a:t>smaak</a:t>
            </a:r>
            <a:r>
              <a:rPr lang="cs-CZ" dirty="0" smtClean="0"/>
              <a:t> van </a:t>
            </a:r>
            <a:r>
              <a:rPr lang="cs-CZ" dirty="0" err="1" smtClean="0"/>
              <a:t>jouw</a:t>
            </a:r>
            <a:r>
              <a:rPr lang="cs-CZ" dirty="0" smtClean="0"/>
              <a:t> </a:t>
            </a:r>
            <a:r>
              <a:rPr lang="cs-CZ" dirty="0" err="1" smtClean="0"/>
              <a:t>redactiegenoten</a:t>
            </a:r>
            <a:r>
              <a:rPr lang="cs-CZ" dirty="0" smtClean="0"/>
              <a:t> en </a:t>
            </a:r>
            <a:r>
              <a:rPr lang="cs-CZ" dirty="0" err="1" smtClean="0"/>
              <a:t>jezelf</a:t>
            </a:r>
            <a:r>
              <a:rPr lang="cs-CZ" dirty="0" smtClean="0"/>
              <a:t>. Er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echter</a:t>
            </a:r>
            <a:r>
              <a:rPr lang="cs-CZ" dirty="0" smtClean="0"/>
              <a:t> </a:t>
            </a:r>
            <a:r>
              <a:rPr lang="cs-CZ" dirty="0" err="1" smtClean="0"/>
              <a:t>wel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paar</a:t>
            </a:r>
            <a:r>
              <a:rPr lang="cs-CZ" dirty="0" smtClean="0"/>
              <a:t> </a:t>
            </a:r>
            <a:r>
              <a:rPr lang="cs-CZ" dirty="0" err="1" smtClean="0"/>
              <a:t>vuistregels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geven</a:t>
            </a:r>
            <a:r>
              <a:rPr lang="cs-CZ" dirty="0" smtClean="0"/>
              <a:t> (</a:t>
            </a:r>
            <a:r>
              <a:rPr lang="cs-CZ" dirty="0" err="1" smtClean="0"/>
              <a:t>zie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vervolg</a:t>
            </a:r>
            <a:r>
              <a:rPr lang="cs-CZ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0800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poortwachter</a:t>
            </a:r>
            <a:r>
              <a:rPr lang="cs-CZ" dirty="0" smtClean="0"/>
              <a:t>: </a:t>
            </a:r>
            <a:r>
              <a:rPr lang="cs-CZ" dirty="0" err="1" smtClean="0"/>
              <a:t>redactie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Hoe</a:t>
            </a:r>
            <a:r>
              <a:rPr lang="cs-CZ" dirty="0" smtClean="0"/>
              <a:t> </a:t>
            </a:r>
            <a:r>
              <a:rPr lang="cs-CZ" dirty="0" err="1" smtClean="0"/>
              <a:t>redigeer</a:t>
            </a:r>
            <a:r>
              <a:rPr lang="cs-CZ" dirty="0" smtClean="0"/>
              <a:t> je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tekst</a:t>
            </a:r>
            <a:r>
              <a:rPr lang="cs-CZ" dirty="0" smtClean="0"/>
              <a:t>? Er </a:t>
            </a:r>
            <a:r>
              <a:rPr lang="cs-CZ" dirty="0" err="1" smtClean="0"/>
              <a:t>zijn</a:t>
            </a:r>
            <a:r>
              <a:rPr lang="cs-CZ" dirty="0" smtClean="0"/>
              <a:t> </a:t>
            </a:r>
            <a:r>
              <a:rPr lang="cs-CZ" dirty="0" err="1" smtClean="0"/>
              <a:t>verschillende</a:t>
            </a:r>
            <a:r>
              <a:rPr lang="cs-CZ" dirty="0" smtClean="0"/>
              <a:t> </a:t>
            </a:r>
            <a:r>
              <a:rPr lang="cs-CZ" dirty="0" err="1" smtClean="0"/>
              <a:t>stappen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onderscheiden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Stap</a:t>
            </a:r>
            <a:r>
              <a:rPr lang="cs-CZ" dirty="0" smtClean="0"/>
              <a:t> 1: </a:t>
            </a:r>
            <a:r>
              <a:rPr lang="cs-CZ" dirty="0" err="1" smtClean="0"/>
              <a:t>lees</a:t>
            </a:r>
            <a:r>
              <a:rPr lang="cs-CZ" dirty="0" smtClean="0"/>
              <a:t> de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eerste</a:t>
            </a:r>
            <a:r>
              <a:rPr lang="cs-CZ" dirty="0" smtClean="0"/>
              <a:t> </a:t>
            </a:r>
            <a:r>
              <a:rPr lang="cs-CZ" dirty="0" err="1" smtClean="0"/>
              <a:t>keer</a:t>
            </a:r>
            <a:r>
              <a:rPr lang="cs-CZ" dirty="0" smtClean="0"/>
              <a:t> en </a:t>
            </a:r>
            <a:r>
              <a:rPr lang="cs-CZ" dirty="0" err="1" smtClean="0"/>
              <a:t>schrijf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leesverslag</a:t>
            </a:r>
            <a:r>
              <a:rPr lang="cs-CZ" dirty="0" smtClean="0"/>
              <a:t>. Zet </a:t>
            </a:r>
            <a:r>
              <a:rPr lang="cs-CZ" dirty="0" err="1" smtClean="0"/>
              <a:t>daarin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korte</a:t>
            </a:r>
            <a:r>
              <a:rPr lang="cs-CZ" dirty="0" smtClean="0"/>
              <a:t> </a:t>
            </a:r>
            <a:r>
              <a:rPr lang="cs-CZ" dirty="0" err="1" smtClean="0"/>
              <a:t>samenvatting</a:t>
            </a:r>
            <a:r>
              <a:rPr lang="cs-CZ" dirty="0" smtClean="0"/>
              <a:t> van de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zoals</a:t>
            </a:r>
            <a:r>
              <a:rPr lang="cs-CZ" dirty="0" smtClean="0"/>
              <a:t> je hem </a:t>
            </a:r>
            <a:r>
              <a:rPr lang="cs-CZ" dirty="0" err="1" smtClean="0"/>
              <a:t>begrepen</a:t>
            </a:r>
            <a:r>
              <a:rPr lang="cs-CZ" dirty="0" smtClean="0"/>
              <a:t> </a:t>
            </a:r>
            <a:r>
              <a:rPr lang="cs-CZ" dirty="0" err="1" smtClean="0"/>
              <a:t>hebt</a:t>
            </a:r>
            <a:r>
              <a:rPr lang="cs-CZ" dirty="0" smtClean="0"/>
              <a:t> en leg </a:t>
            </a:r>
            <a:r>
              <a:rPr lang="cs-CZ" dirty="0" err="1" smtClean="0"/>
              <a:t>uit</a:t>
            </a:r>
            <a:r>
              <a:rPr lang="cs-CZ" dirty="0" smtClean="0"/>
              <a:t> </a:t>
            </a:r>
            <a:r>
              <a:rPr lang="cs-CZ" dirty="0" err="1" smtClean="0"/>
              <a:t>wat</a:t>
            </a:r>
            <a:r>
              <a:rPr lang="cs-CZ" dirty="0" smtClean="0"/>
              <a:t> je </a:t>
            </a:r>
            <a:r>
              <a:rPr lang="cs-CZ" dirty="0" err="1" smtClean="0"/>
              <a:t>goed</a:t>
            </a:r>
            <a:r>
              <a:rPr lang="cs-CZ" dirty="0" smtClean="0"/>
              <a:t> en </a:t>
            </a:r>
            <a:r>
              <a:rPr lang="cs-CZ" dirty="0" err="1" smtClean="0"/>
              <a:t>slecht</a:t>
            </a:r>
            <a:r>
              <a:rPr lang="cs-CZ" dirty="0" smtClean="0"/>
              <a:t> </a:t>
            </a:r>
            <a:r>
              <a:rPr lang="cs-CZ" dirty="0" err="1" smtClean="0"/>
              <a:t>vond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 de </a:t>
            </a:r>
            <a:r>
              <a:rPr lang="cs-CZ" dirty="0" err="1" smtClean="0"/>
              <a:t>tekst</a:t>
            </a:r>
            <a:r>
              <a:rPr lang="cs-CZ" dirty="0" smtClean="0"/>
              <a:t>. </a:t>
            </a:r>
            <a:r>
              <a:rPr lang="cs-CZ" dirty="0" err="1" smtClean="0"/>
              <a:t>Doe</a:t>
            </a:r>
            <a:r>
              <a:rPr lang="cs-CZ" dirty="0" smtClean="0"/>
              <a:t> </a:t>
            </a:r>
            <a:r>
              <a:rPr lang="cs-CZ" dirty="0" err="1" smtClean="0"/>
              <a:t>eventueel</a:t>
            </a:r>
            <a:r>
              <a:rPr lang="cs-CZ" dirty="0" smtClean="0"/>
              <a:t> </a:t>
            </a:r>
            <a:r>
              <a:rPr lang="cs-CZ" dirty="0" err="1" smtClean="0"/>
              <a:t>suggesties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verbetering</a:t>
            </a:r>
            <a:r>
              <a:rPr lang="cs-CZ" dirty="0" smtClean="0"/>
              <a:t>, </a:t>
            </a:r>
            <a:r>
              <a:rPr lang="cs-CZ" dirty="0" err="1" smtClean="0"/>
              <a:t>als</a:t>
            </a:r>
            <a:r>
              <a:rPr lang="cs-CZ" dirty="0" smtClean="0"/>
              <a:t> je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hebt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Stap</a:t>
            </a:r>
            <a:r>
              <a:rPr lang="cs-CZ" dirty="0" smtClean="0"/>
              <a:t> 2: </a:t>
            </a:r>
            <a:r>
              <a:rPr lang="cs-CZ" dirty="0" err="1" smtClean="0"/>
              <a:t>lees</a:t>
            </a:r>
            <a:r>
              <a:rPr lang="cs-CZ" dirty="0" smtClean="0"/>
              <a:t> de tweede </a:t>
            </a:r>
            <a:r>
              <a:rPr lang="cs-CZ" dirty="0" err="1" smtClean="0"/>
              <a:t>versie</a:t>
            </a:r>
            <a:r>
              <a:rPr lang="cs-CZ" dirty="0" smtClean="0"/>
              <a:t> van de </a:t>
            </a:r>
            <a:r>
              <a:rPr lang="cs-CZ" dirty="0" err="1" smtClean="0"/>
              <a:t>tekst</a:t>
            </a:r>
            <a:r>
              <a:rPr lang="cs-CZ" dirty="0" smtClean="0"/>
              <a:t> en </a:t>
            </a:r>
            <a:r>
              <a:rPr lang="cs-CZ" dirty="0" err="1" smtClean="0"/>
              <a:t>schrijf</a:t>
            </a:r>
            <a:r>
              <a:rPr lang="cs-CZ" dirty="0" smtClean="0"/>
              <a:t> je </a:t>
            </a:r>
            <a:r>
              <a:rPr lang="cs-CZ" dirty="0" err="1" smtClean="0"/>
              <a:t>commentaar</a:t>
            </a:r>
            <a:r>
              <a:rPr lang="cs-CZ" dirty="0" smtClean="0"/>
              <a:t> nu in de </a:t>
            </a:r>
            <a:r>
              <a:rPr lang="cs-CZ" dirty="0" err="1" smtClean="0"/>
              <a:t>marge</a:t>
            </a:r>
            <a:r>
              <a:rPr lang="cs-CZ" dirty="0" smtClean="0"/>
              <a:t> (</a:t>
            </a:r>
            <a:r>
              <a:rPr lang="cs-CZ" dirty="0" err="1" smtClean="0"/>
              <a:t>bijvoorbeeld</a:t>
            </a:r>
            <a:r>
              <a:rPr lang="cs-CZ" dirty="0" smtClean="0"/>
              <a:t> in Word).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14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literaire</a:t>
            </a:r>
            <a:r>
              <a:rPr lang="cs-CZ" dirty="0" smtClean="0"/>
              <a:t> </a:t>
            </a:r>
            <a:r>
              <a:rPr lang="cs-CZ" dirty="0" err="1" smtClean="0"/>
              <a:t>tijdschrift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poortwachter</a:t>
            </a:r>
            <a:r>
              <a:rPr lang="cs-CZ" dirty="0" smtClean="0"/>
              <a:t>: </a:t>
            </a:r>
            <a:r>
              <a:rPr lang="cs-CZ" dirty="0" err="1" smtClean="0"/>
              <a:t>het</a:t>
            </a:r>
            <a:r>
              <a:rPr lang="cs-CZ" dirty="0" smtClean="0"/>
              <a:t> CCC-model (Jan </a:t>
            </a:r>
            <a:r>
              <a:rPr lang="cs-CZ" dirty="0" err="1" smtClean="0"/>
              <a:t>Renkema</a:t>
            </a:r>
            <a:r>
              <a:rPr lang="cs-CZ" dirty="0" smtClean="0"/>
              <a:t>, </a:t>
            </a:r>
            <a:r>
              <a:rPr lang="cs-CZ" i="1" dirty="0" err="1" smtClean="0"/>
              <a:t>Schrijfwijzer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Het</a:t>
            </a:r>
            <a:r>
              <a:rPr lang="cs-CZ" dirty="0" smtClean="0"/>
              <a:t> CCC-model </a:t>
            </a:r>
            <a:r>
              <a:rPr lang="cs-CZ" dirty="0" err="1" smtClean="0"/>
              <a:t>bestaat</a:t>
            </a:r>
            <a:r>
              <a:rPr lang="cs-CZ" dirty="0" smtClean="0"/>
              <a:t> </a:t>
            </a:r>
            <a:r>
              <a:rPr lang="cs-CZ" dirty="0" err="1" smtClean="0"/>
              <a:t>uit</a:t>
            </a:r>
            <a:r>
              <a:rPr lang="cs-CZ" dirty="0" smtClean="0"/>
              <a:t> </a:t>
            </a:r>
            <a:r>
              <a:rPr lang="cs-CZ" dirty="0" err="1" smtClean="0"/>
              <a:t>drie</a:t>
            </a:r>
            <a:r>
              <a:rPr lang="cs-CZ" dirty="0" smtClean="0"/>
              <a:t> </a:t>
            </a:r>
            <a:r>
              <a:rPr lang="cs-CZ" dirty="0" err="1" smtClean="0"/>
              <a:t>elementen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samen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matrix van 15 </a:t>
            </a:r>
            <a:r>
              <a:rPr lang="cs-CZ" dirty="0" err="1" smtClean="0"/>
              <a:t>criteria</a:t>
            </a:r>
            <a:r>
              <a:rPr lang="cs-CZ" dirty="0" smtClean="0"/>
              <a:t> </a:t>
            </a:r>
            <a:r>
              <a:rPr lang="cs-CZ" dirty="0" err="1" smtClean="0"/>
              <a:t>vormen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De </a:t>
            </a:r>
            <a:r>
              <a:rPr lang="cs-CZ" dirty="0" err="1" smtClean="0"/>
              <a:t>elementen</a:t>
            </a:r>
            <a:r>
              <a:rPr lang="cs-CZ" dirty="0" smtClean="0"/>
              <a:t> </a:t>
            </a:r>
            <a:r>
              <a:rPr lang="cs-CZ" dirty="0" err="1" smtClean="0"/>
              <a:t>zijn</a:t>
            </a:r>
            <a:r>
              <a:rPr lang="cs-CZ" dirty="0" smtClean="0"/>
              <a:t>: </a:t>
            </a:r>
            <a:r>
              <a:rPr lang="cs-CZ" dirty="0" err="1" smtClean="0"/>
              <a:t>Correspondentie</a:t>
            </a:r>
            <a:r>
              <a:rPr lang="cs-CZ" dirty="0" smtClean="0"/>
              <a:t>, </a:t>
            </a:r>
            <a:r>
              <a:rPr lang="cs-CZ" dirty="0" err="1" smtClean="0"/>
              <a:t>Consistentie</a:t>
            </a:r>
            <a:r>
              <a:rPr lang="cs-CZ" dirty="0" smtClean="0"/>
              <a:t> en </a:t>
            </a:r>
            <a:r>
              <a:rPr lang="cs-CZ" dirty="0" err="1" smtClean="0"/>
              <a:t>Correctheid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Correspondentie</a:t>
            </a:r>
            <a:r>
              <a:rPr lang="cs-CZ" dirty="0" smtClean="0"/>
              <a:t>: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doel</a:t>
            </a:r>
            <a:r>
              <a:rPr lang="cs-CZ" dirty="0" smtClean="0"/>
              <a:t> van de </a:t>
            </a:r>
            <a:r>
              <a:rPr lang="cs-CZ" dirty="0" err="1" smtClean="0"/>
              <a:t>schrijver</a:t>
            </a:r>
            <a:r>
              <a:rPr lang="cs-CZ" dirty="0" smtClean="0"/>
              <a:t> </a:t>
            </a:r>
            <a:r>
              <a:rPr lang="cs-CZ" dirty="0" err="1" smtClean="0"/>
              <a:t>moet</a:t>
            </a:r>
            <a:r>
              <a:rPr lang="cs-CZ" dirty="0" smtClean="0"/>
              <a:t> </a:t>
            </a:r>
            <a:r>
              <a:rPr lang="cs-CZ" dirty="0" err="1" smtClean="0"/>
              <a:t>overeenstemmen</a:t>
            </a:r>
            <a:r>
              <a:rPr lang="cs-CZ" dirty="0" smtClean="0"/>
              <a:t> met de </a:t>
            </a:r>
            <a:r>
              <a:rPr lang="cs-CZ" dirty="0" err="1" smtClean="0"/>
              <a:t>verwachtingen</a:t>
            </a:r>
            <a:r>
              <a:rPr lang="cs-CZ" dirty="0" smtClean="0"/>
              <a:t> van de </a:t>
            </a:r>
            <a:r>
              <a:rPr lang="cs-CZ" dirty="0" err="1" smtClean="0"/>
              <a:t>lezer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Consistentie</a:t>
            </a:r>
            <a:r>
              <a:rPr lang="cs-CZ" dirty="0" smtClean="0"/>
              <a:t>: </a:t>
            </a:r>
            <a:r>
              <a:rPr lang="cs-CZ" dirty="0" err="1" smtClean="0"/>
              <a:t>als</a:t>
            </a:r>
            <a:r>
              <a:rPr lang="cs-CZ" dirty="0" smtClean="0"/>
              <a:t> je </a:t>
            </a:r>
            <a:r>
              <a:rPr lang="cs-CZ" dirty="0" err="1" smtClean="0"/>
              <a:t>eenmaal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keuze</a:t>
            </a:r>
            <a:r>
              <a:rPr lang="cs-CZ" dirty="0" smtClean="0"/>
              <a:t> </a:t>
            </a:r>
            <a:r>
              <a:rPr lang="cs-CZ" dirty="0" err="1" smtClean="0"/>
              <a:t>gemaakt</a:t>
            </a:r>
            <a:r>
              <a:rPr lang="cs-CZ" dirty="0" smtClean="0"/>
              <a:t> </a:t>
            </a:r>
            <a:r>
              <a:rPr lang="cs-CZ" dirty="0" err="1" smtClean="0"/>
              <a:t>hebt</a:t>
            </a:r>
            <a:r>
              <a:rPr lang="cs-CZ" dirty="0" smtClean="0"/>
              <a:t>, </a:t>
            </a:r>
            <a:r>
              <a:rPr lang="cs-CZ" dirty="0" err="1" smtClean="0"/>
              <a:t>moet</a:t>
            </a:r>
            <a:r>
              <a:rPr lang="cs-CZ" dirty="0" smtClean="0"/>
              <a:t> je </a:t>
            </a:r>
            <a:r>
              <a:rPr lang="cs-CZ" dirty="0" err="1" smtClean="0"/>
              <a:t>je</a:t>
            </a:r>
            <a:r>
              <a:rPr lang="cs-CZ" dirty="0" smtClean="0"/>
              <a:t> </a:t>
            </a:r>
            <a:r>
              <a:rPr lang="cs-CZ" dirty="0" err="1" smtClean="0"/>
              <a:t>eraan</a:t>
            </a:r>
            <a:r>
              <a:rPr lang="cs-CZ" dirty="0" smtClean="0"/>
              <a:t> </a:t>
            </a:r>
            <a:r>
              <a:rPr lang="cs-CZ" dirty="0" err="1" smtClean="0"/>
              <a:t>blijven</a:t>
            </a:r>
            <a:r>
              <a:rPr lang="cs-CZ" dirty="0" smtClean="0"/>
              <a:t> </a:t>
            </a:r>
            <a:r>
              <a:rPr lang="cs-CZ" dirty="0" err="1" smtClean="0"/>
              <a:t>houden</a:t>
            </a:r>
            <a:r>
              <a:rPr lang="cs-CZ" dirty="0" smtClean="0"/>
              <a:t>. </a:t>
            </a:r>
            <a:r>
              <a:rPr lang="cs-CZ" dirty="0" err="1" smtClean="0"/>
              <a:t>Bijvoorbeeld</a:t>
            </a:r>
            <a:r>
              <a:rPr lang="cs-CZ" dirty="0" smtClean="0"/>
              <a:t>: je kan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lezer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je </a:t>
            </a:r>
            <a:r>
              <a:rPr lang="cs-CZ" dirty="0" err="1" smtClean="0"/>
              <a:t>eerst</a:t>
            </a:r>
            <a:r>
              <a:rPr lang="cs-CZ" dirty="0" smtClean="0"/>
              <a:t> </a:t>
            </a:r>
            <a:r>
              <a:rPr lang="cs-CZ" dirty="0" err="1" smtClean="0"/>
              <a:t>tutoyeerde</a:t>
            </a:r>
            <a:r>
              <a:rPr lang="cs-CZ" dirty="0" smtClean="0"/>
              <a:t> </a:t>
            </a:r>
            <a:r>
              <a:rPr lang="cs-CZ" dirty="0" err="1" smtClean="0"/>
              <a:t>niet</a:t>
            </a:r>
            <a:r>
              <a:rPr lang="cs-CZ" dirty="0" smtClean="0"/>
              <a:t> </a:t>
            </a:r>
            <a:r>
              <a:rPr lang="cs-CZ" dirty="0" err="1" smtClean="0"/>
              <a:t>ineens</a:t>
            </a:r>
            <a:r>
              <a:rPr lang="cs-CZ" dirty="0" smtClean="0"/>
              <a:t> </a:t>
            </a:r>
            <a:r>
              <a:rPr lang="cs-CZ" dirty="0" err="1" smtClean="0"/>
              <a:t>gaan</a:t>
            </a:r>
            <a:r>
              <a:rPr lang="cs-CZ" dirty="0" smtClean="0"/>
              <a:t> </a:t>
            </a:r>
            <a:r>
              <a:rPr lang="cs-CZ" dirty="0" err="1" smtClean="0"/>
              <a:t>vousvoyeren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Correctheid</a:t>
            </a:r>
            <a:r>
              <a:rPr lang="cs-CZ" dirty="0" smtClean="0"/>
              <a:t>: je </a:t>
            </a:r>
            <a:r>
              <a:rPr lang="cs-CZ" dirty="0" err="1" smtClean="0"/>
              <a:t>moet</a:t>
            </a:r>
            <a:r>
              <a:rPr lang="cs-CZ" dirty="0" smtClean="0"/>
              <a:t> </a:t>
            </a:r>
            <a:r>
              <a:rPr lang="cs-CZ" dirty="0" err="1" smtClean="0"/>
              <a:t>schrijven</a:t>
            </a:r>
            <a:r>
              <a:rPr lang="cs-CZ" dirty="0" smtClean="0"/>
              <a:t> </a:t>
            </a:r>
            <a:r>
              <a:rPr lang="cs-CZ" dirty="0" err="1" smtClean="0"/>
              <a:t>volgens</a:t>
            </a:r>
            <a:r>
              <a:rPr lang="cs-CZ" dirty="0" smtClean="0"/>
              <a:t> de </a:t>
            </a:r>
            <a:r>
              <a:rPr lang="cs-CZ" dirty="0" err="1" smtClean="0"/>
              <a:t>geldende</a:t>
            </a:r>
            <a:r>
              <a:rPr lang="cs-CZ" dirty="0" smtClean="0"/>
              <a:t> </a:t>
            </a:r>
            <a:r>
              <a:rPr lang="cs-CZ" dirty="0" err="1" smtClean="0"/>
              <a:t>spel</a:t>
            </a:r>
            <a:r>
              <a:rPr lang="cs-CZ" dirty="0" smtClean="0"/>
              <a:t>-, </a:t>
            </a:r>
            <a:r>
              <a:rPr lang="cs-CZ" dirty="0" err="1" smtClean="0"/>
              <a:t>taal</a:t>
            </a:r>
            <a:r>
              <a:rPr lang="cs-CZ" dirty="0" smtClean="0"/>
              <a:t>- en </a:t>
            </a:r>
            <a:r>
              <a:rPr lang="cs-CZ" dirty="0" err="1" smtClean="0"/>
              <a:t>stijlregels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73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Formuleren</a:t>
            </a:r>
            <a:r>
              <a:rPr lang="cs-CZ" dirty="0" smtClean="0"/>
              <a:t> </a:t>
            </a:r>
            <a:r>
              <a:rPr lang="cs-CZ" dirty="0" err="1" smtClean="0"/>
              <a:t>hoofdstuk</a:t>
            </a:r>
            <a:r>
              <a:rPr lang="cs-CZ" dirty="0" smtClean="0"/>
              <a:t> 2: de </a:t>
            </a:r>
            <a:r>
              <a:rPr lang="cs-CZ" dirty="0" err="1" smtClean="0"/>
              <a:t>organisatie</a:t>
            </a:r>
            <a:r>
              <a:rPr lang="cs-CZ" dirty="0" smtClean="0"/>
              <a:t> van </a:t>
            </a:r>
            <a:r>
              <a:rPr lang="cs-CZ" dirty="0" err="1" smtClean="0"/>
              <a:t>informatie</a:t>
            </a:r>
            <a:r>
              <a:rPr lang="cs-CZ" dirty="0" smtClean="0"/>
              <a:t> in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tekst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Patronen</a:t>
            </a:r>
            <a:r>
              <a:rPr lang="cs-CZ" dirty="0" smtClean="0"/>
              <a:t> van </a:t>
            </a:r>
            <a:r>
              <a:rPr lang="cs-CZ" dirty="0" err="1" smtClean="0"/>
              <a:t>informatie-overdracht</a:t>
            </a:r>
            <a:r>
              <a:rPr lang="cs-CZ" dirty="0" smtClean="0"/>
              <a:t>: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ketting</a:t>
            </a:r>
            <a:r>
              <a:rPr lang="cs-CZ" dirty="0" smtClean="0"/>
              <a:t>- en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constante</a:t>
            </a:r>
            <a:r>
              <a:rPr lang="cs-CZ" dirty="0" smtClean="0"/>
              <a:t> </a:t>
            </a:r>
            <a:r>
              <a:rPr lang="cs-CZ" dirty="0" err="1" smtClean="0"/>
              <a:t>patroon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belang</a:t>
            </a:r>
            <a:r>
              <a:rPr lang="cs-CZ" dirty="0" smtClean="0"/>
              <a:t> van </a:t>
            </a:r>
            <a:r>
              <a:rPr lang="cs-CZ" dirty="0" err="1" smtClean="0"/>
              <a:t>thema</a:t>
            </a:r>
            <a:r>
              <a:rPr lang="cs-CZ" dirty="0" smtClean="0"/>
              <a:t> en </a:t>
            </a:r>
            <a:r>
              <a:rPr lang="cs-CZ" dirty="0" err="1" smtClean="0"/>
              <a:t>focuspunt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goede</a:t>
            </a:r>
            <a:r>
              <a:rPr lang="cs-CZ" dirty="0" smtClean="0"/>
              <a:t> </a:t>
            </a:r>
            <a:r>
              <a:rPr lang="cs-CZ" dirty="0" err="1" smtClean="0"/>
              <a:t>opbouw</a:t>
            </a:r>
            <a:r>
              <a:rPr lang="cs-CZ" dirty="0" smtClean="0"/>
              <a:t> van </a:t>
            </a:r>
            <a:r>
              <a:rPr lang="cs-CZ" dirty="0" err="1" smtClean="0"/>
              <a:t>een</a:t>
            </a:r>
            <a:r>
              <a:rPr lang="cs-CZ" dirty="0" smtClean="0"/>
              <a:t> alinea, </a:t>
            </a:r>
            <a:r>
              <a:rPr lang="cs-CZ" dirty="0" err="1" smtClean="0"/>
              <a:t>zowel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</a:t>
            </a:r>
            <a:r>
              <a:rPr lang="cs-CZ" dirty="0" err="1" smtClean="0"/>
              <a:t>individuele</a:t>
            </a:r>
            <a:r>
              <a:rPr lang="cs-CZ" dirty="0" smtClean="0"/>
              <a:t> </a:t>
            </a:r>
            <a:r>
              <a:rPr lang="cs-CZ" dirty="0" err="1" smtClean="0"/>
              <a:t>zinnen</a:t>
            </a:r>
            <a:r>
              <a:rPr lang="cs-CZ" dirty="0" smtClean="0"/>
              <a:t> </a:t>
            </a:r>
            <a:r>
              <a:rPr lang="cs-CZ" dirty="0" err="1" smtClean="0"/>
              <a:t>onderling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voor</a:t>
            </a:r>
            <a:r>
              <a:rPr lang="cs-CZ" dirty="0" smtClean="0"/>
              <a:t> de alinea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geheel</a:t>
            </a:r>
            <a:r>
              <a:rPr lang="cs-CZ" dirty="0" smtClean="0"/>
              <a:t> (</a:t>
            </a:r>
            <a:r>
              <a:rPr lang="cs-CZ" dirty="0" err="1" smtClean="0"/>
              <a:t>topic-zin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belang</a:t>
            </a:r>
            <a:r>
              <a:rPr lang="cs-CZ" dirty="0" smtClean="0"/>
              <a:t> van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afwisselen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</a:t>
            </a:r>
            <a:r>
              <a:rPr lang="cs-CZ" dirty="0" err="1" smtClean="0"/>
              <a:t>ketting</a:t>
            </a:r>
            <a:r>
              <a:rPr lang="cs-CZ" dirty="0" smtClean="0"/>
              <a:t>- en </a:t>
            </a:r>
            <a:r>
              <a:rPr lang="cs-CZ" dirty="0" err="1" smtClean="0"/>
              <a:t>constante</a:t>
            </a:r>
            <a:r>
              <a:rPr lang="cs-CZ" dirty="0" smtClean="0"/>
              <a:t> </a:t>
            </a:r>
            <a:r>
              <a:rPr lang="cs-CZ" dirty="0" err="1" smtClean="0"/>
              <a:t>patronen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64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redigeren</a:t>
            </a:r>
            <a:r>
              <a:rPr lang="cs-CZ" dirty="0" smtClean="0"/>
              <a:t>: in de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zelf</a:t>
            </a:r>
            <a:r>
              <a:rPr lang="cs-CZ" dirty="0" smtClean="0"/>
              <a:t> vs.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maken</a:t>
            </a:r>
            <a:r>
              <a:rPr lang="cs-CZ" dirty="0" smtClean="0"/>
              <a:t> van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leesverslag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 de </a:t>
            </a:r>
            <a:r>
              <a:rPr lang="cs-CZ" dirty="0" err="1" smtClean="0"/>
              <a:t>tekst</a:t>
            </a:r>
            <a:r>
              <a:rPr lang="cs-CZ" dirty="0" smtClean="0"/>
              <a:t> </a:t>
            </a:r>
            <a:r>
              <a:rPr lang="cs-CZ" dirty="0" err="1" smtClean="0"/>
              <a:t>zelf</a:t>
            </a:r>
            <a:r>
              <a:rPr lang="cs-CZ" dirty="0" smtClean="0"/>
              <a:t>: </a:t>
            </a:r>
            <a:r>
              <a:rPr lang="cs-CZ" dirty="0" err="1" smtClean="0"/>
              <a:t>voorbeeld</a:t>
            </a:r>
            <a:r>
              <a:rPr lang="cs-CZ" dirty="0" smtClean="0"/>
              <a:t> (</a:t>
            </a:r>
            <a:r>
              <a:rPr lang="cs-CZ" dirty="0" err="1" smtClean="0"/>
              <a:t>huiswerk</a:t>
            </a:r>
            <a:r>
              <a:rPr lang="cs-CZ" dirty="0" smtClean="0"/>
              <a:t> van </a:t>
            </a:r>
            <a:r>
              <a:rPr lang="cs-CZ" dirty="0" err="1" smtClean="0"/>
              <a:t>vorige</a:t>
            </a:r>
            <a:r>
              <a:rPr lang="cs-CZ" dirty="0" smtClean="0"/>
              <a:t> </a:t>
            </a:r>
            <a:r>
              <a:rPr lang="cs-CZ" dirty="0" err="1" smtClean="0"/>
              <a:t>week</a:t>
            </a:r>
            <a:r>
              <a:rPr lang="cs-CZ" dirty="0" smtClean="0"/>
              <a:t>);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leesverslag</a:t>
            </a:r>
            <a:r>
              <a:rPr lang="cs-CZ" dirty="0" smtClean="0"/>
              <a:t>: </a:t>
            </a: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zojuist</a:t>
            </a:r>
            <a:r>
              <a:rPr lang="cs-CZ" dirty="0" smtClean="0"/>
              <a:t> al </a:t>
            </a:r>
            <a:r>
              <a:rPr lang="cs-CZ" dirty="0" err="1" smtClean="0"/>
              <a:t>besproken</a:t>
            </a:r>
            <a:r>
              <a:rPr lang="cs-CZ" dirty="0" smtClean="0"/>
              <a:t> </a:t>
            </a:r>
            <a:r>
              <a:rPr lang="cs-CZ" dirty="0" err="1" smtClean="0"/>
              <a:t>hebben</a:t>
            </a:r>
            <a:r>
              <a:rPr lang="cs-CZ" dirty="0" smtClean="0"/>
              <a:t>. </a:t>
            </a:r>
            <a:r>
              <a:rPr lang="cs-CZ" dirty="0" err="1" smtClean="0"/>
              <a:t>Daarnaast</a:t>
            </a:r>
            <a:r>
              <a:rPr lang="cs-CZ" dirty="0" smtClean="0"/>
              <a:t>: </a:t>
            </a:r>
            <a:r>
              <a:rPr lang="cs-CZ" dirty="0" err="1" smtClean="0"/>
              <a:t>zorg</a:t>
            </a:r>
            <a:r>
              <a:rPr lang="cs-CZ" dirty="0" smtClean="0"/>
              <a:t> </a:t>
            </a:r>
            <a:r>
              <a:rPr lang="cs-CZ" dirty="0" err="1" smtClean="0"/>
              <a:t>ervoor</a:t>
            </a:r>
            <a:r>
              <a:rPr lang="cs-CZ" dirty="0" smtClean="0"/>
              <a:t> dat je </a:t>
            </a:r>
            <a:r>
              <a:rPr lang="cs-CZ" dirty="0" err="1" smtClean="0"/>
              <a:t>duidelijk</a:t>
            </a:r>
            <a:r>
              <a:rPr lang="cs-CZ" dirty="0" smtClean="0"/>
              <a:t> </a:t>
            </a:r>
            <a:r>
              <a:rPr lang="cs-CZ" dirty="0" err="1" smtClean="0"/>
              <a:t>formuleert</a:t>
            </a:r>
            <a:r>
              <a:rPr lang="cs-CZ" dirty="0" smtClean="0"/>
              <a:t> en </a:t>
            </a:r>
            <a:r>
              <a:rPr lang="cs-CZ" dirty="0" err="1" smtClean="0"/>
              <a:t>alles</a:t>
            </a:r>
            <a:r>
              <a:rPr lang="cs-CZ" dirty="0" smtClean="0"/>
              <a:t> </a:t>
            </a:r>
            <a:r>
              <a:rPr lang="cs-CZ" dirty="0" err="1" smtClean="0"/>
              <a:t>wat</a:t>
            </a:r>
            <a:r>
              <a:rPr lang="cs-CZ" dirty="0" smtClean="0"/>
              <a:t> je </a:t>
            </a:r>
            <a:r>
              <a:rPr lang="cs-CZ" dirty="0" err="1" smtClean="0"/>
              <a:t>opviel</a:t>
            </a:r>
            <a:r>
              <a:rPr lang="cs-CZ" dirty="0" smtClean="0"/>
              <a:t> </a:t>
            </a:r>
            <a:r>
              <a:rPr lang="cs-CZ" dirty="0" err="1" smtClean="0"/>
              <a:t>bespreekt</a:t>
            </a:r>
            <a:r>
              <a:rPr lang="cs-CZ" dirty="0" smtClean="0"/>
              <a:t>, maar </a:t>
            </a:r>
            <a:r>
              <a:rPr lang="cs-CZ" dirty="0" err="1" smtClean="0"/>
              <a:t>steeds</a:t>
            </a:r>
            <a:r>
              <a:rPr lang="cs-CZ" dirty="0" smtClean="0"/>
              <a:t> </a:t>
            </a:r>
            <a:r>
              <a:rPr lang="cs-CZ" dirty="0" err="1" smtClean="0"/>
              <a:t>beleeft</a:t>
            </a:r>
            <a:r>
              <a:rPr lang="cs-CZ" dirty="0" smtClean="0"/>
              <a:t> </a:t>
            </a:r>
            <a:r>
              <a:rPr lang="cs-CZ" dirty="0" err="1" smtClean="0"/>
              <a:t>blijft</a:t>
            </a:r>
            <a:r>
              <a:rPr lang="cs-CZ" dirty="0" smtClean="0"/>
              <a:t> en 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altijd</a:t>
            </a:r>
            <a:r>
              <a:rPr lang="cs-CZ" dirty="0" smtClean="0"/>
              <a:t> (en </a:t>
            </a:r>
            <a:r>
              <a:rPr lang="cs-CZ" dirty="0" err="1" smtClean="0"/>
              <a:t>dit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belangrijk</a:t>
            </a:r>
            <a:r>
              <a:rPr lang="cs-CZ" dirty="0" smtClean="0"/>
              <a:t>) </a:t>
            </a:r>
            <a:r>
              <a:rPr lang="cs-CZ" dirty="0" err="1" smtClean="0"/>
              <a:t>iets</a:t>
            </a:r>
            <a:r>
              <a:rPr lang="cs-CZ" dirty="0" smtClean="0"/>
              <a:t> </a:t>
            </a:r>
            <a:r>
              <a:rPr lang="cs-CZ" dirty="0" err="1" smtClean="0"/>
              <a:t>benoemt</a:t>
            </a:r>
            <a:r>
              <a:rPr lang="cs-CZ" dirty="0" smtClean="0"/>
              <a:t> </a:t>
            </a:r>
            <a:r>
              <a:rPr lang="cs-CZ" dirty="0" err="1" smtClean="0"/>
              <a:t>wat</a:t>
            </a:r>
            <a:r>
              <a:rPr lang="cs-CZ" dirty="0" smtClean="0"/>
              <a:t> je </a:t>
            </a:r>
            <a:r>
              <a:rPr lang="cs-CZ" dirty="0" err="1" smtClean="0"/>
              <a:t>goed</a:t>
            </a:r>
            <a:r>
              <a:rPr lang="cs-CZ" dirty="0" smtClean="0"/>
              <a:t> </a:t>
            </a:r>
            <a:r>
              <a:rPr lang="cs-CZ" dirty="0" err="1" smtClean="0"/>
              <a:t>vond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 de </a:t>
            </a:r>
            <a:r>
              <a:rPr lang="cs-CZ" dirty="0" err="1" smtClean="0"/>
              <a:t>tekst</a:t>
            </a:r>
            <a:r>
              <a:rPr lang="cs-CZ" dirty="0" smtClean="0"/>
              <a:t>; </a:t>
            </a:r>
            <a:r>
              <a:rPr lang="cs-CZ" dirty="0" err="1" smtClean="0"/>
              <a:t>verder</a:t>
            </a:r>
            <a:r>
              <a:rPr lang="cs-CZ" dirty="0" smtClean="0"/>
              <a:t>: </a:t>
            </a:r>
            <a:r>
              <a:rPr lang="cs-CZ" dirty="0" err="1" smtClean="0"/>
              <a:t>schrijf</a:t>
            </a:r>
            <a:r>
              <a:rPr lang="cs-CZ" dirty="0" smtClean="0"/>
              <a:t> je </a:t>
            </a:r>
            <a:r>
              <a:rPr lang="cs-CZ" dirty="0" err="1" smtClean="0"/>
              <a:t>verslag</a:t>
            </a:r>
            <a:r>
              <a:rPr lang="cs-CZ" dirty="0" smtClean="0"/>
              <a:t> </a:t>
            </a:r>
            <a:r>
              <a:rPr lang="cs-CZ" dirty="0" err="1" smtClean="0"/>
              <a:t>alsof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brief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 de </a:t>
            </a:r>
            <a:r>
              <a:rPr lang="cs-CZ" dirty="0" err="1" smtClean="0"/>
              <a:t>schrijver</a:t>
            </a:r>
            <a:r>
              <a:rPr lang="cs-CZ" dirty="0" smtClean="0"/>
              <a:t> (</a:t>
            </a:r>
            <a:r>
              <a:rPr lang="cs-CZ" dirty="0" err="1" smtClean="0"/>
              <a:t>want</a:t>
            </a:r>
            <a:r>
              <a:rPr lang="cs-CZ" dirty="0" smtClean="0"/>
              <a:t> dat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het</a:t>
            </a:r>
            <a:r>
              <a:rPr lang="cs-CZ" dirty="0" smtClean="0"/>
              <a:t> in </a:t>
            </a:r>
            <a:r>
              <a:rPr lang="cs-CZ" dirty="0" err="1" smtClean="0"/>
              <a:t>feite</a:t>
            </a:r>
            <a:r>
              <a:rPr lang="cs-CZ" dirty="0" smtClean="0"/>
              <a:t> </a:t>
            </a:r>
            <a:r>
              <a:rPr lang="cs-CZ" dirty="0" err="1" smtClean="0"/>
              <a:t>ook</a:t>
            </a:r>
            <a:r>
              <a:rPr lang="cs-CZ" dirty="0" smtClean="0"/>
              <a:t>); </a:t>
            </a:r>
            <a:r>
              <a:rPr lang="cs-CZ" dirty="0" err="1" smtClean="0"/>
              <a:t>spreek</a:t>
            </a:r>
            <a:r>
              <a:rPr lang="cs-CZ" dirty="0" smtClean="0"/>
              <a:t> hem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haar</a:t>
            </a:r>
            <a:r>
              <a:rPr lang="cs-CZ" dirty="0" smtClean="0"/>
              <a:t> </a:t>
            </a:r>
            <a:r>
              <a:rPr lang="cs-CZ" dirty="0" err="1" smtClean="0"/>
              <a:t>af</a:t>
            </a:r>
            <a:r>
              <a:rPr lang="cs-CZ" dirty="0" smtClean="0"/>
              <a:t> en </a:t>
            </a:r>
            <a:r>
              <a:rPr lang="cs-CZ" dirty="0" err="1" smtClean="0"/>
              <a:t>toe</a:t>
            </a:r>
            <a:r>
              <a:rPr lang="cs-CZ" dirty="0" smtClean="0"/>
              <a:t> </a:t>
            </a:r>
            <a:r>
              <a:rPr lang="cs-CZ" dirty="0" err="1" smtClean="0"/>
              <a:t>aan</a:t>
            </a:r>
            <a:r>
              <a:rPr lang="cs-CZ" dirty="0" smtClean="0"/>
              <a:t>. </a:t>
            </a:r>
            <a:r>
              <a:rPr lang="cs-CZ" dirty="0" err="1" smtClean="0"/>
              <a:t>Bespreek</a:t>
            </a:r>
            <a:r>
              <a:rPr lang="cs-CZ" dirty="0" smtClean="0"/>
              <a:t> in </a:t>
            </a:r>
            <a:r>
              <a:rPr lang="cs-CZ" dirty="0" err="1" smtClean="0"/>
              <a:t>ieder</a:t>
            </a:r>
            <a:r>
              <a:rPr lang="cs-CZ" dirty="0" smtClean="0"/>
              <a:t> </a:t>
            </a:r>
            <a:r>
              <a:rPr lang="cs-CZ" dirty="0" err="1" smtClean="0"/>
              <a:t>geval</a:t>
            </a:r>
            <a:r>
              <a:rPr lang="cs-CZ" dirty="0" smtClean="0"/>
              <a:t>: </a:t>
            </a:r>
            <a:r>
              <a:rPr lang="cs-CZ" dirty="0" err="1" smtClean="0"/>
              <a:t>opbouw</a:t>
            </a:r>
            <a:r>
              <a:rPr lang="cs-CZ" dirty="0" smtClean="0"/>
              <a:t>, plot, </a:t>
            </a:r>
            <a:r>
              <a:rPr lang="cs-CZ" dirty="0" err="1" smtClean="0"/>
              <a:t>thematiek</a:t>
            </a:r>
            <a:r>
              <a:rPr lang="cs-CZ" dirty="0" smtClean="0"/>
              <a:t> en </a:t>
            </a:r>
            <a:r>
              <a:rPr lang="cs-CZ" dirty="0" err="1" smtClean="0"/>
              <a:t>stijl</a:t>
            </a:r>
            <a:r>
              <a:rPr lang="cs-CZ" dirty="0" smtClean="0"/>
              <a:t> en de </a:t>
            </a:r>
            <a:r>
              <a:rPr lang="cs-CZ" dirty="0" err="1" smtClean="0"/>
              <a:t>samenhang</a:t>
            </a:r>
            <a:r>
              <a:rPr lang="cs-CZ" dirty="0" smtClean="0"/>
              <a:t> </a:t>
            </a:r>
            <a:r>
              <a:rPr lang="cs-CZ" dirty="0" err="1" smtClean="0"/>
              <a:t>tussen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categorieën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18432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684</Words>
  <Application>Microsoft Office PowerPoint</Application>
  <PresentationFormat>Širokoúhlá obrazovka</PresentationFormat>
  <Paragraphs>51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Stilistiek van het Nederlands</vt:lpstr>
      <vt:lpstr>Vandaag</vt:lpstr>
      <vt:lpstr>Huishoudelijke mededelingen</vt:lpstr>
      <vt:lpstr>Het literaire tijdschrift als poortwachter: selectie en redactie</vt:lpstr>
      <vt:lpstr>Het literaire tijdschrift als poortwachter: selectie</vt:lpstr>
      <vt:lpstr>Het literaire tijdschrift als poortwachter: redactie</vt:lpstr>
      <vt:lpstr>Het literaire tijdschrift als poortwachter: het CCC-model (Jan Renkema, Schrijfwijzer)</vt:lpstr>
      <vt:lpstr>Formuleren hoofdstuk 2: de organisatie van informatie in een tekst</vt:lpstr>
      <vt:lpstr>Een tekst redigeren: in de tekst zelf vs. Het maken van een leesverslag</vt:lpstr>
      <vt:lpstr>Huiswerk</vt:lpstr>
      <vt:lpstr>Vergadering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Stilistiek van het Nederlands</dc:title>
  <dc:creator>FFUK</dc:creator>
  <cp:lastModifiedBy>FFUK</cp:lastModifiedBy>
  <cp:revision>5</cp:revision>
  <dcterms:created xsi:type="dcterms:W3CDTF">2019-11-04T16:49:31Z</dcterms:created>
  <dcterms:modified xsi:type="dcterms:W3CDTF">2019-11-04T17:36:34Z</dcterms:modified>
</cp:coreProperties>
</file>