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5" r:id="rId8"/>
    <p:sldId id="264" r:id="rId9"/>
    <p:sldId id="263" r:id="rId10"/>
    <p:sldId id="266" r:id="rId11"/>
    <p:sldId id="270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17.03.2026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17.03.2026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17.03.2026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17.03.2026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17.03.2026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17.03.2026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17.03.2026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17.03.2026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17.03.2026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17.03.2026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17.03.2026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A2481B-5154-415F-B752-558547769AA3}" type="datetimeFigureOut">
              <a:rPr lang="cs-CZ" smtClean="0"/>
              <a:pPr/>
              <a:t>17.03.2026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Perfektivní – imperfektivní</a:t>
            </a:r>
            <a:br>
              <a:rPr lang="cs-CZ" dirty="0"/>
            </a:br>
            <a:r>
              <a:rPr lang="cs-CZ" dirty="0"/>
              <a:t>vánoční úklid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R. Kotková</a:t>
            </a:r>
          </a:p>
          <a:p>
            <a:r>
              <a:rPr lang="cs-CZ" dirty="0"/>
              <a:t>(obr. Česky krok za krokem, L12)</a:t>
            </a: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Budou péct</a:t>
            </a:r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49260" y="1916832"/>
            <a:ext cx="4560505" cy="338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ovéPole 4"/>
          <p:cNvSpPr txBox="1"/>
          <p:nvPr/>
        </p:nvSpPr>
        <p:spPr>
          <a:xfrm>
            <a:off x="2123728" y="5589240"/>
            <a:ext cx="39604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/>
              <a:t>péct</a:t>
            </a:r>
          </a:p>
          <a:p>
            <a:endParaRPr lang="cs-CZ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Vymaluje</a:t>
            </a:r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3" y="1608352"/>
            <a:ext cx="4536504" cy="3945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ovéPole 4"/>
          <p:cNvSpPr txBox="1"/>
          <p:nvPr/>
        </p:nvSpPr>
        <p:spPr>
          <a:xfrm>
            <a:off x="2339752" y="5589240"/>
            <a:ext cx="4248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/>
              <a:t>vymalovat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Vyluxujou</a:t>
            </a:r>
            <a:endParaRPr lang="cs-CZ" dirty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7" y="1484784"/>
            <a:ext cx="4314438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ovéPole 4"/>
          <p:cNvSpPr txBox="1"/>
          <p:nvPr/>
        </p:nvSpPr>
        <p:spPr>
          <a:xfrm>
            <a:off x="2195736" y="5589240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/>
              <a:t> vyluxovat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Budou mýt</a:t>
            </a:r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1556792"/>
            <a:ext cx="3744416" cy="3424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ovéPole 4"/>
          <p:cNvSpPr txBox="1"/>
          <p:nvPr/>
        </p:nvSpPr>
        <p:spPr>
          <a:xfrm>
            <a:off x="2267744" y="5373216"/>
            <a:ext cx="37444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/>
              <a:t>mýt</a:t>
            </a:r>
          </a:p>
          <a:p>
            <a:endParaRPr lang="cs-CZ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napíše</a:t>
            </a:r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7797" y="1988840"/>
            <a:ext cx="3862355" cy="2902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ovéPole 4"/>
          <p:cNvSpPr txBox="1"/>
          <p:nvPr/>
        </p:nvSpPr>
        <p:spPr>
          <a:xfrm>
            <a:off x="2195736" y="5445224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/>
              <a:t>napsal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Budou luxovat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1412776"/>
            <a:ext cx="4824535" cy="44951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ovéPole 4"/>
          <p:cNvSpPr txBox="1"/>
          <p:nvPr/>
        </p:nvSpPr>
        <p:spPr>
          <a:xfrm>
            <a:off x="1907704" y="5949280"/>
            <a:ext cx="4824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/>
              <a:t>Luxovat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Budou nakupovat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1" y="1905535"/>
            <a:ext cx="4200423" cy="3683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ovéPole 4"/>
          <p:cNvSpPr txBox="1"/>
          <p:nvPr/>
        </p:nvSpPr>
        <p:spPr>
          <a:xfrm>
            <a:off x="2195736" y="5949280"/>
            <a:ext cx="51125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/>
              <a:t>Nakupovat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vyperou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19" y="1739236"/>
            <a:ext cx="4568425" cy="38500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ovéPole 4"/>
          <p:cNvSpPr txBox="1"/>
          <p:nvPr/>
        </p:nvSpPr>
        <p:spPr>
          <a:xfrm>
            <a:off x="2411760" y="5877272"/>
            <a:ext cx="4536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/>
              <a:t>vyprat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Upečou cukroví</a:t>
            </a: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1933367"/>
            <a:ext cx="4363988" cy="34398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ovéPole 4"/>
          <p:cNvSpPr txBox="1"/>
          <p:nvPr/>
        </p:nvSpPr>
        <p:spPr>
          <a:xfrm>
            <a:off x="2411760" y="5517232"/>
            <a:ext cx="4032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/>
              <a:t>upéct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Nakoupí jídlo a dárky</a:t>
            </a: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5" y="1451814"/>
            <a:ext cx="4694951" cy="413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ovéPole 5"/>
          <p:cNvSpPr txBox="1"/>
          <p:nvPr/>
        </p:nvSpPr>
        <p:spPr>
          <a:xfrm>
            <a:off x="2123728" y="5805264"/>
            <a:ext cx="43204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/>
              <a:t>nakoupit</a:t>
            </a:r>
          </a:p>
          <a:p>
            <a:pPr algn="ctr"/>
            <a:endParaRPr lang="cs-CZ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Budou prát</a:t>
            </a:r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1642185"/>
            <a:ext cx="4320480" cy="3807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ovéPole 4"/>
          <p:cNvSpPr txBox="1"/>
          <p:nvPr/>
        </p:nvSpPr>
        <p:spPr>
          <a:xfrm>
            <a:off x="2123728" y="5733256"/>
            <a:ext cx="46085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/>
              <a:t>prát</a:t>
            </a:r>
          </a:p>
          <a:p>
            <a:endParaRPr lang="cs-CZ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Bude psát</a:t>
            </a: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1" y="1628800"/>
            <a:ext cx="4455495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ovéPole 4"/>
          <p:cNvSpPr txBox="1"/>
          <p:nvPr/>
        </p:nvSpPr>
        <p:spPr>
          <a:xfrm>
            <a:off x="2555776" y="5589240"/>
            <a:ext cx="35283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/>
              <a:t>Psát</a:t>
            </a:r>
          </a:p>
          <a:p>
            <a:pPr algn="ctr"/>
            <a:endParaRPr lang="cs-CZ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umyjou</a:t>
            </a:r>
            <a:endParaRPr lang="cs-CZ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1556792"/>
            <a:ext cx="4752528" cy="412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ovéPole 4"/>
          <p:cNvSpPr txBox="1"/>
          <p:nvPr/>
        </p:nvSpPr>
        <p:spPr>
          <a:xfrm>
            <a:off x="2555776" y="5949280"/>
            <a:ext cx="4464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/>
              <a:t>umýt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Motiv sady Office">
  <a:themeElements>
    <a:clrScheme name="Tok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56</Words>
  <Application>Microsoft Office PowerPoint</Application>
  <PresentationFormat>Předvádění na obrazovce (4:3)</PresentationFormat>
  <Paragraphs>29</Paragraphs>
  <Slides>14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7" baseType="lpstr">
      <vt:lpstr>Arial</vt:lpstr>
      <vt:lpstr>Calibri</vt:lpstr>
      <vt:lpstr>Motiv sady Office</vt:lpstr>
      <vt:lpstr>Perfektivní – imperfektivní vánoční úklid</vt:lpstr>
      <vt:lpstr>Budou luxovat</vt:lpstr>
      <vt:lpstr>Budou nakupovat</vt:lpstr>
      <vt:lpstr>vyperou</vt:lpstr>
      <vt:lpstr>Upečou cukroví</vt:lpstr>
      <vt:lpstr>Nakoupí jídlo a dárky</vt:lpstr>
      <vt:lpstr>Budou prát</vt:lpstr>
      <vt:lpstr>Bude psát</vt:lpstr>
      <vt:lpstr>umyjou</vt:lpstr>
      <vt:lpstr>Budou péct</vt:lpstr>
      <vt:lpstr>Vymaluje</vt:lpstr>
      <vt:lpstr>Vyluxujou</vt:lpstr>
      <vt:lpstr>Budou mýt</vt:lpstr>
      <vt:lpstr>napíše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Perfektivní – imperfektivní vánoční úklid</dc:title>
  <dc:creator>Radomila Kotková</dc:creator>
  <cp:lastModifiedBy>Radomila Kotková</cp:lastModifiedBy>
  <cp:revision>2</cp:revision>
  <dcterms:created xsi:type="dcterms:W3CDTF">2019-02-26T19:22:38Z</dcterms:created>
  <dcterms:modified xsi:type="dcterms:W3CDTF">2026-03-17T07:53:25Z</dcterms:modified>
</cp:coreProperties>
</file>