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63" r:id="rId8"/>
    <p:sldId id="27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5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67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59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44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50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0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3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F7E4-FDBA-4377-B271-4B8D714479C5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6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41728" y="3630146"/>
            <a:ext cx="9144000" cy="2387600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  <a:latin typeface="+mn-lt"/>
              </a:rPr>
              <a:t>VRAGENSTELLEN</a:t>
            </a:r>
            <a:r>
              <a:rPr lang="cs-CZ" sz="6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cs-CZ" sz="6600" b="1" dirty="0">
                <a:solidFill>
                  <a:srgbClr val="C00000"/>
                </a:solidFill>
                <a:latin typeface="+mn-lt"/>
              </a:rPr>
            </a:br>
            <a:r>
              <a:rPr lang="cs-CZ" sz="6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cs-CZ" sz="6600" b="1" dirty="0" smtClean="0">
                <a:solidFill>
                  <a:srgbClr val="C00000"/>
                </a:solidFill>
                <a:latin typeface="+mn-lt"/>
              </a:rPr>
            </a:br>
            <a:r>
              <a:rPr lang="cs-CZ" sz="6600" dirty="0" smtClean="0">
                <a:solidFill>
                  <a:srgbClr val="0070C0"/>
                </a:solidFill>
                <a:latin typeface="+mn-lt"/>
              </a:rPr>
              <a:t>OTÁZKY</a:t>
            </a:r>
            <a:endParaRPr lang="cs-CZ" sz="66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5" name="Obrázek 4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444" y="1620981"/>
            <a:ext cx="3457075" cy="3457075"/>
          </a:xfrm>
          <a:prstGeom prst="rect">
            <a:avLst/>
          </a:prstGeom>
        </p:spPr>
      </p:pic>
      <p:pic>
        <p:nvPicPr>
          <p:cNvPr id="3" name="Obrázek 2" descr="Download Text Symbol Question Mark Computer Graphics 3D HQ PNG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63" y="286326"/>
            <a:ext cx="2669309" cy="266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7858"/>
            <a:ext cx="10515600" cy="952798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latin typeface="+mn-lt"/>
              </a:rPr>
              <a:t>Jak tvoříme otázky? </a:t>
            </a:r>
            <a:endParaRPr lang="cs-CZ" sz="5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27" y="1080656"/>
            <a:ext cx="12007273" cy="566188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INVERZE</a:t>
            </a:r>
            <a:r>
              <a:rPr lang="cs-CZ" dirty="0" smtClean="0"/>
              <a:t> = 1. SLOVESO VE FINITNÍM TVARU – 2. PODMĚT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inverze</a:t>
            </a:r>
            <a:endParaRPr lang="cs-CZ" dirty="0"/>
          </a:p>
          <a:p>
            <a:endParaRPr lang="cs-CZ" sz="800" dirty="0" smtClean="0"/>
          </a:p>
          <a:p>
            <a:r>
              <a:rPr lang="en-US" b="1" dirty="0" smtClean="0"/>
              <a:t>N</a:t>
            </a:r>
            <a:r>
              <a:rPr lang="cs-CZ" b="1" dirty="0" smtClean="0"/>
              <a:t>EPOUŽÍVÁME POMOCNÉ </a:t>
            </a:r>
            <a:r>
              <a:rPr lang="cs-CZ" dirty="0" smtClean="0"/>
              <a:t>SLOVESO (x AJ)</a:t>
            </a:r>
          </a:p>
          <a:p>
            <a:pPr marL="0" indent="0">
              <a:buNone/>
            </a:pPr>
            <a:endParaRPr lang="cs-CZ" sz="800" b="1" dirty="0" smtClean="0"/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FINITN</a:t>
            </a:r>
            <a:r>
              <a:rPr lang="cs-CZ" b="1" dirty="0" smtClean="0">
                <a:solidFill>
                  <a:srgbClr val="C00000"/>
                </a:solidFill>
              </a:rPr>
              <a:t>Í </a:t>
            </a:r>
            <a:r>
              <a:rPr lang="en-US" b="1" dirty="0" smtClean="0">
                <a:solidFill>
                  <a:srgbClr val="C00000"/>
                </a:solidFill>
              </a:rPr>
              <a:t>SLOVESO</a:t>
            </a:r>
            <a:r>
              <a:rPr lang="cs-CZ" b="1" dirty="0" smtClean="0">
                <a:solidFill>
                  <a:srgbClr val="C00000"/>
                </a:solidFill>
              </a:rPr>
              <a:t> + PODMĚT + </a:t>
            </a:r>
            <a:r>
              <a:rPr lang="cs-CZ" b="1" dirty="0" err="1" smtClean="0">
                <a:solidFill>
                  <a:srgbClr val="C00000"/>
                </a:solidFill>
              </a:rPr>
              <a:t>zbyték</a:t>
            </a:r>
            <a:r>
              <a:rPr lang="cs-CZ" b="1" dirty="0" smtClean="0">
                <a:solidFill>
                  <a:srgbClr val="C00000"/>
                </a:solidFill>
              </a:rPr>
              <a:t> věty  </a:t>
            </a:r>
            <a:r>
              <a:rPr lang="cs-CZ" b="1" dirty="0" smtClean="0"/>
              <a:t>(JA-NEE-</a:t>
            </a:r>
            <a:r>
              <a:rPr lang="cs-CZ" b="1" dirty="0" err="1" smtClean="0"/>
              <a:t>vragen</a:t>
            </a:r>
            <a:r>
              <a:rPr lang="cs-CZ" b="1" dirty="0" smtClean="0"/>
              <a:t>)</a:t>
            </a:r>
          </a:p>
          <a:p>
            <a:r>
              <a:rPr lang="cs-CZ" b="1" i="1" dirty="0" smtClean="0">
                <a:solidFill>
                  <a:srgbClr val="7030A0"/>
                </a:solidFill>
              </a:rPr>
              <a:t>Ben je student </a:t>
            </a:r>
            <a:r>
              <a:rPr lang="cs-CZ" b="1" i="1" dirty="0" err="1" smtClean="0">
                <a:solidFill>
                  <a:srgbClr val="7030A0"/>
                </a:solidFill>
              </a:rPr>
              <a:t>Nederlands</a:t>
            </a:r>
            <a:r>
              <a:rPr lang="cs-CZ" b="1" i="1" dirty="0" smtClean="0">
                <a:solidFill>
                  <a:srgbClr val="7030A0"/>
                </a:solidFill>
              </a:rPr>
              <a:t>?</a:t>
            </a:r>
          </a:p>
          <a:p>
            <a:r>
              <a:rPr lang="cs-CZ" b="1" i="1" dirty="0" err="1" smtClean="0">
                <a:solidFill>
                  <a:srgbClr val="7030A0"/>
                </a:solidFill>
              </a:rPr>
              <a:t>Heb</a:t>
            </a:r>
            <a:r>
              <a:rPr lang="cs-CZ" b="1" i="1" dirty="0" smtClean="0">
                <a:solidFill>
                  <a:srgbClr val="7030A0"/>
                </a:solidFill>
              </a:rPr>
              <a:t> je </a:t>
            </a:r>
            <a:r>
              <a:rPr lang="cs-CZ" b="1" i="1" dirty="0" err="1" smtClean="0">
                <a:solidFill>
                  <a:srgbClr val="7030A0"/>
                </a:solidFill>
              </a:rPr>
              <a:t>een</a:t>
            </a:r>
            <a:r>
              <a:rPr lang="cs-CZ" b="1" i="1" dirty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auto?</a:t>
            </a:r>
          </a:p>
          <a:p>
            <a:r>
              <a:rPr lang="cs-CZ" b="1" i="1" dirty="0" smtClean="0">
                <a:solidFill>
                  <a:srgbClr val="7030A0"/>
                </a:solidFill>
              </a:rPr>
              <a:t>Kom je </a:t>
            </a:r>
            <a:r>
              <a:rPr lang="cs-CZ" b="1" i="1" dirty="0" err="1" smtClean="0">
                <a:solidFill>
                  <a:srgbClr val="7030A0"/>
                </a:solidFill>
              </a:rPr>
              <a:t>uit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Tsjechië</a:t>
            </a:r>
            <a:r>
              <a:rPr lang="cs-CZ" b="1" i="1" dirty="0" smtClean="0">
                <a:solidFill>
                  <a:srgbClr val="7030A0"/>
                </a:solidFill>
              </a:rPr>
              <a:t>? </a:t>
            </a:r>
          </a:p>
          <a:p>
            <a:pPr marL="0" indent="0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cs-CZ" b="1" dirty="0" smtClean="0">
                <a:solidFill>
                  <a:srgbClr val="C00000"/>
                </a:solidFill>
              </a:rPr>
              <a:t>TÁZACÍ SLOVO + FINITNÍ SLOVESO + zbytek věty </a:t>
            </a:r>
            <a:r>
              <a:rPr lang="cs-CZ" b="1" dirty="0" smtClean="0"/>
              <a:t>(</a:t>
            </a:r>
            <a:r>
              <a:rPr lang="cs-CZ" b="1" dirty="0" err="1" smtClean="0"/>
              <a:t>vraagwoord-vragen</a:t>
            </a:r>
            <a:r>
              <a:rPr lang="cs-CZ" b="1" dirty="0"/>
              <a:t>)</a:t>
            </a:r>
          </a:p>
          <a:p>
            <a:pPr marL="514350" indent="-514350">
              <a:buAutoNum type="arabicPeriod" startAt="2"/>
            </a:pPr>
            <a:endParaRPr lang="cs-CZ" sz="900" b="1" dirty="0" smtClean="0">
              <a:solidFill>
                <a:srgbClr val="C00000"/>
              </a:solidFill>
            </a:endParaRPr>
          </a:p>
          <a:p>
            <a:r>
              <a:rPr lang="cs-CZ" b="1" i="1" dirty="0" err="1" smtClean="0">
                <a:solidFill>
                  <a:srgbClr val="7030A0"/>
                </a:solidFill>
              </a:rPr>
              <a:t>Waar</a:t>
            </a:r>
            <a:r>
              <a:rPr lang="cs-CZ" b="1" i="1" dirty="0" smtClean="0">
                <a:solidFill>
                  <a:srgbClr val="7030A0"/>
                </a:solidFill>
              </a:rPr>
              <a:t> kom je </a:t>
            </a:r>
            <a:r>
              <a:rPr lang="cs-CZ" b="1" i="1" dirty="0" err="1" smtClean="0">
                <a:solidFill>
                  <a:srgbClr val="7030A0"/>
                </a:solidFill>
              </a:rPr>
              <a:t>vandaan</a:t>
            </a:r>
            <a:r>
              <a:rPr lang="cs-CZ" b="1" i="1" dirty="0" smtClean="0">
                <a:solidFill>
                  <a:srgbClr val="7030A0"/>
                </a:solidFill>
              </a:rPr>
              <a:t>?</a:t>
            </a:r>
            <a:endParaRPr lang="cs-CZ" b="1" i="1" dirty="0">
              <a:solidFill>
                <a:srgbClr val="7030A0"/>
              </a:solidFill>
            </a:endParaRPr>
          </a:p>
          <a:p>
            <a:r>
              <a:rPr lang="cs-CZ" b="1" i="1" dirty="0" err="1" smtClean="0">
                <a:solidFill>
                  <a:srgbClr val="7030A0"/>
                </a:solidFill>
              </a:rPr>
              <a:t>Hoe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laat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begint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het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college</a:t>
            </a:r>
            <a:r>
              <a:rPr lang="cs-CZ" b="1" i="1" dirty="0" smtClean="0">
                <a:solidFill>
                  <a:srgbClr val="7030A0"/>
                </a:solidFill>
              </a:rPr>
              <a:t>? </a:t>
            </a:r>
            <a:endParaRPr lang="cs-CZ" b="1" i="1" dirty="0">
              <a:solidFill>
                <a:srgbClr val="7030A0"/>
              </a:solidFill>
            </a:endParaRPr>
          </a:p>
          <a:p>
            <a:r>
              <a:rPr lang="cs-CZ" b="1" i="1" dirty="0" err="1" smtClean="0">
                <a:solidFill>
                  <a:srgbClr val="7030A0"/>
                </a:solidFill>
              </a:rPr>
              <a:t>Wie</a:t>
            </a:r>
            <a:r>
              <a:rPr lang="cs-CZ" b="1" i="1" dirty="0" smtClean="0">
                <a:solidFill>
                  <a:srgbClr val="7030A0"/>
                </a:solidFill>
              </a:rPr>
              <a:t> kan </a:t>
            </a:r>
            <a:r>
              <a:rPr lang="cs-CZ" b="1" i="1" dirty="0" err="1" smtClean="0">
                <a:solidFill>
                  <a:srgbClr val="7030A0"/>
                </a:solidFill>
              </a:rPr>
              <a:t>me</a:t>
            </a:r>
            <a:r>
              <a:rPr lang="cs-CZ" b="1" i="1" dirty="0" smtClean="0">
                <a:solidFill>
                  <a:srgbClr val="7030A0"/>
                </a:solidFill>
              </a:rPr>
              <a:t> nu </a:t>
            </a:r>
            <a:r>
              <a:rPr lang="cs-CZ" b="1" i="1" dirty="0" err="1" smtClean="0">
                <a:solidFill>
                  <a:srgbClr val="7030A0"/>
                </a:solidFill>
              </a:rPr>
              <a:t>helpen</a:t>
            </a:r>
            <a:r>
              <a:rPr lang="cs-CZ" b="1" i="1" dirty="0" smtClean="0">
                <a:solidFill>
                  <a:srgbClr val="7030A0"/>
                </a:solidFill>
              </a:rPr>
              <a:t>?  </a:t>
            </a:r>
            <a:endParaRPr lang="cs-CZ" b="1" i="1" dirty="0">
              <a:solidFill>
                <a:srgbClr val="7030A0"/>
              </a:solidFill>
            </a:endParaRPr>
          </a:p>
          <a:p>
            <a:pPr marL="514350" indent="-514350">
              <a:buAutoNum type="arabicPeriod" startAt="2"/>
            </a:pP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5" name="Obrázek 4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917" y="0"/>
            <a:ext cx="1697767" cy="1697767"/>
          </a:xfrm>
          <a:prstGeom prst="rect">
            <a:avLst/>
          </a:prstGeom>
        </p:spPr>
      </p:pic>
      <p:pic>
        <p:nvPicPr>
          <p:cNvPr id="6" name="Obrázek 5" descr="Download Text Symbol Question Mark Computer Graphics 3D HQ PNG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800" y="3404035"/>
            <a:ext cx="2542200" cy="285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HW (</a:t>
            </a:r>
            <a:r>
              <a:rPr lang="cs-CZ" dirty="0" err="1" smtClean="0"/>
              <a:t>moodle</a:t>
            </a:r>
            <a:r>
              <a:rPr lang="cs-CZ" dirty="0" smtClean="0"/>
              <a:t>): </a:t>
            </a:r>
            <a:r>
              <a:rPr lang="cs-CZ" b="1" dirty="0"/>
              <a:t>Vytvořte </a:t>
            </a:r>
            <a:r>
              <a:rPr lang="cs-CZ" b="1" dirty="0" smtClean="0"/>
              <a:t>otázku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873" y="914400"/>
            <a:ext cx="11471563" cy="579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a</a:t>
            </a:r>
            <a:r>
              <a:rPr lang="cs-CZ" b="1" dirty="0"/>
              <a:t>. doplňovací otázky:</a:t>
            </a:r>
            <a:endParaRPr lang="cs-CZ" dirty="0"/>
          </a:p>
          <a:p>
            <a:r>
              <a:rPr lang="cs-CZ" dirty="0" err="1"/>
              <a:t>Hoe</a:t>
            </a:r>
            <a:r>
              <a:rPr lang="cs-CZ" dirty="0"/>
              <a:t>_________________________________?		 </a:t>
            </a:r>
            <a:endParaRPr lang="cs-CZ" dirty="0" smtClean="0"/>
          </a:p>
          <a:p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/>
              <a:t>______________________________?</a:t>
            </a:r>
          </a:p>
          <a:p>
            <a:r>
              <a:rPr lang="cs-CZ" dirty="0" err="1"/>
              <a:t>Waar</a:t>
            </a:r>
            <a:r>
              <a:rPr lang="cs-CZ" dirty="0"/>
              <a:t> _______________________________?		</a:t>
            </a:r>
            <a:endParaRPr lang="cs-CZ" dirty="0" smtClean="0"/>
          </a:p>
          <a:p>
            <a:r>
              <a:rPr lang="cs-CZ" dirty="0" err="1" smtClean="0"/>
              <a:t>Wanneer</a:t>
            </a:r>
            <a:r>
              <a:rPr lang="cs-CZ" dirty="0" smtClean="0"/>
              <a:t> </a:t>
            </a:r>
            <a:r>
              <a:rPr lang="cs-CZ" dirty="0"/>
              <a:t>__________________________?</a:t>
            </a:r>
          </a:p>
          <a:p>
            <a:r>
              <a:rPr lang="cs-CZ" dirty="0" err="1"/>
              <a:t>Hoe</a:t>
            </a:r>
            <a:r>
              <a:rPr lang="cs-CZ" dirty="0"/>
              <a:t> </a:t>
            </a:r>
            <a:r>
              <a:rPr lang="cs-CZ" dirty="0" err="1"/>
              <a:t>veel</a:t>
            </a:r>
            <a:r>
              <a:rPr lang="cs-CZ" dirty="0"/>
              <a:t> ___________________________? 		</a:t>
            </a:r>
            <a:endParaRPr lang="cs-CZ" dirty="0" smtClean="0"/>
          </a:p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/>
              <a:t>laat</a:t>
            </a:r>
            <a:r>
              <a:rPr lang="cs-CZ" dirty="0"/>
              <a:t> ___________________________?</a:t>
            </a:r>
          </a:p>
          <a:p>
            <a:r>
              <a:rPr lang="cs-CZ" dirty="0" err="1"/>
              <a:t>Hoe</a:t>
            </a:r>
            <a:r>
              <a:rPr lang="cs-CZ" dirty="0"/>
              <a:t> </a:t>
            </a:r>
            <a:r>
              <a:rPr lang="cs-CZ" dirty="0" err="1"/>
              <a:t>oud</a:t>
            </a:r>
            <a:r>
              <a:rPr lang="cs-CZ" dirty="0"/>
              <a:t> _________________________?		</a:t>
            </a:r>
            <a:endParaRPr lang="cs-CZ" dirty="0" smtClean="0"/>
          </a:p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/>
              <a:t>______________________________?</a:t>
            </a:r>
          </a:p>
          <a:p>
            <a:r>
              <a:rPr lang="cs-CZ" dirty="0" err="1"/>
              <a:t>Welke</a:t>
            </a:r>
            <a:r>
              <a:rPr lang="cs-CZ" dirty="0"/>
              <a:t> ___________________________?		</a:t>
            </a:r>
            <a:endParaRPr lang="cs-CZ" dirty="0" smtClean="0"/>
          </a:p>
          <a:p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/>
              <a:t>welk</a:t>
            </a:r>
            <a:r>
              <a:rPr lang="cs-CZ" dirty="0"/>
              <a:t>(e)  __________________________?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HW (</a:t>
            </a:r>
            <a:r>
              <a:rPr lang="cs-CZ" dirty="0" err="1" smtClean="0"/>
              <a:t>moodle</a:t>
            </a:r>
            <a:r>
              <a:rPr lang="cs-CZ" dirty="0" smtClean="0"/>
              <a:t>): </a:t>
            </a:r>
            <a:r>
              <a:rPr lang="cs-CZ" b="1" dirty="0"/>
              <a:t>Vytvořte </a:t>
            </a:r>
            <a:r>
              <a:rPr lang="cs-CZ" b="1" dirty="0" smtClean="0"/>
              <a:t>otázku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873" y="914400"/>
            <a:ext cx="11471563" cy="57912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a</a:t>
            </a:r>
            <a:r>
              <a:rPr lang="cs-CZ" b="1" dirty="0"/>
              <a:t>. doplňovací otázky:</a:t>
            </a:r>
            <a:endParaRPr lang="cs-CZ" dirty="0"/>
          </a:p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heet</a:t>
            </a:r>
            <a:r>
              <a:rPr lang="cs-CZ" dirty="0" smtClean="0"/>
              <a:t> je </a:t>
            </a:r>
            <a:r>
              <a:rPr lang="cs-CZ" dirty="0" err="1" smtClean="0"/>
              <a:t>zusje</a:t>
            </a:r>
            <a:r>
              <a:rPr lang="cs-CZ" dirty="0" smtClean="0"/>
              <a:t>? /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gaat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met je </a:t>
            </a:r>
            <a:r>
              <a:rPr lang="cs-CZ" dirty="0" err="1" smtClean="0"/>
              <a:t>ouders</a:t>
            </a:r>
            <a:r>
              <a:rPr lang="cs-CZ" dirty="0" smtClean="0"/>
              <a:t>? /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spreek</a:t>
            </a:r>
            <a:r>
              <a:rPr lang="cs-CZ" dirty="0" smtClean="0"/>
              <a:t> je </a:t>
            </a:r>
            <a:r>
              <a:rPr lang="cs-CZ" dirty="0" err="1" smtClean="0"/>
              <a:t>dit</a:t>
            </a:r>
            <a:r>
              <a:rPr lang="cs-CZ" dirty="0" smtClean="0"/>
              <a:t> </a:t>
            </a:r>
            <a:r>
              <a:rPr lang="cs-CZ" dirty="0" err="1" smtClean="0"/>
              <a:t>uit</a:t>
            </a:r>
            <a:r>
              <a:rPr lang="cs-CZ" dirty="0" smtClean="0"/>
              <a:t>?</a:t>
            </a:r>
            <a:r>
              <a:rPr lang="cs-CZ" dirty="0"/>
              <a:t>	 </a:t>
            </a:r>
            <a:endParaRPr lang="cs-CZ" dirty="0" smtClean="0"/>
          </a:p>
          <a:p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je </a:t>
            </a:r>
            <a:r>
              <a:rPr lang="cs-CZ" dirty="0" err="1" smtClean="0"/>
              <a:t>beroep</a:t>
            </a:r>
            <a:r>
              <a:rPr lang="cs-CZ" dirty="0" smtClean="0"/>
              <a:t> / </a:t>
            </a:r>
            <a:r>
              <a:rPr lang="cs-CZ" dirty="0" err="1" smtClean="0"/>
              <a:t>baan</a:t>
            </a:r>
            <a:r>
              <a:rPr lang="cs-CZ" dirty="0" smtClean="0"/>
              <a:t>? /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jouw</a:t>
            </a:r>
            <a:r>
              <a:rPr lang="cs-CZ" dirty="0" smtClean="0"/>
              <a:t> </a:t>
            </a:r>
            <a:r>
              <a:rPr lang="cs-CZ" dirty="0" err="1" smtClean="0"/>
              <a:t>vriends</a:t>
            </a:r>
            <a:r>
              <a:rPr lang="cs-CZ" dirty="0" smtClean="0"/>
              <a:t> </a:t>
            </a:r>
            <a:r>
              <a:rPr lang="cs-CZ" dirty="0" err="1" smtClean="0"/>
              <a:t>naam</a:t>
            </a:r>
            <a:r>
              <a:rPr lang="cs-CZ" dirty="0" smtClean="0"/>
              <a:t>? /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studeer</a:t>
            </a:r>
            <a:r>
              <a:rPr lang="cs-CZ" dirty="0" smtClean="0"/>
              <a:t> je? </a:t>
            </a:r>
          </a:p>
          <a:p>
            <a:r>
              <a:rPr lang="cs-CZ" dirty="0" err="1" smtClean="0"/>
              <a:t>Waar</a:t>
            </a:r>
            <a:r>
              <a:rPr lang="cs-CZ" dirty="0" smtClean="0"/>
              <a:t> </a:t>
            </a:r>
            <a:r>
              <a:rPr lang="cs-CZ" dirty="0" err="1" smtClean="0"/>
              <a:t>komt</a:t>
            </a:r>
            <a:r>
              <a:rPr lang="cs-CZ" dirty="0" smtClean="0"/>
              <a:t> je docente </a:t>
            </a:r>
            <a:r>
              <a:rPr lang="cs-CZ" dirty="0" err="1" smtClean="0"/>
              <a:t>vandaan</a:t>
            </a:r>
            <a:r>
              <a:rPr lang="cs-CZ" dirty="0" smtClean="0"/>
              <a:t>?  /  </a:t>
            </a:r>
            <a:r>
              <a:rPr lang="cs-CZ" dirty="0" err="1" smtClean="0"/>
              <a:t>Waar</a:t>
            </a:r>
            <a:r>
              <a:rPr lang="cs-CZ" dirty="0" smtClean="0"/>
              <a:t> </a:t>
            </a:r>
            <a:r>
              <a:rPr lang="cs-CZ" dirty="0" err="1" smtClean="0"/>
              <a:t>wonen</a:t>
            </a:r>
            <a:r>
              <a:rPr lang="cs-CZ" dirty="0" smtClean="0"/>
              <a:t> je </a:t>
            </a:r>
            <a:r>
              <a:rPr lang="cs-CZ" dirty="0" err="1" smtClean="0"/>
              <a:t>ouders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Waar</a:t>
            </a:r>
            <a:r>
              <a:rPr lang="cs-CZ" dirty="0" smtClean="0"/>
              <a:t> </a:t>
            </a:r>
            <a:r>
              <a:rPr lang="cs-CZ" dirty="0" err="1"/>
              <a:t>ga</a:t>
            </a:r>
            <a:r>
              <a:rPr lang="cs-CZ" dirty="0"/>
              <a:t> je </a:t>
            </a:r>
            <a:r>
              <a:rPr lang="cs-CZ" dirty="0" err="1"/>
              <a:t>heen</a:t>
            </a:r>
            <a:r>
              <a:rPr lang="cs-CZ" dirty="0"/>
              <a:t>? /</a:t>
            </a:r>
            <a:r>
              <a:rPr lang="cs-CZ" dirty="0" smtClean="0"/>
              <a:t> </a:t>
            </a:r>
            <a:r>
              <a:rPr lang="cs-CZ" dirty="0" err="1" smtClean="0"/>
              <a:t>Waar</a:t>
            </a:r>
            <a:r>
              <a:rPr lang="cs-CZ" dirty="0" smtClean="0"/>
              <a:t> </a:t>
            </a:r>
            <a:r>
              <a:rPr lang="cs-CZ" dirty="0" err="1" smtClean="0"/>
              <a:t>gaan</a:t>
            </a:r>
            <a:r>
              <a:rPr lang="cs-CZ" dirty="0" smtClean="0"/>
              <a:t> de </a:t>
            </a:r>
            <a:r>
              <a:rPr lang="cs-CZ" dirty="0" err="1" smtClean="0"/>
              <a:t>studenten</a:t>
            </a:r>
            <a:r>
              <a:rPr lang="cs-CZ" dirty="0" smtClean="0"/>
              <a:t> </a:t>
            </a:r>
            <a:r>
              <a:rPr lang="cs-CZ" dirty="0" err="1" smtClean="0"/>
              <a:t>naartoe</a:t>
            </a:r>
            <a:r>
              <a:rPr lang="cs-CZ" dirty="0" smtClean="0"/>
              <a:t> na de les? </a:t>
            </a:r>
            <a:r>
              <a:rPr lang="cs-CZ" dirty="0"/>
              <a:t>		</a:t>
            </a:r>
            <a:endParaRPr lang="cs-CZ" dirty="0" smtClean="0"/>
          </a:p>
          <a:p>
            <a:r>
              <a:rPr lang="cs-CZ" dirty="0" err="1" smtClean="0"/>
              <a:t>Wanneer</a:t>
            </a:r>
            <a:r>
              <a:rPr lang="cs-CZ" dirty="0" smtClean="0"/>
              <a:t> </a:t>
            </a:r>
            <a:r>
              <a:rPr lang="cs-CZ" dirty="0" err="1" smtClean="0"/>
              <a:t>komt</a:t>
            </a:r>
            <a:r>
              <a:rPr lang="cs-CZ" dirty="0" smtClean="0"/>
              <a:t> je </a:t>
            </a:r>
            <a:r>
              <a:rPr lang="cs-CZ" dirty="0" err="1" smtClean="0"/>
              <a:t>broer</a:t>
            </a:r>
            <a:r>
              <a:rPr lang="cs-CZ" dirty="0" smtClean="0"/>
              <a:t> </a:t>
            </a:r>
            <a:r>
              <a:rPr lang="cs-CZ" dirty="0" err="1" smtClean="0"/>
              <a:t>terug</a:t>
            </a:r>
            <a:r>
              <a:rPr lang="cs-CZ" dirty="0" smtClean="0"/>
              <a:t>?  / </a:t>
            </a:r>
            <a:r>
              <a:rPr lang="cs-CZ" dirty="0" err="1" smtClean="0"/>
              <a:t>Wanneer</a:t>
            </a:r>
            <a:r>
              <a:rPr lang="cs-CZ" dirty="0" smtClean="0"/>
              <a:t> ben je </a:t>
            </a:r>
            <a:r>
              <a:rPr lang="cs-CZ" dirty="0" err="1" smtClean="0"/>
              <a:t>jarig</a:t>
            </a:r>
            <a:r>
              <a:rPr lang="cs-CZ" dirty="0" smtClean="0"/>
              <a:t>? </a:t>
            </a:r>
            <a:endParaRPr lang="cs-CZ" dirty="0"/>
          </a:p>
          <a:p>
            <a:r>
              <a:rPr lang="cs-CZ" dirty="0" err="1"/>
              <a:t>Hoe</a:t>
            </a:r>
            <a:r>
              <a:rPr lang="cs-CZ" dirty="0"/>
              <a:t> </a:t>
            </a:r>
            <a:r>
              <a:rPr lang="cs-CZ" dirty="0" err="1"/>
              <a:t>veel</a:t>
            </a:r>
            <a:r>
              <a:rPr lang="cs-CZ" dirty="0"/>
              <a:t> </a:t>
            </a:r>
            <a:r>
              <a:rPr lang="cs-CZ" dirty="0" err="1" smtClean="0"/>
              <a:t>vakken</a:t>
            </a:r>
            <a:r>
              <a:rPr lang="cs-CZ" dirty="0" smtClean="0"/>
              <a:t> </a:t>
            </a:r>
            <a:r>
              <a:rPr lang="cs-CZ" dirty="0" err="1" smtClean="0"/>
              <a:t>volg</a:t>
            </a:r>
            <a:r>
              <a:rPr lang="cs-CZ" dirty="0" smtClean="0"/>
              <a:t> je? / </a:t>
            </a:r>
            <a:r>
              <a:rPr lang="cs-CZ" dirty="0" err="1" smtClean="0"/>
              <a:t>Hoeveel</a:t>
            </a:r>
            <a:r>
              <a:rPr lang="cs-CZ" dirty="0"/>
              <a:t> </a:t>
            </a:r>
            <a:r>
              <a:rPr lang="cs-CZ" dirty="0" err="1" smtClean="0"/>
              <a:t>broers</a:t>
            </a:r>
            <a:r>
              <a:rPr lang="cs-CZ" dirty="0" smtClean="0"/>
              <a:t> en </a:t>
            </a:r>
            <a:r>
              <a:rPr lang="cs-CZ" dirty="0" err="1" smtClean="0"/>
              <a:t>zussen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 </a:t>
            </a:r>
            <a:r>
              <a:rPr lang="cs-CZ" dirty="0" err="1" smtClean="0"/>
              <a:t>jullie</a:t>
            </a:r>
            <a:r>
              <a:rPr lang="cs-CZ" dirty="0" smtClean="0"/>
              <a:t>?</a:t>
            </a:r>
            <a:r>
              <a:rPr lang="cs-CZ" dirty="0"/>
              <a:t>	</a:t>
            </a:r>
            <a:endParaRPr lang="cs-CZ" dirty="0" smtClean="0"/>
          </a:p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/>
              <a:t>laat</a:t>
            </a:r>
            <a:r>
              <a:rPr lang="cs-CZ" dirty="0"/>
              <a:t> </a:t>
            </a:r>
            <a:r>
              <a:rPr lang="cs-CZ" dirty="0" err="1" smtClean="0"/>
              <a:t>moet</a:t>
            </a:r>
            <a:r>
              <a:rPr lang="cs-CZ" dirty="0" smtClean="0"/>
              <a:t> je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huis</a:t>
            </a:r>
            <a:r>
              <a:rPr lang="cs-CZ" dirty="0" smtClean="0"/>
              <a:t>?  / 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laat</a:t>
            </a:r>
            <a:r>
              <a:rPr lang="cs-CZ" dirty="0" smtClean="0"/>
              <a:t> </a:t>
            </a:r>
            <a:r>
              <a:rPr lang="cs-CZ" dirty="0" err="1" smtClean="0"/>
              <a:t>kunnen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beginnen</a:t>
            </a:r>
            <a:r>
              <a:rPr lang="cs-CZ" dirty="0" smtClean="0"/>
              <a:t>? </a:t>
            </a:r>
            <a:endParaRPr lang="cs-CZ" dirty="0"/>
          </a:p>
          <a:p>
            <a:r>
              <a:rPr lang="cs-CZ" dirty="0" err="1"/>
              <a:t>Hoe</a:t>
            </a:r>
            <a:r>
              <a:rPr lang="cs-CZ" dirty="0"/>
              <a:t> </a:t>
            </a:r>
            <a:r>
              <a:rPr lang="cs-CZ" dirty="0" err="1"/>
              <a:t>oud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je </a:t>
            </a:r>
            <a:r>
              <a:rPr lang="cs-CZ" dirty="0" err="1" smtClean="0"/>
              <a:t>vriend</a:t>
            </a:r>
            <a:r>
              <a:rPr lang="cs-CZ" dirty="0" smtClean="0"/>
              <a:t>?  / 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oud</a:t>
            </a:r>
            <a:r>
              <a:rPr lang="cs-CZ" dirty="0" smtClean="0"/>
              <a:t> </a:t>
            </a:r>
            <a:r>
              <a:rPr lang="cs-CZ" dirty="0" err="1" smtClean="0"/>
              <a:t>moet</a:t>
            </a:r>
            <a:r>
              <a:rPr lang="cs-CZ" dirty="0" smtClean="0"/>
              <a:t> je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kunnen</a:t>
            </a:r>
            <a:r>
              <a:rPr lang="cs-CZ" dirty="0" smtClean="0"/>
              <a:t> </a:t>
            </a:r>
            <a:r>
              <a:rPr lang="cs-CZ" dirty="0" err="1" smtClean="0"/>
              <a:t>stemmen</a:t>
            </a:r>
            <a:r>
              <a:rPr lang="cs-CZ" dirty="0" smtClean="0"/>
              <a:t>? </a:t>
            </a:r>
            <a:r>
              <a:rPr lang="cs-CZ" dirty="0"/>
              <a:t>		</a:t>
            </a:r>
            <a:endParaRPr lang="cs-CZ" dirty="0" smtClean="0"/>
          </a:p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hij</a:t>
            </a:r>
            <a:r>
              <a:rPr lang="cs-CZ" dirty="0" smtClean="0"/>
              <a:t>?  /  </a:t>
            </a:r>
            <a:r>
              <a:rPr lang="cs-CZ" dirty="0" err="1" smtClean="0"/>
              <a:t>Wie</a:t>
            </a:r>
            <a:r>
              <a:rPr lang="cs-CZ" dirty="0" smtClean="0"/>
              <a:t> kan </a:t>
            </a:r>
            <a:r>
              <a:rPr lang="cs-CZ" dirty="0" err="1" smtClean="0"/>
              <a:t>me</a:t>
            </a:r>
            <a:r>
              <a:rPr lang="cs-CZ" dirty="0" smtClean="0"/>
              <a:t> nu </a:t>
            </a:r>
            <a:r>
              <a:rPr lang="cs-CZ" dirty="0" err="1" smtClean="0"/>
              <a:t>helpen</a:t>
            </a:r>
            <a:r>
              <a:rPr lang="cs-CZ" dirty="0" smtClean="0"/>
              <a:t>? / 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zien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hier</a:t>
            </a:r>
            <a:r>
              <a:rPr lang="cs-CZ" dirty="0" smtClean="0"/>
              <a:t>? </a:t>
            </a:r>
            <a:endParaRPr lang="cs-CZ" dirty="0"/>
          </a:p>
          <a:p>
            <a:r>
              <a:rPr lang="cs-CZ" dirty="0" err="1"/>
              <a:t>Welke</a:t>
            </a:r>
            <a:r>
              <a:rPr lang="cs-CZ" dirty="0"/>
              <a:t> </a:t>
            </a:r>
            <a:r>
              <a:rPr lang="cs-CZ" dirty="0" err="1" smtClean="0"/>
              <a:t>talen</a:t>
            </a:r>
            <a:r>
              <a:rPr lang="cs-CZ" dirty="0" smtClean="0"/>
              <a:t> </a:t>
            </a:r>
            <a:r>
              <a:rPr lang="cs-CZ" dirty="0" err="1" smtClean="0"/>
              <a:t>spreek</a:t>
            </a:r>
            <a:r>
              <a:rPr lang="cs-CZ" dirty="0" smtClean="0"/>
              <a:t> je?  / </a:t>
            </a: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landen</a:t>
            </a:r>
            <a:r>
              <a:rPr lang="cs-CZ" dirty="0" smtClean="0"/>
              <a:t> </a:t>
            </a:r>
            <a:r>
              <a:rPr lang="cs-CZ" dirty="0" err="1" smtClean="0"/>
              <a:t>ken</a:t>
            </a:r>
            <a:r>
              <a:rPr lang="cs-CZ" dirty="0" smtClean="0"/>
              <a:t> je? / </a:t>
            </a: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kleur</a:t>
            </a:r>
            <a:r>
              <a:rPr lang="cs-CZ" dirty="0" smtClean="0"/>
              <a:t> </a:t>
            </a:r>
            <a:r>
              <a:rPr lang="cs-CZ" dirty="0" err="1" smtClean="0"/>
              <a:t>vind</a:t>
            </a:r>
            <a:r>
              <a:rPr lang="cs-CZ" dirty="0" smtClean="0"/>
              <a:t> je </a:t>
            </a:r>
            <a:r>
              <a:rPr lang="cs-CZ" dirty="0" err="1" smtClean="0"/>
              <a:t>leuk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welk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komt</a:t>
            </a:r>
            <a:r>
              <a:rPr lang="cs-CZ" dirty="0"/>
              <a:t> </a:t>
            </a:r>
            <a:r>
              <a:rPr lang="cs-CZ" dirty="0" smtClean="0"/>
              <a:t>je docent </a:t>
            </a:r>
            <a:r>
              <a:rPr lang="cs-CZ" dirty="0" err="1" smtClean="0"/>
              <a:t>Nederlands</a:t>
            </a:r>
            <a:r>
              <a:rPr lang="cs-CZ" dirty="0" smtClean="0"/>
              <a:t>? / </a:t>
            </a: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staat</a:t>
            </a:r>
            <a:r>
              <a:rPr lang="cs-CZ" dirty="0" smtClean="0"/>
              <a:t> </a:t>
            </a:r>
            <a:r>
              <a:rPr lang="cs-CZ" dirty="0" err="1" smtClean="0"/>
              <a:t>komen</a:t>
            </a:r>
            <a:r>
              <a:rPr lang="cs-CZ" dirty="0" smtClean="0"/>
              <a:t> je </a:t>
            </a:r>
            <a:r>
              <a:rPr lang="cs-CZ" dirty="0" err="1" smtClean="0"/>
              <a:t>vrienden</a:t>
            </a:r>
            <a:r>
              <a:rPr lang="cs-CZ" dirty="0" smtClean="0"/>
              <a:t>?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4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2365"/>
            <a:ext cx="10515600" cy="877453"/>
          </a:xfrm>
        </p:spPr>
        <p:txBody>
          <a:bodyPr/>
          <a:lstStyle/>
          <a:p>
            <a:r>
              <a:rPr lang="cs-CZ" dirty="0"/>
              <a:t>HW (</a:t>
            </a:r>
            <a:r>
              <a:rPr lang="cs-CZ" dirty="0" err="1"/>
              <a:t>moodle</a:t>
            </a:r>
            <a:r>
              <a:rPr lang="cs-CZ" dirty="0"/>
              <a:t>): </a:t>
            </a:r>
            <a:r>
              <a:rPr lang="cs-CZ" b="1" dirty="0"/>
              <a:t>Vytvořte otázku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382" y="969818"/>
            <a:ext cx="11443854" cy="57357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b. zjišťovací otázky (</a:t>
            </a:r>
            <a:r>
              <a:rPr lang="cs-CZ" b="1" dirty="0" err="1"/>
              <a:t>ja-nee</a:t>
            </a:r>
            <a:r>
              <a:rPr lang="cs-CZ" b="1" dirty="0"/>
              <a:t> </a:t>
            </a:r>
            <a:r>
              <a:rPr lang="cs-CZ" b="1" dirty="0" err="1"/>
              <a:t>vragen</a:t>
            </a:r>
            <a:r>
              <a:rPr lang="cs-CZ" b="1" dirty="0"/>
              <a:t>)</a:t>
            </a:r>
            <a:endParaRPr lang="cs-CZ" dirty="0"/>
          </a:p>
          <a:p>
            <a:pPr>
              <a:spcAft>
                <a:spcPts val="1200"/>
              </a:spcAft>
            </a:pPr>
            <a:r>
              <a:rPr lang="cs-CZ" dirty="0"/>
              <a:t>Kom________________________________?		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err="1" smtClean="0"/>
              <a:t>Wonen</a:t>
            </a:r>
            <a:r>
              <a:rPr lang="cs-CZ" dirty="0" smtClean="0"/>
              <a:t> </a:t>
            </a:r>
            <a:r>
              <a:rPr lang="cs-CZ" dirty="0"/>
              <a:t>____________________________?</a:t>
            </a:r>
          </a:p>
          <a:p>
            <a:pPr>
              <a:spcAft>
                <a:spcPts val="1200"/>
              </a:spcAft>
            </a:pPr>
            <a:r>
              <a:rPr lang="cs-CZ" dirty="0" err="1"/>
              <a:t>Is</a:t>
            </a:r>
            <a:r>
              <a:rPr lang="cs-CZ" dirty="0"/>
              <a:t> ___________________________________?		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err="1" smtClean="0"/>
              <a:t>Heeft</a:t>
            </a:r>
            <a:r>
              <a:rPr lang="cs-CZ" dirty="0" smtClean="0"/>
              <a:t> </a:t>
            </a:r>
            <a:r>
              <a:rPr lang="cs-CZ" dirty="0"/>
              <a:t>____________________________?</a:t>
            </a:r>
          </a:p>
          <a:p>
            <a:pPr>
              <a:spcAft>
                <a:spcPts val="1200"/>
              </a:spcAft>
            </a:pPr>
            <a:r>
              <a:rPr lang="cs-CZ" dirty="0"/>
              <a:t>Ben __________________________________?		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err="1" smtClean="0"/>
              <a:t>Heb</a:t>
            </a:r>
            <a:r>
              <a:rPr lang="cs-CZ" dirty="0" smtClean="0"/>
              <a:t> </a:t>
            </a:r>
            <a:r>
              <a:rPr lang="cs-CZ" dirty="0"/>
              <a:t>______________________________?</a:t>
            </a:r>
          </a:p>
          <a:p>
            <a:pPr>
              <a:spcAft>
                <a:spcPts val="1200"/>
              </a:spcAft>
            </a:pPr>
            <a:r>
              <a:rPr lang="cs-CZ" dirty="0"/>
              <a:t>Kom _________________________________?		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err="1" smtClean="0"/>
              <a:t>Spreekt</a:t>
            </a:r>
            <a:r>
              <a:rPr lang="cs-CZ" dirty="0" smtClean="0"/>
              <a:t> _________________________?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8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2365"/>
            <a:ext cx="10515600" cy="877453"/>
          </a:xfrm>
        </p:spPr>
        <p:txBody>
          <a:bodyPr/>
          <a:lstStyle/>
          <a:p>
            <a:r>
              <a:rPr lang="cs-CZ" dirty="0"/>
              <a:t>HW (</a:t>
            </a:r>
            <a:r>
              <a:rPr lang="cs-CZ" dirty="0" err="1"/>
              <a:t>moodle</a:t>
            </a:r>
            <a:r>
              <a:rPr lang="cs-CZ" dirty="0"/>
              <a:t>): </a:t>
            </a:r>
            <a:r>
              <a:rPr lang="cs-CZ" b="1" dirty="0"/>
              <a:t>Vytvořte otázku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382" y="969818"/>
            <a:ext cx="11942618" cy="57357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b. zjišťovací otázky (</a:t>
            </a:r>
            <a:r>
              <a:rPr lang="cs-CZ" sz="3200" b="1" dirty="0" err="1"/>
              <a:t>ja-nee</a:t>
            </a:r>
            <a:r>
              <a:rPr lang="cs-CZ" sz="3200" b="1" dirty="0"/>
              <a:t> </a:t>
            </a:r>
            <a:r>
              <a:rPr lang="cs-CZ" sz="3200" b="1" dirty="0" err="1"/>
              <a:t>vragen</a:t>
            </a:r>
            <a:r>
              <a:rPr lang="cs-CZ" sz="3200" b="1" dirty="0"/>
              <a:t>)</a:t>
            </a:r>
            <a:endParaRPr lang="cs-CZ" sz="3200" dirty="0"/>
          </a:p>
          <a:p>
            <a:pPr>
              <a:spcAft>
                <a:spcPts val="1200"/>
              </a:spcAft>
            </a:pPr>
            <a:r>
              <a:rPr lang="cs-CZ" sz="3200" dirty="0" smtClean="0"/>
              <a:t>Kom je </a:t>
            </a:r>
            <a:r>
              <a:rPr lang="cs-CZ" sz="3200" dirty="0" err="1" smtClean="0"/>
              <a:t>mee</a:t>
            </a:r>
            <a:r>
              <a:rPr lang="cs-CZ" sz="3200" dirty="0" smtClean="0"/>
              <a:t> </a:t>
            </a:r>
            <a:r>
              <a:rPr lang="cs-CZ" sz="3200" dirty="0" err="1" smtClean="0"/>
              <a:t>naar</a:t>
            </a:r>
            <a:r>
              <a:rPr lang="cs-CZ" sz="3200" dirty="0" smtClean="0"/>
              <a:t> </a:t>
            </a:r>
            <a:r>
              <a:rPr lang="cs-CZ" sz="3200" dirty="0" err="1" smtClean="0"/>
              <a:t>het</a:t>
            </a:r>
            <a:r>
              <a:rPr lang="cs-CZ" sz="3200" dirty="0" smtClean="0"/>
              <a:t> café?  /  </a:t>
            </a:r>
            <a:r>
              <a:rPr lang="cs-CZ" sz="3200" dirty="0" err="1" smtClean="0"/>
              <a:t>Komt</a:t>
            </a:r>
            <a:r>
              <a:rPr lang="cs-CZ" sz="3200" dirty="0" smtClean="0"/>
              <a:t> je docent </a:t>
            </a:r>
            <a:r>
              <a:rPr lang="cs-CZ" sz="3200" dirty="0" err="1" smtClean="0"/>
              <a:t>uit</a:t>
            </a:r>
            <a:r>
              <a:rPr lang="cs-CZ" sz="3200" dirty="0" smtClean="0"/>
              <a:t> </a:t>
            </a:r>
            <a:r>
              <a:rPr lang="cs-CZ" sz="3200" dirty="0" err="1" smtClean="0"/>
              <a:t>België</a:t>
            </a:r>
            <a:r>
              <a:rPr lang="cs-CZ" sz="3200" dirty="0" smtClean="0"/>
              <a:t>? </a:t>
            </a:r>
            <a:r>
              <a:rPr lang="cs-CZ" sz="3200" dirty="0"/>
              <a:t>		</a:t>
            </a:r>
            <a:endParaRPr lang="cs-CZ" sz="3200" dirty="0" smtClean="0"/>
          </a:p>
          <a:p>
            <a:pPr>
              <a:spcAft>
                <a:spcPts val="1200"/>
              </a:spcAft>
            </a:pPr>
            <a:r>
              <a:rPr lang="cs-CZ" sz="3200" dirty="0" err="1" smtClean="0"/>
              <a:t>Wonen</a:t>
            </a:r>
            <a:r>
              <a:rPr lang="cs-CZ" sz="3200" dirty="0" smtClean="0"/>
              <a:t> je </a:t>
            </a:r>
            <a:r>
              <a:rPr lang="cs-CZ" sz="3200" dirty="0" err="1" smtClean="0"/>
              <a:t>ouders</a:t>
            </a:r>
            <a:r>
              <a:rPr lang="cs-CZ" sz="3200" dirty="0" smtClean="0"/>
              <a:t> in </a:t>
            </a:r>
            <a:r>
              <a:rPr lang="cs-CZ" sz="3200" dirty="0" err="1" smtClean="0"/>
              <a:t>Praag</a:t>
            </a:r>
            <a:r>
              <a:rPr lang="cs-CZ" sz="3200" dirty="0" smtClean="0"/>
              <a:t>?</a:t>
            </a:r>
            <a:endParaRPr lang="cs-CZ" sz="3200" dirty="0"/>
          </a:p>
          <a:p>
            <a:pPr>
              <a:spcAft>
                <a:spcPts val="1200"/>
              </a:spcAft>
            </a:pP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smtClean="0"/>
              <a:t>je </a:t>
            </a:r>
            <a:r>
              <a:rPr lang="cs-CZ" sz="3200" dirty="0" err="1" smtClean="0"/>
              <a:t>broer</a:t>
            </a:r>
            <a:r>
              <a:rPr lang="cs-CZ" sz="3200" dirty="0" smtClean="0"/>
              <a:t> </a:t>
            </a:r>
            <a:r>
              <a:rPr lang="cs-CZ" sz="3200" dirty="0" err="1" smtClean="0"/>
              <a:t>getrouwd</a:t>
            </a:r>
            <a:r>
              <a:rPr lang="cs-CZ" sz="3200" dirty="0" smtClean="0"/>
              <a:t>?  / </a:t>
            </a:r>
            <a:r>
              <a:rPr lang="cs-CZ" sz="3200" dirty="0" err="1" smtClean="0"/>
              <a:t>Is</a:t>
            </a:r>
            <a:r>
              <a:rPr lang="cs-CZ" sz="3200" dirty="0" smtClean="0"/>
              <a:t> de les </a:t>
            </a:r>
            <a:r>
              <a:rPr lang="cs-CZ" sz="3200" dirty="0" err="1" smtClean="0"/>
              <a:t>interessant</a:t>
            </a:r>
            <a:r>
              <a:rPr lang="cs-CZ" sz="3200" dirty="0" smtClean="0"/>
              <a:t>? /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deze</a:t>
            </a:r>
            <a:r>
              <a:rPr lang="cs-CZ" sz="3200" dirty="0" smtClean="0"/>
              <a:t> </a:t>
            </a:r>
            <a:r>
              <a:rPr lang="cs-CZ" sz="3200" dirty="0" err="1" smtClean="0"/>
              <a:t>straat</a:t>
            </a:r>
            <a:r>
              <a:rPr lang="cs-CZ" sz="3200" dirty="0" smtClean="0"/>
              <a:t> Kaprova?</a:t>
            </a:r>
            <a:r>
              <a:rPr lang="cs-CZ" sz="3200" dirty="0"/>
              <a:t>		</a:t>
            </a:r>
            <a:endParaRPr lang="cs-CZ" sz="3200" dirty="0" smtClean="0"/>
          </a:p>
          <a:p>
            <a:pPr>
              <a:spcAft>
                <a:spcPts val="1200"/>
              </a:spcAft>
            </a:pPr>
            <a:r>
              <a:rPr lang="cs-CZ" sz="3200" dirty="0" err="1" smtClean="0"/>
              <a:t>Heeft</a:t>
            </a:r>
            <a:r>
              <a:rPr lang="cs-CZ" sz="3200" dirty="0" smtClean="0"/>
              <a:t> je docente </a:t>
            </a:r>
            <a:r>
              <a:rPr lang="cs-CZ" sz="3200" dirty="0" err="1" smtClean="0"/>
              <a:t>veel</a:t>
            </a:r>
            <a:r>
              <a:rPr lang="cs-CZ" sz="3200" dirty="0" smtClean="0"/>
              <a:t> </a:t>
            </a:r>
            <a:r>
              <a:rPr lang="cs-CZ" sz="3200" dirty="0" err="1" smtClean="0"/>
              <a:t>werk</a:t>
            </a:r>
            <a:r>
              <a:rPr lang="cs-CZ" sz="3200" dirty="0" smtClean="0"/>
              <a:t>? / </a:t>
            </a:r>
            <a:r>
              <a:rPr lang="cs-CZ" sz="3200" dirty="0" err="1" smtClean="0"/>
              <a:t>Heeft</a:t>
            </a:r>
            <a:r>
              <a:rPr lang="cs-CZ" sz="3200" dirty="0" smtClean="0"/>
              <a:t> </a:t>
            </a:r>
            <a:r>
              <a:rPr lang="cs-CZ" sz="3200" dirty="0" err="1" smtClean="0"/>
              <a:t>Tsjechië</a:t>
            </a:r>
            <a:r>
              <a:rPr lang="cs-CZ" sz="3200" dirty="0" smtClean="0"/>
              <a:t> </a:t>
            </a:r>
            <a:r>
              <a:rPr lang="cs-CZ" sz="3200" dirty="0" err="1" smtClean="0"/>
              <a:t>zee</a:t>
            </a:r>
            <a:r>
              <a:rPr lang="cs-CZ" sz="3200" dirty="0" smtClean="0"/>
              <a:t>? </a:t>
            </a:r>
            <a:endParaRPr lang="cs-CZ" sz="3200" dirty="0"/>
          </a:p>
          <a:p>
            <a:pPr>
              <a:spcAft>
                <a:spcPts val="1200"/>
              </a:spcAft>
            </a:pPr>
            <a:r>
              <a:rPr lang="cs-CZ" sz="3200" dirty="0"/>
              <a:t>Ben </a:t>
            </a:r>
            <a:r>
              <a:rPr lang="cs-CZ" sz="3200" dirty="0" smtClean="0"/>
              <a:t>je </a:t>
            </a:r>
            <a:r>
              <a:rPr lang="cs-CZ" sz="3200" dirty="0" err="1" smtClean="0"/>
              <a:t>tevreden</a:t>
            </a:r>
            <a:r>
              <a:rPr lang="cs-CZ" sz="3200" dirty="0" smtClean="0"/>
              <a:t> met </a:t>
            </a:r>
            <a:r>
              <a:rPr lang="cs-CZ" sz="3200" dirty="0" err="1" smtClean="0"/>
              <a:t>het</a:t>
            </a:r>
            <a:r>
              <a:rPr lang="cs-CZ" sz="3200" dirty="0" smtClean="0"/>
              <a:t> hotel? / </a:t>
            </a:r>
            <a:r>
              <a:rPr lang="cs-CZ" sz="3200" dirty="0" err="1" smtClean="0"/>
              <a:t>Bent</a:t>
            </a:r>
            <a:r>
              <a:rPr lang="cs-CZ" sz="3200" dirty="0" smtClean="0"/>
              <a:t> u </a:t>
            </a:r>
            <a:r>
              <a:rPr lang="cs-CZ" sz="3200" dirty="0" err="1" smtClean="0"/>
              <a:t>meneer</a:t>
            </a:r>
            <a:r>
              <a:rPr lang="cs-CZ" sz="3200" dirty="0" smtClean="0"/>
              <a:t> </a:t>
            </a:r>
            <a:r>
              <a:rPr lang="cs-CZ" sz="3200" dirty="0" err="1" smtClean="0"/>
              <a:t>Visser</a:t>
            </a:r>
            <a:r>
              <a:rPr lang="cs-CZ" sz="3200" dirty="0" smtClean="0"/>
              <a:t>? / Ben je </a:t>
            </a:r>
            <a:r>
              <a:rPr lang="cs-CZ" sz="3200" dirty="0" err="1" smtClean="0"/>
              <a:t>gek</a:t>
            </a:r>
            <a:r>
              <a:rPr lang="cs-CZ" sz="3200" dirty="0" smtClean="0"/>
              <a:t>? </a:t>
            </a:r>
            <a:r>
              <a:rPr lang="cs-CZ" sz="3200" dirty="0"/>
              <a:t>			</a:t>
            </a:r>
            <a:endParaRPr lang="cs-CZ" sz="3200" dirty="0" smtClean="0"/>
          </a:p>
          <a:p>
            <a:pPr>
              <a:spcAft>
                <a:spcPts val="1200"/>
              </a:spcAft>
            </a:pPr>
            <a:r>
              <a:rPr lang="cs-CZ" sz="3200" dirty="0" err="1" smtClean="0"/>
              <a:t>Spreekt</a:t>
            </a:r>
            <a:r>
              <a:rPr lang="cs-CZ" sz="3200" dirty="0" smtClean="0"/>
              <a:t> u </a:t>
            </a:r>
            <a:r>
              <a:rPr lang="cs-CZ" sz="3200" dirty="0" err="1" smtClean="0"/>
              <a:t>goed</a:t>
            </a:r>
            <a:r>
              <a:rPr lang="cs-CZ" sz="3200" dirty="0" smtClean="0"/>
              <a:t> Engels? / </a:t>
            </a:r>
            <a:r>
              <a:rPr lang="cs-CZ" sz="3200" dirty="0" err="1" smtClean="0"/>
              <a:t>Spreekt</a:t>
            </a:r>
            <a:r>
              <a:rPr lang="cs-CZ" sz="3200" dirty="0" smtClean="0"/>
              <a:t> je </a:t>
            </a:r>
            <a:r>
              <a:rPr lang="cs-CZ" sz="3200" dirty="0" err="1" smtClean="0"/>
              <a:t>vriend</a:t>
            </a:r>
            <a:r>
              <a:rPr lang="cs-CZ" sz="3200" dirty="0" smtClean="0"/>
              <a:t> </a:t>
            </a:r>
            <a:r>
              <a:rPr lang="cs-CZ" sz="3200" dirty="0" err="1" smtClean="0"/>
              <a:t>Nederlands</a:t>
            </a:r>
            <a:r>
              <a:rPr lang="cs-CZ" sz="3200" dirty="0" smtClean="0"/>
              <a:t>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677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8253"/>
            <a:ext cx="10515600" cy="46130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6000" b="1" i="1" dirty="0" err="1" smtClean="0">
                <a:solidFill>
                  <a:srgbClr val="C00000"/>
                </a:solidFill>
              </a:rPr>
              <a:t>Wanneer</a:t>
            </a:r>
            <a:r>
              <a:rPr lang="cs-CZ" sz="6000" b="1" i="1" dirty="0" smtClean="0">
                <a:solidFill>
                  <a:srgbClr val="C00000"/>
                </a:solidFill>
              </a:rPr>
              <a:t> ben je </a:t>
            </a:r>
            <a:r>
              <a:rPr lang="cs-CZ" sz="6000" b="1" i="1" dirty="0" err="1" smtClean="0">
                <a:solidFill>
                  <a:srgbClr val="C00000"/>
                </a:solidFill>
              </a:rPr>
              <a:t>jarig</a:t>
            </a:r>
            <a:r>
              <a:rPr lang="cs-CZ" sz="6000" b="1" i="1" dirty="0" smtClean="0">
                <a:solidFill>
                  <a:srgbClr val="C00000"/>
                </a:solidFill>
              </a:rPr>
              <a:t>? </a:t>
            </a:r>
            <a:endParaRPr lang="cs-CZ" sz="60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95" y="129067"/>
            <a:ext cx="1599881" cy="1599881"/>
          </a:xfrm>
          <a:prstGeom prst="rect">
            <a:avLst/>
          </a:prstGeom>
        </p:spPr>
      </p:pic>
      <p:pic>
        <p:nvPicPr>
          <p:cNvPr id="6" name="Obrázek 5" descr="43 of 365 is a birthday wish #GIMP - LeMasney Creativ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23" y="3195903"/>
            <a:ext cx="4017196" cy="301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3311"/>
          </a:xfrm>
        </p:spPr>
        <p:txBody>
          <a:bodyPr/>
          <a:lstStyle/>
          <a:p>
            <a:r>
              <a:rPr lang="cs-CZ" b="1" dirty="0" smtClean="0">
                <a:latin typeface="+mn-lt"/>
              </a:rPr>
              <a:t>VRAGEN – </a:t>
            </a:r>
            <a:r>
              <a:rPr lang="cs-CZ" b="1" dirty="0" err="1" smtClean="0">
                <a:latin typeface="+mn-lt"/>
              </a:rPr>
              <a:t>over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jullie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schooldag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praten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5209309"/>
          </a:xfrm>
        </p:spPr>
        <p:txBody>
          <a:bodyPr>
            <a:noAutofit/>
          </a:bodyPr>
          <a:lstStyle/>
          <a:p>
            <a:pPr lvl="0"/>
            <a:r>
              <a:rPr lang="cs-CZ" sz="4400" dirty="0" err="1" smtClean="0"/>
              <a:t>Wanneer</a:t>
            </a:r>
            <a:r>
              <a:rPr lang="cs-CZ" sz="4400" dirty="0" smtClean="0"/>
              <a:t> </a:t>
            </a:r>
            <a:r>
              <a:rPr lang="cs-CZ" sz="4400" dirty="0"/>
              <a:t>…(</a:t>
            </a:r>
            <a:r>
              <a:rPr lang="cs-CZ" sz="4400" dirty="0" err="1"/>
              <a:t>opstaan</a:t>
            </a:r>
            <a:r>
              <a:rPr lang="cs-CZ" sz="4400" dirty="0"/>
              <a:t>)?</a:t>
            </a:r>
          </a:p>
          <a:p>
            <a:pPr lvl="0"/>
            <a:r>
              <a:rPr lang="cs-CZ" sz="4400" dirty="0" err="1">
                <a:solidFill>
                  <a:srgbClr val="C00000"/>
                </a:solidFill>
              </a:rPr>
              <a:t>Wat</a:t>
            </a:r>
            <a:r>
              <a:rPr lang="cs-CZ" sz="4400" dirty="0">
                <a:solidFill>
                  <a:srgbClr val="C00000"/>
                </a:solidFill>
              </a:rPr>
              <a:t> ….(</a:t>
            </a:r>
            <a:r>
              <a:rPr lang="cs-CZ" sz="4400" dirty="0" err="1">
                <a:solidFill>
                  <a:srgbClr val="C00000"/>
                </a:solidFill>
              </a:rPr>
              <a:t>ontbijt</a:t>
            </a:r>
            <a:r>
              <a:rPr lang="cs-CZ" sz="4400" dirty="0">
                <a:solidFill>
                  <a:srgbClr val="C00000"/>
                </a:solidFill>
              </a:rPr>
              <a:t>)?</a:t>
            </a:r>
          </a:p>
          <a:p>
            <a:pPr lvl="0"/>
            <a:r>
              <a:rPr lang="cs-CZ" sz="4400" dirty="0" smtClean="0">
                <a:solidFill>
                  <a:srgbClr val="0070C0"/>
                </a:solidFill>
              </a:rPr>
              <a:t> </a:t>
            </a:r>
            <a:r>
              <a:rPr lang="cs-CZ" sz="4400" dirty="0">
                <a:solidFill>
                  <a:srgbClr val="0070C0"/>
                </a:solidFill>
              </a:rPr>
              <a:t>(</a:t>
            </a:r>
            <a:r>
              <a:rPr lang="cs-CZ" sz="4400" dirty="0" err="1">
                <a:solidFill>
                  <a:srgbClr val="0070C0"/>
                </a:solidFill>
              </a:rPr>
              <a:t>drinken</a:t>
            </a:r>
            <a:r>
              <a:rPr lang="cs-CZ" sz="4400" dirty="0" smtClean="0">
                <a:solidFill>
                  <a:srgbClr val="0070C0"/>
                </a:solidFill>
              </a:rPr>
              <a:t>) … ´</a:t>
            </a:r>
            <a:r>
              <a:rPr lang="cs-CZ" sz="4400" dirty="0">
                <a:solidFill>
                  <a:srgbClr val="0070C0"/>
                </a:solidFill>
              </a:rPr>
              <a:t>s </a:t>
            </a:r>
            <a:r>
              <a:rPr lang="cs-CZ" sz="4400" dirty="0" err="1">
                <a:solidFill>
                  <a:srgbClr val="0070C0"/>
                </a:solidFill>
              </a:rPr>
              <a:t>o</a:t>
            </a:r>
            <a:r>
              <a:rPr lang="cs-CZ" sz="4400" dirty="0" err="1" smtClean="0">
                <a:solidFill>
                  <a:srgbClr val="0070C0"/>
                </a:solidFill>
              </a:rPr>
              <a:t>chtends</a:t>
            </a:r>
            <a:r>
              <a:rPr lang="cs-CZ" sz="4400" dirty="0" smtClean="0">
                <a:solidFill>
                  <a:srgbClr val="0070C0"/>
                </a:solidFill>
              </a:rPr>
              <a:t>…</a:t>
            </a:r>
            <a:r>
              <a:rPr lang="cs-CZ" sz="4400" dirty="0" err="1" smtClean="0">
                <a:solidFill>
                  <a:srgbClr val="0070C0"/>
                </a:solidFill>
              </a:rPr>
              <a:t>koffie</a:t>
            </a:r>
            <a:r>
              <a:rPr lang="cs-CZ" sz="4400" dirty="0" smtClean="0">
                <a:solidFill>
                  <a:srgbClr val="0070C0"/>
                </a:solidFill>
              </a:rPr>
              <a:t> </a:t>
            </a:r>
            <a:r>
              <a:rPr lang="cs-CZ" sz="4400" dirty="0" err="1">
                <a:solidFill>
                  <a:srgbClr val="0070C0"/>
                </a:solidFill>
              </a:rPr>
              <a:t>of</a:t>
            </a:r>
            <a:r>
              <a:rPr lang="cs-CZ" sz="4400" dirty="0">
                <a:solidFill>
                  <a:srgbClr val="0070C0"/>
                </a:solidFill>
              </a:rPr>
              <a:t> </a:t>
            </a:r>
            <a:r>
              <a:rPr lang="cs-CZ" sz="4400" dirty="0" err="1" smtClean="0">
                <a:solidFill>
                  <a:srgbClr val="0070C0"/>
                </a:solidFill>
              </a:rPr>
              <a:t>thee</a:t>
            </a:r>
            <a:r>
              <a:rPr lang="cs-CZ" sz="4400" dirty="0" smtClean="0">
                <a:solidFill>
                  <a:srgbClr val="0070C0"/>
                </a:solidFill>
              </a:rPr>
              <a:t>?</a:t>
            </a:r>
            <a:endParaRPr lang="cs-CZ" sz="4400" dirty="0">
              <a:solidFill>
                <a:srgbClr val="0070C0"/>
              </a:solidFill>
            </a:endParaRPr>
          </a:p>
          <a:p>
            <a:pPr lvl="0"/>
            <a:r>
              <a:rPr lang="cs-CZ" sz="4400" dirty="0" err="1">
                <a:solidFill>
                  <a:srgbClr val="7030A0"/>
                </a:solidFill>
              </a:rPr>
              <a:t>Hoe</a:t>
            </a:r>
            <a:r>
              <a:rPr lang="cs-CZ" sz="4400" dirty="0">
                <a:solidFill>
                  <a:srgbClr val="7030A0"/>
                </a:solidFill>
              </a:rPr>
              <a:t> </a:t>
            </a:r>
            <a:r>
              <a:rPr lang="cs-CZ" sz="4400" dirty="0" err="1">
                <a:solidFill>
                  <a:srgbClr val="7030A0"/>
                </a:solidFill>
              </a:rPr>
              <a:t>laat</a:t>
            </a:r>
            <a:r>
              <a:rPr lang="cs-CZ" sz="4400" dirty="0">
                <a:solidFill>
                  <a:srgbClr val="7030A0"/>
                </a:solidFill>
              </a:rPr>
              <a:t> ... (</a:t>
            </a:r>
            <a:r>
              <a:rPr lang="cs-CZ" sz="4400" dirty="0" err="1">
                <a:solidFill>
                  <a:srgbClr val="7030A0"/>
                </a:solidFill>
              </a:rPr>
              <a:t>naar</a:t>
            </a:r>
            <a:r>
              <a:rPr lang="cs-CZ" sz="4400" dirty="0">
                <a:solidFill>
                  <a:srgbClr val="7030A0"/>
                </a:solidFill>
              </a:rPr>
              <a:t> </a:t>
            </a:r>
            <a:r>
              <a:rPr lang="cs-CZ" sz="4400" dirty="0" err="1">
                <a:solidFill>
                  <a:srgbClr val="7030A0"/>
                </a:solidFill>
              </a:rPr>
              <a:t>school</a:t>
            </a:r>
            <a:r>
              <a:rPr lang="cs-CZ" sz="4400" dirty="0">
                <a:solidFill>
                  <a:srgbClr val="7030A0"/>
                </a:solidFill>
              </a:rPr>
              <a:t> / </a:t>
            </a:r>
            <a:r>
              <a:rPr lang="cs-CZ" sz="4400" dirty="0" err="1">
                <a:solidFill>
                  <a:srgbClr val="7030A0"/>
                </a:solidFill>
              </a:rPr>
              <a:t>werk</a:t>
            </a:r>
            <a:r>
              <a:rPr lang="cs-CZ" sz="4400" dirty="0">
                <a:solidFill>
                  <a:srgbClr val="7030A0"/>
                </a:solidFill>
              </a:rPr>
              <a:t>/ </a:t>
            </a:r>
            <a:r>
              <a:rPr lang="cs-CZ" sz="4400" dirty="0" err="1">
                <a:solidFill>
                  <a:srgbClr val="7030A0"/>
                </a:solidFill>
              </a:rPr>
              <a:t>Uni</a:t>
            </a:r>
            <a:r>
              <a:rPr lang="cs-CZ" sz="4400" dirty="0">
                <a:solidFill>
                  <a:srgbClr val="7030A0"/>
                </a:solidFill>
              </a:rPr>
              <a:t>)?</a:t>
            </a:r>
          </a:p>
          <a:p>
            <a:pPr lvl="0"/>
            <a:r>
              <a:rPr lang="cs-CZ" sz="4400" dirty="0" err="1" smtClean="0">
                <a:solidFill>
                  <a:srgbClr val="FF0000"/>
                </a:solidFill>
              </a:rPr>
              <a:t>Wat</a:t>
            </a:r>
            <a:r>
              <a:rPr lang="cs-CZ" sz="4400" dirty="0" smtClean="0">
                <a:solidFill>
                  <a:srgbClr val="FF0000"/>
                </a:solidFill>
              </a:rPr>
              <a:t>/</a:t>
            </a:r>
            <a:r>
              <a:rPr lang="cs-CZ" sz="4400" smtClean="0">
                <a:solidFill>
                  <a:srgbClr val="FF0000"/>
                </a:solidFill>
              </a:rPr>
              <a:t>waar </a:t>
            </a:r>
            <a:r>
              <a:rPr lang="cs-CZ" sz="4400" dirty="0" smtClean="0">
                <a:solidFill>
                  <a:srgbClr val="FF0000"/>
                </a:solidFill>
              </a:rPr>
              <a:t>… (</a:t>
            </a:r>
            <a:r>
              <a:rPr lang="cs-CZ" sz="4400" dirty="0" err="1" smtClean="0">
                <a:solidFill>
                  <a:srgbClr val="FF0000"/>
                </a:solidFill>
              </a:rPr>
              <a:t>eten</a:t>
            </a:r>
            <a:r>
              <a:rPr lang="cs-CZ" sz="4400" dirty="0" smtClean="0">
                <a:solidFill>
                  <a:srgbClr val="FF0000"/>
                </a:solidFill>
              </a:rPr>
              <a:t>/ </a:t>
            </a:r>
            <a:r>
              <a:rPr lang="cs-CZ" sz="4400" dirty="0" err="1" smtClean="0">
                <a:solidFill>
                  <a:srgbClr val="FF0000"/>
                </a:solidFill>
              </a:rPr>
              <a:t>lunchen</a:t>
            </a:r>
            <a:r>
              <a:rPr lang="cs-CZ" sz="4400" dirty="0">
                <a:solidFill>
                  <a:srgbClr val="FF0000"/>
                </a:solidFill>
              </a:rPr>
              <a:t>)?</a:t>
            </a:r>
          </a:p>
          <a:p>
            <a:pPr lvl="0"/>
            <a:r>
              <a:rPr lang="cs-CZ" sz="4400" dirty="0" err="1">
                <a:solidFill>
                  <a:srgbClr val="00B050"/>
                </a:solidFill>
              </a:rPr>
              <a:t>Wat</a:t>
            </a:r>
            <a:r>
              <a:rPr lang="cs-CZ" sz="4400" dirty="0">
                <a:solidFill>
                  <a:srgbClr val="00B050"/>
                </a:solidFill>
              </a:rPr>
              <a:t> …(</a:t>
            </a:r>
            <a:r>
              <a:rPr lang="cs-CZ" sz="4400" dirty="0" err="1">
                <a:solidFill>
                  <a:srgbClr val="00B050"/>
                </a:solidFill>
              </a:rPr>
              <a:t>doen</a:t>
            </a:r>
            <a:r>
              <a:rPr lang="cs-CZ" sz="4400" dirty="0">
                <a:solidFill>
                  <a:srgbClr val="00B050"/>
                </a:solidFill>
              </a:rPr>
              <a:t>) ...‘s </a:t>
            </a:r>
            <a:r>
              <a:rPr lang="cs-CZ" sz="4400" dirty="0" err="1">
                <a:solidFill>
                  <a:srgbClr val="00B050"/>
                </a:solidFill>
              </a:rPr>
              <a:t>middags</a:t>
            </a:r>
            <a:r>
              <a:rPr lang="cs-CZ" sz="4400" dirty="0">
                <a:solidFill>
                  <a:srgbClr val="00B050"/>
                </a:solidFill>
              </a:rPr>
              <a:t>?</a:t>
            </a:r>
          </a:p>
          <a:p>
            <a:pPr lvl="0"/>
            <a:r>
              <a:rPr lang="cs-CZ" sz="4400" dirty="0" err="1">
                <a:solidFill>
                  <a:schemeClr val="accent2">
                    <a:lumMod val="50000"/>
                  </a:schemeClr>
                </a:solidFill>
              </a:rPr>
              <a:t>Hoe</a:t>
            </a:r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>
                <a:solidFill>
                  <a:schemeClr val="accent2">
                    <a:lumMod val="50000"/>
                  </a:schemeClr>
                </a:solidFill>
              </a:rPr>
              <a:t>laat</a:t>
            </a:r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… (</a:t>
            </a:r>
            <a:r>
              <a:rPr lang="cs-CZ" sz="4400" dirty="0" err="1">
                <a:solidFill>
                  <a:schemeClr val="accent2">
                    <a:lumMod val="50000"/>
                  </a:schemeClr>
                </a:solidFill>
              </a:rPr>
              <a:t>naar</a:t>
            </a:r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>
                <a:solidFill>
                  <a:schemeClr val="accent2">
                    <a:lumMod val="50000"/>
                  </a:schemeClr>
                </a:solidFill>
              </a:rPr>
              <a:t>bed</a:t>
            </a:r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>
                <a:solidFill>
                  <a:schemeClr val="accent2">
                    <a:lumMod val="50000"/>
                  </a:schemeClr>
                </a:solidFill>
              </a:rPr>
              <a:t>gaan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)?</a:t>
            </a:r>
            <a:endParaRPr lang="cs-CZ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Obrázek 4" descr="Sclera picto'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9" y="1126835"/>
            <a:ext cx="1754909" cy="1754909"/>
          </a:xfrm>
          <a:prstGeom prst="rect">
            <a:avLst/>
          </a:prstGeom>
        </p:spPr>
      </p:pic>
      <p:pic>
        <p:nvPicPr>
          <p:cNvPr id="6" name="Obrázek 5" descr="Sclera picto'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379" y="4461343"/>
            <a:ext cx="2068767" cy="206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1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526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VRAGENSTELLEN  OTÁZKY</vt:lpstr>
      <vt:lpstr>Jak tvoříme otázky? </vt:lpstr>
      <vt:lpstr>HW (moodle): Vytvořte otázku </vt:lpstr>
      <vt:lpstr>HW (moodle): Vytvořte otázku </vt:lpstr>
      <vt:lpstr>HW (moodle): Vytvořte otázku</vt:lpstr>
      <vt:lpstr>HW (moodle): Vytvořte otázku</vt:lpstr>
      <vt:lpstr>Prezentace aplikace PowerPoint</vt:lpstr>
      <vt:lpstr>VRAGEN – over jullie schooldag praten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KENNISMAKING  VRAGENSTELLEN</dc:title>
  <dc:creator>Rezková, Iva</dc:creator>
  <cp:lastModifiedBy>Rezková, Iva</cp:lastModifiedBy>
  <cp:revision>17</cp:revision>
  <dcterms:created xsi:type="dcterms:W3CDTF">2022-09-28T13:26:27Z</dcterms:created>
  <dcterms:modified xsi:type="dcterms:W3CDTF">2022-10-18T12:44:09Z</dcterms:modified>
</cp:coreProperties>
</file>