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09D3D7-DD56-ABA4-FCFE-9C9394CCA7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6232266-9B96-448A-16A2-5F2188713F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2B19158-F10A-C7A0-C09D-98329BB6A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A383-13ED-4612-9F6B-D94A77C19BE1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974AADC-DF14-1FF3-0750-7B01AB84A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79099F1-2A2D-9AD2-5889-4B9B09A93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1046B-7816-4625-899B-2B433E2A99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9128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0CE98B-A579-1BDA-60B6-9A5A7DF5D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2F196FD-24D6-E23C-447E-B508EDF5D9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27DCDBC-1A5B-D5AE-6D41-E7771B1F9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A383-13ED-4612-9F6B-D94A77C19BE1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E8A1D36-D324-5C6A-F120-782F9D49A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DE968AD-326C-3807-A295-78BDE3529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1046B-7816-4625-899B-2B433E2A99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7923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6936C1B-96A8-FAAF-E7EF-9CA4DC5E06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FD31F47-EA59-A151-AE4F-2F8D732CD5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EF534AF-B70E-73DC-8462-01C17BB05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A383-13ED-4612-9F6B-D94A77C19BE1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25481DF-2ECA-ECC6-4150-DAB766C9E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8C22C55-D31C-DA7E-6B07-5AA8F4110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1046B-7816-4625-899B-2B433E2A99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6902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036B38-1188-5D80-E944-B67FC22B6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0E4BC6-783A-758B-9591-E39B082CA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3AB5CF6-A2A9-655B-9158-12D6E3FB0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A383-13ED-4612-9F6B-D94A77C19BE1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03102E-8111-31EB-1BE2-3A214AFD9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65FF83C-697A-CCA1-2561-B752FBBF5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1046B-7816-4625-899B-2B433E2A99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7416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930948-107B-7BC1-DD41-3F5AD37D2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E0BC2FD-2F1B-43A0-AC32-A935F5E96F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9AC556D-CEDE-8759-B78F-35C299076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A383-13ED-4612-9F6B-D94A77C19BE1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E857169-A5DD-8296-AE85-7B66F8256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3DE6A79-22F9-35B2-3FA1-609DB3EA9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1046B-7816-4625-899B-2B433E2A99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1658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84905B-F745-E720-91DE-B29B6F7AC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24B15D-EB77-23E4-357E-286981D45E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A6A4F57-4A69-55FC-C81A-4092A6751B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80FB899-7E6E-DFB0-15BD-6797577DC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A383-13ED-4612-9F6B-D94A77C19BE1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D63EE92-4363-4D77-372A-99C46F264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B0F0DA3-1EEF-2242-D3F1-512BD4185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1046B-7816-4625-899B-2B433E2A99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1573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CA8568-2554-E809-CB6E-2574E234D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107925D-4560-AEB4-3C16-A443211AA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EB88805-1BF7-73CE-9CA0-4E9F09AAB5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7EE6E18-476B-C0DC-510D-00C5F3DB62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9C8C62D-D566-FAFF-9B18-DB48395054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1A04E25-CB29-CE83-284D-5FAC7B570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A383-13ED-4612-9F6B-D94A77C19BE1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62BA071-8916-3880-4E40-5134C83B3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3D93C46-9ADE-22DF-E939-D36692538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1046B-7816-4625-899B-2B433E2A99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0357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6F497D-E47E-396E-A740-1707A581A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94E909D-574E-570A-AEE5-9FE84A9F4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A383-13ED-4612-9F6B-D94A77C19BE1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8DD73E2-DBCC-8B59-D2BA-EAF1BEEBF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9B20EA5-A03C-8580-BBD6-F2E7368AB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1046B-7816-4625-899B-2B433E2A99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8694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4983F05-8170-2B14-C0D0-422869FE9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A383-13ED-4612-9F6B-D94A77C19BE1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F3D5E78-80FB-C2D0-8C64-87E8305E9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38CEBD2-0318-A709-279C-8F75D719A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1046B-7816-4625-899B-2B433E2A99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2823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FA46C6-ABFC-1217-1764-022677D9D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50832E-1D32-65E0-A733-573F346DED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6FB356A-4BFD-A5B4-0D1B-72E1CFBD74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AD19BF2-C50A-4B61-74F8-E97C21672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A383-13ED-4612-9F6B-D94A77C19BE1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F090993-3832-F712-9196-7B3904ADC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AF49ECF-8A83-BF66-11FD-856BEBFC0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1046B-7816-4625-899B-2B433E2A99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6115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0B466D-A8CB-EC10-0A34-61DD3A283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0A6EAD7-82DB-1EF0-036F-4E156309EF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FB5DF4F-5A95-69E3-6B0F-4E5728019C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D468D1C-818C-973D-937D-11D8C3B1D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A383-13ED-4612-9F6B-D94A77C19BE1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BEF5BBA-EF67-355F-6403-E2A182076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93CB039-C297-756F-AE23-8925A83AB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1046B-7816-4625-899B-2B433E2A99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3010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FC2F9CB-09DB-1E28-52DE-039A0537B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BB6A830-5946-8E54-95B9-FFCCE35A7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5ED61B7-D257-CDF8-1977-D2E720E251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FA383-13ED-4612-9F6B-D94A77C19BE1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0056FA7-383A-56A0-D9A0-E7B01D4B98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5192A82-815C-A511-0338-3EEFBA7698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1046B-7816-4625-899B-2B433E2A99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8436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1DC57A-6800-B4F0-0095-541C56F0C9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/>
              <a:t>Молодёжный сленг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8637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29642ECD-A330-758B-1B8C-0B6F97D1B2D5}"/>
              </a:ext>
            </a:extLst>
          </p:cNvPr>
          <p:cNvSpPr txBox="1"/>
          <p:nvPr/>
        </p:nvSpPr>
        <p:spPr>
          <a:xfrm>
            <a:off x="80356" y="311031"/>
            <a:ext cx="12031288" cy="61333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ru-RU" sz="19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ДИСКУССИЯ:</a:t>
            </a:r>
            <a:r>
              <a:rPr lang="ru-RU" sz="19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L="457200" lvl="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9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Можно ли считать сленг угрозой для литературного языка?</a:t>
            </a:r>
            <a:endParaRPr lang="ru-RU" sz="1900" b="1" kern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9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Чем молодёжный сленг отличается от разговорного языка в целом?</a:t>
            </a:r>
            <a:endParaRPr lang="cs-CZ" sz="19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9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Как вы относитесь к тому, что сленг «портит» язык, по мнению старших поколений? Можно ли считать сленг показателем уровня образования?</a:t>
            </a:r>
            <a:endParaRPr lang="cs-CZ" sz="19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9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Есть ли у молодёжи разных стран схожие слова и выражения?</a:t>
            </a:r>
            <a:endParaRPr lang="cs-CZ" sz="19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9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Почему одни слова быстро выходят из моды, а другие становятся частью литературного языка?</a:t>
            </a:r>
            <a:endParaRPr lang="cs-CZ" sz="19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9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Как интернет и социальные сети влияют на развитие молодёжного сленга?</a:t>
            </a:r>
            <a:endParaRPr lang="cs-CZ" sz="19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9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Используете ли вы сленг в повседневной жизни? Почему (или почему нет)?</a:t>
            </a:r>
            <a:endParaRPr lang="cs-CZ" sz="19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9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Можно ли говорить, что сленг помогает чувствовать себя «своим» в обществе? Что вы чувствуете, когда слышите, как взрослые используют молодёжный сленг?</a:t>
            </a:r>
            <a:endParaRPr lang="cs-CZ" sz="19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9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Где проходит граница между «живым языком» и вульгарностью? </a:t>
            </a:r>
            <a:endParaRPr lang="cs-CZ" sz="19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9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Стоит ли использовать молодёжный сленг в СМИ и официальной рекламе? Следует ли включать сленговые слова в словари? Нужно ли преподавателям знать современный сленг, чтобы понимать своих студентов?</a:t>
            </a:r>
            <a:endParaRPr lang="cs-CZ" sz="19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110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C92B068-D364-2269-26CF-6A2EB4AB99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1877"/>
          <a:stretch>
            <a:fillRect/>
          </a:stretch>
        </p:blipFill>
        <p:spPr>
          <a:xfrm>
            <a:off x="853440" y="0"/>
            <a:ext cx="4120582" cy="68580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8335E6F1-D576-6E74-3241-06E25314ED30}"/>
              </a:ext>
            </a:extLst>
          </p:cNvPr>
          <p:cNvSpPr txBox="1"/>
          <p:nvPr/>
        </p:nvSpPr>
        <p:spPr>
          <a:xfrm>
            <a:off x="6328519" y="2216726"/>
            <a:ext cx="44170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Многие сленговые выражения заимствованы из английского. На основе знания АЯ определите значение данных слов.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750324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54E9FCCA-CD4C-DF98-73B3-A45046270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705" y="0"/>
            <a:ext cx="85625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449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341E4F30-3C6B-8D2E-F011-68D6E72C5B3B}"/>
              </a:ext>
            </a:extLst>
          </p:cNvPr>
          <p:cNvSpPr txBox="1"/>
          <p:nvPr/>
        </p:nvSpPr>
        <p:spPr>
          <a:xfrm>
            <a:off x="1457498" y="2017221"/>
            <a:ext cx="10063941" cy="2288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Темы для эссе: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Сленг – это разрушение нормы или естественное развитие языка?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Понимание через слова: может ли язык действительно разделять поколения?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Молодёжный сленг - это форма самовыражения и сопротивления традициям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176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17ADBEF6-7DEE-4AA7-7CE8-2418A68FBA19}"/>
              </a:ext>
            </a:extLst>
          </p:cNvPr>
          <p:cNvSpPr txBox="1"/>
          <p:nvPr/>
        </p:nvSpPr>
        <p:spPr>
          <a:xfrm>
            <a:off x="3092335" y="2089265"/>
            <a:ext cx="62400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Переведите диалоги с молодежного сленга на литературный русский язык.</a:t>
            </a:r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144__20Informal_20Russian_203">
            <a:hlinkClick r:id="" action="ppaction://media"/>
            <a:extLst>
              <a:ext uri="{FF2B5EF4-FFF2-40B4-BE49-F238E27FC236}">
                <a16:creationId xmlns:a16="http://schemas.microsoft.com/office/drawing/2014/main" id="{0448280B-0F36-D238-CC24-2FF678F6D7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56061" y="3195493"/>
            <a:ext cx="304800" cy="304800"/>
          </a:xfrm>
          <a:prstGeom prst="rect">
            <a:avLst/>
          </a:prstGeom>
        </p:spPr>
      </p:pic>
      <p:pic>
        <p:nvPicPr>
          <p:cNvPr id="4" name="143__20Informal_20Russian_202_20RUBBISH_21">
            <a:hlinkClick r:id="" action="ppaction://media"/>
            <a:extLst>
              <a:ext uri="{FF2B5EF4-FFF2-40B4-BE49-F238E27FC236}">
                <a16:creationId xmlns:a16="http://schemas.microsoft.com/office/drawing/2014/main" id="{049FE5FA-2CE1-C0A8-4CFA-9D35609834A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56061" y="4364817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011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2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108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230</Words>
  <Application>Microsoft Office PowerPoint</Application>
  <PresentationFormat>Širokoúhlá obrazovka</PresentationFormat>
  <Paragraphs>18</Paragraphs>
  <Slides>6</Slides>
  <Notes>0</Notes>
  <HiddenSlides>0</HiddenSlides>
  <MMClips>2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Symbol</vt:lpstr>
      <vt:lpstr>Motiv Office</vt:lpstr>
      <vt:lpstr>Молодёжный сленг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1</cp:revision>
  <dcterms:created xsi:type="dcterms:W3CDTF">2025-11-21T14:31:32Z</dcterms:created>
  <dcterms:modified xsi:type="dcterms:W3CDTF">2025-11-21T14:31:44Z</dcterms:modified>
</cp:coreProperties>
</file>