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75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éta Křivánková" userId="d5f2efb603843d6f" providerId="LiveId" clId="{814E6BBE-11C3-44BE-B2E6-3FD2FE4AD4F1}"/>
    <pc:docChg chg="undo custSel addSld modSld">
      <pc:chgData name="Markéta Křivánková" userId="d5f2efb603843d6f" providerId="LiveId" clId="{814E6BBE-11C3-44BE-B2E6-3FD2FE4AD4F1}" dt="2020-10-10T17:03:10.264" v="1924"/>
      <pc:docMkLst>
        <pc:docMk/>
      </pc:docMkLst>
      <pc:sldChg chg="modSp">
        <pc:chgData name="Markéta Křivánková" userId="d5f2efb603843d6f" providerId="LiveId" clId="{814E6BBE-11C3-44BE-B2E6-3FD2FE4AD4F1}" dt="2020-10-10T17:03:10.264" v="1924"/>
        <pc:sldMkLst>
          <pc:docMk/>
          <pc:sldMk cId="29690351" sldId="256"/>
        </pc:sldMkLst>
        <pc:spChg chg="mod">
          <ac:chgData name="Markéta Křivánková" userId="d5f2efb603843d6f" providerId="LiveId" clId="{814E6BBE-11C3-44BE-B2E6-3FD2FE4AD4F1}" dt="2020-10-10T17:03:04.820" v="1923"/>
          <ac:spMkLst>
            <pc:docMk/>
            <pc:sldMk cId="29690351" sldId="256"/>
            <ac:spMk id="2" creationId="{78B61C88-D712-4B55-B746-440FEB6637EE}"/>
          </ac:spMkLst>
        </pc:spChg>
        <pc:spChg chg="mod">
          <ac:chgData name="Markéta Křivánková" userId="d5f2efb603843d6f" providerId="LiveId" clId="{814E6BBE-11C3-44BE-B2E6-3FD2FE4AD4F1}" dt="2020-10-10T17:03:10.264" v="1924"/>
          <ac:spMkLst>
            <pc:docMk/>
            <pc:sldMk cId="29690351" sldId="256"/>
            <ac:spMk id="3" creationId="{D80A59ED-5352-4987-93AD-B6296496392D}"/>
          </ac:spMkLst>
        </pc:spChg>
      </pc:sldChg>
      <pc:sldChg chg="modSp mod">
        <pc:chgData name="Markéta Křivánková" userId="d5f2efb603843d6f" providerId="LiveId" clId="{814E6BBE-11C3-44BE-B2E6-3FD2FE4AD4F1}" dt="2020-10-09T08:07:55.117" v="1876" actId="20577"/>
        <pc:sldMkLst>
          <pc:docMk/>
          <pc:sldMk cId="3635774330" sldId="257"/>
        </pc:sldMkLst>
        <pc:spChg chg="mod">
          <ac:chgData name="Markéta Křivánková" userId="d5f2efb603843d6f" providerId="LiveId" clId="{814E6BBE-11C3-44BE-B2E6-3FD2FE4AD4F1}" dt="2020-10-09T08:07:55.117" v="1876" actId="20577"/>
          <ac:spMkLst>
            <pc:docMk/>
            <pc:sldMk cId="3635774330" sldId="257"/>
            <ac:spMk id="3" creationId="{9700D956-CA0B-4EBF-9C06-D88A89D6C074}"/>
          </ac:spMkLst>
        </pc:spChg>
      </pc:sldChg>
      <pc:sldChg chg="modSp mod">
        <pc:chgData name="Markéta Křivánková" userId="d5f2efb603843d6f" providerId="LiveId" clId="{814E6BBE-11C3-44BE-B2E6-3FD2FE4AD4F1}" dt="2020-10-09T08:09:48.201" v="1886" actId="20577"/>
        <pc:sldMkLst>
          <pc:docMk/>
          <pc:sldMk cId="1013673232" sldId="259"/>
        </pc:sldMkLst>
        <pc:spChg chg="mod">
          <ac:chgData name="Markéta Křivánková" userId="d5f2efb603843d6f" providerId="LiveId" clId="{814E6BBE-11C3-44BE-B2E6-3FD2FE4AD4F1}" dt="2020-10-09T08:09:48.201" v="1886" actId="20577"/>
          <ac:spMkLst>
            <pc:docMk/>
            <pc:sldMk cId="1013673232" sldId="259"/>
            <ac:spMk id="4" creationId="{3C1F13E3-7036-4E22-925E-861064CBBF7C}"/>
          </ac:spMkLst>
        </pc:spChg>
      </pc:sldChg>
      <pc:sldChg chg="modSp mod">
        <pc:chgData name="Markéta Křivánková" userId="d5f2efb603843d6f" providerId="LiveId" clId="{814E6BBE-11C3-44BE-B2E6-3FD2FE4AD4F1}" dt="2020-10-09T08:10:15.262" v="1894" actId="20577"/>
        <pc:sldMkLst>
          <pc:docMk/>
          <pc:sldMk cId="2678771923" sldId="260"/>
        </pc:sldMkLst>
        <pc:spChg chg="mod">
          <ac:chgData name="Markéta Křivánková" userId="d5f2efb603843d6f" providerId="LiveId" clId="{814E6BBE-11C3-44BE-B2E6-3FD2FE4AD4F1}" dt="2020-10-09T08:10:15.262" v="1894" actId="20577"/>
          <ac:spMkLst>
            <pc:docMk/>
            <pc:sldMk cId="2678771923" sldId="260"/>
            <ac:spMk id="3" creationId="{EBD1DF29-306D-4B77-9BFB-9D9A22DE8D9D}"/>
          </ac:spMkLst>
        </pc:spChg>
      </pc:sldChg>
      <pc:sldChg chg="addSp delSp modSp new mod">
        <pc:chgData name="Markéta Křivánková" userId="d5f2efb603843d6f" providerId="LiveId" clId="{814E6BBE-11C3-44BE-B2E6-3FD2FE4AD4F1}" dt="2020-10-09T06:43:46.122" v="220" actId="1076"/>
        <pc:sldMkLst>
          <pc:docMk/>
          <pc:sldMk cId="4039298578" sldId="263"/>
        </pc:sldMkLst>
        <pc:spChg chg="add del mod">
          <ac:chgData name="Markéta Křivánková" userId="d5f2efb603843d6f" providerId="LiveId" clId="{814E6BBE-11C3-44BE-B2E6-3FD2FE4AD4F1}" dt="2020-10-09T06:38:41.112" v="78" actId="20577"/>
          <ac:spMkLst>
            <pc:docMk/>
            <pc:sldMk cId="4039298578" sldId="263"/>
            <ac:spMk id="2" creationId="{5478E134-4A9D-47E6-8591-222100C222EC}"/>
          </ac:spMkLst>
        </pc:spChg>
        <pc:spChg chg="mod">
          <ac:chgData name="Markéta Křivánková" userId="d5f2efb603843d6f" providerId="LiveId" clId="{814E6BBE-11C3-44BE-B2E6-3FD2FE4AD4F1}" dt="2020-10-09T06:39:53.397" v="190" actId="1076"/>
          <ac:spMkLst>
            <pc:docMk/>
            <pc:sldMk cId="4039298578" sldId="263"/>
            <ac:spMk id="3" creationId="{3FDDF90F-F6B5-4B8B-B01D-6B7342E91603}"/>
          </ac:spMkLst>
        </pc:spChg>
        <pc:spChg chg="add del mod">
          <ac:chgData name="Markéta Křivánková" userId="d5f2efb603843d6f" providerId="LiveId" clId="{814E6BBE-11C3-44BE-B2E6-3FD2FE4AD4F1}" dt="2020-10-09T06:38:29.943" v="28" actId="478"/>
          <ac:spMkLst>
            <pc:docMk/>
            <pc:sldMk cId="4039298578" sldId="263"/>
            <ac:spMk id="5" creationId="{C8CEBE09-58E4-4434-B743-754764FC6313}"/>
          </ac:spMkLst>
        </pc:spChg>
        <pc:picChg chg="add mod">
          <ac:chgData name="Markéta Křivánková" userId="d5f2efb603843d6f" providerId="LiveId" clId="{814E6BBE-11C3-44BE-B2E6-3FD2FE4AD4F1}" dt="2020-10-09T06:43:43.616" v="219" actId="1076"/>
          <ac:picMkLst>
            <pc:docMk/>
            <pc:sldMk cId="4039298578" sldId="263"/>
            <ac:picMk id="7" creationId="{5622E92E-D80C-4693-8A46-43BD79F7D8FD}"/>
          </ac:picMkLst>
        </pc:picChg>
        <pc:picChg chg="add mod">
          <ac:chgData name="Markéta Křivánková" userId="d5f2efb603843d6f" providerId="LiveId" clId="{814E6BBE-11C3-44BE-B2E6-3FD2FE4AD4F1}" dt="2020-10-09T06:43:46.122" v="220" actId="1076"/>
          <ac:picMkLst>
            <pc:docMk/>
            <pc:sldMk cId="4039298578" sldId="263"/>
            <ac:picMk id="9" creationId="{23CFDA6F-A54A-43B6-95DF-A7448A441B64}"/>
          </ac:picMkLst>
        </pc:picChg>
        <pc:picChg chg="add del mod">
          <ac:chgData name="Markéta Křivánková" userId="d5f2efb603843d6f" providerId="LiveId" clId="{814E6BBE-11C3-44BE-B2E6-3FD2FE4AD4F1}" dt="2020-10-09T06:42:32.720" v="203" actId="478"/>
          <ac:picMkLst>
            <pc:docMk/>
            <pc:sldMk cId="4039298578" sldId="263"/>
            <ac:picMk id="11" creationId="{AB8A54E4-882B-4373-B739-44FFFA11CD91}"/>
          </ac:picMkLst>
        </pc:picChg>
        <pc:picChg chg="add mod">
          <ac:chgData name="Markéta Křivánková" userId="d5f2efb603843d6f" providerId="LiveId" clId="{814E6BBE-11C3-44BE-B2E6-3FD2FE4AD4F1}" dt="2020-10-09T06:43:37.881" v="218" actId="1076"/>
          <ac:picMkLst>
            <pc:docMk/>
            <pc:sldMk cId="4039298578" sldId="263"/>
            <ac:picMk id="13" creationId="{2917FD5A-3359-4A81-9609-CE63EA8A73F4}"/>
          </ac:picMkLst>
        </pc:picChg>
      </pc:sldChg>
      <pc:sldChg chg="addSp modSp new mod">
        <pc:chgData name="Markéta Křivánková" userId="d5f2efb603843d6f" providerId="LiveId" clId="{814E6BBE-11C3-44BE-B2E6-3FD2FE4AD4F1}" dt="2020-10-09T08:52:08.356" v="1922" actId="1076"/>
        <pc:sldMkLst>
          <pc:docMk/>
          <pc:sldMk cId="3095080069" sldId="264"/>
        </pc:sldMkLst>
        <pc:spChg chg="mod">
          <ac:chgData name="Markéta Křivánková" userId="d5f2efb603843d6f" providerId="LiveId" clId="{814E6BBE-11C3-44BE-B2E6-3FD2FE4AD4F1}" dt="2020-10-09T06:45:53.074" v="287" actId="1076"/>
          <ac:spMkLst>
            <pc:docMk/>
            <pc:sldMk cId="3095080069" sldId="264"/>
            <ac:spMk id="2" creationId="{ED49694D-378D-42DF-9EE4-5A375EF29218}"/>
          </ac:spMkLst>
        </pc:spChg>
        <pc:spChg chg="mod">
          <ac:chgData name="Markéta Křivánková" userId="d5f2efb603843d6f" providerId="LiveId" clId="{814E6BBE-11C3-44BE-B2E6-3FD2FE4AD4F1}" dt="2020-10-09T08:50:18.031" v="1920" actId="27636"/>
          <ac:spMkLst>
            <pc:docMk/>
            <pc:sldMk cId="3095080069" sldId="264"/>
            <ac:spMk id="3" creationId="{F81CB1B6-6BCA-4A60-8872-0B1C4E3AA9BC}"/>
          </ac:spMkLst>
        </pc:spChg>
        <pc:spChg chg="add mod">
          <ac:chgData name="Markéta Křivánková" userId="d5f2efb603843d6f" providerId="LiveId" clId="{814E6BBE-11C3-44BE-B2E6-3FD2FE4AD4F1}" dt="2020-10-09T08:52:08.356" v="1922" actId="1076"/>
          <ac:spMkLst>
            <pc:docMk/>
            <pc:sldMk cId="3095080069" sldId="264"/>
            <ac:spMk id="4" creationId="{CC89C6E8-2EA2-4B06-A911-92B9E208362C}"/>
          </ac:spMkLst>
        </pc:spChg>
      </pc:sldChg>
      <pc:sldChg chg="addSp delSp modSp new mod">
        <pc:chgData name="Markéta Křivánková" userId="d5f2efb603843d6f" providerId="LiveId" clId="{814E6BBE-11C3-44BE-B2E6-3FD2FE4AD4F1}" dt="2020-10-09T07:02:22.686" v="870" actId="1076"/>
        <pc:sldMkLst>
          <pc:docMk/>
          <pc:sldMk cId="283283249" sldId="265"/>
        </pc:sldMkLst>
        <pc:spChg chg="del mod">
          <ac:chgData name="Markéta Křivánková" userId="d5f2efb603843d6f" providerId="LiveId" clId="{814E6BBE-11C3-44BE-B2E6-3FD2FE4AD4F1}" dt="2020-10-09T06:53:14.675" v="498" actId="478"/>
          <ac:spMkLst>
            <pc:docMk/>
            <pc:sldMk cId="283283249" sldId="265"/>
            <ac:spMk id="2" creationId="{A83AB2A1-01BF-41C8-BC25-F0D1B0BFA275}"/>
          </ac:spMkLst>
        </pc:spChg>
        <pc:spChg chg="del mod">
          <ac:chgData name="Markéta Křivánková" userId="d5f2efb603843d6f" providerId="LiveId" clId="{814E6BBE-11C3-44BE-B2E6-3FD2FE4AD4F1}" dt="2020-10-09T06:57:02.363" v="685" actId="21"/>
          <ac:spMkLst>
            <pc:docMk/>
            <pc:sldMk cId="283283249" sldId="265"/>
            <ac:spMk id="3" creationId="{7009B67B-4A14-47EB-A565-5FC17B76CE0E}"/>
          </ac:spMkLst>
        </pc:spChg>
        <pc:spChg chg="add mod">
          <ac:chgData name="Markéta Křivánková" userId="d5f2efb603843d6f" providerId="LiveId" clId="{814E6BBE-11C3-44BE-B2E6-3FD2FE4AD4F1}" dt="2020-10-09T07:02:22.686" v="870" actId="1076"/>
          <ac:spMkLst>
            <pc:docMk/>
            <pc:sldMk cId="283283249" sldId="265"/>
            <ac:spMk id="5" creationId="{8DA9020A-8939-4FC6-B402-A7194F57B593}"/>
          </ac:spMkLst>
        </pc:spChg>
      </pc:sldChg>
      <pc:sldChg chg="addSp delSp modSp new mod">
        <pc:chgData name="Markéta Křivánková" userId="d5f2efb603843d6f" providerId="LiveId" clId="{814E6BBE-11C3-44BE-B2E6-3FD2FE4AD4F1}" dt="2020-10-09T07:12:38.714" v="1402" actId="1076"/>
        <pc:sldMkLst>
          <pc:docMk/>
          <pc:sldMk cId="644460943" sldId="266"/>
        </pc:sldMkLst>
        <pc:spChg chg="del mod">
          <ac:chgData name="Markéta Křivánková" userId="d5f2efb603843d6f" providerId="LiveId" clId="{814E6BBE-11C3-44BE-B2E6-3FD2FE4AD4F1}" dt="2020-10-09T07:02:41.495" v="873" actId="478"/>
          <ac:spMkLst>
            <pc:docMk/>
            <pc:sldMk cId="644460943" sldId="266"/>
            <ac:spMk id="2" creationId="{A602E984-1F67-42D1-8260-D86832B1A940}"/>
          </ac:spMkLst>
        </pc:spChg>
        <pc:spChg chg="mod">
          <ac:chgData name="Markéta Křivánková" userId="d5f2efb603843d6f" providerId="LiveId" clId="{814E6BBE-11C3-44BE-B2E6-3FD2FE4AD4F1}" dt="2020-10-09T07:07:38.049" v="1141" actId="14100"/>
          <ac:spMkLst>
            <pc:docMk/>
            <pc:sldMk cId="644460943" sldId="266"/>
            <ac:spMk id="3" creationId="{DAAD8BA7-49A0-4B9F-A770-D12C73946F05}"/>
          </ac:spMkLst>
        </pc:spChg>
        <pc:spChg chg="add del mod">
          <ac:chgData name="Markéta Křivánková" userId="d5f2efb603843d6f" providerId="LiveId" clId="{814E6BBE-11C3-44BE-B2E6-3FD2FE4AD4F1}" dt="2020-10-09T07:09:41.840" v="1175" actId="478"/>
          <ac:spMkLst>
            <pc:docMk/>
            <pc:sldMk cId="644460943" sldId="266"/>
            <ac:spMk id="4" creationId="{409EFF1B-134E-47EF-B1BA-8332677B4244}"/>
          </ac:spMkLst>
        </pc:spChg>
        <pc:spChg chg="add mod">
          <ac:chgData name="Markéta Křivánková" userId="d5f2efb603843d6f" providerId="LiveId" clId="{814E6BBE-11C3-44BE-B2E6-3FD2FE4AD4F1}" dt="2020-10-09T07:12:38.714" v="1402" actId="1076"/>
          <ac:spMkLst>
            <pc:docMk/>
            <pc:sldMk cId="644460943" sldId="266"/>
            <ac:spMk id="5" creationId="{7144AB73-F3E3-4744-814D-F458FF7CF842}"/>
          </ac:spMkLst>
        </pc:spChg>
      </pc:sldChg>
      <pc:sldChg chg="addSp delSp modSp new mod">
        <pc:chgData name="Markéta Křivánková" userId="d5f2efb603843d6f" providerId="LiveId" clId="{814E6BBE-11C3-44BE-B2E6-3FD2FE4AD4F1}" dt="2020-10-09T07:16:28.050" v="1618" actId="1076"/>
        <pc:sldMkLst>
          <pc:docMk/>
          <pc:sldMk cId="2782144419" sldId="267"/>
        </pc:sldMkLst>
        <pc:spChg chg="del">
          <ac:chgData name="Markéta Křivánková" userId="d5f2efb603843d6f" providerId="LiveId" clId="{814E6BBE-11C3-44BE-B2E6-3FD2FE4AD4F1}" dt="2020-10-09T07:12:44.156" v="1404" actId="478"/>
          <ac:spMkLst>
            <pc:docMk/>
            <pc:sldMk cId="2782144419" sldId="267"/>
            <ac:spMk id="2" creationId="{ADCCFF5C-7649-4C92-AA44-97004F32363F}"/>
          </ac:spMkLst>
        </pc:spChg>
        <pc:spChg chg="del">
          <ac:chgData name="Markéta Křivánková" userId="d5f2efb603843d6f" providerId="LiveId" clId="{814E6BBE-11C3-44BE-B2E6-3FD2FE4AD4F1}" dt="2020-10-09T07:12:46.520" v="1405" actId="478"/>
          <ac:spMkLst>
            <pc:docMk/>
            <pc:sldMk cId="2782144419" sldId="267"/>
            <ac:spMk id="3" creationId="{F2AC394E-A36B-4282-A08F-1AF7EEF59B1F}"/>
          </ac:spMkLst>
        </pc:spChg>
        <pc:spChg chg="add mod">
          <ac:chgData name="Markéta Křivánková" userId="d5f2efb603843d6f" providerId="LiveId" clId="{814E6BBE-11C3-44BE-B2E6-3FD2FE4AD4F1}" dt="2020-10-09T07:15:18.087" v="1553" actId="20577"/>
          <ac:spMkLst>
            <pc:docMk/>
            <pc:sldMk cId="2782144419" sldId="267"/>
            <ac:spMk id="4" creationId="{0ED14971-2D14-4953-9F2D-1DFEAADDD2FA}"/>
          </ac:spMkLst>
        </pc:spChg>
        <pc:spChg chg="add mod">
          <ac:chgData name="Markéta Křivánková" userId="d5f2efb603843d6f" providerId="LiveId" clId="{814E6BBE-11C3-44BE-B2E6-3FD2FE4AD4F1}" dt="2020-10-09T07:16:28.050" v="1618" actId="1076"/>
          <ac:spMkLst>
            <pc:docMk/>
            <pc:sldMk cId="2782144419" sldId="267"/>
            <ac:spMk id="5" creationId="{FF525C0C-3B06-4A04-B730-54A7760A3C4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61C88-D712-4B55-B746-440FEB6637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4" y="2179071"/>
            <a:ext cx="8361229" cy="2098226"/>
          </a:xfrm>
        </p:spPr>
        <p:txBody>
          <a:bodyPr/>
          <a:lstStyle/>
          <a:p>
            <a:r>
              <a:rPr lang="cs-CZ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Diagnostika pohybového aparátu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0A59ED-5352-4987-93AD-B629649639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3" y="4488940"/>
            <a:ext cx="6831673" cy="1086237"/>
          </a:xfrm>
        </p:spPr>
        <p:txBody>
          <a:bodyPr>
            <a:normAutofit fontScale="92500" lnSpcReduction="10000"/>
          </a:bodyPr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Markéta Křivánková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Katedra ZTV a TVL</a:t>
            </a:r>
          </a:p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UK FTVS</a:t>
            </a:r>
          </a:p>
        </p:txBody>
      </p:sp>
    </p:spTree>
    <p:extLst>
      <p:ext uri="{BB962C8B-B14F-4D97-AF65-F5344CB8AC3E}">
        <p14:creationId xmlns:p14="http://schemas.microsoft.com/office/powerpoint/2010/main" val="296903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8DA9020A-8939-4FC6-B402-A7194F57B5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48162" y="830061"/>
            <a:ext cx="10139038" cy="5490839"/>
          </a:xfrm>
        </p:spPr>
        <p:txBody>
          <a:bodyPr>
            <a:normAutofit/>
          </a:bodyPr>
          <a:lstStyle/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 leže na zádech, pokrčené DK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Flexe </a:t>
            </a:r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Th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páteře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Zvednutí DK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Aktivace pánevního dna</a:t>
            </a:r>
            <a:r>
              <a:rPr lang="cs-CZ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 leže na břiše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Extenze páteře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Extenze kyčle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Aktivace pánevního dna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2832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D8BA7-49A0-4B9F-A770-D12C73946F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70517"/>
            <a:ext cx="5677270" cy="653396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Hodnocení kloubní pohyblivosti</a:t>
            </a: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Krční páteř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Flexe +/- 60°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Extenze +/- 75°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Lateroflexe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+/- 45°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Rotace +/- 80°</a:t>
            </a:r>
          </a:p>
          <a:p>
            <a:pPr marL="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Hrudní páteř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Flexe +/- 50°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Extenze +/- 25°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Lateroflexe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+/- 35°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Rotace +/- 10°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7144AB73-F3E3-4744-814D-F458FF7CF842}"/>
              </a:ext>
            </a:extLst>
          </p:cNvPr>
          <p:cNvSpPr txBox="1">
            <a:spLocks/>
          </p:cNvSpPr>
          <p:nvPr/>
        </p:nvSpPr>
        <p:spPr>
          <a:xfrm>
            <a:off x="7152444" y="470516"/>
            <a:ext cx="5677270" cy="6533965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Franklin Gothic Book" panose="020B0503020102020204" pitchFamily="34" charset="0"/>
              <a:buNone/>
            </a:pP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Ramenní kloub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Flexe +/- 90°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Extenze +/- 40°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Abdukce +/- 90°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Addukce +/- 35°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Vnitřní rotace +/- 70°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Vnější rotace +/- 60-90°</a:t>
            </a:r>
          </a:p>
          <a:p>
            <a:pPr marL="0" indent="0">
              <a:buFont typeface="Franklin Gothic Book" panose="020B0503020102020204" pitchFamily="34" charset="0"/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Loketní kloub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Flexe +/- 145°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Extenze +/- 0°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460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0ED14971-2D14-4953-9F2D-1DFEAADDD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470517"/>
            <a:ext cx="5677270" cy="6533965"/>
          </a:xfrm>
        </p:spPr>
        <p:txBody>
          <a:bodyPr>
            <a:normAutofit fontScale="92500" lnSpcReduction="10000"/>
          </a:bodyPr>
          <a:lstStyle/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Kyčel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Flexe +/- 120°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Extenze +/- 10°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Abdukce +/- 45°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Addukce +/- 45°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Vnitřní rotace +/- 15°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Vnější rotace +/- 35°</a:t>
            </a:r>
          </a:p>
          <a:p>
            <a:pPr marL="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</a:t>
            </a: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Koleno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Flexe +/- 160°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Extenze +/- 0°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Rotace ve flexi zevní +/- 40°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Rotace ve flexi vnitřní +/- 10°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F525C0C-3B06-4A04-B730-54A7760A3C44}"/>
              </a:ext>
            </a:extLst>
          </p:cNvPr>
          <p:cNvSpPr txBox="1">
            <a:spLocks/>
          </p:cNvSpPr>
          <p:nvPr/>
        </p:nvSpPr>
        <p:spPr>
          <a:xfrm>
            <a:off x="6514730" y="470517"/>
            <a:ext cx="5677270" cy="6533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Hlezno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Flexe plantární +/- 35°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Flexe dorzální +/- 25°</a:t>
            </a:r>
          </a:p>
          <a:p>
            <a:pPr marL="0" indent="0">
              <a:buNone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2144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9B347C-05A6-4F2F-A5D6-786C3B1C5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153140"/>
            <a:ext cx="9601200" cy="148590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700D956-CA0B-4EBF-9C06-D88A89D6C0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0"/>
            <a:ext cx="9601200" cy="3581400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Pohybová intervence by měla být vždy založená na dostatečném množství faktů, získaných vyšetřením – testováním.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 ZTV využíváme jednoduché diagnostické metody, pokročilá vyšetření provádí lékař či fyzioterapeut.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Diagnostika probíhá jak cílenou formou (analyticky), tak i formou povšechnou (</a:t>
            </a:r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kompexní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) 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774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95369C-068C-40AC-8D72-42307C3E3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148590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Držení těla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1DD6ED-58DB-46C0-82F7-8A942D26D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46807"/>
            <a:ext cx="9601200" cy="391949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Držení těla – určováno postavením: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Pánve – těžiště těla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Hlavy – řízení směru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Dolních končetin - lokomoce</a:t>
            </a:r>
          </a:p>
        </p:txBody>
      </p:sp>
    </p:spTree>
    <p:extLst>
      <p:ext uri="{BB962C8B-B14F-4D97-AF65-F5344CB8AC3E}">
        <p14:creationId xmlns:p14="http://schemas.microsoft.com/office/powerpoint/2010/main" val="6050364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>
            <a:extLst>
              <a:ext uri="{FF2B5EF4-FFF2-40B4-BE49-F238E27FC236}">
                <a16:creationId xmlns:a16="http://schemas.microsoft.com/office/drawing/2014/main" id="{3C1F13E3-7036-4E22-925E-861064CBB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148590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držení těla (aspekcí)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Statická složka – celkový postoj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38B3F923-E2FB-48BF-928F-E4C0117274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Pohled zezadu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Pohled zepředu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Pohled ze strany</a:t>
            </a:r>
          </a:p>
        </p:txBody>
      </p:sp>
    </p:spTree>
    <p:extLst>
      <p:ext uri="{BB962C8B-B14F-4D97-AF65-F5344CB8AC3E}">
        <p14:creationId xmlns:p14="http://schemas.microsoft.com/office/powerpoint/2010/main" val="101367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47BC64-D4FB-4ECB-93D9-DDE4137F0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148590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Pohled zezadu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D1DF29-306D-4B77-9BFB-9D9A22DE8D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173157"/>
            <a:ext cx="9601200" cy="5684843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Postavení a tvar nohou, kolen, </a:t>
            </a:r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Achilovy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šlachy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Hýžďové svaly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Postavení pánve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Křivka v pase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Odchylky páteře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Trojúhelníky (</a:t>
            </a:r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taile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) – trup – HK – souměrnost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Výška lopatek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Výška ramen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Trny obratlů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DK – rozložení váhy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Hypertonus</a:t>
            </a: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 vzpřimovače trupu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771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62CF71-65A3-45C6-91ED-4B050CD4A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148590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Pohled zepředu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67B5AF-401C-4913-ADA0-466563D7AA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1809"/>
            <a:ext cx="9601200" cy="4852737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Chodidla a jejich pozice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Kolena, čéšky – valgozita, varozita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Stehna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Postavení pánve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Žebra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Svalstvo břicha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Klíční kosti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Postavení ramen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Obrys trapézu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909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A3936C-C3FB-4500-9C6F-394EEEA1A5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Pohled ze strany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58453C-5795-405A-8EDF-349796391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860884"/>
            <a:ext cx="9601200" cy="4475748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Klenba chodidel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Postavení kolen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Sklon pánve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Břicho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Postavení hrudníku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Zakřivení páteře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Držení ramen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Držení hlavy a krku</a:t>
            </a:r>
          </a:p>
          <a:p>
            <a:pPr marL="0" indent="0">
              <a:buNone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528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78E134-4A9D-47E6-8591-222100C222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148590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Další diagnostické metody: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DDF90F-F6B5-4B8B-B01D-6B7342E91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3550"/>
            <a:ext cx="9601200" cy="358140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Podle Jaroše – </a:t>
            </a:r>
            <a:r>
              <a:rPr lang="cs-CZ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Lomníčka</a:t>
            </a: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Mathiase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Kleina a Thomase </a:t>
            </a:r>
          </a:p>
          <a:p>
            <a:pPr marL="0" indent="0">
              <a:buNone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modifikováno Mayerem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622E92E-D80C-4693-8A46-43BD79F7D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5962" y="424975"/>
            <a:ext cx="2073675" cy="5054583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3CFDA6F-A54A-43B6-95DF-A7448A441B6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14253" y="1817798"/>
            <a:ext cx="2342305" cy="1953541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2917FD5A-3359-4A81-9609-CE63EA8A73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38945" y="3855588"/>
            <a:ext cx="3426328" cy="29187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2985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49694D-378D-42DF-9EE4-5A375EF29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247650"/>
            <a:ext cx="9601200" cy="1485900"/>
          </a:xfrm>
        </p:spPr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Hodnocení držení těla</a:t>
            </a:r>
            <a:br>
              <a:rPr lang="cs-CZ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3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Dynamická složka</a:t>
            </a:r>
            <a:endParaRPr lang="cs-CZ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1CB1B6-6BCA-4A60-8872-0B1C4E3AA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253" y="1733550"/>
            <a:ext cx="9148439" cy="4876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Testování mobility a svalové koordinace</a:t>
            </a:r>
          </a:p>
          <a:p>
            <a:pPr marL="0" indent="0">
              <a:buNone/>
            </a:pPr>
            <a:endParaRPr lang="cs-CZ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Ve stoje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Rolování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Úklon hlavy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Úklon trupu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Rotace trupu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Extenze páteře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Flexe v kyčli</a:t>
            </a: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4" name="Zástupný obsah 2">
            <a:extLst>
              <a:ext uri="{FF2B5EF4-FFF2-40B4-BE49-F238E27FC236}">
                <a16:creationId xmlns:a16="http://schemas.microsoft.com/office/drawing/2014/main" id="{CC89C6E8-2EA2-4B06-A911-92B9E208362C}"/>
              </a:ext>
            </a:extLst>
          </p:cNvPr>
          <p:cNvSpPr txBox="1">
            <a:spLocks/>
          </p:cNvSpPr>
          <p:nvPr/>
        </p:nvSpPr>
        <p:spPr>
          <a:xfrm>
            <a:off x="6536926" y="2748565"/>
            <a:ext cx="5166805" cy="48938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V sedě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Úklon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Extenze páteře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Rotace trupu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Aktivace bránice</a:t>
            </a:r>
          </a:p>
          <a:p>
            <a:pPr marL="0" indent="0">
              <a:buFont typeface="Franklin Gothic Book" panose="020B0503020102020204" pitchFamily="34" charset="0"/>
              <a:buNone/>
            </a:pPr>
            <a:endParaRPr lang="cs-CZ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5080069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A2E40"/>
      </a:dk2>
      <a:lt2>
        <a:srgbClr val="EBE7DD"/>
      </a:lt2>
      <a:accent1>
        <a:srgbClr val="69A1AB"/>
      </a:accent1>
      <a:accent2>
        <a:srgbClr val="F2C418"/>
      </a:accent2>
      <a:accent3>
        <a:srgbClr val="87492C"/>
      </a:accent3>
      <a:accent4>
        <a:srgbClr val="4A845E"/>
      </a:accent4>
      <a:accent5>
        <a:srgbClr val="DC9528"/>
      </a:accent5>
      <a:accent6>
        <a:srgbClr val="9A5D78"/>
      </a:accent6>
      <a:hlink>
        <a:srgbClr val="66C8E3"/>
      </a:hlink>
      <a:folHlink>
        <a:srgbClr val="B162A1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17F9D331-421E-442F-B033-AF5B21A4485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171</TotalTime>
  <Words>400</Words>
  <Application>Microsoft Office PowerPoint</Application>
  <PresentationFormat>Širokoúhlá obrazovka</PresentationFormat>
  <Paragraphs>139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Franklin Gothic Book</vt:lpstr>
      <vt:lpstr>Oříznutí</vt:lpstr>
      <vt:lpstr>Diagnostika pohybového aparátu</vt:lpstr>
      <vt:lpstr>Úvod</vt:lpstr>
      <vt:lpstr>Držení těla</vt:lpstr>
      <vt:lpstr>Hodnocení držení těla (aspekcí) Statická složka – celkový postoj</vt:lpstr>
      <vt:lpstr>Pohled zezadu</vt:lpstr>
      <vt:lpstr>Pohled zepředu</vt:lpstr>
      <vt:lpstr>Pohled ze strany</vt:lpstr>
      <vt:lpstr>Další diagnostické metody:</vt:lpstr>
      <vt:lpstr>Hodnocení držení těla Dynamická složka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pohybového aparátu</dc:title>
  <dc:creator>Markéta Křivánková</dc:creator>
  <cp:lastModifiedBy>Markéta Křivánková</cp:lastModifiedBy>
  <cp:revision>8</cp:revision>
  <dcterms:created xsi:type="dcterms:W3CDTF">2020-10-09T05:38:14Z</dcterms:created>
  <dcterms:modified xsi:type="dcterms:W3CDTF">2020-10-10T17:03:14Z</dcterms:modified>
</cp:coreProperties>
</file>