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77A4A8-2234-43EB-B170-63BD2780AD2C}" v="3" dt="2021-12-01T18:39:22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Chroustová" userId="9493aa27-a3d8-4b85-8826-f77e2ceefe03" providerId="ADAL" clId="{AE77A4A8-2234-43EB-B170-63BD2780AD2C}"/>
    <pc:docChg chg="undo custSel delSld modSld">
      <pc:chgData name="Kateřina Chroustová" userId="9493aa27-a3d8-4b85-8826-f77e2ceefe03" providerId="ADAL" clId="{AE77A4A8-2234-43EB-B170-63BD2780AD2C}" dt="2021-12-01T18:40:50.255" v="50" actId="1076"/>
      <pc:docMkLst>
        <pc:docMk/>
      </pc:docMkLst>
      <pc:sldChg chg="modSp mod">
        <pc:chgData name="Kateřina Chroustová" userId="9493aa27-a3d8-4b85-8826-f77e2ceefe03" providerId="ADAL" clId="{AE77A4A8-2234-43EB-B170-63BD2780AD2C}" dt="2021-12-01T18:39:34.430" v="9" actId="122"/>
        <pc:sldMkLst>
          <pc:docMk/>
          <pc:sldMk cId="2233565114" sldId="256"/>
        </pc:sldMkLst>
        <pc:spChg chg="mod">
          <ac:chgData name="Kateřina Chroustová" userId="9493aa27-a3d8-4b85-8826-f77e2ceefe03" providerId="ADAL" clId="{AE77A4A8-2234-43EB-B170-63BD2780AD2C}" dt="2021-12-01T18:39:32.773" v="8" actId="122"/>
          <ac:spMkLst>
            <pc:docMk/>
            <pc:sldMk cId="2233565114" sldId="256"/>
            <ac:spMk id="2" creationId="{24C5D037-BED5-4A3C-ABC8-2CA58CD08E32}"/>
          </ac:spMkLst>
        </pc:spChg>
        <pc:spChg chg="mod">
          <ac:chgData name="Kateřina Chroustová" userId="9493aa27-a3d8-4b85-8826-f77e2ceefe03" providerId="ADAL" clId="{AE77A4A8-2234-43EB-B170-63BD2780AD2C}" dt="2021-12-01T18:39:34.430" v="9" actId="122"/>
          <ac:spMkLst>
            <pc:docMk/>
            <pc:sldMk cId="2233565114" sldId="256"/>
            <ac:spMk id="3" creationId="{71EEF9D6-86A5-4241-8A75-2A3F961D8B0D}"/>
          </ac:spMkLst>
        </pc:spChg>
      </pc:sldChg>
      <pc:sldChg chg="addSp delSp modSp mod">
        <pc:chgData name="Kateřina Chroustová" userId="9493aa27-a3d8-4b85-8826-f77e2ceefe03" providerId="ADAL" clId="{AE77A4A8-2234-43EB-B170-63BD2780AD2C}" dt="2021-12-01T18:40:50.255" v="50" actId="1076"/>
        <pc:sldMkLst>
          <pc:docMk/>
          <pc:sldMk cId="779150779" sldId="257"/>
        </pc:sldMkLst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779150779" sldId="257"/>
            <ac:spMk id="2" creationId="{085E5F70-ED79-4F8D-9F77-45878CB91C56}"/>
          </ac:spMkLst>
        </pc:spChg>
        <pc:spChg chg="mod">
          <ac:chgData name="Kateřina Chroustová" userId="9493aa27-a3d8-4b85-8826-f77e2ceefe03" providerId="ADAL" clId="{AE77A4A8-2234-43EB-B170-63BD2780AD2C}" dt="2021-12-01T18:39:23.010" v="4" actId="27636"/>
          <ac:spMkLst>
            <pc:docMk/>
            <pc:sldMk cId="779150779" sldId="257"/>
            <ac:spMk id="3" creationId="{B4A9803B-CD92-460C-BA1C-0C32A9F73902}"/>
          </ac:spMkLst>
        </pc:spChg>
        <pc:cxnChg chg="mod">
          <ac:chgData name="Kateřina Chroustová" userId="9493aa27-a3d8-4b85-8826-f77e2ceefe03" providerId="ADAL" clId="{AE77A4A8-2234-43EB-B170-63BD2780AD2C}" dt="2021-12-01T18:40:44.663" v="46" actId="1076"/>
          <ac:cxnSpMkLst>
            <pc:docMk/>
            <pc:sldMk cId="779150779" sldId="257"/>
            <ac:cxnSpMk id="5" creationId="{D4EFF182-182F-4398-8C06-201843E88B35}"/>
          </ac:cxnSpMkLst>
        </pc:cxnChg>
        <pc:cxnChg chg="mod">
          <ac:chgData name="Kateřina Chroustová" userId="9493aa27-a3d8-4b85-8826-f77e2ceefe03" providerId="ADAL" clId="{AE77A4A8-2234-43EB-B170-63BD2780AD2C}" dt="2021-12-01T18:40:47.030" v="48" actId="1076"/>
          <ac:cxnSpMkLst>
            <pc:docMk/>
            <pc:sldMk cId="779150779" sldId="257"/>
            <ac:cxnSpMk id="7" creationId="{A691F19A-2141-4D92-94A5-9AEAC5FD869C}"/>
          </ac:cxnSpMkLst>
        </pc:cxnChg>
        <pc:cxnChg chg="mod">
          <ac:chgData name="Kateřina Chroustová" userId="9493aa27-a3d8-4b85-8826-f77e2ceefe03" providerId="ADAL" clId="{AE77A4A8-2234-43EB-B170-63BD2780AD2C}" dt="2021-12-01T18:40:48.677" v="49" actId="1076"/>
          <ac:cxnSpMkLst>
            <pc:docMk/>
            <pc:sldMk cId="779150779" sldId="257"/>
            <ac:cxnSpMk id="9" creationId="{12A4149B-21CC-4B66-BC5C-2DED03496E62}"/>
          </ac:cxnSpMkLst>
        </pc:cxnChg>
        <pc:cxnChg chg="add del mod">
          <ac:chgData name="Kateřina Chroustová" userId="9493aa27-a3d8-4b85-8826-f77e2ceefe03" providerId="ADAL" clId="{AE77A4A8-2234-43EB-B170-63BD2780AD2C}" dt="2021-12-01T18:40:50.255" v="50" actId="1076"/>
          <ac:cxnSpMkLst>
            <pc:docMk/>
            <pc:sldMk cId="779150779" sldId="257"/>
            <ac:cxnSpMk id="11" creationId="{828ABCB2-567C-4E26-A522-73CE2D967A6D}"/>
          </ac:cxnSpMkLst>
        </pc:cxnChg>
      </pc:sldChg>
      <pc:sldChg chg="modSp mod">
        <pc:chgData name="Kateřina Chroustová" userId="9493aa27-a3d8-4b85-8826-f77e2ceefe03" providerId="ADAL" clId="{AE77A4A8-2234-43EB-B170-63BD2780AD2C}" dt="2021-12-01T18:39:23.023" v="5" actId="27636"/>
        <pc:sldMkLst>
          <pc:docMk/>
          <pc:sldMk cId="2300043775" sldId="258"/>
        </pc:sldMkLst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2300043775" sldId="258"/>
            <ac:spMk id="2" creationId="{B258C49D-FF86-45F0-B847-DEE5D07E1E2A}"/>
          </ac:spMkLst>
        </pc:spChg>
        <pc:spChg chg="mod">
          <ac:chgData name="Kateřina Chroustová" userId="9493aa27-a3d8-4b85-8826-f77e2ceefe03" providerId="ADAL" clId="{AE77A4A8-2234-43EB-B170-63BD2780AD2C}" dt="2021-12-01T18:39:23.023" v="5" actId="27636"/>
          <ac:spMkLst>
            <pc:docMk/>
            <pc:sldMk cId="2300043775" sldId="258"/>
            <ac:spMk id="3" creationId="{79061085-97B0-42C9-B97D-8D7151F77A74}"/>
          </ac:spMkLst>
        </pc:spChg>
      </pc:sldChg>
      <pc:sldChg chg="modSp">
        <pc:chgData name="Kateřina Chroustová" userId="9493aa27-a3d8-4b85-8826-f77e2ceefe03" providerId="ADAL" clId="{AE77A4A8-2234-43EB-B170-63BD2780AD2C}" dt="2021-12-01T18:39:22.846" v="2"/>
        <pc:sldMkLst>
          <pc:docMk/>
          <pc:sldMk cId="2092769453" sldId="259"/>
        </pc:sldMkLst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2092769453" sldId="259"/>
            <ac:spMk id="2" creationId="{1237E1C2-BB05-470D-BA7B-93DC3EDA5953}"/>
          </ac:spMkLst>
        </pc:spChg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2092769453" sldId="259"/>
            <ac:spMk id="3" creationId="{0B53AACC-10CC-4E80-AABE-6AB1E38958D3}"/>
          </ac:spMkLst>
        </pc:spChg>
      </pc:sldChg>
      <pc:sldChg chg="modSp">
        <pc:chgData name="Kateřina Chroustová" userId="9493aa27-a3d8-4b85-8826-f77e2ceefe03" providerId="ADAL" clId="{AE77A4A8-2234-43EB-B170-63BD2780AD2C}" dt="2021-12-01T18:39:22.846" v="2"/>
        <pc:sldMkLst>
          <pc:docMk/>
          <pc:sldMk cId="1327880052" sldId="260"/>
        </pc:sldMkLst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1327880052" sldId="260"/>
            <ac:spMk id="2" creationId="{BB693A60-5B6E-4259-A776-01C50D8C5DF4}"/>
          </ac:spMkLst>
        </pc:spChg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1327880052" sldId="260"/>
            <ac:spMk id="3" creationId="{C9944075-7DD6-433A-85BE-F3CFE532F6B4}"/>
          </ac:spMkLst>
        </pc:spChg>
      </pc:sldChg>
      <pc:sldChg chg="modSp mod">
        <pc:chgData name="Kateřina Chroustová" userId="9493aa27-a3d8-4b85-8826-f77e2ceefe03" providerId="ADAL" clId="{AE77A4A8-2234-43EB-B170-63BD2780AD2C}" dt="2021-12-01T18:39:49.566" v="10" actId="1076"/>
        <pc:sldMkLst>
          <pc:docMk/>
          <pc:sldMk cId="2756067425" sldId="261"/>
        </pc:sldMkLst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2756067425" sldId="261"/>
            <ac:spMk id="2" creationId="{02668678-5744-49AF-9ED4-4A965E7029FD}"/>
          </ac:spMkLst>
        </pc:spChg>
        <pc:spChg chg="mod">
          <ac:chgData name="Kateřina Chroustová" userId="9493aa27-a3d8-4b85-8826-f77e2ceefe03" providerId="ADAL" clId="{AE77A4A8-2234-43EB-B170-63BD2780AD2C}" dt="2021-12-01T18:39:23.034" v="6" actId="27636"/>
          <ac:spMkLst>
            <pc:docMk/>
            <pc:sldMk cId="2756067425" sldId="261"/>
            <ac:spMk id="3" creationId="{B3F86F0C-C02A-4111-8A7A-881654811FCF}"/>
          </ac:spMkLst>
        </pc:spChg>
        <pc:cxnChg chg="mod">
          <ac:chgData name="Kateřina Chroustová" userId="9493aa27-a3d8-4b85-8826-f77e2ceefe03" providerId="ADAL" clId="{AE77A4A8-2234-43EB-B170-63BD2780AD2C}" dt="2021-12-01T18:39:49.566" v="10" actId="1076"/>
          <ac:cxnSpMkLst>
            <pc:docMk/>
            <pc:sldMk cId="2756067425" sldId="261"/>
            <ac:cxnSpMk id="5" creationId="{A6976DF6-4EAB-4A93-881F-D6BD798ED3CE}"/>
          </ac:cxnSpMkLst>
        </pc:cxnChg>
      </pc:sldChg>
      <pc:sldChg chg="modSp mod">
        <pc:chgData name="Kateřina Chroustová" userId="9493aa27-a3d8-4b85-8826-f77e2ceefe03" providerId="ADAL" clId="{AE77A4A8-2234-43EB-B170-63BD2780AD2C}" dt="2021-12-01T18:40:04.504" v="15" actId="1076"/>
        <pc:sldMkLst>
          <pc:docMk/>
          <pc:sldMk cId="3090968061" sldId="262"/>
        </pc:sldMkLst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3090968061" sldId="262"/>
            <ac:spMk id="2" creationId="{FB60AD3A-1D85-4F86-85A8-FE75E0492DA6}"/>
          </ac:spMkLst>
        </pc:spChg>
        <pc:spChg chg="mod">
          <ac:chgData name="Kateřina Chroustová" userId="9493aa27-a3d8-4b85-8826-f77e2ceefe03" providerId="ADAL" clId="{AE77A4A8-2234-43EB-B170-63BD2780AD2C}" dt="2021-12-01T18:39:23.046" v="7" actId="27636"/>
          <ac:spMkLst>
            <pc:docMk/>
            <pc:sldMk cId="3090968061" sldId="262"/>
            <ac:spMk id="3" creationId="{9105F49E-69E5-4667-9BDA-F9F02D13E0BD}"/>
          </ac:spMkLst>
        </pc:spChg>
        <pc:cxnChg chg="mod">
          <ac:chgData name="Kateřina Chroustová" userId="9493aa27-a3d8-4b85-8826-f77e2ceefe03" providerId="ADAL" clId="{AE77A4A8-2234-43EB-B170-63BD2780AD2C}" dt="2021-12-01T18:39:55.111" v="11" actId="1076"/>
          <ac:cxnSpMkLst>
            <pc:docMk/>
            <pc:sldMk cId="3090968061" sldId="262"/>
            <ac:cxnSpMk id="5" creationId="{A47E5C63-6CE9-4C80-B015-BDCA9C231BF6}"/>
          </ac:cxnSpMkLst>
        </pc:cxnChg>
        <pc:cxnChg chg="mod">
          <ac:chgData name="Kateřina Chroustová" userId="9493aa27-a3d8-4b85-8826-f77e2ceefe03" providerId="ADAL" clId="{AE77A4A8-2234-43EB-B170-63BD2780AD2C}" dt="2021-12-01T18:39:57.959" v="12" actId="1076"/>
          <ac:cxnSpMkLst>
            <pc:docMk/>
            <pc:sldMk cId="3090968061" sldId="262"/>
            <ac:cxnSpMk id="7" creationId="{43E14BB5-2E15-4878-9728-2C772A1D26CE}"/>
          </ac:cxnSpMkLst>
        </pc:cxnChg>
        <pc:cxnChg chg="mod">
          <ac:chgData name="Kateřina Chroustová" userId="9493aa27-a3d8-4b85-8826-f77e2ceefe03" providerId="ADAL" clId="{AE77A4A8-2234-43EB-B170-63BD2780AD2C}" dt="2021-12-01T18:40:00.608" v="13" actId="1076"/>
          <ac:cxnSpMkLst>
            <pc:docMk/>
            <pc:sldMk cId="3090968061" sldId="262"/>
            <ac:cxnSpMk id="9" creationId="{8845A4F1-97DB-43C1-88CE-1318451B0033}"/>
          </ac:cxnSpMkLst>
        </pc:cxnChg>
        <pc:cxnChg chg="mod">
          <ac:chgData name="Kateřina Chroustová" userId="9493aa27-a3d8-4b85-8826-f77e2ceefe03" providerId="ADAL" clId="{AE77A4A8-2234-43EB-B170-63BD2780AD2C}" dt="2021-12-01T18:40:02.983" v="14" actId="1076"/>
          <ac:cxnSpMkLst>
            <pc:docMk/>
            <pc:sldMk cId="3090968061" sldId="262"/>
            <ac:cxnSpMk id="11" creationId="{89368F58-B01E-4093-AB83-60F1C92C4026}"/>
          </ac:cxnSpMkLst>
        </pc:cxnChg>
        <pc:cxnChg chg="mod">
          <ac:chgData name="Kateřina Chroustová" userId="9493aa27-a3d8-4b85-8826-f77e2ceefe03" providerId="ADAL" clId="{AE77A4A8-2234-43EB-B170-63BD2780AD2C}" dt="2021-12-01T18:40:04.504" v="15" actId="1076"/>
          <ac:cxnSpMkLst>
            <pc:docMk/>
            <pc:sldMk cId="3090968061" sldId="262"/>
            <ac:cxnSpMk id="13" creationId="{4FDD1B9D-0978-46F8-B3B5-29B66C81E013}"/>
          </ac:cxnSpMkLst>
        </pc:cxnChg>
      </pc:sldChg>
      <pc:sldChg chg="modSp mod">
        <pc:chgData name="Kateřina Chroustová" userId="9493aa27-a3d8-4b85-8826-f77e2ceefe03" providerId="ADAL" clId="{AE77A4A8-2234-43EB-B170-63BD2780AD2C}" dt="2021-12-01T18:40:20.488" v="38" actId="20577"/>
        <pc:sldMkLst>
          <pc:docMk/>
          <pc:sldMk cId="3765372723" sldId="263"/>
        </pc:sldMkLst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3765372723" sldId="263"/>
            <ac:spMk id="2" creationId="{99923C78-6C08-4D90-BCCC-98992A47BD3F}"/>
          </ac:spMkLst>
        </pc:spChg>
        <pc:spChg chg="mod">
          <ac:chgData name="Kateřina Chroustová" userId="9493aa27-a3d8-4b85-8826-f77e2ceefe03" providerId="ADAL" clId="{AE77A4A8-2234-43EB-B170-63BD2780AD2C}" dt="2021-12-01T18:40:20.488" v="38" actId="20577"/>
          <ac:spMkLst>
            <pc:docMk/>
            <pc:sldMk cId="3765372723" sldId="263"/>
            <ac:spMk id="3" creationId="{EBD42C29-E609-4AC8-86C0-F13B946BF980}"/>
          </ac:spMkLst>
        </pc:spChg>
        <pc:cxnChg chg="mod">
          <ac:chgData name="Kateřina Chroustová" userId="9493aa27-a3d8-4b85-8826-f77e2ceefe03" providerId="ADAL" clId="{AE77A4A8-2234-43EB-B170-63BD2780AD2C}" dt="2021-12-01T18:40:10.824" v="16" actId="1076"/>
          <ac:cxnSpMkLst>
            <pc:docMk/>
            <pc:sldMk cId="3765372723" sldId="263"/>
            <ac:cxnSpMk id="5" creationId="{664C0C05-8D0B-4A8A-BBE9-90EDF93A44B9}"/>
          </ac:cxnSpMkLst>
        </pc:cxnChg>
      </pc:sldChg>
      <pc:sldChg chg="modSp">
        <pc:chgData name="Kateřina Chroustová" userId="9493aa27-a3d8-4b85-8826-f77e2ceefe03" providerId="ADAL" clId="{AE77A4A8-2234-43EB-B170-63BD2780AD2C}" dt="2021-12-01T18:39:22.846" v="2"/>
        <pc:sldMkLst>
          <pc:docMk/>
          <pc:sldMk cId="91669765" sldId="264"/>
        </pc:sldMkLst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91669765" sldId="264"/>
            <ac:spMk id="2" creationId="{06AF0CE0-C87A-4917-B4EA-266BE14E2499}"/>
          </ac:spMkLst>
        </pc:spChg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91669765" sldId="264"/>
            <ac:spMk id="3" creationId="{06B9B0A8-89D5-438E-8B72-D8BE3A39C3AD}"/>
          </ac:spMkLst>
        </pc:spChg>
      </pc:sldChg>
      <pc:sldChg chg="delSp modSp mod">
        <pc:chgData name="Kateřina Chroustová" userId="9493aa27-a3d8-4b85-8826-f77e2ceefe03" providerId="ADAL" clId="{AE77A4A8-2234-43EB-B170-63BD2780AD2C}" dt="2021-12-01T18:40:27.419" v="40" actId="478"/>
        <pc:sldMkLst>
          <pc:docMk/>
          <pc:sldMk cId="4117403977" sldId="265"/>
        </pc:sldMkLst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4117403977" sldId="265"/>
            <ac:spMk id="2" creationId="{DADD5A01-7FA2-4D7E-AF6E-AE6C07201D51}"/>
          </ac:spMkLst>
        </pc:spChg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4117403977" sldId="265"/>
            <ac:spMk id="3" creationId="{0F2965CF-8CE2-46AE-8DB7-247D94EAB9C3}"/>
          </ac:spMkLst>
        </pc:spChg>
        <pc:cxnChg chg="mod">
          <ac:chgData name="Kateřina Chroustová" userId="9493aa27-a3d8-4b85-8826-f77e2ceefe03" providerId="ADAL" clId="{AE77A4A8-2234-43EB-B170-63BD2780AD2C}" dt="2021-12-01T18:40:24.313" v="39" actId="1076"/>
          <ac:cxnSpMkLst>
            <pc:docMk/>
            <pc:sldMk cId="4117403977" sldId="265"/>
            <ac:cxnSpMk id="5" creationId="{7BBD0565-8E20-47D2-B93F-EEA1FC060640}"/>
          </ac:cxnSpMkLst>
        </pc:cxnChg>
        <pc:cxnChg chg="del">
          <ac:chgData name="Kateřina Chroustová" userId="9493aa27-a3d8-4b85-8826-f77e2ceefe03" providerId="ADAL" clId="{AE77A4A8-2234-43EB-B170-63BD2780AD2C}" dt="2021-12-01T18:40:27.419" v="40" actId="478"/>
          <ac:cxnSpMkLst>
            <pc:docMk/>
            <pc:sldMk cId="4117403977" sldId="265"/>
            <ac:cxnSpMk id="7" creationId="{2FB81116-05F1-40F2-AA73-B388993C809A}"/>
          </ac:cxnSpMkLst>
        </pc:cxnChg>
      </pc:sldChg>
      <pc:sldChg chg="addSp delSp modSp mod">
        <pc:chgData name="Kateřina Chroustová" userId="9493aa27-a3d8-4b85-8826-f77e2ceefe03" providerId="ADAL" clId="{AE77A4A8-2234-43EB-B170-63BD2780AD2C}" dt="2021-12-01T18:39:22.952" v="3" actId="27636"/>
        <pc:sldMkLst>
          <pc:docMk/>
          <pc:sldMk cId="4003562491" sldId="266"/>
        </pc:sldMkLst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4003562491" sldId="266"/>
            <ac:spMk id="2" creationId="{4182418A-B40D-43D9-9C57-F18DCF430EDC}"/>
          </ac:spMkLst>
        </pc:spChg>
        <pc:spChg chg="mod">
          <ac:chgData name="Kateřina Chroustová" userId="9493aa27-a3d8-4b85-8826-f77e2ceefe03" providerId="ADAL" clId="{AE77A4A8-2234-43EB-B170-63BD2780AD2C}" dt="2021-12-01T18:39:22.952" v="3" actId="27636"/>
          <ac:spMkLst>
            <pc:docMk/>
            <pc:sldMk cId="4003562491" sldId="266"/>
            <ac:spMk id="3" creationId="{227F5781-4A09-45DC-9E83-CDDA3AC805D4}"/>
          </ac:spMkLst>
        </pc:spChg>
        <pc:graphicFrameChg chg="add del mod">
          <ac:chgData name="Kateřina Chroustová" userId="9493aa27-a3d8-4b85-8826-f77e2ceefe03" providerId="ADAL" clId="{AE77A4A8-2234-43EB-B170-63BD2780AD2C}" dt="2021-12-01T18:01:52.902" v="1"/>
          <ac:graphicFrameMkLst>
            <pc:docMk/>
            <pc:sldMk cId="4003562491" sldId="266"/>
            <ac:graphicFrameMk id="4" creationId="{F857BDFC-E896-4CB6-84D5-3DD2E7803CFD}"/>
          </ac:graphicFrameMkLst>
        </pc:graphicFrameChg>
      </pc:sldChg>
      <pc:sldChg chg="modSp del">
        <pc:chgData name="Kateřina Chroustová" userId="9493aa27-a3d8-4b85-8826-f77e2ceefe03" providerId="ADAL" clId="{AE77A4A8-2234-43EB-B170-63BD2780AD2C}" dt="2021-12-01T18:40:30.830" v="41" actId="47"/>
        <pc:sldMkLst>
          <pc:docMk/>
          <pc:sldMk cId="0" sldId="289"/>
        </pc:sldMkLst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0" sldId="289"/>
            <ac:spMk id="2" creationId="{1256301E-BEE8-4AD7-958D-FA90E66D634C}"/>
          </ac:spMkLst>
        </pc:spChg>
        <pc:spChg chg="mod">
          <ac:chgData name="Kateřina Chroustová" userId="9493aa27-a3d8-4b85-8826-f77e2ceefe03" providerId="ADAL" clId="{AE77A4A8-2234-43EB-B170-63BD2780AD2C}" dt="2021-12-01T18:39:22.846" v="2"/>
          <ac:spMkLst>
            <pc:docMk/>
            <pc:sldMk cId="0" sldId="289"/>
            <ac:spMk id="3" creationId="{6631CB26-F103-47C7-B19B-31C047FA018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B15AA-3E17-4543-8E2E-488E3F6E210A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9580E-0792-443B-930B-2512979E7F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84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11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163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2797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658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343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711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693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11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89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6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653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5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91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64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24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35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41142-B13A-4FAE-AC0F-FC9F4E9AD319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4CBA57-2FBB-4D86-B5F1-66E55B924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65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5D037-BED5-4A3C-ABC8-2CA58CD08E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Polymery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EEF9D6-86A5-4241-8A75-2A3F961D8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Radikálové adice</a:t>
            </a:r>
          </a:p>
        </p:txBody>
      </p:sp>
    </p:spTree>
    <p:extLst>
      <p:ext uri="{BB962C8B-B14F-4D97-AF65-F5344CB8AC3E}">
        <p14:creationId xmlns:p14="http://schemas.microsoft.com/office/powerpoint/2010/main" val="2233565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DD5A01-7FA2-4D7E-AF6E-AE6C07201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Polyurethany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2965CF-8CE2-46AE-8DB7-247D94EAB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Funkční deriváty kyseliny uhličité (ester i amid kyseliny uhličité)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Doplňte produkt reakce a  vzorce sloučenin, využití produktu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nízkomolekulární diol + toluen-2,4,diisokyanát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	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7BBD0565-8E20-47D2-B93F-EEA1FC060640}"/>
              </a:ext>
            </a:extLst>
          </p:cNvPr>
          <p:cNvCxnSpPr/>
          <p:nvPr/>
        </p:nvCxnSpPr>
        <p:spPr>
          <a:xfrm>
            <a:off x="5721340" y="3972400"/>
            <a:ext cx="12660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403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2418A-B40D-43D9-9C57-F18DCF430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Biologicky odbouratelné polymery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7F5781-4A09-45DC-9E83-CDDA3AC80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Doplňte kód a použití recyklovatelných plastů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poly</a:t>
            </a:r>
            <a:r>
              <a:rPr lang="cs-CZ" dirty="0"/>
              <a:t>(</a:t>
            </a:r>
            <a:r>
              <a:rPr lang="cs-CZ" dirty="0" err="1"/>
              <a:t>ethylentereftalát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err="1"/>
              <a:t>vysokohustotní</a:t>
            </a:r>
            <a:r>
              <a:rPr lang="cs-CZ" dirty="0"/>
              <a:t> polyethylen</a:t>
            </a:r>
          </a:p>
          <a:p>
            <a:pPr marL="0" indent="0">
              <a:buNone/>
            </a:pPr>
            <a:r>
              <a:rPr lang="cs-CZ" dirty="0" err="1"/>
              <a:t>nízkohustotní</a:t>
            </a:r>
            <a:r>
              <a:rPr lang="cs-CZ" dirty="0"/>
              <a:t> polyethylen</a:t>
            </a:r>
          </a:p>
          <a:p>
            <a:pPr marL="0" indent="0">
              <a:buNone/>
            </a:pPr>
            <a:r>
              <a:rPr lang="cs-CZ" dirty="0"/>
              <a:t>polyvinylchlorid</a:t>
            </a:r>
          </a:p>
          <a:p>
            <a:pPr marL="0" indent="0">
              <a:buNone/>
            </a:pPr>
            <a:r>
              <a:rPr lang="cs-CZ" dirty="0"/>
              <a:t>polypropylen</a:t>
            </a:r>
          </a:p>
          <a:p>
            <a:pPr marL="0" indent="0">
              <a:buNone/>
            </a:pPr>
            <a:r>
              <a:rPr lang="cs-CZ" dirty="0"/>
              <a:t>polystyren</a:t>
            </a:r>
          </a:p>
          <a:p>
            <a:pPr marL="0" indent="0">
              <a:buNone/>
            </a:pPr>
            <a:r>
              <a:rPr lang="cs-CZ" dirty="0"/>
              <a:t>směsné plasty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562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E5F70-ED79-4F8D-9F77-45878CB91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Polymery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A9803B-CD92-460C-BA1C-0C32A9F73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8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Doplňte produkty radikálové adice, vzorce a názvy organických sloučenin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ethen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propen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styren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</a:t>
            </a:r>
            <a:r>
              <a:rPr lang="cs-CZ" baseline="-25000" dirty="0"/>
              <a:t>2</a:t>
            </a:r>
            <a:r>
              <a:rPr lang="cs-CZ" dirty="0"/>
              <a:t>C=</a:t>
            </a:r>
            <a:r>
              <a:rPr lang="cs-CZ" dirty="0" err="1"/>
              <a:t>CHCl</a:t>
            </a:r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D4EFF182-182F-4398-8C06-201843E88B35}"/>
              </a:ext>
            </a:extLst>
          </p:cNvPr>
          <p:cNvCxnSpPr/>
          <p:nvPr/>
        </p:nvCxnSpPr>
        <p:spPr>
          <a:xfrm>
            <a:off x="1955409" y="2805500"/>
            <a:ext cx="18991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A691F19A-2141-4D92-94A5-9AEAC5FD869C}"/>
              </a:ext>
            </a:extLst>
          </p:cNvPr>
          <p:cNvCxnSpPr/>
          <p:nvPr/>
        </p:nvCxnSpPr>
        <p:spPr>
          <a:xfrm>
            <a:off x="2092067" y="3659897"/>
            <a:ext cx="15474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12A4149B-21CC-4B66-BC5C-2DED03496E62}"/>
              </a:ext>
            </a:extLst>
          </p:cNvPr>
          <p:cNvCxnSpPr/>
          <p:nvPr/>
        </p:nvCxnSpPr>
        <p:spPr>
          <a:xfrm>
            <a:off x="2092067" y="4416107"/>
            <a:ext cx="14771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828ABCB2-567C-4E26-A522-73CE2D967A6D}"/>
              </a:ext>
            </a:extLst>
          </p:cNvPr>
          <p:cNvCxnSpPr/>
          <p:nvPr/>
        </p:nvCxnSpPr>
        <p:spPr>
          <a:xfrm>
            <a:off x="2134270" y="5228157"/>
            <a:ext cx="14349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150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8C49D-FF86-45F0-B847-DEE5D07E1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Polymery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061085-97B0-42C9-B97D-8D7151F77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Doplňte vzorce a použití vybraných polymerů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ethen</a:t>
            </a:r>
          </a:p>
          <a:p>
            <a:pPr marL="0" indent="0">
              <a:buNone/>
            </a:pPr>
            <a:r>
              <a:rPr lang="cs-CZ" dirty="0"/>
              <a:t>propen</a:t>
            </a:r>
          </a:p>
          <a:p>
            <a:pPr marL="0" indent="0">
              <a:buNone/>
            </a:pPr>
            <a:r>
              <a:rPr lang="cs-CZ" dirty="0" err="1"/>
              <a:t>chlorethen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styren</a:t>
            </a:r>
          </a:p>
          <a:p>
            <a:pPr marL="0" indent="0">
              <a:buNone/>
            </a:pPr>
            <a:r>
              <a:rPr lang="cs-CZ" dirty="0" err="1"/>
              <a:t>tetrafluorethylen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akrylonitril</a:t>
            </a:r>
          </a:p>
          <a:p>
            <a:pPr marL="0" indent="0">
              <a:buNone/>
            </a:pPr>
            <a:r>
              <a:rPr lang="cs-CZ" dirty="0"/>
              <a:t>methyl-</a:t>
            </a:r>
            <a:r>
              <a:rPr lang="cs-CZ" dirty="0" err="1"/>
              <a:t>methakrylát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vinylacetát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04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7E1C2-BB05-470D-BA7B-93DC3EDA5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Polymery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53AACC-10CC-4E80-AABE-6AB1E3895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Doplňte katalyzátor, produkt reakce a jeho využití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Isobutylen</a:t>
            </a:r>
            <a:r>
              <a:rPr lang="cs-CZ" dirty="0"/>
              <a:t> 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55BC5730-656A-443B-A90B-EC16BF7E0C90}"/>
              </a:ext>
            </a:extLst>
          </p:cNvPr>
          <p:cNvCxnSpPr/>
          <p:nvPr/>
        </p:nvCxnSpPr>
        <p:spPr>
          <a:xfrm>
            <a:off x="2897945" y="3080825"/>
            <a:ext cx="17162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76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93A60-5B6E-4259-A776-01C50D8C5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Polymerace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944075-7DD6-433A-85BE-F3CFE532F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Prostorová uspořádání řetězce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Isotaktická</a:t>
            </a:r>
            <a:r>
              <a:rPr lang="cs-CZ" dirty="0"/>
              <a:t> konformace – orientace skupin na stejnou stranu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Syndiotaktická</a:t>
            </a:r>
            <a:r>
              <a:rPr lang="cs-CZ" dirty="0"/>
              <a:t> konformace – střídavá orientace skupin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Ataktická konformace – náhodná, nepravidelná orientace skupin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88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68678-5744-49AF-9ED4-4A965E702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Polymerace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F86F0C-C02A-4111-8A7A-881654811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8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Zieglerův-</a:t>
            </a:r>
            <a:r>
              <a:rPr lang="cs-CZ" dirty="0" err="1"/>
              <a:t>Nattův</a:t>
            </a:r>
            <a:r>
              <a:rPr lang="cs-CZ" dirty="0"/>
              <a:t> katalyzátor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Příprava:</a:t>
            </a:r>
          </a:p>
          <a:p>
            <a:pPr marL="0" indent="0">
              <a:buNone/>
            </a:pPr>
            <a:r>
              <a:rPr lang="cs-CZ" dirty="0" err="1"/>
              <a:t>triethylalan</a:t>
            </a:r>
            <a:r>
              <a:rPr lang="cs-CZ" dirty="0"/>
              <a:t> + chlorid titaničitý                    Zieglerův-</a:t>
            </a:r>
            <a:r>
              <a:rPr lang="cs-CZ" dirty="0" err="1"/>
              <a:t>Nattův</a:t>
            </a:r>
            <a:r>
              <a:rPr lang="cs-CZ" dirty="0"/>
              <a:t> katalyzátor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Použití katalyzátoru:</a:t>
            </a:r>
          </a:p>
          <a:p>
            <a:pPr marL="0" indent="0">
              <a:buNone/>
            </a:pPr>
            <a:r>
              <a:rPr lang="cs-CZ" dirty="0"/>
              <a:t>výroba lineárních polymerů, bez větvení</a:t>
            </a:r>
          </a:p>
          <a:p>
            <a:pPr marL="0" indent="0">
              <a:buNone/>
            </a:pPr>
            <a:r>
              <a:rPr lang="cs-CZ" dirty="0"/>
              <a:t>lze řídit prostorové uspořádání polymerů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vysokohustotní</a:t>
            </a:r>
            <a:r>
              <a:rPr lang="cs-CZ" dirty="0"/>
              <a:t> polyethylen(HDPE)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nízkohustotní</a:t>
            </a:r>
            <a:r>
              <a:rPr lang="cs-CZ" dirty="0"/>
              <a:t> polyethylen(LDPE)</a:t>
            </a:r>
          </a:p>
          <a:p>
            <a:pPr marL="0" indent="0">
              <a:buNone/>
            </a:pPr>
            <a:r>
              <a:rPr lang="cs-CZ" dirty="0"/>
              <a:t>	polyethylen s </a:t>
            </a:r>
            <a:r>
              <a:rPr lang="cs-CZ" dirty="0" err="1"/>
              <a:t>ultravysokou</a:t>
            </a:r>
            <a:r>
              <a:rPr lang="cs-CZ" dirty="0"/>
              <a:t> molekulovou hmotností (UHMW)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A6976DF6-4EAB-4A93-881F-D6BD798ED3CE}"/>
              </a:ext>
            </a:extLst>
          </p:cNvPr>
          <p:cNvCxnSpPr/>
          <p:nvPr/>
        </p:nvCxnSpPr>
        <p:spPr>
          <a:xfrm>
            <a:off x="4185025" y="3259207"/>
            <a:ext cx="11535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067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0AD3A-1D85-4F86-85A8-FE75E0492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Kopolymery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05F49E-69E5-4667-9BDA-F9F02D13E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32" y="1392702"/>
            <a:ext cx="10453468" cy="5465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Vznik polymerizací dvou nebo více rozdílných monomerů</a:t>
            </a:r>
          </a:p>
          <a:p>
            <a:r>
              <a:rPr lang="cs-CZ" b="1" dirty="0"/>
              <a:t>Doplňte produkty reakce a  vzorce sloučenin</a:t>
            </a:r>
          </a:p>
          <a:p>
            <a:pPr marL="0" indent="0">
              <a:buNone/>
            </a:pPr>
            <a:r>
              <a:rPr lang="cs-CZ" dirty="0"/>
              <a:t>vinylchlorid + </a:t>
            </a:r>
            <a:r>
              <a:rPr lang="cs-CZ" dirty="0" err="1"/>
              <a:t>vinylidenchlorid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styren + buta-1,3-dien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hexafluorpropen</a:t>
            </a:r>
            <a:r>
              <a:rPr lang="cs-CZ" dirty="0"/>
              <a:t> + vinylidenfluorid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akrylonitril + buta-1,3-dien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Isobutylen</a:t>
            </a:r>
            <a:r>
              <a:rPr lang="cs-CZ" dirty="0"/>
              <a:t> + isopren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A47E5C63-6CE9-4C80-B015-BDCA9C231BF6}"/>
              </a:ext>
            </a:extLst>
          </p:cNvPr>
          <p:cNvCxnSpPr/>
          <p:nvPr/>
        </p:nvCxnSpPr>
        <p:spPr>
          <a:xfrm>
            <a:off x="4293900" y="2415624"/>
            <a:ext cx="11816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43E14BB5-2E15-4878-9728-2C772A1D26CE}"/>
              </a:ext>
            </a:extLst>
          </p:cNvPr>
          <p:cNvCxnSpPr/>
          <p:nvPr/>
        </p:nvCxnSpPr>
        <p:spPr>
          <a:xfrm>
            <a:off x="4120398" y="3177074"/>
            <a:ext cx="13551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8845A4F1-97DB-43C1-88CE-1318451B0033}"/>
              </a:ext>
            </a:extLst>
          </p:cNvPr>
          <p:cNvCxnSpPr/>
          <p:nvPr/>
        </p:nvCxnSpPr>
        <p:spPr>
          <a:xfrm>
            <a:off x="4819620" y="3973836"/>
            <a:ext cx="11254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89368F58-B01E-4093-AB83-60F1C92C4026}"/>
              </a:ext>
            </a:extLst>
          </p:cNvPr>
          <p:cNvCxnSpPr/>
          <p:nvPr/>
        </p:nvCxnSpPr>
        <p:spPr>
          <a:xfrm>
            <a:off x="4120398" y="4790624"/>
            <a:ext cx="14161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4FDD1B9D-0978-46F8-B3B5-29B66C81E013}"/>
              </a:ext>
            </a:extLst>
          </p:cNvPr>
          <p:cNvCxnSpPr/>
          <p:nvPr/>
        </p:nvCxnSpPr>
        <p:spPr>
          <a:xfrm>
            <a:off x="3810910" y="5616167"/>
            <a:ext cx="14067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968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AF0CE0-C87A-4917-B4EA-266BE14E2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Kopolymery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B9B0A8-89D5-438E-8B72-D8BE3A39C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Doplňte použití kopolymerů: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saran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butadienstyrenový</a:t>
            </a:r>
            <a:r>
              <a:rPr lang="cs-CZ" dirty="0"/>
              <a:t> kaučuk</a:t>
            </a:r>
          </a:p>
          <a:p>
            <a:pPr marL="0" indent="0">
              <a:buNone/>
            </a:pPr>
            <a:r>
              <a:rPr lang="cs-CZ" dirty="0" err="1"/>
              <a:t>viton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nitrilový kaučuk</a:t>
            </a:r>
          </a:p>
          <a:p>
            <a:pPr marL="0" indent="0">
              <a:buNone/>
            </a:pPr>
            <a:r>
              <a:rPr lang="cs-CZ" dirty="0"/>
              <a:t>butylkaučuk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69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923C78-6C08-4D90-BCCC-98992A47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Polykarbonáty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D42C29-E609-4AC8-86C0-F13B946BF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Polyestery kyseliny uhličité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Doplňte vzorce sloučenin a využití polykarbonátu</a:t>
            </a:r>
          </a:p>
          <a:p>
            <a:pPr marL="0" indent="0">
              <a:buNone/>
            </a:pPr>
            <a:r>
              <a:rPr lang="cs-CZ" dirty="0"/>
              <a:t>					                300°C</a:t>
            </a:r>
          </a:p>
          <a:p>
            <a:pPr marL="0" indent="0">
              <a:buNone/>
            </a:pPr>
            <a:r>
              <a:rPr lang="cs-CZ" dirty="0" err="1"/>
              <a:t>Difenylkarbonát</a:t>
            </a:r>
            <a:r>
              <a:rPr lang="cs-CZ" dirty="0"/>
              <a:t> + </a:t>
            </a:r>
            <a:r>
              <a:rPr lang="cs-CZ" dirty="0" err="1"/>
              <a:t>bisfenol</a:t>
            </a:r>
            <a:r>
              <a:rPr lang="cs-CZ" dirty="0"/>
              <a:t> A			      </a:t>
            </a:r>
            <a:r>
              <a:rPr lang="cs-CZ" dirty="0" err="1"/>
              <a:t>lexan</a:t>
            </a:r>
            <a:r>
              <a:rPr lang="cs-CZ" dirty="0"/>
              <a:t> + fenol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64C0C05-8D0B-4A8A-BBE9-90EDF93A44B9}"/>
              </a:ext>
            </a:extLst>
          </p:cNvPr>
          <p:cNvCxnSpPr/>
          <p:nvPr/>
        </p:nvCxnSpPr>
        <p:spPr>
          <a:xfrm>
            <a:off x="3776123" y="3944552"/>
            <a:ext cx="13927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37272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279</TotalTime>
  <Words>240</Words>
  <Application>Microsoft Office PowerPoint</Application>
  <PresentationFormat>Širokoúhlá obrazovka</PresentationFormat>
  <Paragraphs>93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Fazeta</vt:lpstr>
      <vt:lpstr>Polymery</vt:lpstr>
      <vt:lpstr>Polymery</vt:lpstr>
      <vt:lpstr>Polymery</vt:lpstr>
      <vt:lpstr>Polymery</vt:lpstr>
      <vt:lpstr>Polymerace</vt:lpstr>
      <vt:lpstr>Polymerace</vt:lpstr>
      <vt:lpstr>Kopolymery</vt:lpstr>
      <vt:lpstr>Kopolymery</vt:lpstr>
      <vt:lpstr>Polykarbonáty</vt:lpstr>
      <vt:lpstr>Polyurethany</vt:lpstr>
      <vt:lpstr>Biologicky odbouratelné polymery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Polymery</dc:title>
  <dc:creator>Hana Vodičková</dc:creator>
  <cp:lastModifiedBy>Kateřina Chroustová</cp:lastModifiedBy>
  <cp:revision>11</cp:revision>
  <dcterms:created xsi:type="dcterms:W3CDTF">2021-03-31T05:43:41Z</dcterms:created>
  <dcterms:modified xsi:type="dcterms:W3CDTF">2021-12-01T18:40:52Z</dcterms:modified>
</cp:coreProperties>
</file>