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62" r:id="rId5"/>
    <p:sldId id="261" r:id="rId6"/>
    <p:sldId id="259" r:id="rId7"/>
    <p:sldId id="258" r:id="rId8"/>
    <p:sldId id="260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63" d="100"/>
          <a:sy n="63" d="100"/>
        </p:scale>
        <p:origin x="7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31240-531A-430B-934B-A99040F90974}" type="datetimeFigureOut">
              <a:rPr lang="cs-CZ" smtClean="0"/>
              <a:t>23.02.2026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535C841-317F-4B12-BB62-F8AAFA081C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9576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31240-531A-430B-934B-A99040F90974}" type="datetimeFigureOut">
              <a:rPr lang="cs-CZ" smtClean="0"/>
              <a:t>23.02.2026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535C841-317F-4B12-BB62-F8AAFA081C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0902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31240-531A-430B-934B-A99040F90974}" type="datetimeFigureOut">
              <a:rPr lang="cs-CZ" smtClean="0"/>
              <a:t>23.02.2026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535C841-317F-4B12-BB62-F8AAFA081CD7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36148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31240-531A-430B-934B-A99040F90974}" type="datetimeFigureOut">
              <a:rPr lang="cs-CZ" smtClean="0"/>
              <a:t>23.02.2026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535C841-317F-4B12-BB62-F8AAFA081C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78945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31240-531A-430B-934B-A99040F90974}" type="datetimeFigureOut">
              <a:rPr lang="cs-CZ" smtClean="0"/>
              <a:t>23.02.2026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535C841-317F-4B12-BB62-F8AAFA081CD7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419404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31240-531A-430B-934B-A99040F90974}" type="datetimeFigureOut">
              <a:rPr lang="cs-CZ" smtClean="0"/>
              <a:t>23.02.2026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535C841-317F-4B12-BB62-F8AAFA081C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44191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31240-531A-430B-934B-A99040F90974}" type="datetimeFigureOut">
              <a:rPr lang="cs-CZ" smtClean="0"/>
              <a:t>23.02.2026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5C841-317F-4B12-BB62-F8AAFA081C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83333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31240-531A-430B-934B-A99040F90974}" type="datetimeFigureOut">
              <a:rPr lang="cs-CZ" smtClean="0"/>
              <a:t>23.02.2026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5C841-317F-4B12-BB62-F8AAFA081C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8119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31240-531A-430B-934B-A99040F90974}" type="datetimeFigureOut">
              <a:rPr lang="cs-CZ" smtClean="0"/>
              <a:t>23.02.2026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5C841-317F-4B12-BB62-F8AAFA081C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0809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31240-531A-430B-934B-A99040F90974}" type="datetimeFigureOut">
              <a:rPr lang="cs-CZ" smtClean="0"/>
              <a:t>23.02.2026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535C841-317F-4B12-BB62-F8AAFA081C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3890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31240-531A-430B-934B-A99040F90974}" type="datetimeFigureOut">
              <a:rPr lang="cs-CZ" smtClean="0"/>
              <a:t>23.02.2026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535C841-317F-4B12-BB62-F8AAFA081C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1696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31240-531A-430B-934B-A99040F90974}" type="datetimeFigureOut">
              <a:rPr lang="cs-CZ" smtClean="0"/>
              <a:t>23.02.2026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535C841-317F-4B12-BB62-F8AAFA081C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8615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31240-531A-430B-934B-A99040F90974}" type="datetimeFigureOut">
              <a:rPr lang="cs-CZ" smtClean="0"/>
              <a:t>23.02.2026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5C841-317F-4B12-BB62-F8AAFA081C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4174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31240-531A-430B-934B-A99040F90974}" type="datetimeFigureOut">
              <a:rPr lang="cs-CZ" smtClean="0"/>
              <a:t>23.02.2026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5C841-317F-4B12-BB62-F8AAFA081C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2355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31240-531A-430B-934B-A99040F90974}" type="datetimeFigureOut">
              <a:rPr lang="cs-CZ" smtClean="0"/>
              <a:t>23.02.2026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5C841-317F-4B12-BB62-F8AAFA081C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6702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31240-531A-430B-934B-A99040F90974}" type="datetimeFigureOut">
              <a:rPr lang="cs-CZ" smtClean="0"/>
              <a:t>23.02.2026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535C841-317F-4B12-BB62-F8AAFA081C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0512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731240-531A-430B-934B-A99040F90974}" type="datetimeFigureOut">
              <a:rPr lang="cs-CZ" smtClean="0"/>
              <a:t>23.02.2026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535C841-317F-4B12-BB62-F8AAFA081C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8060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mbal.cz/pro-skolska-zarizeni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sobpoj.cz/blog/povinna-vybava-do-auta-2021#autolekarnicka-co-musi-obsahovat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Předlékařská první pomoc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Lékárničky první pomoci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9197" y="564640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176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2576" y="754992"/>
            <a:ext cx="7429500" cy="5572125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521190" y="3325130"/>
            <a:ext cx="3246214" cy="324621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842" y="504143"/>
            <a:ext cx="3314245" cy="249156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812" y="3681412"/>
            <a:ext cx="2533650" cy="253365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20297" y="312751"/>
            <a:ext cx="30480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112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DAB79B-AA75-045E-33DB-B91971CEE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Druhy lékárniček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F24EF8-ED6B-7A9A-CE7C-1F6E5107E1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/>
              <a:t>Lékárničky pro domácnost</a:t>
            </a:r>
          </a:p>
          <a:p>
            <a:r>
              <a:rPr lang="cs-CZ" sz="2000" dirty="0"/>
              <a:t>Autolékárničky</a:t>
            </a:r>
          </a:p>
          <a:p>
            <a:r>
              <a:rPr lang="cs-CZ" sz="2000" dirty="0"/>
              <a:t>Lékárničky pro motocykly</a:t>
            </a:r>
          </a:p>
          <a:p>
            <a:r>
              <a:rPr lang="cs-CZ" sz="2000" dirty="0"/>
              <a:t>Lékárničky pro pracoviště</a:t>
            </a:r>
          </a:p>
          <a:p>
            <a:r>
              <a:rPr lang="cs-CZ" sz="2000" dirty="0"/>
              <a:t>Cestovní lékárničky</a:t>
            </a:r>
          </a:p>
          <a:p>
            <a:r>
              <a:rPr lang="cs-CZ" sz="2000" dirty="0"/>
              <a:t>Sportovní varianty lékárniček</a:t>
            </a:r>
          </a:p>
          <a:p>
            <a:r>
              <a:rPr lang="cs-CZ" sz="2000" dirty="0"/>
              <a:t>…</a:t>
            </a:r>
          </a:p>
          <a:p>
            <a:r>
              <a:rPr lang="cs-CZ" sz="2000" b="1" dirty="0"/>
              <a:t>Specifické vybavení vzhledem k předpokládaným rizikům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122136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7ABB2D-B1E7-BFAE-35B4-B72013394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Lékárničky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5EC84F-0E36-B2A8-7FBE-9DCB9C7EC1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Různý účel – liší se velikostí, vybavením, umístěním,…</a:t>
            </a:r>
          </a:p>
          <a:p>
            <a:endParaRPr lang="cs-CZ" sz="2000" dirty="0"/>
          </a:p>
          <a:p>
            <a:r>
              <a:rPr lang="cs-CZ" sz="2000" dirty="0"/>
              <a:t>Některé neobsahují léčiva</a:t>
            </a:r>
          </a:p>
          <a:p>
            <a:pPr marL="0" indent="0">
              <a:buNone/>
            </a:pPr>
            <a:endParaRPr lang="cs-CZ" sz="2000" dirty="0"/>
          </a:p>
          <a:p>
            <a:r>
              <a:rPr lang="cs-CZ" sz="2000" dirty="0"/>
              <a:t>Nikdy nepodávat léky na lékařský předpis (pokud není lékařem indikováno a já k tomu mám oprávnění)</a:t>
            </a:r>
          </a:p>
          <a:p>
            <a:endParaRPr lang="cs-CZ" sz="2000" dirty="0"/>
          </a:p>
          <a:p>
            <a:r>
              <a:rPr lang="cs-CZ" sz="2000" dirty="0"/>
              <a:t>Správné skladování, sledování doby použitelnosti</a:t>
            </a:r>
          </a:p>
        </p:txBody>
      </p:sp>
    </p:spTree>
    <p:extLst>
      <p:ext uri="{BB962C8B-B14F-4D97-AF65-F5344CB8AC3E}">
        <p14:creationId xmlns:p14="http://schemas.microsoft.com/office/powerpoint/2010/main" val="1941460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Lékárnička ve škole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Pravidelná kontrola</a:t>
            </a:r>
          </a:p>
          <a:p>
            <a:r>
              <a:rPr lang="cs-CZ" sz="2000" dirty="0"/>
              <a:t>Žádné léky</a:t>
            </a:r>
          </a:p>
          <a:p>
            <a:r>
              <a:rPr lang="cs-CZ" sz="2000" dirty="0"/>
              <a:t>Označení místa</a:t>
            </a:r>
          </a:p>
          <a:p>
            <a:endParaRPr lang="cs-CZ" sz="2000" dirty="0"/>
          </a:p>
          <a:p>
            <a:r>
              <a:rPr lang="cs-CZ" sz="2000" dirty="0">
                <a:hlinkClick r:id="rId2"/>
              </a:rPr>
              <a:t>https://www.vmbal.cz/pro-skolska-zarizeni/</a:t>
            </a: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410612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Autolékárnička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b="1" dirty="0"/>
              <a:t>Umístění:</a:t>
            </a:r>
          </a:p>
          <a:p>
            <a:r>
              <a:rPr lang="cs-CZ" sz="2000" dirty="0"/>
              <a:t>Nesmí být na přímém slunečním světle</a:t>
            </a:r>
          </a:p>
          <a:p>
            <a:r>
              <a:rPr lang="cs-CZ" sz="2000" dirty="0"/>
              <a:t>Musí být snadno přístupná</a:t>
            </a:r>
          </a:p>
          <a:p>
            <a:r>
              <a:rPr lang="cs-CZ" sz="2000" dirty="0"/>
              <a:t>Musí být na suchém místě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7753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Vybavení autolékárničky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>
                <a:hlinkClick r:id="rId2"/>
              </a:rPr>
              <a:t>https://www.csobpoj.cz/blog/povinna-vybava-do-auta-2021#autolekarnicka-co-musi-obsahovat</a:t>
            </a:r>
            <a:endParaRPr lang="cs-CZ" sz="20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0971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Kontrola autolékárničky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Ze zákona má povinnost vám autolékárničku kontrolovat pouze Policie ČR</a:t>
            </a:r>
          </a:p>
          <a:p>
            <a:r>
              <a:rPr lang="cs-CZ" sz="2000" dirty="0"/>
              <a:t>Při obvyklé kontrole stačí ukázat autolékárničku s vyznačenou dobou expirace (obvykle 4 roky)</a:t>
            </a:r>
          </a:p>
          <a:p>
            <a:r>
              <a:rPr lang="cs-CZ" sz="2000" dirty="0"/>
              <a:t>Pokud ji ve svém voze mít nebudete, počítejte s pokutou</a:t>
            </a:r>
          </a:p>
        </p:txBody>
      </p:sp>
    </p:spTree>
    <p:extLst>
      <p:ext uri="{BB962C8B-B14F-4D97-AF65-F5344CB8AC3E}">
        <p14:creationId xmlns:p14="http://schemas.microsoft.com/office/powerpoint/2010/main" val="3243923982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</TotalTime>
  <Words>159</Words>
  <Application>Microsoft Office PowerPoint</Application>
  <PresentationFormat>Širokoúhlá obrazovka</PresentationFormat>
  <Paragraphs>36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Stébla</vt:lpstr>
      <vt:lpstr>Předlékařská první pomoc</vt:lpstr>
      <vt:lpstr>Prezentace aplikace PowerPoint</vt:lpstr>
      <vt:lpstr>Druhy lékárniček</vt:lpstr>
      <vt:lpstr>Lékárničky</vt:lpstr>
      <vt:lpstr>Lékárnička ve škole</vt:lpstr>
      <vt:lpstr>Autolékárnička</vt:lpstr>
      <vt:lpstr>Vybavení autolékárničky </vt:lpstr>
      <vt:lpstr>Kontrola autolékárničky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Lékárničky první pomoci</dc:title>
  <dc:creator>Alena Thorovská</dc:creator>
  <cp:lastModifiedBy>Alena Thorovská</cp:lastModifiedBy>
  <cp:revision>5</cp:revision>
  <dcterms:created xsi:type="dcterms:W3CDTF">2024-03-04T20:22:58Z</dcterms:created>
  <dcterms:modified xsi:type="dcterms:W3CDTF">2026-02-23T15:49:39Z</dcterms:modified>
</cp:coreProperties>
</file>