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AC428-CDDE-4785-AD7F-9444FB9D0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0AC372-72A2-4DE1-A5BE-683ACA75F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A2796-C951-4BEE-9725-F666BF22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096423-80FE-4403-A490-971F3E0C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35BDD4-85CB-4603-84CB-56D2BB57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3EE2-E5E3-4022-A8A2-27878F74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DD9811-A4BE-49A8-B2A2-E849AD92B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21E1B5-6397-4DF6-980B-23AE4DAF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BEF5A9-2077-4596-B56C-6CC75EECA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B9D7D-500F-499C-BE33-21A3F13AC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7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E102D3-20FD-4B55-9DAB-7DFA92460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02E5DE-A9D2-4A3C-9C4D-EC3F1E175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15239D-A10E-415F-8635-E3F52EA62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88BF04-8855-4B4E-8AB8-0BE1B6C1A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76D372-6E0F-4633-AE44-E64CDEA8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2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EED17-9245-4F08-818A-D9D8D3DB0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B73560-2691-4047-B362-4F5475DF9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51D1B1-37C8-44AE-8F58-06B2A0BD7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46CB2E-D514-45D5-B3E4-F0A5E4F6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093E6A-EA92-4ECB-B37B-2CB07395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EA14E-B462-4B16-B0B7-4CF12FCD4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FC69DC9-E857-4B88-AF18-D63D2C2DE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AAEAA2-CAD0-4AE9-A43C-83D1A517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DAE377-F9ED-4BFC-9377-7B546136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12FFC-290F-4043-86CA-ACBD2CCB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4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6EE2A-EC8C-4E93-AF8A-23177A9A5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E94A07-3387-41D9-9DFA-EB8519EE8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6E6A9B-60D1-41A7-A5B4-9BBAE301D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0F937F-A6B6-4431-8BAD-367EC73C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88BC4E-DADB-4844-A5CD-58FD0DDA0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6CAA67-345C-4861-B34D-D1C5A703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5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51A1B-BADC-43A9-8332-69950BE9D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18507C-F511-447F-8729-96CA84770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D3B8CD7-C235-4CEE-84D8-F90011AF4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DB7B04A-66E1-4473-8B46-6E101A420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5EDFC0C-1FBF-4E73-B4B8-9AACA08C5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391BE6C-F758-4187-9AD8-77EFD0E2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27A90E-7B10-48FD-A264-66F53E215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654F057-5FEC-4477-AFD5-65AEA6936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8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D42B6-5B0C-4823-96E3-80FB5D338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09D56B-180D-4550-A720-A7E4C310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119476-CD40-4B95-843B-007231894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F992CD-A3F9-4847-8050-93D73E9CA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6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1B1890C-B952-44E5-A2B1-0725901C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7CD2F6-4C5E-4433-98AB-5AD3B9D3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0A6DA5-C5A5-4820-A4A2-C94BA99B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5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87C9F-7763-43B6-BEC8-B4FD4B74C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5A3AB-F922-4EF8-A837-716D955BE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C071E21-CAE8-46A6-861A-BFA145FAA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23A9A4-7512-4A13-9019-67C0C551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73FCFD-8093-4B1A-9640-9930ABF9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FF28D1-3A5E-4596-9159-284ED00A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F219E-AFFA-44C3-8F89-05D3E054E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4FD31B-26F8-49EB-AC12-20A256817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DDB25E8-AC64-4D48-9954-E774F8C27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A976D4-E140-4213-B3F6-CAC52809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F36703-5E68-4679-AC52-5057A0A8D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ECB1-5E11-47B0-87E7-FA946728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2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953C64-9AAE-48D3-9171-EC189ED8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FC308A-E076-47FB-B269-B382BCD61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55311E-9E1D-43FC-85BD-3361F8B78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65E6-32F6-49CB-89D1-5D004FE8BEBD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FE31F8-9F56-4918-A1BD-E70F241FE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44A63D-19CA-4B22-A6B8-05E6147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5F508-4AF6-484B-B91E-6E63391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4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9B6D0-4EF9-49A9-A4D6-6864E9030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Postup</a:t>
            </a:r>
            <a:r>
              <a:rPr lang="en-US" dirty="0"/>
              <a:t> </a:t>
            </a:r>
            <a:r>
              <a:rPr lang="cs-CZ" dirty="0"/>
              <a:t>zadávání DP – ideálně v LS 4. ročníku studia, tedy nyní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9F82CA-D3FE-4D1B-BBC3-FBFC86185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Oslovení vedoucího práce s návrhem spolupráce na tématu DP</a:t>
            </a:r>
            <a:r>
              <a:rPr lang="cs-CZ" dirty="0"/>
              <a:t> </a:t>
            </a:r>
            <a:endParaRPr lang="pt-BR" dirty="0"/>
          </a:p>
          <a:p>
            <a:pPr marL="0" indent="0">
              <a:buNone/>
            </a:pPr>
            <a:r>
              <a:rPr lang="cs-CZ" dirty="0"/>
              <a:t>            </a:t>
            </a:r>
            <a:r>
              <a:rPr lang="en-US" dirty="0"/>
              <a:t>- </a:t>
            </a:r>
            <a:r>
              <a:rPr lang="en-US" dirty="0" err="1"/>
              <a:t>výběr</a:t>
            </a:r>
            <a:r>
              <a:rPr lang="en-US" dirty="0"/>
              <a:t> z </a:t>
            </a:r>
            <a:r>
              <a:rPr lang="en-US" dirty="0" err="1"/>
              <a:t>vypsaných</a:t>
            </a:r>
            <a:r>
              <a:rPr lang="en-US" dirty="0"/>
              <a:t> </a:t>
            </a:r>
            <a:r>
              <a:rPr lang="en-US" dirty="0" err="1"/>
              <a:t>témat</a:t>
            </a:r>
            <a:r>
              <a:rPr lang="en-US" dirty="0"/>
              <a:t>, </a:t>
            </a:r>
            <a:r>
              <a:rPr lang="en-US" dirty="0" err="1"/>
              <a:t>oblastí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se </a:t>
            </a:r>
            <a:r>
              <a:rPr lang="en-US" dirty="0" err="1"/>
              <a:t>daný</a:t>
            </a:r>
            <a:r>
              <a:rPr lang="en-US" dirty="0"/>
              <a:t> AP </a:t>
            </a:r>
            <a:r>
              <a:rPr lang="en-US" dirty="0" err="1"/>
              <a:t>věnuje</a:t>
            </a:r>
            <a:r>
              <a:rPr lang="en-US" dirty="0"/>
              <a:t>, </a:t>
            </a:r>
            <a:r>
              <a:rPr lang="en-US" dirty="0" err="1"/>
              <a:t>případně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návrh</a:t>
            </a:r>
            <a:r>
              <a:rPr lang="en-US" dirty="0"/>
              <a:t> </a:t>
            </a:r>
            <a:r>
              <a:rPr lang="en-US" dirty="0" err="1"/>
              <a:t>tématu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cs-CZ" dirty="0"/>
              <a:t>2.        </a:t>
            </a:r>
            <a:r>
              <a:rPr lang="en-US" dirty="0" err="1"/>
              <a:t>Zpřesnění</a:t>
            </a:r>
            <a:r>
              <a:rPr lang="en-US" dirty="0"/>
              <a:t> </a:t>
            </a:r>
            <a:r>
              <a:rPr lang="en-US" dirty="0" err="1"/>
              <a:t>tématu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, </a:t>
            </a:r>
            <a:r>
              <a:rPr lang="en-US" dirty="0" err="1"/>
              <a:t>stanovení</a:t>
            </a:r>
            <a:r>
              <a:rPr lang="en-US" dirty="0"/>
              <a:t> </a:t>
            </a:r>
            <a:r>
              <a:rPr lang="en-US" dirty="0" err="1"/>
              <a:t>postupu</a:t>
            </a:r>
            <a:r>
              <a:rPr lang="en-US" dirty="0"/>
              <a:t> </a:t>
            </a:r>
            <a:r>
              <a:rPr lang="en-US" dirty="0" err="1"/>
              <a:t>zadání</a:t>
            </a:r>
            <a:r>
              <a:rPr lang="en-US" dirty="0"/>
              <a:t> DP a </a:t>
            </a:r>
            <a:r>
              <a:rPr lang="en-US" dirty="0" err="1"/>
              <a:t>termínů</a:t>
            </a:r>
            <a:endParaRPr lang="en-US" dirty="0"/>
          </a:p>
          <a:p>
            <a:pPr marL="514350" indent="-514350">
              <a:buAutoNum type="arabicPeriod" startAt="3"/>
            </a:pP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anotace</a:t>
            </a:r>
            <a:r>
              <a:rPr lang="en-US" dirty="0"/>
              <a:t> </a:t>
            </a:r>
            <a:r>
              <a:rPr lang="en-US" dirty="0" err="1"/>
              <a:t>diplomového</a:t>
            </a:r>
            <a:r>
              <a:rPr lang="en-US" dirty="0"/>
              <a:t> </a:t>
            </a:r>
            <a:r>
              <a:rPr lang="en-US" dirty="0" err="1"/>
              <a:t>úkolu</a:t>
            </a:r>
            <a:r>
              <a:rPr lang="en-US" dirty="0"/>
              <a:t>: co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cílem</a:t>
            </a:r>
            <a:r>
              <a:rPr lang="en-US" dirty="0"/>
              <a:t> DP, </a:t>
            </a:r>
            <a:r>
              <a:rPr lang="en-US" dirty="0" err="1"/>
              <a:t>nástin</a:t>
            </a:r>
            <a:r>
              <a:rPr lang="en-US" dirty="0"/>
              <a:t> </a:t>
            </a:r>
            <a:r>
              <a:rPr lang="en-US" dirty="0" err="1"/>
              <a:t>obsahu</a:t>
            </a:r>
            <a:r>
              <a:rPr lang="en-US" dirty="0"/>
              <a:t> </a:t>
            </a:r>
            <a:r>
              <a:rPr lang="en-US" dirty="0" err="1"/>
              <a:t>teoretické</a:t>
            </a:r>
            <a:r>
              <a:rPr lang="en-US" dirty="0"/>
              <a:t> </a:t>
            </a:r>
            <a:r>
              <a:rPr lang="en-US" dirty="0" err="1"/>
              <a:t>části</a:t>
            </a:r>
            <a:r>
              <a:rPr lang="en-US" dirty="0"/>
              <a:t> (</a:t>
            </a:r>
            <a:r>
              <a:rPr lang="en-US" dirty="0" err="1"/>
              <a:t>čeho</a:t>
            </a:r>
            <a:r>
              <a:rPr lang="en-US" dirty="0"/>
              <a:t> se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týkat</a:t>
            </a:r>
            <a:r>
              <a:rPr lang="en-US" dirty="0"/>
              <a:t> </a:t>
            </a:r>
            <a:r>
              <a:rPr lang="en-US" dirty="0" err="1"/>
              <a:t>syntéza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  <a:r>
              <a:rPr lang="en-US" dirty="0" err="1"/>
              <a:t>dosavadního</a:t>
            </a:r>
            <a:r>
              <a:rPr lang="en-US" dirty="0"/>
              <a:t> </a:t>
            </a:r>
            <a:r>
              <a:rPr lang="en-US" dirty="0" err="1"/>
              <a:t>poznání</a:t>
            </a:r>
            <a:r>
              <a:rPr lang="en-US" dirty="0"/>
              <a:t>), </a:t>
            </a:r>
            <a:r>
              <a:rPr lang="en-US" dirty="0" err="1"/>
              <a:t>předběžný</a:t>
            </a:r>
            <a:r>
              <a:rPr lang="en-US" dirty="0"/>
              <a:t> </a:t>
            </a:r>
            <a:r>
              <a:rPr lang="en-US" dirty="0" err="1"/>
              <a:t>návrh</a:t>
            </a:r>
            <a:r>
              <a:rPr lang="en-US" dirty="0"/>
              <a:t> </a:t>
            </a:r>
            <a:r>
              <a:rPr lang="en-US" dirty="0" err="1"/>
              <a:t>výzkumného</a:t>
            </a:r>
            <a:r>
              <a:rPr lang="en-US" dirty="0"/>
              <a:t> </a:t>
            </a:r>
            <a:r>
              <a:rPr lang="en-US" dirty="0" err="1"/>
              <a:t>problému</a:t>
            </a:r>
            <a:r>
              <a:rPr lang="en-US" dirty="0"/>
              <a:t> a </a:t>
            </a:r>
            <a:r>
              <a:rPr lang="en-US" dirty="0" err="1"/>
              <a:t>výzkumných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, </a:t>
            </a:r>
            <a:r>
              <a:rPr lang="en-US" dirty="0" err="1"/>
              <a:t>vyhledání</a:t>
            </a:r>
            <a:r>
              <a:rPr lang="en-US" dirty="0"/>
              <a:t> </a:t>
            </a:r>
            <a:r>
              <a:rPr lang="en-US" dirty="0" err="1"/>
              <a:t>cca</a:t>
            </a:r>
            <a:r>
              <a:rPr lang="en-US" dirty="0"/>
              <a:t> 10 </a:t>
            </a:r>
            <a:r>
              <a:rPr lang="en-US" dirty="0" err="1"/>
              <a:t>titulů</a:t>
            </a:r>
            <a:r>
              <a:rPr lang="en-US" dirty="0"/>
              <a:t> </a:t>
            </a:r>
            <a:r>
              <a:rPr lang="en-US" dirty="0" err="1"/>
              <a:t>odborné</a:t>
            </a:r>
            <a:r>
              <a:rPr lang="en-US" dirty="0"/>
              <a:t> </a:t>
            </a:r>
            <a:r>
              <a:rPr lang="en-US" dirty="0" err="1"/>
              <a:t>literatury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zahraniční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– obvykle zpracovává student, komentuje a dotahuje AP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4.           </a:t>
            </a:r>
            <a:r>
              <a:rPr lang="en-US" dirty="0" err="1"/>
              <a:t>Zadání</a:t>
            </a:r>
            <a:r>
              <a:rPr lang="en-US" dirty="0"/>
              <a:t> DP do SIS</a:t>
            </a:r>
            <a:r>
              <a:rPr lang="cs-CZ" dirty="0"/>
              <a:t> – vyučující!</a:t>
            </a:r>
          </a:p>
          <a:p>
            <a:pPr marL="0" indent="0">
              <a:buNone/>
            </a:pPr>
            <a:r>
              <a:rPr lang="cs-CZ" dirty="0"/>
              <a:t>5.           Schválení DP </a:t>
            </a:r>
            <a:r>
              <a:rPr lang="cs-CZ" dirty="0" err="1"/>
              <a:t>garantkou</a:t>
            </a:r>
            <a:r>
              <a:rPr lang="cs-CZ" dirty="0"/>
              <a:t> oboru 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6.           Vlastní psaní dle postupu dohodnutého s vedoucí/m 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8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8A344-918C-4BD7-B7CA-A9497776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nemohu vedoucí/ho sehnat…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789937-3937-4AD2-98A4-81A2D7B1B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Zvážím nabídku témat inzerovaných jednotlivými katedrami</a:t>
            </a:r>
          </a:p>
          <a:p>
            <a:r>
              <a:rPr lang="cs-CZ" dirty="0"/>
              <a:t>Oslovím alespoň 3 vedoucí (ne najednou!)</a:t>
            </a:r>
          </a:p>
          <a:p>
            <a:r>
              <a:rPr lang="cs-CZ" dirty="0"/>
              <a:t>Pokud mi ani jeden z nich neodpoví pozitivně ani po jedné urgenci (urgence po 14 dnech), po dalších 14 dnech píšu </a:t>
            </a:r>
            <a:r>
              <a:rPr lang="cs-CZ" dirty="0" err="1"/>
              <a:t>garantce</a:t>
            </a:r>
            <a:r>
              <a:rPr lang="cs-CZ" dirty="0"/>
              <a:t> studijního programu</a:t>
            </a:r>
          </a:p>
          <a:p>
            <a:r>
              <a:rPr lang="cs-CZ" dirty="0"/>
              <a:t> Oslovím </a:t>
            </a:r>
            <a:r>
              <a:rPr lang="cs-CZ" dirty="0" err="1"/>
              <a:t>garantku</a:t>
            </a:r>
            <a:r>
              <a:rPr lang="cs-CZ" dirty="0"/>
              <a:t> SP -  popíšu, koho jsem oslovi/a, kdy, s jakým návrhem, a napíšu, zda mi dotyčné osoby odpověděly či případně odpověděly negativně a jaký úvod zamítnutí uvedly. </a:t>
            </a:r>
          </a:p>
          <a:p>
            <a:r>
              <a:rPr lang="cs-CZ" dirty="0" err="1"/>
              <a:t>Garantka</a:t>
            </a:r>
            <a:r>
              <a:rPr lang="cs-CZ" dirty="0"/>
              <a:t> SP určí vedoucí práce. Není zaručeno, že na preferované téma.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30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0451C3493C0AD49A01A3887E11E9E44" ma:contentTypeVersion="18" ma:contentTypeDescription="Vytvoří nový dokument" ma:contentTypeScope="" ma:versionID="a56e3010a8e9c0d5dd3bab5b1b81be18">
  <xsd:schema xmlns:xsd="http://www.w3.org/2001/XMLSchema" xmlns:xs="http://www.w3.org/2001/XMLSchema" xmlns:p="http://schemas.microsoft.com/office/2006/metadata/properties" xmlns:ns3="a4d49164-77a4-4259-a28f-2e15d77d27fd" xmlns:ns4="2c45ee45-c7c4-48f1-bb4f-5f58a92476a7" targetNamespace="http://schemas.microsoft.com/office/2006/metadata/properties" ma:root="true" ma:fieldsID="323a9a05ed60881678fa6410213a402d" ns3:_="" ns4:_="">
    <xsd:import namespace="a4d49164-77a4-4259-a28f-2e15d77d27fd"/>
    <xsd:import namespace="2c45ee45-c7c4-48f1-bb4f-5f58a92476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49164-77a4-4259-a28f-2e15d77d27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5ee45-c7c4-48f1-bb4f-5f58a92476a7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d49164-77a4-4259-a28f-2e15d77d27fd" xsi:nil="true"/>
  </documentManagement>
</p:properties>
</file>

<file path=customXml/itemProps1.xml><?xml version="1.0" encoding="utf-8"?>
<ds:datastoreItem xmlns:ds="http://schemas.openxmlformats.org/officeDocument/2006/customXml" ds:itemID="{7DA78013-CE61-4C8E-8635-A8FD43315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d49164-77a4-4259-a28f-2e15d77d27fd"/>
    <ds:schemaRef ds:uri="2c45ee45-c7c4-48f1-bb4f-5f58a92476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974500-CBAE-4D1D-A13B-D2A50C35E2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331E-0532-4EC3-9C7B-25F18B53ACEA}">
  <ds:schemaRefs>
    <ds:schemaRef ds:uri="http://schemas.microsoft.com/office/2006/documentManagement/types"/>
    <ds:schemaRef ds:uri="2c45ee45-c7c4-48f1-bb4f-5f58a92476a7"/>
    <ds:schemaRef ds:uri="http://schemas.openxmlformats.org/package/2006/metadata/core-properties"/>
    <ds:schemaRef ds:uri="http://purl.org/dc/dcmitype/"/>
    <ds:schemaRef ds:uri="http://www.w3.org/XML/1998/namespace"/>
    <ds:schemaRef ds:uri="a4d49164-77a4-4259-a28f-2e15d77d27fd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229</Words>
  <Application>Microsoft Office PowerPoint</Application>
  <PresentationFormat>Širokoúhlá obrazovka</PresentationFormat>
  <Paragraphs>17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Postup zadávání DP – ideálně v LS 4. ročníku studia, tedy nyní</vt:lpstr>
      <vt:lpstr>Když nemohu vedoucí/ho sehnat…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2</cp:revision>
  <dcterms:created xsi:type="dcterms:W3CDTF">2025-02-19T11:05:46Z</dcterms:created>
  <dcterms:modified xsi:type="dcterms:W3CDTF">2025-02-19T11:08:14Z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0x010100C0451C3493C0AD49A01A3887E11E9E44</vt:lpwstr>
  </property>
</Properties>
</file>