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3"/>
  </p:notesMasterIdLst>
  <p:sldIdLst>
    <p:sldId id="256" r:id="rId2"/>
    <p:sldId id="257" r:id="rId3"/>
    <p:sldId id="260" r:id="rId4"/>
    <p:sldId id="269" r:id="rId5"/>
    <p:sldId id="258" r:id="rId6"/>
    <p:sldId id="259" r:id="rId7"/>
    <p:sldId id="292" r:id="rId8"/>
    <p:sldId id="267" r:id="rId9"/>
    <p:sldId id="291" r:id="rId10"/>
    <p:sldId id="265" r:id="rId11"/>
    <p:sldId id="263" r:id="rId12"/>
    <p:sldId id="266" r:id="rId13"/>
    <p:sldId id="261" r:id="rId14"/>
    <p:sldId id="270" r:id="rId15"/>
    <p:sldId id="271" r:id="rId16"/>
    <p:sldId id="308" r:id="rId17"/>
    <p:sldId id="293" r:id="rId18"/>
    <p:sldId id="273" r:id="rId19"/>
    <p:sldId id="272" r:id="rId20"/>
    <p:sldId id="274" r:id="rId21"/>
    <p:sldId id="275" r:id="rId22"/>
    <p:sldId id="282" r:id="rId23"/>
    <p:sldId id="294" r:id="rId24"/>
    <p:sldId id="295" r:id="rId25"/>
    <p:sldId id="296" r:id="rId26"/>
    <p:sldId id="297" r:id="rId27"/>
    <p:sldId id="298" r:id="rId28"/>
    <p:sldId id="300" r:id="rId29"/>
    <p:sldId id="299" r:id="rId30"/>
    <p:sldId id="276" r:id="rId31"/>
    <p:sldId id="29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Slosar" initials="DS" lastIdx="2" clrIdx="0">
    <p:extLst>
      <p:ext uri="{19B8F6BF-5375-455C-9EA6-DF929625EA0E}">
        <p15:presenceInfo xmlns:p15="http://schemas.microsoft.com/office/powerpoint/2012/main" userId="a33662c6d56659d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21" autoAdjust="0"/>
    <p:restoredTop sz="76870" autoAdjust="0"/>
  </p:normalViewPr>
  <p:slideViewPr>
    <p:cSldViewPr snapToGrid="0">
      <p:cViewPr varScale="1">
        <p:scale>
          <a:sx n="89" d="100"/>
          <a:sy n="89" d="100"/>
        </p:scale>
        <p:origin x="1266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Porovnání</a:t>
            </a:r>
            <a:r>
              <a:rPr lang="cs-CZ" baseline="0"/>
              <a:t> Zipfovy transformace knihy s ideálním Zipfovým zákonem</a:t>
            </a:r>
            <a:endParaRPr lang="cs-CZ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Zipf</c:v>
          </c:tx>
          <c:spPr>
            <a:ln w="1905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00B0F0"/>
                </a:solidFill>
              </a:ln>
              <a:effectLst/>
            </c:spPr>
          </c:marker>
          <c:xVal>
            <c:numRef>
              <c:f>List1!$E$2:$E$13278</c:f>
              <c:numCache>
                <c:formatCode>General</c:formatCode>
                <c:ptCount val="1327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  <c:pt idx="3000">
                  <c:v>3001</c:v>
                </c:pt>
                <c:pt idx="3001">
                  <c:v>3002</c:v>
                </c:pt>
                <c:pt idx="3002">
                  <c:v>3003</c:v>
                </c:pt>
                <c:pt idx="3003">
                  <c:v>3004</c:v>
                </c:pt>
                <c:pt idx="3004">
                  <c:v>3005</c:v>
                </c:pt>
                <c:pt idx="3005">
                  <c:v>3006</c:v>
                </c:pt>
                <c:pt idx="3006">
                  <c:v>3007</c:v>
                </c:pt>
                <c:pt idx="3007">
                  <c:v>3008</c:v>
                </c:pt>
                <c:pt idx="3008">
                  <c:v>3009</c:v>
                </c:pt>
                <c:pt idx="3009">
                  <c:v>3010</c:v>
                </c:pt>
                <c:pt idx="3010">
                  <c:v>3011</c:v>
                </c:pt>
                <c:pt idx="3011">
                  <c:v>3012</c:v>
                </c:pt>
                <c:pt idx="3012">
                  <c:v>3013</c:v>
                </c:pt>
                <c:pt idx="3013">
                  <c:v>3014</c:v>
                </c:pt>
                <c:pt idx="3014">
                  <c:v>3015</c:v>
                </c:pt>
                <c:pt idx="3015">
                  <c:v>3016</c:v>
                </c:pt>
                <c:pt idx="3016">
                  <c:v>3017</c:v>
                </c:pt>
                <c:pt idx="3017">
                  <c:v>3018</c:v>
                </c:pt>
                <c:pt idx="3018">
                  <c:v>3019</c:v>
                </c:pt>
                <c:pt idx="3019">
                  <c:v>3020</c:v>
                </c:pt>
                <c:pt idx="3020">
                  <c:v>3021</c:v>
                </c:pt>
                <c:pt idx="3021">
                  <c:v>3022</c:v>
                </c:pt>
                <c:pt idx="3022">
                  <c:v>3023</c:v>
                </c:pt>
                <c:pt idx="3023">
                  <c:v>3024</c:v>
                </c:pt>
                <c:pt idx="3024">
                  <c:v>3025</c:v>
                </c:pt>
                <c:pt idx="3025">
                  <c:v>3026</c:v>
                </c:pt>
                <c:pt idx="3026">
                  <c:v>3027</c:v>
                </c:pt>
                <c:pt idx="3027">
                  <c:v>3028</c:v>
                </c:pt>
                <c:pt idx="3028">
                  <c:v>3029</c:v>
                </c:pt>
                <c:pt idx="3029">
                  <c:v>3030</c:v>
                </c:pt>
                <c:pt idx="3030">
                  <c:v>3031</c:v>
                </c:pt>
                <c:pt idx="3031">
                  <c:v>3032</c:v>
                </c:pt>
                <c:pt idx="3032">
                  <c:v>3033</c:v>
                </c:pt>
                <c:pt idx="3033">
                  <c:v>3034</c:v>
                </c:pt>
                <c:pt idx="3034">
                  <c:v>3035</c:v>
                </c:pt>
                <c:pt idx="3035">
                  <c:v>3036</c:v>
                </c:pt>
                <c:pt idx="3036">
                  <c:v>3037</c:v>
                </c:pt>
                <c:pt idx="3037">
                  <c:v>3038</c:v>
                </c:pt>
                <c:pt idx="3038">
                  <c:v>3039</c:v>
                </c:pt>
                <c:pt idx="3039">
                  <c:v>3040</c:v>
                </c:pt>
                <c:pt idx="3040">
                  <c:v>3041</c:v>
                </c:pt>
                <c:pt idx="3041">
                  <c:v>3042</c:v>
                </c:pt>
                <c:pt idx="3042">
                  <c:v>3043</c:v>
                </c:pt>
                <c:pt idx="3043">
                  <c:v>3044</c:v>
                </c:pt>
                <c:pt idx="3044">
                  <c:v>3045</c:v>
                </c:pt>
                <c:pt idx="3045">
                  <c:v>3046</c:v>
                </c:pt>
                <c:pt idx="3046">
                  <c:v>3047</c:v>
                </c:pt>
                <c:pt idx="3047">
                  <c:v>3048</c:v>
                </c:pt>
                <c:pt idx="3048">
                  <c:v>3049</c:v>
                </c:pt>
                <c:pt idx="3049">
                  <c:v>3050</c:v>
                </c:pt>
                <c:pt idx="3050">
                  <c:v>3051</c:v>
                </c:pt>
                <c:pt idx="3051">
                  <c:v>3052</c:v>
                </c:pt>
                <c:pt idx="3052">
                  <c:v>3053</c:v>
                </c:pt>
                <c:pt idx="3053">
                  <c:v>3054</c:v>
                </c:pt>
                <c:pt idx="3054">
                  <c:v>3055</c:v>
                </c:pt>
                <c:pt idx="3055">
                  <c:v>3056</c:v>
                </c:pt>
                <c:pt idx="3056">
                  <c:v>3057</c:v>
                </c:pt>
                <c:pt idx="3057">
                  <c:v>3058</c:v>
                </c:pt>
                <c:pt idx="3058">
                  <c:v>3059</c:v>
                </c:pt>
                <c:pt idx="3059">
                  <c:v>3060</c:v>
                </c:pt>
                <c:pt idx="3060">
                  <c:v>3061</c:v>
                </c:pt>
                <c:pt idx="3061">
                  <c:v>3062</c:v>
                </c:pt>
                <c:pt idx="3062">
                  <c:v>3063</c:v>
                </c:pt>
                <c:pt idx="3063">
                  <c:v>3064</c:v>
                </c:pt>
                <c:pt idx="3064">
                  <c:v>3065</c:v>
                </c:pt>
                <c:pt idx="3065">
                  <c:v>3066</c:v>
                </c:pt>
                <c:pt idx="3066">
                  <c:v>3067</c:v>
                </c:pt>
                <c:pt idx="3067">
                  <c:v>3068</c:v>
                </c:pt>
                <c:pt idx="3068">
                  <c:v>3069</c:v>
                </c:pt>
                <c:pt idx="3069">
                  <c:v>3070</c:v>
                </c:pt>
                <c:pt idx="3070">
                  <c:v>3071</c:v>
                </c:pt>
                <c:pt idx="3071">
                  <c:v>3072</c:v>
                </c:pt>
                <c:pt idx="3072">
                  <c:v>3073</c:v>
                </c:pt>
                <c:pt idx="3073">
                  <c:v>3074</c:v>
                </c:pt>
                <c:pt idx="3074">
                  <c:v>3075</c:v>
                </c:pt>
                <c:pt idx="3075">
                  <c:v>3076</c:v>
                </c:pt>
                <c:pt idx="3076">
                  <c:v>3077</c:v>
                </c:pt>
                <c:pt idx="3077">
                  <c:v>3078</c:v>
                </c:pt>
                <c:pt idx="3078">
                  <c:v>3079</c:v>
                </c:pt>
                <c:pt idx="3079">
                  <c:v>3080</c:v>
                </c:pt>
                <c:pt idx="3080">
                  <c:v>3081</c:v>
                </c:pt>
                <c:pt idx="3081">
                  <c:v>3082</c:v>
                </c:pt>
                <c:pt idx="3082">
                  <c:v>3083</c:v>
                </c:pt>
                <c:pt idx="3083">
                  <c:v>3084</c:v>
                </c:pt>
                <c:pt idx="3084">
                  <c:v>3085</c:v>
                </c:pt>
                <c:pt idx="3085">
                  <c:v>3086</c:v>
                </c:pt>
                <c:pt idx="3086">
                  <c:v>3087</c:v>
                </c:pt>
                <c:pt idx="3087">
                  <c:v>3088</c:v>
                </c:pt>
                <c:pt idx="3088">
                  <c:v>3089</c:v>
                </c:pt>
                <c:pt idx="3089">
                  <c:v>3090</c:v>
                </c:pt>
                <c:pt idx="3090">
                  <c:v>3091</c:v>
                </c:pt>
                <c:pt idx="3091">
                  <c:v>3092</c:v>
                </c:pt>
                <c:pt idx="3092">
                  <c:v>3093</c:v>
                </c:pt>
                <c:pt idx="3093">
                  <c:v>3094</c:v>
                </c:pt>
                <c:pt idx="3094">
                  <c:v>3095</c:v>
                </c:pt>
                <c:pt idx="3095">
                  <c:v>3096</c:v>
                </c:pt>
                <c:pt idx="3096">
                  <c:v>3097</c:v>
                </c:pt>
                <c:pt idx="3097">
                  <c:v>3098</c:v>
                </c:pt>
                <c:pt idx="3098">
                  <c:v>3099</c:v>
                </c:pt>
                <c:pt idx="3099">
                  <c:v>3100</c:v>
                </c:pt>
                <c:pt idx="3100">
                  <c:v>3101</c:v>
                </c:pt>
                <c:pt idx="3101">
                  <c:v>3102</c:v>
                </c:pt>
                <c:pt idx="3102">
                  <c:v>3103</c:v>
                </c:pt>
                <c:pt idx="3103">
                  <c:v>3104</c:v>
                </c:pt>
                <c:pt idx="3104">
                  <c:v>3105</c:v>
                </c:pt>
                <c:pt idx="3105">
                  <c:v>3106</c:v>
                </c:pt>
                <c:pt idx="3106">
                  <c:v>3107</c:v>
                </c:pt>
                <c:pt idx="3107">
                  <c:v>3108</c:v>
                </c:pt>
                <c:pt idx="3108">
                  <c:v>3109</c:v>
                </c:pt>
                <c:pt idx="3109">
                  <c:v>3110</c:v>
                </c:pt>
                <c:pt idx="3110">
                  <c:v>3111</c:v>
                </c:pt>
                <c:pt idx="3111">
                  <c:v>3112</c:v>
                </c:pt>
                <c:pt idx="3112">
                  <c:v>3113</c:v>
                </c:pt>
                <c:pt idx="3113">
                  <c:v>3114</c:v>
                </c:pt>
                <c:pt idx="3114">
                  <c:v>3115</c:v>
                </c:pt>
                <c:pt idx="3115">
                  <c:v>3116</c:v>
                </c:pt>
                <c:pt idx="3116">
                  <c:v>3117</c:v>
                </c:pt>
                <c:pt idx="3117">
                  <c:v>3118</c:v>
                </c:pt>
                <c:pt idx="3118">
                  <c:v>3119</c:v>
                </c:pt>
                <c:pt idx="3119">
                  <c:v>3120</c:v>
                </c:pt>
                <c:pt idx="3120">
                  <c:v>3121</c:v>
                </c:pt>
                <c:pt idx="3121">
                  <c:v>3122</c:v>
                </c:pt>
                <c:pt idx="3122">
                  <c:v>3123</c:v>
                </c:pt>
                <c:pt idx="3123">
                  <c:v>3124</c:v>
                </c:pt>
                <c:pt idx="3124">
                  <c:v>3125</c:v>
                </c:pt>
                <c:pt idx="3125">
                  <c:v>3126</c:v>
                </c:pt>
                <c:pt idx="3126">
                  <c:v>3127</c:v>
                </c:pt>
                <c:pt idx="3127">
                  <c:v>3128</c:v>
                </c:pt>
                <c:pt idx="3128">
                  <c:v>3129</c:v>
                </c:pt>
                <c:pt idx="3129">
                  <c:v>3130</c:v>
                </c:pt>
                <c:pt idx="3130">
                  <c:v>3131</c:v>
                </c:pt>
                <c:pt idx="3131">
                  <c:v>3132</c:v>
                </c:pt>
                <c:pt idx="3132">
                  <c:v>3133</c:v>
                </c:pt>
                <c:pt idx="3133">
                  <c:v>3134</c:v>
                </c:pt>
                <c:pt idx="3134">
                  <c:v>3135</c:v>
                </c:pt>
                <c:pt idx="3135">
                  <c:v>3136</c:v>
                </c:pt>
                <c:pt idx="3136">
                  <c:v>3137</c:v>
                </c:pt>
                <c:pt idx="3137">
                  <c:v>3138</c:v>
                </c:pt>
                <c:pt idx="3138">
                  <c:v>3139</c:v>
                </c:pt>
                <c:pt idx="3139">
                  <c:v>3140</c:v>
                </c:pt>
                <c:pt idx="3140">
                  <c:v>3141</c:v>
                </c:pt>
                <c:pt idx="3141">
                  <c:v>3142</c:v>
                </c:pt>
                <c:pt idx="3142">
                  <c:v>3143</c:v>
                </c:pt>
                <c:pt idx="3143">
                  <c:v>3144</c:v>
                </c:pt>
                <c:pt idx="3144">
                  <c:v>3145</c:v>
                </c:pt>
                <c:pt idx="3145">
                  <c:v>3146</c:v>
                </c:pt>
                <c:pt idx="3146">
                  <c:v>3147</c:v>
                </c:pt>
                <c:pt idx="3147">
                  <c:v>3148</c:v>
                </c:pt>
                <c:pt idx="3148">
                  <c:v>3149</c:v>
                </c:pt>
                <c:pt idx="3149">
                  <c:v>3150</c:v>
                </c:pt>
                <c:pt idx="3150">
                  <c:v>3151</c:v>
                </c:pt>
                <c:pt idx="3151">
                  <c:v>3152</c:v>
                </c:pt>
                <c:pt idx="3152">
                  <c:v>3153</c:v>
                </c:pt>
                <c:pt idx="3153">
                  <c:v>3154</c:v>
                </c:pt>
                <c:pt idx="3154">
                  <c:v>3155</c:v>
                </c:pt>
                <c:pt idx="3155">
                  <c:v>3156</c:v>
                </c:pt>
                <c:pt idx="3156">
                  <c:v>3157</c:v>
                </c:pt>
                <c:pt idx="3157">
                  <c:v>3158</c:v>
                </c:pt>
                <c:pt idx="3158">
                  <c:v>3159</c:v>
                </c:pt>
                <c:pt idx="3159">
                  <c:v>3160</c:v>
                </c:pt>
                <c:pt idx="3160">
                  <c:v>3161</c:v>
                </c:pt>
                <c:pt idx="3161">
                  <c:v>3162</c:v>
                </c:pt>
                <c:pt idx="3162">
                  <c:v>3163</c:v>
                </c:pt>
                <c:pt idx="3163">
                  <c:v>3164</c:v>
                </c:pt>
                <c:pt idx="3164">
                  <c:v>3165</c:v>
                </c:pt>
                <c:pt idx="3165">
                  <c:v>3166</c:v>
                </c:pt>
                <c:pt idx="3166">
                  <c:v>3167</c:v>
                </c:pt>
                <c:pt idx="3167">
                  <c:v>3168</c:v>
                </c:pt>
                <c:pt idx="3168">
                  <c:v>3169</c:v>
                </c:pt>
                <c:pt idx="3169">
                  <c:v>3170</c:v>
                </c:pt>
                <c:pt idx="3170">
                  <c:v>3171</c:v>
                </c:pt>
                <c:pt idx="3171">
                  <c:v>3172</c:v>
                </c:pt>
                <c:pt idx="3172">
                  <c:v>3173</c:v>
                </c:pt>
                <c:pt idx="3173">
                  <c:v>3174</c:v>
                </c:pt>
                <c:pt idx="3174">
                  <c:v>3175</c:v>
                </c:pt>
                <c:pt idx="3175">
                  <c:v>3176</c:v>
                </c:pt>
                <c:pt idx="3176">
                  <c:v>3177</c:v>
                </c:pt>
                <c:pt idx="3177">
                  <c:v>3178</c:v>
                </c:pt>
                <c:pt idx="3178">
                  <c:v>3179</c:v>
                </c:pt>
                <c:pt idx="3179">
                  <c:v>3180</c:v>
                </c:pt>
                <c:pt idx="3180">
                  <c:v>3181</c:v>
                </c:pt>
                <c:pt idx="3181">
                  <c:v>3182</c:v>
                </c:pt>
                <c:pt idx="3182">
                  <c:v>3183</c:v>
                </c:pt>
                <c:pt idx="3183">
                  <c:v>3184</c:v>
                </c:pt>
                <c:pt idx="3184">
                  <c:v>3185</c:v>
                </c:pt>
                <c:pt idx="3185">
                  <c:v>3186</c:v>
                </c:pt>
                <c:pt idx="3186">
                  <c:v>3187</c:v>
                </c:pt>
                <c:pt idx="3187">
                  <c:v>3188</c:v>
                </c:pt>
                <c:pt idx="3188">
                  <c:v>3189</c:v>
                </c:pt>
                <c:pt idx="3189">
                  <c:v>3190</c:v>
                </c:pt>
                <c:pt idx="3190">
                  <c:v>3191</c:v>
                </c:pt>
                <c:pt idx="3191">
                  <c:v>3192</c:v>
                </c:pt>
                <c:pt idx="3192">
                  <c:v>3193</c:v>
                </c:pt>
                <c:pt idx="3193">
                  <c:v>3194</c:v>
                </c:pt>
                <c:pt idx="3194">
                  <c:v>3195</c:v>
                </c:pt>
                <c:pt idx="3195">
                  <c:v>3196</c:v>
                </c:pt>
                <c:pt idx="3196">
                  <c:v>3197</c:v>
                </c:pt>
                <c:pt idx="3197">
                  <c:v>3198</c:v>
                </c:pt>
                <c:pt idx="3198">
                  <c:v>3199</c:v>
                </c:pt>
                <c:pt idx="3199">
                  <c:v>3200</c:v>
                </c:pt>
                <c:pt idx="3200">
                  <c:v>3201</c:v>
                </c:pt>
                <c:pt idx="3201">
                  <c:v>3202</c:v>
                </c:pt>
                <c:pt idx="3202">
                  <c:v>3203</c:v>
                </c:pt>
                <c:pt idx="3203">
                  <c:v>3204</c:v>
                </c:pt>
                <c:pt idx="3204">
                  <c:v>3205</c:v>
                </c:pt>
                <c:pt idx="3205">
                  <c:v>3206</c:v>
                </c:pt>
                <c:pt idx="3206">
                  <c:v>3207</c:v>
                </c:pt>
                <c:pt idx="3207">
                  <c:v>3208</c:v>
                </c:pt>
                <c:pt idx="3208">
                  <c:v>3209</c:v>
                </c:pt>
                <c:pt idx="3209">
                  <c:v>3210</c:v>
                </c:pt>
                <c:pt idx="3210">
                  <c:v>3211</c:v>
                </c:pt>
                <c:pt idx="3211">
                  <c:v>3212</c:v>
                </c:pt>
                <c:pt idx="3212">
                  <c:v>3213</c:v>
                </c:pt>
                <c:pt idx="3213">
                  <c:v>3214</c:v>
                </c:pt>
                <c:pt idx="3214">
                  <c:v>3215</c:v>
                </c:pt>
                <c:pt idx="3215">
                  <c:v>3216</c:v>
                </c:pt>
                <c:pt idx="3216">
                  <c:v>3217</c:v>
                </c:pt>
                <c:pt idx="3217">
                  <c:v>3218</c:v>
                </c:pt>
                <c:pt idx="3218">
                  <c:v>3219</c:v>
                </c:pt>
                <c:pt idx="3219">
                  <c:v>3220</c:v>
                </c:pt>
                <c:pt idx="3220">
                  <c:v>3221</c:v>
                </c:pt>
                <c:pt idx="3221">
                  <c:v>3222</c:v>
                </c:pt>
                <c:pt idx="3222">
                  <c:v>3223</c:v>
                </c:pt>
                <c:pt idx="3223">
                  <c:v>3224</c:v>
                </c:pt>
                <c:pt idx="3224">
                  <c:v>3225</c:v>
                </c:pt>
                <c:pt idx="3225">
                  <c:v>3226</c:v>
                </c:pt>
                <c:pt idx="3226">
                  <c:v>3227</c:v>
                </c:pt>
                <c:pt idx="3227">
                  <c:v>3228</c:v>
                </c:pt>
                <c:pt idx="3228">
                  <c:v>3229</c:v>
                </c:pt>
                <c:pt idx="3229">
                  <c:v>3230</c:v>
                </c:pt>
                <c:pt idx="3230">
                  <c:v>3231</c:v>
                </c:pt>
                <c:pt idx="3231">
                  <c:v>3232</c:v>
                </c:pt>
                <c:pt idx="3232">
                  <c:v>3233</c:v>
                </c:pt>
                <c:pt idx="3233">
                  <c:v>3234</c:v>
                </c:pt>
                <c:pt idx="3234">
                  <c:v>3235</c:v>
                </c:pt>
                <c:pt idx="3235">
                  <c:v>3236</c:v>
                </c:pt>
                <c:pt idx="3236">
                  <c:v>3237</c:v>
                </c:pt>
                <c:pt idx="3237">
                  <c:v>3238</c:v>
                </c:pt>
                <c:pt idx="3238">
                  <c:v>3239</c:v>
                </c:pt>
                <c:pt idx="3239">
                  <c:v>3240</c:v>
                </c:pt>
                <c:pt idx="3240">
                  <c:v>3241</c:v>
                </c:pt>
                <c:pt idx="3241">
                  <c:v>3242</c:v>
                </c:pt>
                <c:pt idx="3242">
                  <c:v>3243</c:v>
                </c:pt>
                <c:pt idx="3243">
                  <c:v>3244</c:v>
                </c:pt>
                <c:pt idx="3244">
                  <c:v>3245</c:v>
                </c:pt>
                <c:pt idx="3245">
                  <c:v>3246</c:v>
                </c:pt>
                <c:pt idx="3246">
                  <c:v>3247</c:v>
                </c:pt>
                <c:pt idx="3247">
                  <c:v>3248</c:v>
                </c:pt>
                <c:pt idx="3248">
                  <c:v>3249</c:v>
                </c:pt>
                <c:pt idx="3249">
                  <c:v>3250</c:v>
                </c:pt>
                <c:pt idx="3250">
                  <c:v>3251</c:v>
                </c:pt>
                <c:pt idx="3251">
                  <c:v>3252</c:v>
                </c:pt>
                <c:pt idx="3252">
                  <c:v>3253</c:v>
                </c:pt>
                <c:pt idx="3253">
                  <c:v>3254</c:v>
                </c:pt>
                <c:pt idx="3254">
                  <c:v>3255</c:v>
                </c:pt>
                <c:pt idx="3255">
                  <c:v>3256</c:v>
                </c:pt>
                <c:pt idx="3256">
                  <c:v>3257</c:v>
                </c:pt>
                <c:pt idx="3257">
                  <c:v>3258</c:v>
                </c:pt>
                <c:pt idx="3258">
                  <c:v>3259</c:v>
                </c:pt>
                <c:pt idx="3259">
                  <c:v>3260</c:v>
                </c:pt>
                <c:pt idx="3260">
                  <c:v>3261</c:v>
                </c:pt>
                <c:pt idx="3261">
                  <c:v>3262</c:v>
                </c:pt>
                <c:pt idx="3262">
                  <c:v>3263</c:v>
                </c:pt>
                <c:pt idx="3263">
                  <c:v>3264</c:v>
                </c:pt>
                <c:pt idx="3264">
                  <c:v>3265</c:v>
                </c:pt>
                <c:pt idx="3265">
                  <c:v>3266</c:v>
                </c:pt>
                <c:pt idx="3266">
                  <c:v>3267</c:v>
                </c:pt>
                <c:pt idx="3267">
                  <c:v>3268</c:v>
                </c:pt>
                <c:pt idx="3268">
                  <c:v>3269</c:v>
                </c:pt>
                <c:pt idx="3269">
                  <c:v>3270</c:v>
                </c:pt>
                <c:pt idx="3270">
                  <c:v>3271</c:v>
                </c:pt>
                <c:pt idx="3271">
                  <c:v>3272</c:v>
                </c:pt>
                <c:pt idx="3272">
                  <c:v>3273</c:v>
                </c:pt>
                <c:pt idx="3273">
                  <c:v>3274</c:v>
                </c:pt>
                <c:pt idx="3274">
                  <c:v>3275</c:v>
                </c:pt>
                <c:pt idx="3275">
                  <c:v>3276</c:v>
                </c:pt>
                <c:pt idx="3276">
                  <c:v>3277</c:v>
                </c:pt>
                <c:pt idx="3277">
                  <c:v>3278</c:v>
                </c:pt>
                <c:pt idx="3278">
                  <c:v>3279</c:v>
                </c:pt>
                <c:pt idx="3279">
                  <c:v>3280</c:v>
                </c:pt>
                <c:pt idx="3280">
                  <c:v>3281</c:v>
                </c:pt>
                <c:pt idx="3281">
                  <c:v>3282</c:v>
                </c:pt>
                <c:pt idx="3282">
                  <c:v>3283</c:v>
                </c:pt>
                <c:pt idx="3283">
                  <c:v>3284</c:v>
                </c:pt>
                <c:pt idx="3284">
                  <c:v>3285</c:v>
                </c:pt>
                <c:pt idx="3285">
                  <c:v>3286</c:v>
                </c:pt>
                <c:pt idx="3286">
                  <c:v>3287</c:v>
                </c:pt>
                <c:pt idx="3287">
                  <c:v>3288</c:v>
                </c:pt>
                <c:pt idx="3288">
                  <c:v>3289</c:v>
                </c:pt>
                <c:pt idx="3289">
                  <c:v>3290</c:v>
                </c:pt>
                <c:pt idx="3290">
                  <c:v>3291</c:v>
                </c:pt>
                <c:pt idx="3291">
                  <c:v>3292</c:v>
                </c:pt>
                <c:pt idx="3292">
                  <c:v>3293</c:v>
                </c:pt>
                <c:pt idx="3293">
                  <c:v>3294</c:v>
                </c:pt>
                <c:pt idx="3294">
                  <c:v>3295</c:v>
                </c:pt>
                <c:pt idx="3295">
                  <c:v>3296</c:v>
                </c:pt>
                <c:pt idx="3296">
                  <c:v>3297</c:v>
                </c:pt>
                <c:pt idx="3297">
                  <c:v>3298</c:v>
                </c:pt>
                <c:pt idx="3298">
                  <c:v>3299</c:v>
                </c:pt>
                <c:pt idx="3299">
                  <c:v>3300</c:v>
                </c:pt>
                <c:pt idx="3300">
                  <c:v>3301</c:v>
                </c:pt>
                <c:pt idx="3301">
                  <c:v>3302</c:v>
                </c:pt>
                <c:pt idx="3302">
                  <c:v>3303</c:v>
                </c:pt>
                <c:pt idx="3303">
                  <c:v>3304</c:v>
                </c:pt>
                <c:pt idx="3304">
                  <c:v>3305</c:v>
                </c:pt>
                <c:pt idx="3305">
                  <c:v>3306</c:v>
                </c:pt>
                <c:pt idx="3306">
                  <c:v>3307</c:v>
                </c:pt>
                <c:pt idx="3307">
                  <c:v>3308</c:v>
                </c:pt>
                <c:pt idx="3308">
                  <c:v>3309</c:v>
                </c:pt>
                <c:pt idx="3309">
                  <c:v>3310</c:v>
                </c:pt>
                <c:pt idx="3310">
                  <c:v>3311</c:v>
                </c:pt>
                <c:pt idx="3311">
                  <c:v>3312</c:v>
                </c:pt>
                <c:pt idx="3312">
                  <c:v>3313</c:v>
                </c:pt>
                <c:pt idx="3313">
                  <c:v>3314</c:v>
                </c:pt>
                <c:pt idx="3314">
                  <c:v>3315</c:v>
                </c:pt>
                <c:pt idx="3315">
                  <c:v>3316</c:v>
                </c:pt>
                <c:pt idx="3316">
                  <c:v>3317</c:v>
                </c:pt>
                <c:pt idx="3317">
                  <c:v>3318</c:v>
                </c:pt>
                <c:pt idx="3318">
                  <c:v>3319</c:v>
                </c:pt>
                <c:pt idx="3319">
                  <c:v>3320</c:v>
                </c:pt>
                <c:pt idx="3320">
                  <c:v>3321</c:v>
                </c:pt>
                <c:pt idx="3321">
                  <c:v>3322</c:v>
                </c:pt>
                <c:pt idx="3322">
                  <c:v>3323</c:v>
                </c:pt>
                <c:pt idx="3323">
                  <c:v>3324</c:v>
                </c:pt>
                <c:pt idx="3324">
                  <c:v>3325</c:v>
                </c:pt>
                <c:pt idx="3325">
                  <c:v>3326</c:v>
                </c:pt>
                <c:pt idx="3326">
                  <c:v>3327</c:v>
                </c:pt>
                <c:pt idx="3327">
                  <c:v>3328</c:v>
                </c:pt>
                <c:pt idx="3328">
                  <c:v>3329</c:v>
                </c:pt>
                <c:pt idx="3329">
                  <c:v>3330</c:v>
                </c:pt>
                <c:pt idx="3330">
                  <c:v>3331</c:v>
                </c:pt>
                <c:pt idx="3331">
                  <c:v>3332</c:v>
                </c:pt>
                <c:pt idx="3332">
                  <c:v>3333</c:v>
                </c:pt>
                <c:pt idx="3333">
                  <c:v>3334</c:v>
                </c:pt>
                <c:pt idx="3334">
                  <c:v>3335</c:v>
                </c:pt>
                <c:pt idx="3335">
                  <c:v>3336</c:v>
                </c:pt>
                <c:pt idx="3336">
                  <c:v>3337</c:v>
                </c:pt>
                <c:pt idx="3337">
                  <c:v>3338</c:v>
                </c:pt>
                <c:pt idx="3338">
                  <c:v>3339</c:v>
                </c:pt>
                <c:pt idx="3339">
                  <c:v>3340</c:v>
                </c:pt>
                <c:pt idx="3340">
                  <c:v>3341</c:v>
                </c:pt>
                <c:pt idx="3341">
                  <c:v>3342</c:v>
                </c:pt>
                <c:pt idx="3342">
                  <c:v>3343</c:v>
                </c:pt>
                <c:pt idx="3343">
                  <c:v>3344</c:v>
                </c:pt>
                <c:pt idx="3344">
                  <c:v>3345</c:v>
                </c:pt>
                <c:pt idx="3345">
                  <c:v>3346</c:v>
                </c:pt>
                <c:pt idx="3346">
                  <c:v>3347</c:v>
                </c:pt>
                <c:pt idx="3347">
                  <c:v>3348</c:v>
                </c:pt>
                <c:pt idx="3348">
                  <c:v>3349</c:v>
                </c:pt>
                <c:pt idx="3349">
                  <c:v>3350</c:v>
                </c:pt>
                <c:pt idx="3350">
                  <c:v>3351</c:v>
                </c:pt>
                <c:pt idx="3351">
                  <c:v>3352</c:v>
                </c:pt>
                <c:pt idx="3352">
                  <c:v>3353</c:v>
                </c:pt>
                <c:pt idx="3353">
                  <c:v>3354</c:v>
                </c:pt>
                <c:pt idx="3354">
                  <c:v>3355</c:v>
                </c:pt>
                <c:pt idx="3355">
                  <c:v>3356</c:v>
                </c:pt>
                <c:pt idx="3356">
                  <c:v>3357</c:v>
                </c:pt>
                <c:pt idx="3357">
                  <c:v>3358</c:v>
                </c:pt>
                <c:pt idx="3358">
                  <c:v>3359</c:v>
                </c:pt>
                <c:pt idx="3359">
                  <c:v>3360</c:v>
                </c:pt>
                <c:pt idx="3360">
                  <c:v>3361</c:v>
                </c:pt>
                <c:pt idx="3361">
                  <c:v>3362</c:v>
                </c:pt>
                <c:pt idx="3362">
                  <c:v>3363</c:v>
                </c:pt>
                <c:pt idx="3363">
                  <c:v>3364</c:v>
                </c:pt>
                <c:pt idx="3364">
                  <c:v>3365</c:v>
                </c:pt>
                <c:pt idx="3365">
                  <c:v>3366</c:v>
                </c:pt>
                <c:pt idx="3366">
                  <c:v>3367</c:v>
                </c:pt>
                <c:pt idx="3367">
                  <c:v>3368</c:v>
                </c:pt>
                <c:pt idx="3368">
                  <c:v>3369</c:v>
                </c:pt>
                <c:pt idx="3369">
                  <c:v>3370</c:v>
                </c:pt>
                <c:pt idx="3370">
                  <c:v>3371</c:v>
                </c:pt>
                <c:pt idx="3371">
                  <c:v>3372</c:v>
                </c:pt>
                <c:pt idx="3372">
                  <c:v>3373</c:v>
                </c:pt>
                <c:pt idx="3373">
                  <c:v>3374</c:v>
                </c:pt>
                <c:pt idx="3374">
                  <c:v>3375</c:v>
                </c:pt>
                <c:pt idx="3375">
                  <c:v>3376</c:v>
                </c:pt>
                <c:pt idx="3376">
                  <c:v>3377</c:v>
                </c:pt>
                <c:pt idx="3377">
                  <c:v>3378</c:v>
                </c:pt>
                <c:pt idx="3378">
                  <c:v>3379</c:v>
                </c:pt>
                <c:pt idx="3379">
                  <c:v>3380</c:v>
                </c:pt>
                <c:pt idx="3380">
                  <c:v>3381</c:v>
                </c:pt>
                <c:pt idx="3381">
                  <c:v>3382</c:v>
                </c:pt>
                <c:pt idx="3382">
                  <c:v>3383</c:v>
                </c:pt>
                <c:pt idx="3383">
                  <c:v>3384</c:v>
                </c:pt>
                <c:pt idx="3384">
                  <c:v>3385</c:v>
                </c:pt>
                <c:pt idx="3385">
                  <c:v>3386</c:v>
                </c:pt>
                <c:pt idx="3386">
                  <c:v>3387</c:v>
                </c:pt>
                <c:pt idx="3387">
                  <c:v>3388</c:v>
                </c:pt>
                <c:pt idx="3388">
                  <c:v>3389</c:v>
                </c:pt>
                <c:pt idx="3389">
                  <c:v>3390</c:v>
                </c:pt>
                <c:pt idx="3390">
                  <c:v>3391</c:v>
                </c:pt>
                <c:pt idx="3391">
                  <c:v>3392</c:v>
                </c:pt>
                <c:pt idx="3392">
                  <c:v>3393</c:v>
                </c:pt>
                <c:pt idx="3393">
                  <c:v>3394</c:v>
                </c:pt>
                <c:pt idx="3394">
                  <c:v>3395</c:v>
                </c:pt>
                <c:pt idx="3395">
                  <c:v>3396</c:v>
                </c:pt>
                <c:pt idx="3396">
                  <c:v>3397</c:v>
                </c:pt>
                <c:pt idx="3397">
                  <c:v>3398</c:v>
                </c:pt>
                <c:pt idx="3398">
                  <c:v>3399</c:v>
                </c:pt>
                <c:pt idx="3399">
                  <c:v>3400</c:v>
                </c:pt>
                <c:pt idx="3400">
                  <c:v>3401</c:v>
                </c:pt>
                <c:pt idx="3401">
                  <c:v>3402</c:v>
                </c:pt>
                <c:pt idx="3402">
                  <c:v>3403</c:v>
                </c:pt>
                <c:pt idx="3403">
                  <c:v>3404</c:v>
                </c:pt>
                <c:pt idx="3404">
                  <c:v>3405</c:v>
                </c:pt>
                <c:pt idx="3405">
                  <c:v>3406</c:v>
                </c:pt>
                <c:pt idx="3406">
                  <c:v>3407</c:v>
                </c:pt>
                <c:pt idx="3407">
                  <c:v>3408</c:v>
                </c:pt>
                <c:pt idx="3408">
                  <c:v>3409</c:v>
                </c:pt>
                <c:pt idx="3409">
                  <c:v>3410</c:v>
                </c:pt>
                <c:pt idx="3410">
                  <c:v>3411</c:v>
                </c:pt>
                <c:pt idx="3411">
                  <c:v>3412</c:v>
                </c:pt>
                <c:pt idx="3412">
                  <c:v>3413</c:v>
                </c:pt>
                <c:pt idx="3413">
                  <c:v>3414</c:v>
                </c:pt>
                <c:pt idx="3414">
                  <c:v>3415</c:v>
                </c:pt>
                <c:pt idx="3415">
                  <c:v>3416</c:v>
                </c:pt>
                <c:pt idx="3416">
                  <c:v>3417</c:v>
                </c:pt>
                <c:pt idx="3417">
                  <c:v>3418</c:v>
                </c:pt>
                <c:pt idx="3418">
                  <c:v>3419</c:v>
                </c:pt>
                <c:pt idx="3419">
                  <c:v>3420</c:v>
                </c:pt>
                <c:pt idx="3420">
                  <c:v>3421</c:v>
                </c:pt>
                <c:pt idx="3421">
                  <c:v>3422</c:v>
                </c:pt>
                <c:pt idx="3422">
                  <c:v>3423</c:v>
                </c:pt>
                <c:pt idx="3423">
                  <c:v>3424</c:v>
                </c:pt>
                <c:pt idx="3424">
                  <c:v>3425</c:v>
                </c:pt>
                <c:pt idx="3425">
                  <c:v>3426</c:v>
                </c:pt>
                <c:pt idx="3426">
                  <c:v>3427</c:v>
                </c:pt>
                <c:pt idx="3427">
                  <c:v>3428</c:v>
                </c:pt>
                <c:pt idx="3428">
                  <c:v>3429</c:v>
                </c:pt>
                <c:pt idx="3429">
                  <c:v>3430</c:v>
                </c:pt>
                <c:pt idx="3430">
                  <c:v>3431</c:v>
                </c:pt>
                <c:pt idx="3431">
                  <c:v>3432</c:v>
                </c:pt>
                <c:pt idx="3432">
                  <c:v>3433</c:v>
                </c:pt>
                <c:pt idx="3433">
                  <c:v>3434</c:v>
                </c:pt>
                <c:pt idx="3434">
                  <c:v>3435</c:v>
                </c:pt>
                <c:pt idx="3435">
                  <c:v>3436</c:v>
                </c:pt>
                <c:pt idx="3436">
                  <c:v>3437</c:v>
                </c:pt>
                <c:pt idx="3437">
                  <c:v>3438</c:v>
                </c:pt>
                <c:pt idx="3438">
                  <c:v>3439</c:v>
                </c:pt>
                <c:pt idx="3439">
                  <c:v>3440</c:v>
                </c:pt>
                <c:pt idx="3440">
                  <c:v>3441</c:v>
                </c:pt>
                <c:pt idx="3441">
                  <c:v>3442</c:v>
                </c:pt>
                <c:pt idx="3442">
                  <c:v>3443</c:v>
                </c:pt>
                <c:pt idx="3443">
                  <c:v>3444</c:v>
                </c:pt>
                <c:pt idx="3444">
                  <c:v>3445</c:v>
                </c:pt>
                <c:pt idx="3445">
                  <c:v>3446</c:v>
                </c:pt>
                <c:pt idx="3446">
                  <c:v>3447</c:v>
                </c:pt>
                <c:pt idx="3447">
                  <c:v>3448</c:v>
                </c:pt>
                <c:pt idx="3448">
                  <c:v>3449</c:v>
                </c:pt>
                <c:pt idx="3449">
                  <c:v>3450</c:v>
                </c:pt>
                <c:pt idx="3450">
                  <c:v>3451</c:v>
                </c:pt>
                <c:pt idx="3451">
                  <c:v>3452</c:v>
                </c:pt>
                <c:pt idx="3452">
                  <c:v>3453</c:v>
                </c:pt>
                <c:pt idx="3453">
                  <c:v>3454</c:v>
                </c:pt>
                <c:pt idx="3454">
                  <c:v>3455</c:v>
                </c:pt>
                <c:pt idx="3455">
                  <c:v>3456</c:v>
                </c:pt>
                <c:pt idx="3456">
                  <c:v>3457</c:v>
                </c:pt>
                <c:pt idx="3457">
                  <c:v>3458</c:v>
                </c:pt>
                <c:pt idx="3458">
                  <c:v>3459</c:v>
                </c:pt>
                <c:pt idx="3459">
                  <c:v>3460</c:v>
                </c:pt>
                <c:pt idx="3460">
                  <c:v>3461</c:v>
                </c:pt>
                <c:pt idx="3461">
                  <c:v>3462</c:v>
                </c:pt>
                <c:pt idx="3462">
                  <c:v>3463</c:v>
                </c:pt>
                <c:pt idx="3463">
                  <c:v>3464</c:v>
                </c:pt>
                <c:pt idx="3464">
                  <c:v>3465</c:v>
                </c:pt>
                <c:pt idx="3465">
                  <c:v>3466</c:v>
                </c:pt>
                <c:pt idx="3466">
                  <c:v>3467</c:v>
                </c:pt>
                <c:pt idx="3467">
                  <c:v>3468</c:v>
                </c:pt>
                <c:pt idx="3468">
                  <c:v>3469</c:v>
                </c:pt>
                <c:pt idx="3469">
                  <c:v>3470</c:v>
                </c:pt>
                <c:pt idx="3470">
                  <c:v>3471</c:v>
                </c:pt>
                <c:pt idx="3471">
                  <c:v>3472</c:v>
                </c:pt>
                <c:pt idx="3472">
                  <c:v>3473</c:v>
                </c:pt>
                <c:pt idx="3473">
                  <c:v>3474</c:v>
                </c:pt>
                <c:pt idx="3474">
                  <c:v>3475</c:v>
                </c:pt>
                <c:pt idx="3475">
                  <c:v>3476</c:v>
                </c:pt>
                <c:pt idx="3476">
                  <c:v>3477</c:v>
                </c:pt>
                <c:pt idx="3477">
                  <c:v>3478</c:v>
                </c:pt>
                <c:pt idx="3478">
                  <c:v>3479</c:v>
                </c:pt>
                <c:pt idx="3479">
                  <c:v>3480</c:v>
                </c:pt>
                <c:pt idx="3480">
                  <c:v>3481</c:v>
                </c:pt>
                <c:pt idx="3481">
                  <c:v>3482</c:v>
                </c:pt>
                <c:pt idx="3482">
                  <c:v>3483</c:v>
                </c:pt>
                <c:pt idx="3483">
                  <c:v>3484</c:v>
                </c:pt>
                <c:pt idx="3484">
                  <c:v>3485</c:v>
                </c:pt>
                <c:pt idx="3485">
                  <c:v>3486</c:v>
                </c:pt>
                <c:pt idx="3486">
                  <c:v>3487</c:v>
                </c:pt>
                <c:pt idx="3487">
                  <c:v>3488</c:v>
                </c:pt>
                <c:pt idx="3488">
                  <c:v>3489</c:v>
                </c:pt>
                <c:pt idx="3489">
                  <c:v>3490</c:v>
                </c:pt>
                <c:pt idx="3490">
                  <c:v>3491</c:v>
                </c:pt>
                <c:pt idx="3491">
                  <c:v>3492</c:v>
                </c:pt>
                <c:pt idx="3492">
                  <c:v>3493</c:v>
                </c:pt>
                <c:pt idx="3493">
                  <c:v>3494</c:v>
                </c:pt>
                <c:pt idx="3494">
                  <c:v>3495</c:v>
                </c:pt>
                <c:pt idx="3495">
                  <c:v>3496</c:v>
                </c:pt>
                <c:pt idx="3496">
                  <c:v>3497</c:v>
                </c:pt>
                <c:pt idx="3497">
                  <c:v>3498</c:v>
                </c:pt>
                <c:pt idx="3498">
                  <c:v>3499</c:v>
                </c:pt>
                <c:pt idx="3499">
                  <c:v>3500</c:v>
                </c:pt>
                <c:pt idx="3500">
                  <c:v>3501</c:v>
                </c:pt>
                <c:pt idx="3501">
                  <c:v>3502</c:v>
                </c:pt>
                <c:pt idx="3502">
                  <c:v>3503</c:v>
                </c:pt>
                <c:pt idx="3503">
                  <c:v>3504</c:v>
                </c:pt>
                <c:pt idx="3504">
                  <c:v>3505</c:v>
                </c:pt>
                <c:pt idx="3505">
                  <c:v>3506</c:v>
                </c:pt>
                <c:pt idx="3506">
                  <c:v>3507</c:v>
                </c:pt>
                <c:pt idx="3507">
                  <c:v>3508</c:v>
                </c:pt>
                <c:pt idx="3508">
                  <c:v>3509</c:v>
                </c:pt>
                <c:pt idx="3509">
                  <c:v>3510</c:v>
                </c:pt>
                <c:pt idx="3510">
                  <c:v>3511</c:v>
                </c:pt>
                <c:pt idx="3511">
                  <c:v>3512</c:v>
                </c:pt>
                <c:pt idx="3512">
                  <c:v>3513</c:v>
                </c:pt>
                <c:pt idx="3513">
                  <c:v>3514</c:v>
                </c:pt>
                <c:pt idx="3514">
                  <c:v>3515</c:v>
                </c:pt>
                <c:pt idx="3515">
                  <c:v>3516</c:v>
                </c:pt>
                <c:pt idx="3516">
                  <c:v>3517</c:v>
                </c:pt>
                <c:pt idx="3517">
                  <c:v>3518</c:v>
                </c:pt>
                <c:pt idx="3518">
                  <c:v>3519</c:v>
                </c:pt>
                <c:pt idx="3519">
                  <c:v>3520</c:v>
                </c:pt>
                <c:pt idx="3520">
                  <c:v>3521</c:v>
                </c:pt>
                <c:pt idx="3521">
                  <c:v>3522</c:v>
                </c:pt>
                <c:pt idx="3522">
                  <c:v>3523</c:v>
                </c:pt>
                <c:pt idx="3523">
                  <c:v>3524</c:v>
                </c:pt>
                <c:pt idx="3524">
                  <c:v>3525</c:v>
                </c:pt>
                <c:pt idx="3525">
                  <c:v>3526</c:v>
                </c:pt>
                <c:pt idx="3526">
                  <c:v>3527</c:v>
                </c:pt>
                <c:pt idx="3527">
                  <c:v>3528</c:v>
                </c:pt>
                <c:pt idx="3528">
                  <c:v>3529</c:v>
                </c:pt>
                <c:pt idx="3529">
                  <c:v>3530</c:v>
                </c:pt>
                <c:pt idx="3530">
                  <c:v>3531</c:v>
                </c:pt>
                <c:pt idx="3531">
                  <c:v>3532</c:v>
                </c:pt>
                <c:pt idx="3532">
                  <c:v>3533</c:v>
                </c:pt>
                <c:pt idx="3533">
                  <c:v>3534</c:v>
                </c:pt>
                <c:pt idx="3534">
                  <c:v>3535</c:v>
                </c:pt>
                <c:pt idx="3535">
                  <c:v>3536</c:v>
                </c:pt>
                <c:pt idx="3536">
                  <c:v>3537</c:v>
                </c:pt>
                <c:pt idx="3537">
                  <c:v>3538</c:v>
                </c:pt>
                <c:pt idx="3538">
                  <c:v>3539</c:v>
                </c:pt>
                <c:pt idx="3539">
                  <c:v>3540</c:v>
                </c:pt>
                <c:pt idx="3540">
                  <c:v>3541</c:v>
                </c:pt>
                <c:pt idx="3541">
                  <c:v>3542</c:v>
                </c:pt>
                <c:pt idx="3542">
                  <c:v>3543</c:v>
                </c:pt>
                <c:pt idx="3543">
                  <c:v>3544</c:v>
                </c:pt>
                <c:pt idx="3544">
                  <c:v>3545</c:v>
                </c:pt>
                <c:pt idx="3545">
                  <c:v>3546</c:v>
                </c:pt>
                <c:pt idx="3546">
                  <c:v>3547</c:v>
                </c:pt>
                <c:pt idx="3547">
                  <c:v>3548</c:v>
                </c:pt>
                <c:pt idx="3548">
                  <c:v>3549</c:v>
                </c:pt>
                <c:pt idx="3549">
                  <c:v>3550</c:v>
                </c:pt>
                <c:pt idx="3550">
                  <c:v>3551</c:v>
                </c:pt>
                <c:pt idx="3551">
                  <c:v>3552</c:v>
                </c:pt>
                <c:pt idx="3552">
                  <c:v>3553</c:v>
                </c:pt>
                <c:pt idx="3553">
                  <c:v>3554</c:v>
                </c:pt>
                <c:pt idx="3554">
                  <c:v>3555</c:v>
                </c:pt>
                <c:pt idx="3555">
                  <c:v>3556</c:v>
                </c:pt>
                <c:pt idx="3556">
                  <c:v>3557</c:v>
                </c:pt>
                <c:pt idx="3557">
                  <c:v>3558</c:v>
                </c:pt>
                <c:pt idx="3558">
                  <c:v>3559</c:v>
                </c:pt>
                <c:pt idx="3559">
                  <c:v>3560</c:v>
                </c:pt>
                <c:pt idx="3560">
                  <c:v>3561</c:v>
                </c:pt>
                <c:pt idx="3561">
                  <c:v>3562</c:v>
                </c:pt>
                <c:pt idx="3562">
                  <c:v>3563</c:v>
                </c:pt>
                <c:pt idx="3563">
                  <c:v>3564</c:v>
                </c:pt>
                <c:pt idx="3564">
                  <c:v>3565</c:v>
                </c:pt>
                <c:pt idx="3565">
                  <c:v>3566</c:v>
                </c:pt>
                <c:pt idx="3566">
                  <c:v>3567</c:v>
                </c:pt>
                <c:pt idx="3567">
                  <c:v>3568</c:v>
                </c:pt>
                <c:pt idx="3568">
                  <c:v>3569</c:v>
                </c:pt>
                <c:pt idx="3569">
                  <c:v>3570</c:v>
                </c:pt>
                <c:pt idx="3570">
                  <c:v>3571</c:v>
                </c:pt>
                <c:pt idx="3571">
                  <c:v>3572</c:v>
                </c:pt>
                <c:pt idx="3572">
                  <c:v>3573</c:v>
                </c:pt>
                <c:pt idx="3573">
                  <c:v>3574</c:v>
                </c:pt>
                <c:pt idx="3574">
                  <c:v>3575</c:v>
                </c:pt>
                <c:pt idx="3575">
                  <c:v>3576</c:v>
                </c:pt>
                <c:pt idx="3576">
                  <c:v>3577</c:v>
                </c:pt>
                <c:pt idx="3577">
                  <c:v>3578</c:v>
                </c:pt>
                <c:pt idx="3578">
                  <c:v>3579</c:v>
                </c:pt>
                <c:pt idx="3579">
                  <c:v>3580</c:v>
                </c:pt>
                <c:pt idx="3580">
                  <c:v>3581</c:v>
                </c:pt>
                <c:pt idx="3581">
                  <c:v>3582</c:v>
                </c:pt>
                <c:pt idx="3582">
                  <c:v>3583</c:v>
                </c:pt>
                <c:pt idx="3583">
                  <c:v>3584</c:v>
                </c:pt>
                <c:pt idx="3584">
                  <c:v>3585</c:v>
                </c:pt>
                <c:pt idx="3585">
                  <c:v>3586</c:v>
                </c:pt>
                <c:pt idx="3586">
                  <c:v>3587</c:v>
                </c:pt>
                <c:pt idx="3587">
                  <c:v>3588</c:v>
                </c:pt>
                <c:pt idx="3588">
                  <c:v>3589</c:v>
                </c:pt>
                <c:pt idx="3589">
                  <c:v>3590</c:v>
                </c:pt>
                <c:pt idx="3590">
                  <c:v>3591</c:v>
                </c:pt>
                <c:pt idx="3591">
                  <c:v>3592</c:v>
                </c:pt>
                <c:pt idx="3592">
                  <c:v>3593</c:v>
                </c:pt>
                <c:pt idx="3593">
                  <c:v>3594</c:v>
                </c:pt>
                <c:pt idx="3594">
                  <c:v>3595</c:v>
                </c:pt>
                <c:pt idx="3595">
                  <c:v>3596</c:v>
                </c:pt>
                <c:pt idx="3596">
                  <c:v>3597</c:v>
                </c:pt>
                <c:pt idx="3597">
                  <c:v>3598</c:v>
                </c:pt>
                <c:pt idx="3598">
                  <c:v>3599</c:v>
                </c:pt>
                <c:pt idx="3599">
                  <c:v>3600</c:v>
                </c:pt>
                <c:pt idx="3600">
                  <c:v>3601</c:v>
                </c:pt>
                <c:pt idx="3601">
                  <c:v>3602</c:v>
                </c:pt>
                <c:pt idx="3602">
                  <c:v>3603</c:v>
                </c:pt>
                <c:pt idx="3603">
                  <c:v>3604</c:v>
                </c:pt>
                <c:pt idx="3604">
                  <c:v>3605</c:v>
                </c:pt>
                <c:pt idx="3605">
                  <c:v>3606</c:v>
                </c:pt>
                <c:pt idx="3606">
                  <c:v>3607</c:v>
                </c:pt>
                <c:pt idx="3607">
                  <c:v>3608</c:v>
                </c:pt>
                <c:pt idx="3608">
                  <c:v>3609</c:v>
                </c:pt>
                <c:pt idx="3609">
                  <c:v>3610</c:v>
                </c:pt>
                <c:pt idx="3610">
                  <c:v>3611</c:v>
                </c:pt>
                <c:pt idx="3611">
                  <c:v>3612</c:v>
                </c:pt>
                <c:pt idx="3612">
                  <c:v>3613</c:v>
                </c:pt>
                <c:pt idx="3613">
                  <c:v>3614</c:v>
                </c:pt>
                <c:pt idx="3614">
                  <c:v>3615</c:v>
                </c:pt>
                <c:pt idx="3615">
                  <c:v>3616</c:v>
                </c:pt>
                <c:pt idx="3616">
                  <c:v>3617</c:v>
                </c:pt>
                <c:pt idx="3617">
                  <c:v>3618</c:v>
                </c:pt>
                <c:pt idx="3618">
                  <c:v>3619</c:v>
                </c:pt>
                <c:pt idx="3619">
                  <c:v>3620</c:v>
                </c:pt>
                <c:pt idx="3620">
                  <c:v>3621</c:v>
                </c:pt>
                <c:pt idx="3621">
                  <c:v>3622</c:v>
                </c:pt>
                <c:pt idx="3622">
                  <c:v>3623</c:v>
                </c:pt>
                <c:pt idx="3623">
                  <c:v>3624</c:v>
                </c:pt>
                <c:pt idx="3624">
                  <c:v>3625</c:v>
                </c:pt>
                <c:pt idx="3625">
                  <c:v>3626</c:v>
                </c:pt>
                <c:pt idx="3626">
                  <c:v>3627</c:v>
                </c:pt>
                <c:pt idx="3627">
                  <c:v>3628</c:v>
                </c:pt>
                <c:pt idx="3628">
                  <c:v>3629</c:v>
                </c:pt>
                <c:pt idx="3629">
                  <c:v>3630</c:v>
                </c:pt>
                <c:pt idx="3630">
                  <c:v>3631</c:v>
                </c:pt>
                <c:pt idx="3631">
                  <c:v>3632</c:v>
                </c:pt>
                <c:pt idx="3632">
                  <c:v>3633</c:v>
                </c:pt>
                <c:pt idx="3633">
                  <c:v>3634</c:v>
                </c:pt>
                <c:pt idx="3634">
                  <c:v>3635</c:v>
                </c:pt>
                <c:pt idx="3635">
                  <c:v>3636</c:v>
                </c:pt>
                <c:pt idx="3636">
                  <c:v>3637</c:v>
                </c:pt>
                <c:pt idx="3637">
                  <c:v>3638</c:v>
                </c:pt>
                <c:pt idx="3638">
                  <c:v>3639</c:v>
                </c:pt>
                <c:pt idx="3639">
                  <c:v>3640</c:v>
                </c:pt>
                <c:pt idx="3640">
                  <c:v>3641</c:v>
                </c:pt>
                <c:pt idx="3641">
                  <c:v>3642</c:v>
                </c:pt>
                <c:pt idx="3642">
                  <c:v>3643</c:v>
                </c:pt>
                <c:pt idx="3643">
                  <c:v>3644</c:v>
                </c:pt>
                <c:pt idx="3644">
                  <c:v>3645</c:v>
                </c:pt>
                <c:pt idx="3645">
                  <c:v>3646</c:v>
                </c:pt>
                <c:pt idx="3646">
                  <c:v>3647</c:v>
                </c:pt>
                <c:pt idx="3647">
                  <c:v>3648</c:v>
                </c:pt>
                <c:pt idx="3648">
                  <c:v>3649</c:v>
                </c:pt>
                <c:pt idx="3649">
                  <c:v>3650</c:v>
                </c:pt>
                <c:pt idx="3650">
                  <c:v>3651</c:v>
                </c:pt>
                <c:pt idx="3651">
                  <c:v>3652</c:v>
                </c:pt>
                <c:pt idx="3652">
                  <c:v>3653</c:v>
                </c:pt>
                <c:pt idx="3653">
                  <c:v>3654</c:v>
                </c:pt>
                <c:pt idx="3654">
                  <c:v>3655</c:v>
                </c:pt>
                <c:pt idx="3655">
                  <c:v>3656</c:v>
                </c:pt>
                <c:pt idx="3656">
                  <c:v>3657</c:v>
                </c:pt>
                <c:pt idx="3657">
                  <c:v>3658</c:v>
                </c:pt>
                <c:pt idx="3658">
                  <c:v>3659</c:v>
                </c:pt>
                <c:pt idx="3659">
                  <c:v>3660</c:v>
                </c:pt>
                <c:pt idx="3660">
                  <c:v>3661</c:v>
                </c:pt>
                <c:pt idx="3661">
                  <c:v>3662</c:v>
                </c:pt>
                <c:pt idx="3662">
                  <c:v>3663</c:v>
                </c:pt>
                <c:pt idx="3663">
                  <c:v>3664</c:v>
                </c:pt>
                <c:pt idx="3664">
                  <c:v>3665</c:v>
                </c:pt>
                <c:pt idx="3665">
                  <c:v>3666</c:v>
                </c:pt>
                <c:pt idx="3666">
                  <c:v>3667</c:v>
                </c:pt>
                <c:pt idx="3667">
                  <c:v>3668</c:v>
                </c:pt>
                <c:pt idx="3668">
                  <c:v>3669</c:v>
                </c:pt>
                <c:pt idx="3669">
                  <c:v>3670</c:v>
                </c:pt>
                <c:pt idx="3670">
                  <c:v>3671</c:v>
                </c:pt>
                <c:pt idx="3671">
                  <c:v>3672</c:v>
                </c:pt>
                <c:pt idx="3672">
                  <c:v>3673</c:v>
                </c:pt>
                <c:pt idx="3673">
                  <c:v>3674</c:v>
                </c:pt>
                <c:pt idx="3674">
                  <c:v>3675</c:v>
                </c:pt>
                <c:pt idx="3675">
                  <c:v>3676</c:v>
                </c:pt>
                <c:pt idx="3676">
                  <c:v>3677</c:v>
                </c:pt>
                <c:pt idx="3677">
                  <c:v>3678</c:v>
                </c:pt>
                <c:pt idx="3678">
                  <c:v>3679</c:v>
                </c:pt>
                <c:pt idx="3679">
                  <c:v>3680</c:v>
                </c:pt>
                <c:pt idx="3680">
                  <c:v>3681</c:v>
                </c:pt>
                <c:pt idx="3681">
                  <c:v>3682</c:v>
                </c:pt>
                <c:pt idx="3682">
                  <c:v>3683</c:v>
                </c:pt>
                <c:pt idx="3683">
                  <c:v>3684</c:v>
                </c:pt>
                <c:pt idx="3684">
                  <c:v>3685</c:v>
                </c:pt>
                <c:pt idx="3685">
                  <c:v>3686</c:v>
                </c:pt>
                <c:pt idx="3686">
                  <c:v>3687</c:v>
                </c:pt>
                <c:pt idx="3687">
                  <c:v>3688</c:v>
                </c:pt>
                <c:pt idx="3688">
                  <c:v>3689</c:v>
                </c:pt>
                <c:pt idx="3689">
                  <c:v>3690</c:v>
                </c:pt>
                <c:pt idx="3690">
                  <c:v>3691</c:v>
                </c:pt>
                <c:pt idx="3691">
                  <c:v>3692</c:v>
                </c:pt>
                <c:pt idx="3692">
                  <c:v>3693</c:v>
                </c:pt>
                <c:pt idx="3693">
                  <c:v>3694</c:v>
                </c:pt>
                <c:pt idx="3694">
                  <c:v>3695</c:v>
                </c:pt>
                <c:pt idx="3695">
                  <c:v>3696</c:v>
                </c:pt>
                <c:pt idx="3696">
                  <c:v>3697</c:v>
                </c:pt>
                <c:pt idx="3697">
                  <c:v>3698</c:v>
                </c:pt>
                <c:pt idx="3698">
                  <c:v>3699</c:v>
                </c:pt>
                <c:pt idx="3699">
                  <c:v>3700</c:v>
                </c:pt>
                <c:pt idx="3700">
                  <c:v>3701</c:v>
                </c:pt>
                <c:pt idx="3701">
                  <c:v>3702</c:v>
                </c:pt>
                <c:pt idx="3702">
                  <c:v>3703</c:v>
                </c:pt>
                <c:pt idx="3703">
                  <c:v>3704</c:v>
                </c:pt>
                <c:pt idx="3704">
                  <c:v>3705</c:v>
                </c:pt>
                <c:pt idx="3705">
                  <c:v>3706</c:v>
                </c:pt>
                <c:pt idx="3706">
                  <c:v>3707</c:v>
                </c:pt>
                <c:pt idx="3707">
                  <c:v>3708</c:v>
                </c:pt>
                <c:pt idx="3708">
                  <c:v>3709</c:v>
                </c:pt>
                <c:pt idx="3709">
                  <c:v>3710</c:v>
                </c:pt>
                <c:pt idx="3710">
                  <c:v>3711</c:v>
                </c:pt>
                <c:pt idx="3711">
                  <c:v>3712</c:v>
                </c:pt>
                <c:pt idx="3712">
                  <c:v>3713</c:v>
                </c:pt>
                <c:pt idx="3713">
                  <c:v>3714</c:v>
                </c:pt>
                <c:pt idx="3714">
                  <c:v>3715</c:v>
                </c:pt>
                <c:pt idx="3715">
                  <c:v>3716</c:v>
                </c:pt>
                <c:pt idx="3716">
                  <c:v>3717</c:v>
                </c:pt>
                <c:pt idx="3717">
                  <c:v>3718</c:v>
                </c:pt>
                <c:pt idx="3718">
                  <c:v>3719</c:v>
                </c:pt>
                <c:pt idx="3719">
                  <c:v>3720</c:v>
                </c:pt>
                <c:pt idx="3720">
                  <c:v>3721</c:v>
                </c:pt>
                <c:pt idx="3721">
                  <c:v>3722</c:v>
                </c:pt>
                <c:pt idx="3722">
                  <c:v>3723</c:v>
                </c:pt>
                <c:pt idx="3723">
                  <c:v>3724</c:v>
                </c:pt>
                <c:pt idx="3724">
                  <c:v>3725</c:v>
                </c:pt>
                <c:pt idx="3725">
                  <c:v>3726</c:v>
                </c:pt>
                <c:pt idx="3726">
                  <c:v>3727</c:v>
                </c:pt>
                <c:pt idx="3727">
                  <c:v>3728</c:v>
                </c:pt>
                <c:pt idx="3728">
                  <c:v>3729</c:v>
                </c:pt>
                <c:pt idx="3729">
                  <c:v>3730</c:v>
                </c:pt>
                <c:pt idx="3730">
                  <c:v>3731</c:v>
                </c:pt>
                <c:pt idx="3731">
                  <c:v>3732</c:v>
                </c:pt>
                <c:pt idx="3732">
                  <c:v>3733</c:v>
                </c:pt>
                <c:pt idx="3733">
                  <c:v>3734</c:v>
                </c:pt>
                <c:pt idx="3734">
                  <c:v>3735</c:v>
                </c:pt>
                <c:pt idx="3735">
                  <c:v>3736</c:v>
                </c:pt>
                <c:pt idx="3736">
                  <c:v>3737</c:v>
                </c:pt>
                <c:pt idx="3737">
                  <c:v>3738</c:v>
                </c:pt>
                <c:pt idx="3738">
                  <c:v>3739</c:v>
                </c:pt>
                <c:pt idx="3739">
                  <c:v>3740</c:v>
                </c:pt>
                <c:pt idx="3740">
                  <c:v>3741</c:v>
                </c:pt>
                <c:pt idx="3741">
                  <c:v>3742</c:v>
                </c:pt>
                <c:pt idx="3742">
                  <c:v>3743</c:v>
                </c:pt>
                <c:pt idx="3743">
                  <c:v>3744</c:v>
                </c:pt>
                <c:pt idx="3744">
                  <c:v>3745</c:v>
                </c:pt>
                <c:pt idx="3745">
                  <c:v>3746</c:v>
                </c:pt>
                <c:pt idx="3746">
                  <c:v>3747</c:v>
                </c:pt>
                <c:pt idx="3747">
                  <c:v>3748</c:v>
                </c:pt>
                <c:pt idx="3748">
                  <c:v>3749</c:v>
                </c:pt>
                <c:pt idx="3749">
                  <c:v>3750</c:v>
                </c:pt>
                <c:pt idx="3750">
                  <c:v>3751</c:v>
                </c:pt>
                <c:pt idx="3751">
                  <c:v>3752</c:v>
                </c:pt>
                <c:pt idx="3752">
                  <c:v>3753</c:v>
                </c:pt>
                <c:pt idx="3753">
                  <c:v>3754</c:v>
                </c:pt>
                <c:pt idx="3754">
                  <c:v>3755</c:v>
                </c:pt>
                <c:pt idx="3755">
                  <c:v>3756</c:v>
                </c:pt>
                <c:pt idx="3756">
                  <c:v>3757</c:v>
                </c:pt>
                <c:pt idx="3757">
                  <c:v>3758</c:v>
                </c:pt>
                <c:pt idx="3758">
                  <c:v>3759</c:v>
                </c:pt>
                <c:pt idx="3759">
                  <c:v>3760</c:v>
                </c:pt>
                <c:pt idx="3760">
                  <c:v>3761</c:v>
                </c:pt>
                <c:pt idx="3761">
                  <c:v>3762</c:v>
                </c:pt>
                <c:pt idx="3762">
                  <c:v>3763</c:v>
                </c:pt>
                <c:pt idx="3763">
                  <c:v>3764</c:v>
                </c:pt>
                <c:pt idx="3764">
                  <c:v>3765</c:v>
                </c:pt>
                <c:pt idx="3765">
                  <c:v>3766</c:v>
                </c:pt>
                <c:pt idx="3766">
                  <c:v>3767</c:v>
                </c:pt>
                <c:pt idx="3767">
                  <c:v>3768</c:v>
                </c:pt>
                <c:pt idx="3768">
                  <c:v>3769</c:v>
                </c:pt>
                <c:pt idx="3769">
                  <c:v>3770</c:v>
                </c:pt>
                <c:pt idx="3770">
                  <c:v>3771</c:v>
                </c:pt>
                <c:pt idx="3771">
                  <c:v>3772</c:v>
                </c:pt>
                <c:pt idx="3772">
                  <c:v>3773</c:v>
                </c:pt>
                <c:pt idx="3773">
                  <c:v>3774</c:v>
                </c:pt>
                <c:pt idx="3774">
                  <c:v>3775</c:v>
                </c:pt>
                <c:pt idx="3775">
                  <c:v>3776</c:v>
                </c:pt>
                <c:pt idx="3776">
                  <c:v>3777</c:v>
                </c:pt>
                <c:pt idx="3777">
                  <c:v>3778</c:v>
                </c:pt>
                <c:pt idx="3778">
                  <c:v>3779</c:v>
                </c:pt>
                <c:pt idx="3779">
                  <c:v>3780</c:v>
                </c:pt>
                <c:pt idx="3780">
                  <c:v>3781</c:v>
                </c:pt>
                <c:pt idx="3781">
                  <c:v>3782</c:v>
                </c:pt>
                <c:pt idx="3782">
                  <c:v>3783</c:v>
                </c:pt>
                <c:pt idx="3783">
                  <c:v>3784</c:v>
                </c:pt>
                <c:pt idx="3784">
                  <c:v>3785</c:v>
                </c:pt>
                <c:pt idx="3785">
                  <c:v>3786</c:v>
                </c:pt>
                <c:pt idx="3786">
                  <c:v>3787</c:v>
                </c:pt>
                <c:pt idx="3787">
                  <c:v>3788</c:v>
                </c:pt>
                <c:pt idx="3788">
                  <c:v>3789</c:v>
                </c:pt>
                <c:pt idx="3789">
                  <c:v>3790</c:v>
                </c:pt>
                <c:pt idx="3790">
                  <c:v>3791</c:v>
                </c:pt>
                <c:pt idx="3791">
                  <c:v>3792</c:v>
                </c:pt>
                <c:pt idx="3792">
                  <c:v>3793</c:v>
                </c:pt>
                <c:pt idx="3793">
                  <c:v>3794</c:v>
                </c:pt>
                <c:pt idx="3794">
                  <c:v>3795</c:v>
                </c:pt>
                <c:pt idx="3795">
                  <c:v>3796</c:v>
                </c:pt>
                <c:pt idx="3796">
                  <c:v>3797</c:v>
                </c:pt>
                <c:pt idx="3797">
                  <c:v>3798</c:v>
                </c:pt>
                <c:pt idx="3798">
                  <c:v>3799</c:v>
                </c:pt>
                <c:pt idx="3799">
                  <c:v>3800</c:v>
                </c:pt>
                <c:pt idx="3800">
                  <c:v>3801</c:v>
                </c:pt>
                <c:pt idx="3801">
                  <c:v>3802</c:v>
                </c:pt>
                <c:pt idx="3802">
                  <c:v>3803</c:v>
                </c:pt>
                <c:pt idx="3803">
                  <c:v>3804</c:v>
                </c:pt>
                <c:pt idx="3804">
                  <c:v>3805</c:v>
                </c:pt>
                <c:pt idx="3805">
                  <c:v>3806</c:v>
                </c:pt>
                <c:pt idx="3806">
                  <c:v>3807</c:v>
                </c:pt>
                <c:pt idx="3807">
                  <c:v>3808</c:v>
                </c:pt>
                <c:pt idx="3808">
                  <c:v>3809</c:v>
                </c:pt>
                <c:pt idx="3809">
                  <c:v>3810</c:v>
                </c:pt>
                <c:pt idx="3810">
                  <c:v>3811</c:v>
                </c:pt>
                <c:pt idx="3811">
                  <c:v>3812</c:v>
                </c:pt>
                <c:pt idx="3812">
                  <c:v>3813</c:v>
                </c:pt>
                <c:pt idx="3813">
                  <c:v>3814</c:v>
                </c:pt>
                <c:pt idx="3814">
                  <c:v>3815</c:v>
                </c:pt>
                <c:pt idx="3815">
                  <c:v>3816</c:v>
                </c:pt>
                <c:pt idx="3816">
                  <c:v>3817</c:v>
                </c:pt>
                <c:pt idx="3817">
                  <c:v>3818</c:v>
                </c:pt>
                <c:pt idx="3818">
                  <c:v>3819</c:v>
                </c:pt>
                <c:pt idx="3819">
                  <c:v>3820</c:v>
                </c:pt>
                <c:pt idx="3820">
                  <c:v>3821</c:v>
                </c:pt>
                <c:pt idx="3821">
                  <c:v>3822</c:v>
                </c:pt>
                <c:pt idx="3822">
                  <c:v>3823</c:v>
                </c:pt>
                <c:pt idx="3823">
                  <c:v>3824</c:v>
                </c:pt>
                <c:pt idx="3824">
                  <c:v>3825</c:v>
                </c:pt>
                <c:pt idx="3825">
                  <c:v>3826</c:v>
                </c:pt>
                <c:pt idx="3826">
                  <c:v>3827</c:v>
                </c:pt>
                <c:pt idx="3827">
                  <c:v>3828</c:v>
                </c:pt>
                <c:pt idx="3828">
                  <c:v>3829</c:v>
                </c:pt>
                <c:pt idx="3829">
                  <c:v>3830</c:v>
                </c:pt>
                <c:pt idx="3830">
                  <c:v>3831</c:v>
                </c:pt>
                <c:pt idx="3831">
                  <c:v>3832</c:v>
                </c:pt>
                <c:pt idx="3832">
                  <c:v>3833</c:v>
                </c:pt>
                <c:pt idx="3833">
                  <c:v>3834</c:v>
                </c:pt>
                <c:pt idx="3834">
                  <c:v>3835</c:v>
                </c:pt>
                <c:pt idx="3835">
                  <c:v>3836</c:v>
                </c:pt>
                <c:pt idx="3836">
                  <c:v>3837</c:v>
                </c:pt>
                <c:pt idx="3837">
                  <c:v>3838</c:v>
                </c:pt>
                <c:pt idx="3838">
                  <c:v>3839</c:v>
                </c:pt>
                <c:pt idx="3839">
                  <c:v>3840</c:v>
                </c:pt>
                <c:pt idx="3840">
                  <c:v>3841</c:v>
                </c:pt>
                <c:pt idx="3841">
                  <c:v>3842</c:v>
                </c:pt>
                <c:pt idx="3842">
                  <c:v>3843</c:v>
                </c:pt>
                <c:pt idx="3843">
                  <c:v>3844</c:v>
                </c:pt>
                <c:pt idx="3844">
                  <c:v>3845</c:v>
                </c:pt>
                <c:pt idx="3845">
                  <c:v>3846</c:v>
                </c:pt>
                <c:pt idx="3846">
                  <c:v>3847</c:v>
                </c:pt>
                <c:pt idx="3847">
                  <c:v>3848</c:v>
                </c:pt>
                <c:pt idx="3848">
                  <c:v>3849</c:v>
                </c:pt>
                <c:pt idx="3849">
                  <c:v>3850</c:v>
                </c:pt>
                <c:pt idx="3850">
                  <c:v>3851</c:v>
                </c:pt>
                <c:pt idx="3851">
                  <c:v>3852</c:v>
                </c:pt>
                <c:pt idx="3852">
                  <c:v>3853</c:v>
                </c:pt>
                <c:pt idx="3853">
                  <c:v>3854</c:v>
                </c:pt>
                <c:pt idx="3854">
                  <c:v>3855</c:v>
                </c:pt>
                <c:pt idx="3855">
                  <c:v>3856</c:v>
                </c:pt>
                <c:pt idx="3856">
                  <c:v>3857</c:v>
                </c:pt>
                <c:pt idx="3857">
                  <c:v>3858</c:v>
                </c:pt>
                <c:pt idx="3858">
                  <c:v>3859</c:v>
                </c:pt>
                <c:pt idx="3859">
                  <c:v>3860</c:v>
                </c:pt>
                <c:pt idx="3860">
                  <c:v>3861</c:v>
                </c:pt>
                <c:pt idx="3861">
                  <c:v>3862</c:v>
                </c:pt>
                <c:pt idx="3862">
                  <c:v>3863</c:v>
                </c:pt>
                <c:pt idx="3863">
                  <c:v>3864</c:v>
                </c:pt>
                <c:pt idx="3864">
                  <c:v>3865</c:v>
                </c:pt>
                <c:pt idx="3865">
                  <c:v>3866</c:v>
                </c:pt>
                <c:pt idx="3866">
                  <c:v>3867</c:v>
                </c:pt>
                <c:pt idx="3867">
                  <c:v>3868</c:v>
                </c:pt>
                <c:pt idx="3868">
                  <c:v>3869</c:v>
                </c:pt>
                <c:pt idx="3869">
                  <c:v>3870</c:v>
                </c:pt>
                <c:pt idx="3870">
                  <c:v>3871</c:v>
                </c:pt>
                <c:pt idx="3871">
                  <c:v>3872</c:v>
                </c:pt>
                <c:pt idx="3872">
                  <c:v>3873</c:v>
                </c:pt>
                <c:pt idx="3873">
                  <c:v>3874</c:v>
                </c:pt>
                <c:pt idx="3874">
                  <c:v>3875</c:v>
                </c:pt>
                <c:pt idx="3875">
                  <c:v>3876</c:v>
                </c:pt>
                <c:pt idx="3876">
                  <c:v>3877</c:v>
                </c:pt>
                <c:pt idx="3877">
                  <c:v>3878</c:v>
                </c:pt>
                <c:pt idx="3878">
                  <c:v>3879</c:v>
                </c:pt>
                <c:pt idx="3879">
                  <c:v>3880</c:v>
                </c:pt>
                <c:pt idx="3880">
                  <c:v>3881</c:v>
                </c:pt>
                <c:pt idx="3881">
                  <c:v>3882</c:v>
                </c:pt>
                <c:pt idx="3882">
                  <c:v>3883</c:v>
                </c:pt>
                <c:pt idx="3883">
                  <c:v>3884</c:v>
                </c:pt>
                <c:pt idx="3884">
                  <c:v>3885</c:v>
                </c:pt>
                <c:pt idx="3885">
                  <c:v>3886</c:v>
                </c:pt>
                <c:pt idx="3886">
                  <c:v>3887</c:v>
                </c:pt>
                <c:pt idx="3887">
                  <c:v>3888</c:v>
                </c:pt>
                <c:pt idx="3888">
                  <c:v>3889</c:v>
                </c:pt>
                <c:pt idx="3889">
                  <c:v>3890</c:v>
                </c:pt>
                <c:pt idx="3890">
                  <c:v>3891</c:v>
                </c:pt>
                <c:pt idx="3891">
                  <c:v>3892</c:v>
                </c:pt>
                <c:pt idx="3892">
                  <c:v>3893</c:v>
                </c:pt>
                <c:pt idx="3893">
                  <c:v>3894</c:v>
                </c:pt>
                <c:pt idx="3894">
                  <c:v>3895</c:v>
                </c:pt>
                <c:pt idx="3895">
                  <c:v>3896</c:v>
                </c:pt>
                <c:pt idx="3896">
                  <c:v>3897</c:v>
                </c:pt>
                <c:pt idx="3897">
                  <c:v>3898</c:v>
                </c:pt>
                <c:pt idx="3898">
                  <c:v>3899</c:v>
                </c:pt>
                <c:pt idx="3899">
                  <c:v>3900</c:v>
                </c:pt>
                <c:pt idx="3900">
                  <c:v>3901</c:v>
                </c:pt>
                <c:pt idx="3901">
                  <c:v>3902</c:v>
                </c:pt>
                <c:pt idx="3902">
                  <c:v>3903</c:v>
                </c:pt>
                <c:pt idx="3903">
                  <c:v>3904</c:v>
                </c:pt>
                <c:pt idx="3904">
                  <c:v>3905</c:v>
                </c:pt>
                <c:pt idx="3905">
                  <c:v>3906</c:v>
                </c:pt>
                <c:pt idx="3906">
                  <c:v>3907</c:v>
                </c:pt>
                <c:pt idx="3907">
                  <c:v>3908</c:v>
                </c:pt>
                <c:pt idx="3908">
                  <c:v>3909</c:v>
                </c:pt>
                <c:pt idx="3909">
                  <c:v>3910</c:v>
                </c:pt>
                <c:pt idx="3910">
                  <c:v>3911</c:v>
                </c:pt>
                <c:pt idx="3911">
                  <c:v>3912</c:v>
                </c:pt>
                <c:pt idx="3912">
                  <c:v>3913</c:v>
                </c:pt>
                <c:pt idx="3913">
                  <c:v>3914</c:v>
                </c:pt>
                <c:pt idx="3914">
                  <c:v>3915</c:v>
                </c:pt>
                <c:pt idx="3915">
                  <c:v>3916</c:v>
                </c:pt>
                <c:pt idx="3916">
                  <c:v>3917</c:v>
                </c:pt>
                <c:pt idx="3917">
                  <c:v>3918</c:v>
                </c:pt>
                <c:pt idx="3918">
                  <c:v>3919</c:v>
                </c:pt>
                <c:pt idx="3919">
                  <c:v>3920</c:v>
                </c:pt>
                <c:pt idx="3920">
                  <c:v>3921</c:v>
                </c:pt>
                <c:pt idx="3921">
                  <c:v>3922</c:v>
                </c:pt>
                <c:pt idx="3922">
                  <c:v>3923</c:v>
                </c:pt>
                <c:pt idx="3923">
                  <c:v>3924</c:v>
                </c:pt>
                <c:pt idx="3924">
                  <c:v>3925</c:v>
                </c:pt>
                <c:pt idx="3925">
                  <c:v>3926</c:v>
                </c:pt>
                <c:pt idx="3926">
                  <c:v>3927</c:v>
                </c:pt>
                <c:pt idx="3927">
                  <c:v>3928</c:v>
                </c:pt>
                <c:pt idx="3928">
                  <c:v>3929</c:v>
                </c:pt>
                <c:pt idx="3929">
                  <c:v>3930</c:v>
                </c:pt>
                <c:pt idx="3930">
                  <c:v>3931</c:v>
                </c:pt>
                <c:pt idx="3931">
                  <c:v>3932</c:v>
                </c:pt>
                <c:pt idx="3932">
                  <c:v>3933</c:v>
                </c:pt>
                <c:pt idx="3933">
                  <c:v>3934</c:v>
                </c:pt>
                <c:pt idx="3934">
                  <c:v>3935</c:v>
                </c:pt>
                <c:pt idx="3935">
                  <c:v>3936</c:v>
                </c:pt>
                <c:pt idx="3936">
                  <c:v>3937</c:v>
                </c:pt>
                <c:pt idx="3937">
                  <c:v>3938</c:v>
                </c:pt>
                <c:pt idx="3938">
                  <c:v>3939</c:v>
                </c:pt>
                <c:pt idx="3939">
                  <c:v>3940</c:v>
                </c:pt>
                <c:pt idx="3940">
                  <c:v>3941</c:v>
                </c:pt>
                <c:pt idx="3941">
                  <c:v>3942</c:v>
                </c:pt>
                <c:pt idx="3942">
                  <c:v>3943</c:v>
                </c:pt>
                <c:pt idx="3943">
                  <c:v>3944</c:v>
                </c:pt>
                <c:pt idx="3944">
                  <c:v>3945</c:v>
                </c:pt>
                <c:pt idx="3945">
                  <c:v>3946</c:v>
                </c:pt>
                <c:pt idx="3946">
                  <c:v>3947</c:v>
                </c:pt>
                <c:pt idx="3947">
                  <c:v>3948</c:v>
                </c:pt>
                <c:pt idx="3948">
                  <c:v>3949</c:v>
                </c:pt>
                <c:pt idx="3949">
                  <c:v>3950</c:v>
                </c:pt>
                <c:pt idx="3950">
                  <c:v>3951</c:v>
                </c:pt>
                <c:pt idx="3951">
                  <c:v>3952</c:v>
                </c:pt>
                <c:pt idx="3952">
                  <c:v>3953</c:v>
                </c:pt>
                <c:pt idx="3953">
                  <c:v>3954</c:v>
                </c:pt>
                <c:pt idx="3954">
                  <c:v>3955</c:v>
                </c:pt>
                <c:pt idx="3955">
                  <c:v>3956</c:v>
                </c:pt>
                <c:pt idx="3956">
                  <c:v>3957</c:v>
                </c:pt>
                <c:pt idx="3957">
                  <c:v>3958</c:v>
                </c:pt>
                <c:pt idx="3958">
                  <c:v>3959</c:v>
                </c:pt>
                <c:pt idx="3959">
                  <c:v>3960</c:v>
                </c:pt>
                <c:pt idx="3960">
                  <c:v>3961</c:v>
                </c:pt>
                <c:pt idx="3961">
                  <c:v>3962</c:v>
                </c:pt>
                <c:pt idx="3962">
                  <c:v>3963</c:v>
                </c:pt>
                <c:pt idx="3963">
                  <c:v>3964</c:v>
                </c:pt>
                <c:pt idx="3964">
                  <c:v>3965</c:v>
                </c:pt>
                <c:pt idx="3965">
                  <c:v>3966</c:v>
                </c:pt>
                <c:pt idx="3966">
                  <c:v>3967</c:v>
                </c:pt>
                <c:pt idx="3967">
                  <c:v>3968</c:v>
                </c:pt>
                <c:pt idx="3968">
                  <c:v>3969</c:v>
                </c:pt>
                <c:pt idx="3969">
                  <c:v>3970</c:v>
                </c:pt>
                <c:pt idx="3970">
                  <c:v>3971</c:v>
                </c:pt>
                <c:pt idx="3971">
                  <c:v>3972</c:v>
                </c:pt>
                <c:pt idx="3972">
                  <c:v>3973</c:v>
                </c:pt>
                <c:pt idx="3973">
                  <c:v>3974</c:v>
                </c:pt>
                <c:pt idx="3974">
                  <c:v>3975</c:v>
                </c:pt>
                <c:pt idx="3975">
                  <c:v>3976</c:v>
                </c:pt>
                <c:pt idx="3976">
                  <c:v>3977</c:v>
                </c:pt>
                <c:pt idx="3977">
                  <c:v>3978</c:v>
                </c:pt>
                <c:pt idx="3978">
                  <c:v>3979</c:v>
                </c:pt>
                <c:pt idx="3979">
                  <c:v>3980</c:v>
                </c:pt>
                <c:pt idx="3980">
                  <c:v>3981</c:v>
                </c:pt>
                <c:pt idx="3981">
                  <c:v>3982</c:v>
                </c:pt>
                <c:pt idx="3982">
                  <c:v>3983</c:v>
                </c:pt>
                <c:pt idx="3983">
                  <c:v>3984</c:v>
                </c:pt>
                <c:pt idx="3984">
                  <c:v>3985</c:v>
                </c:pt>
                <c:pt idx="3985">
                  <c:v>3986</c:v>
                </c:pt>
                <c:pt idx="3986">
                  <c:v>3987</c:v>
                </c:pt>
                <c:pt idx="3987">
                  <c:v>3988</c:v>
                </c:pt>
                <c:pt idx="3988">
                  <c:v>3989</c:v>
                </c:pt>
                <c:pt idx="3989">
                  <c:v>3990</c:v>
                </c:pt>
                <c:pt idx="3990">
                  <c:v>3991</c:v>
                </c:pt>
                <c:pt idx="3991">
                  <c:v>3992</c:v>
                </c:pt>
                <c:pt idx="3992">
                  <c:v>3993</c:v>
                </c:pt>
                <c:pt idx="3993">
                  <c:v>3994</c:v>
                </c:pt>
                <c:pt idx="3994">
                  <c:v>3995</c:v>
                </c:pt>
                <c:pt idx="3995">
                  <c:v>3996</c:v>
                </c:pt>
                <c:pt idx="3996">
                  <c:v>3997</c:v>
                </c:pt>
                <c:pt idx="3997">
                  <c:v>3998</c:v>
                </c:pt>
                <c:pt idx="3998">
                  <c:v>3999</c:v>
                </c:pt>
                <c:pt idx="3999">
                  <c:v>4000</c:v>
                </c:pt>
                <c:pt idx="4000">
                  <c:v>4001</c:v>
                </c:pt>
                <c:pt idx="4001">
                  <c:v>4002</c:v>
                </c:pt>
                <c:pt idx="4002">
                  <c:v>4003</c:v>
                </c:pt>
                <c:pt idx="4003">
                  <c:v>4004</c:v>
                </c:pt>
                <c:pt idx="4004">
                  <c:v>4005</c:v>
                </c:pt>
                <c:pt idx="4005">
                  <c:v>4006</c:v>
                </c:pt>
                <c:pt idx="4006">
                  <c:v>4007</c:v>
                </c:pt>
                <c:pt idx="4007">
                  <c:v>4008</c:v>
                </c:pt>
                <c:pt idx="4008">
                  <c:v>4009</c:v>
                </c:pt>
                <c:pt idx="4009">
                  <c:v>4010</c:v>
                </c:pt>
                <c:pt idx="4010">
                  <c:v>4011</c:v>
                </c:pt>
                <c:pt idx="4011">
                  <c:v>4012</c:v>
                </c:pt>
                <c:pt idx="4012">
                  <c:v>4013</c:v>
                </c:pt>
                <c:pt idx="4013">
                  <c:v>4014</c:v>
                </c:pt>
                <c:pt idx="4014">
                  <c:v>4015</c:v>
                </c:pt>
                <c:pt idx="4015">
                  <c:v>4016</c:v>
                </c:pt>
                <c:pt idx="4016">
                  <c:v>4017</c:v>
                </c:pt>
                <c:pt idx="4017">
                  <c:v>4018</c:v>
                </c:pt>
                <c:pt idx="4018">
                  <c:v>4019</c:v>
                </c:pt>
                <c:pt idx="4019">
                  <c:v>4020</c:v>
                </c:pt>
                <c:pt idx="4020">
                  <c:v>4021</c:v>
                </c:pt>
                <c:pt idx="4021">
                  <c:v>4022</c:v>
                </c:pt>
                <c:pt idx="4022">
                  <c:v>4023</c:v>
                </c:pt>
                <c:pt idx="4023">
                  <c:v>4024</c:v>
                </c:pt>
                <c:pt idx="4024">
                  <c:v>4025</c:v>
                </c:pt>
                <c:pt idx="4025">
                  <c:v>4026</c:v>
                </c:pt>
                <c:pt idx="4026">
                  <c:v>4027</c:v>
                </c:pt>
                <c:pt idx="4027">
                  <c:v>4028</c:v>
                </c:pt>
                <c:pt idx="4028">
                  <c:v>4029</c:v>
                </c:pt>
                <c:pt idx="4029">
                  <c:v>4030</c:v>
                </c:pt>
                <c:pt idx="4030">
                  <c:v>4031</c:v>
                </c:pt>
                <c:pt idx="4031">
                  <c:v>4032</c:v>
                </c:pt>
                <c:pt idx="4032">
                  <c:v>4033</c:v>
                </c:pt>
                <c:pt idx="4033">
                  <c:v>4034</c:v>
                </c:pt>
                <c:pt idx="4034">
                  <c:v>4035</c:v>
                </c:pt>
                <c:pt idx="4035">
                  <c:v>4036</c:v>
                </c:pt>
                <c:pt idx="4036">
                  <c:v>4037</c:v>
                </c:pt>
                <c:pt idx="4037">
                  <c:v>4038</c:v>
                </c:pt>
                <c:pt idx="4038">
                  <c:v>4039</c:v>
                </c:pt>
                <c:pt idx="4039">
                  <c:v>4040</c:v>
                </c:pt>
                <c:pt idx="4040">
                  <c:v>4041</c:v>
                </c:pt>
                <c:pt idx="4041">
                  <c:v>4042</c:v>
                </c:pt>
                <c:pt idx="4042">
                  <c:v>4043</c:v>
                </c:pt>
                <c:pt idx="4043">
                  <c:v>4044</c:v>
                </c:pt>
                <c:pt idx="4044">
                  <c:v>4045</c:v>
                </c:pt>
                <c:pt idx="4045">
                  <c:v>4046</c:v>
                </c:pt>
                <c:pt idx="4046">
                  <c:v>4047</c:v>
                </c:pt>
                <c:pt idx="4047">
                  <c:v>4048</c:v>
                </c:pt>
                <c:pt idx="4048">
                  <c:v>4049</c:v>
                </c:pt>
                <c:pt idx="4049">
                  <c:v>4050</c:v>
                </c:pt>
                <c:pt idx="4050">
                  <c:v>4051</c:v>
                </c:pt>
                <c:pt idx="4051">
                  <c:v>4052</c:v>
                </c:pt>
                <c:pt idx="4052">
                  <c:v>4053</c:v>
                </c:pt>
                <c:pt idx="4053">
                  <c:v>4054</c:v>
                </c:pt>
                <c:pt idx="4054">
                  <c:v>4055</c:v>
                </c:pt>
                <c:pt idx="4055">
                  <c:v>4056</c:v>
                </c:pt>
                <c:pt idx="4056">
                  <c:v>4057</c:v>
                </c:pt>
                <c:pt idx="4057">
                  <c:v>4058</c:v>
                </c:pt>
                <c:pt idx="4058">
                  <c:v>4059</c:v>
                </c:pt>
                <c:pt idx="4059">
                  <c:v>4060</c:v>
                </c:pt>
                <c:pt idx="4060">
                  <c:v>4061</c:v>
                </c:pt>
                <c:pt idx="4061">
                  <c:v>4062</c:v>
                </c:pt>
                <c:pt idx="4062">
                  <c:v>4063</c:v>
                </c:pt>
                <c:pt idx="4063">
                  <c:v>4064</c:v>
                </c:pt>
                <c:pt idx="4064">
                  <c:v>4065</c:v>
                </c:pt>
                <c:pt idx="4065">
                  <c:v>4066</c:v>
                </c:pt>
                <c:pt idx="4066">
                  <c:v>4067</c:v>
                </c:pt>
                <c:pt idx="4067">
                  <c:v>4068</c:v>
                </c:pt>
                <c:pt idx="4068">
                  <c:v>4069</c:v>
                </c:pt>
                <c:pt idx="4069">
                  <c:v>4070</c:v>
                </c:pt>
                <c:pt idx="4070">
                  <c:v>4071</c:v>
                </c:pt>
                <c:pt idx="4071">
                  <c:v>4072</c:v>
                </c:pt>
                <c:pt idx="4072">
                  <c:v>4073</c:v>
                </c:pt>
                <c:pt idx="4073">
                  <c:v>4074</c:v>
                </c:pt>
                <c:pt idx="4074">
                  <c:v>4075</c:v>
                </c:pt>
                <c:pt idx="4075">
                  <c:v>4076</c:v>
                </c:pt>
                <c:pt idx="4076">
                  <c:v>4077</c:v>
                </c:pt>
                <c:pt idx="4077">
                  <c:v>4078</c:v>
                </c:pt>
                <c:pt idx="4078">
                  <c:v>4079</c:v>
                </c:pt>
                <c:pt idx="4079">
                  <c:v>4080</c:v>
                </c:pt>
                <c:pt idx="4080">
                  <c:v>4081</c:v>
                </c:pt>
                <c:pt idx="4081">
                  <c:v>4082</c:v>
                </c:pt>
                <c:pt idx="4082">
                  <c:v>4083</c:v>
                </c:pt>
                <c:pt idx="4083">
                  <c:v>4084</c:v>
                </c:pt>
                <c:pt idx="4084">
                  <c:v>4085</c:v>
                </c:pt>
                <c:pt idx="4085">
                  <c:v>4086</c:v>
                </c:pt>
                <c:pt idx="4086">
                  <c:v>4087</c:v>
                </c:pt>
                <c:pt idx="4087">
                  <c:v>4088</c:v>
                </c:pt>
                <c:pt idx="4088">
                  <c:v>4089</c:v>
                </c:pt>
                <c:pt idx="4089">
                  <c:v>4090</c:v>
                </c:pt>
                <c:pt idx="4090">
                  <c:v>4091</c:v>
                </c:pt>
                <c:pt idx="4091">
                  <c:v>4092</c:v>
                </c:pt>
                <c:pt idx="4092">
                  <c:v>4093</c:v>
                </c:pt>
                <c:pt idx="4093">
                  <c:v>4094</c:v>
                </c:pt>
                <c:pt idx="4094">
                  <c:v>4095</c:v>
                </c:pt>
                <c:pt idx="4095">
                  <c:v>4096</c:v>
                </c:pt>
                <c:pt idx="4096">
                  <c:v>4097</c:v>
                </c:pt>
                <c:pt idx="4097">
                  <c:v>4098</c:v>
                </c:pt>
                <c:pt idx="4098">
                  <c:v>4099</c:v>
                </c:pt>
                <c:pt idx="4099">
                  <c:v>4100</c:v>
                </c:pt>
                <c:pt idx="4100">
                  <c:v>4101</c:v>
                </c:pt>
                <c:pt idx="4101">
                  <c:v>4102</c:v>
                </c:pt>
                <c:pt idx="4102">
                  <c:v>4103</c:v>
                </c:pt>
                <c:pt idx="4103">
                  <c:v>4104</c:v>
                </c:pt>
                <c:pt idx="4104">
                  <c:v>4105</c:v>
                </c:pt>
                <c:pt idx="4105">
                  <c:v>4106</c:v>
                </c:pt>
                <c:pt idx="4106">
                  <c:v>4107</c:v>
                </c:pt>
                <c:pt idx="4107">
                  <c:v>4108</c:v>
                </c:pt>
                <c:pt idx="4108">
                  <c:v>4109</c:v>
                </c:pt>
                <c:pt idx="4109">
                  <c:v>4110</c:v>
                </c:pt>
                <c:pt idx="4110">
                  <c:v>4111</c:v>
                </c:pt>
                <c:pt idx="4111">
                  <c:v>4112</c:v>
                </c:pt>
                <c:pt idx="4112">
                  <c:v>4113</c:v>
                </c:pt>
                <c:pt idx="4113">
                  <c:v>4114</c:v>
                </c:pt>
                <c:pt idx="4114">
                  <c:v>4115</c:v>
                </c:pt>
                <c:pt idx="4115">
                  <c:v>4116</c:v>
                </c:pt>
                <c:pt idx="4116">
                  <c:v>4117</c:v>
                </c:pt>
                <c:pt idx="4117">
                  <c:v>4118</c:v>
                </c:pt>
                <c:pt idx="4118">
                  <c:v>4119</c:v>
                </c:pt>
                <c:pt idx="4119">
                  <c:v>4120</c:v>
                </c:pt>
                <c:pt idx="4120">
                  <c:v>4121</c:v>
                </c:pt>
                <c:pt idx="4121">
                  <c:v>4122</c:v>
                </c:pt>
                <c:pt idx="4122">
                  <c:v>4123</c:v>
                </c:pt>
                <c:pt idx="4123">
                  <c:v>4124</c:v>
                </c:pt>
                <c:pt idx="4124">
                  <c:v>4125</c:v>
                </c:pt>
                <c:pt idx="4125">
                  <c:v>4126</c:v>
                </c:pt>
                <c:pt idx="4126">
                  <c:v>4127</c:v>
                </c:pt>
                <c:pt idx="4127">
                  <c:v>4128</c:v>
                </c:pt>
                <c:pt idx="4128">
                  <c:v>4129</c:v>
                </c:pt>
                <c:pt idx="4129">
                  <c:v>4130</c:v>
                </c:pt>
                <c:pt idx="4130">
                  <c:v>4131</c:v>
                </c:pt>
                <c:pt idx="4131">
                  <c:v>4132</c:v>
                </c:pt>
                <c:pt idx="4132">
                  <c:v>4133</c:v>
                </c:pt>
                <c:pt idx="4133">
                  <c:v>4134</c:v>
                </c:pt>
                <c:pt idx="4134">
                  <c:v>4135</c:v>
                </c:pt>
                <c:pt idx="4135">
                  <c:v>4136</c:v>
                </c:pt>
                <c:pt idx="4136">
                  <c:v>4137</c:v>
                </c:pt>
                <c:pt idx="4137">
                  <c:v>4138</c:v>
                </c:pt>
                <c:pt idx="4138">
                  <c:v>4139</c:v>
                </c:pt>
                <c:pt idx="4139">
                  <c:v>4140</c:v>
                </c:pt>
                <c:pt idx="4140">
                  <c:v>4141</c:v>
                </c:pt>
                <c:pt idx="4141">
                  <c:v>4142</c:v>
                </c:pt>
                <c:pt idx="4142">
                  <c:v>4143</c:v>
                </c:pt>
                <c:pt idx="4143">
                  <c:v>4144</c:v>
                </c:pt>
                <c:pt idx="4144">
                  <c:v>4145</c:v>
                </c:pt>
                <c:pt idx="4145">
                  <c:v>4146</c:v>
                </c:pt>
                <c:pt idx="4146">
                  <c:v>4147</c:v>
                </c:pt>
                <c:pt idx="4147">
                  <c:v>4148</c:v>
                </c:pt>
                <c:pt idx="4148">
                  <c:v>4149</c:v>
                </c:pt>
                <c:pt idx="4149">
                  <c:v>4150</c:v>
                </c:pt>
                <c:pt idx="4150">
                  <c:v>4151</c:v>
                </c:pt>
                <c:pt idx="4151">
                  <c:v>4152</c:v>
                </c:pt>
                <c:pt idx="4152">
                  <c:v>4153</c:v>
                </c:pt>
                <c:pt idx="4153">
                  <c:v>4154</c:v>
                </c:pt>
                <c:pt idx="4154">
                  <c:v>4155</c:v>
                </c:pt>
                <c:pt idx="4155">
                  <c:v>4156</c:v>
                </c:pt>
                <c:pt idx="4156">
                  <c:v>4157</c:v>
                </c:pt>
                <c:pt idx="4157">
                  <c:v>4158</c:v>
                </c:pt>
                <c:pt idx="4158">
                  <c:v>4159</c:v>
                </c:pt>
                <c:pt idx="4159">
                  <c:v>4160</c:v>
                </c:pt>
                <c:pt idx="4160">
                  <c:v>4161</c:v>
                </c:pt>
                <c:pt idx="4161">
                  <c:v>4162</c:v>
                </c:pt>
                <c:pt idx="4162">
                  <c:v>4163</c:v>
                </c:pt>
                <c:pt idx="4163">
                  <c:v>4164</c:v>
                </c:pt>
                <c:pt idx="4164">
                  <c:v>4165</c:v>
                </c:pt>
                <c:pt idx="4165">
                  <c:v>4166</c:v>
                </c:pt>
                <c:pt idx="4166">
                  <c:v>4167</c:v>
                </c:pt>
                <c:pt idx="4167">
                  <c:v>4168</c:v>
                </c:pt>
                <c:pt idx="4168">
                  <c:v>4169</c:v>
                </c:pt>
                <c:pt idx="4169">
                  <c:v>4170</c:v>
                </c:pt>
                <c:pt idx="4170">
                  <c:v>4171</c:v>
                </c:pt>
                <c:pt idx="4171">
                  <c:v>4172</c:v>
                </c:pt>
                <c:pt idx="4172">
                  <c:v>4173</c:v>
                </c:pt>
                <c:pt idx="4173">
                  <c:v>4174</c:v>
                </c:pt>
                <c:pt idx="4174">
                  <c:v>4175</c:v>
                </c:pt>
                <c:pt idx="4175">
                  <c:v>4176</c:v>
                </c:pt>
                <c:pt idx="4176">
                  <c:v>4177</c:v>
                </c:pt>
                <c:pt idx="4177">
                  <c:v>4178</c:v>
                </c:pt>
                <c:pt idx="4178">
                  <c:v>4179</c:v>
                </c:pt>
                <c:pt idx="4179">
                  <c:v>4180</c:v>
                </c:pt>
                <c:pt idx="4180">
                  <c:v>4181</c:v>
                </c:pt>
                <c:pt idx="4181">
                  <c:v>4182</c:v>
                </c:pt>
                <c:pt idx="4182">
                  <c:v>4183</c:v>
                </c:pt>
                <c:pt idx="4183">
                  <c:v>4184</c:v>
                </c:pt>
                <c:pt idx="4184">
                  <c:v>4185</c:v>
                </c:pt>
                <c:pt idx="4185">
                  <c:v>4186</c:v>
                </c:pt>
                <c:pt idx="4186">
                  <c:v>4187</c:v>
                </c:pt>
                <c:pt idx="4187">
                  <c:v>4188</c:v>
                </c:pt>
                <c:pt idx="4188">
                  <c:v>4189</c:v>
                </c:pt>
                <c:pt idx="4189">
                  <c:v>4190</c:v>
                </c:pt>
                <c:pt idx="4190">
                  <c:v>4191</c:v>
                </c:pt>
                <c:pt idx="4191">
                  <c:v>4192</c:v>
                </c:pt>
                <c:pt idx="4192">
                  <c:v>4193</c:v>
                </c:pt>
                <c:pt idx="4193">
                  <c:v>4194</c:v>
                </c:pt>
                <c:pt idx="4194">
                  <c:v>4195</c:v>
                </c:pt>
                <c:pt idx="4195">
                  <c:v>4196</c:v>
                </c:pt>
                <c:pt idx="4196">
                  <c:v>4197</c:v>
                </c:pt>
                <c:pt idx="4197">
                  <c:v>4198</c:v>
                </c:pt>
                <c:pt idx="4198">
                  <c:v>4199</c:v>
                </c:pt>
                <c:pt idx="4199">
                  <c:v>4200</c:v>
                </c:pt>
                <c:pt idx="4200">
                  <c:v>4201</c:v>
                </c:pt>
                <c:pt idx="4201">
                  <c:v>4202</c:v>
                </c:pt>
                <c:pt idx="4202">
                  <c:v>4203</c:v>
                </c:pt>
                <c:pt idx="4203">
                  <c:v>4204</c:v>
                </c:pt>
                <c:pt idx="4204">
                  <c:v>4205</c:v>
                </c:pt>
                <c:pt idx="4205">
                  <c:v>4206</c:v>
                </c:pt>
                <c:pt idx="4206">
                  <c:v>4207</c:v>
                </c:pt>
                <c:pt idx="4207">
                  <c:v>4208</c:v>
                </c:pt>
                <c:pt idx="4208">
                  <c:v>4209</c:v>
                </c:pt>
                <c:pt idx="4209">
                  <c:v>4210</c:v>
                </c:pt>
                <c:pt idx="4210">
                  <c:v>4211</c:v>
                </c:pt>
                <c:pt idx="4211">
                  <c:v>4212</c:v>
                </c:pt>
                <c:pt idx="4212">
                  <c:v>4213</c:v>
                </c:pt>
                <c:pt idx="4213">
                  <c:v>4214</c:v>
                </c:pt>
                <c:pt idx="4214">
                  <c:v>4215</c:v>
                </c:pt>
                <c:pt idx="4215">
                  <c:v>4216</c:v>
                </c:pt>
                <c:pt idx="4216">
                  <c:v>4217</c:v>
                </c:pt>
                <c:pt idx="4217">
                  <c:v>4218</c:v>
                </c:pt>
                <c:pt idx="4218">
                  <c:v>4219</c:v>
                </c:pt>
                <c:pt idx="4219">
                  <c:v>4220</c:v>
                </c:pt>
                <c:pt idx="4220">
                  <c:v>4221</c:v>
                </c:pt>
                <c:pt idx="4221">
                  <c:v>4222</c:v>
                </c:pt>
                <c:pt idx="4222">
                  <c:v>4223</c:v>
                </c:pt>
                <c:pt idx="4223">
                  <c:v>4224</c:v>
                </c:pt>
                <c:pt idx="4224">
                  <c:v>4225</c:v>
                </c:pt>
                <c:pt idx="4225">
                  <c:v>4226</c:v>
                </c:pt>
                <c:pt idx="4226">
                  <c:v>4227</c:v>
                </c:pt>
                <c:pt idx="4227">
                  <c:v>4228</c:v>
                </c:pt>
                <c:pt idx="4228">
                  <c:v>4229</c:v>
                </c:pt>
                <c:pt idx="4229">
                  <c:v>4230</c:v>
                </c:pt>
                <c:pt idx="4230">
                  <c:v>4231</c:v>
                </c:pt>
                <c:pt idx="4231">
                  <c:v>4232</c:v>
                </c:pt>
                <c:pt idx="4232">
                  <c:v>4233</c:v>
                </c:pt>
                <c:pt idx="4233">
                  <c:v>4234</c:v>
                </c:pt>
                <c:pt idx="4234">
                  <c:v>4235</c:v>
                </c:pt>
                <c:pt idx="4235">
                  <c:v>4236</c:v>
                </c:pt>
                <c:pt idx="4236">
                  <c:v>4237</c:v>
                </c:pt>
                <c:pt idx="4237">
                  <c:v>4238</c:v>
                </c:pt>
                <c:pt idx="4238">
                  <c:v>4239</c:v>
                </c:pt>
                <c:pt idx="4239">
                  <c:v>4240</c:v>
                </c:pt>
                <c:pt idx="4240">
                  <c:v>4241</c:v>
                </c:pt>
                <c:pt idx="4241">
                  <c:v>4242</c:v>
                </c:pt>
                <c:pt idx="4242">
                  <c:v>4243</c:v>
                </c:pt>
                <c:pt idx="4243">
                  <c:v>4244</c:v>
                </c:pt>
                <c:pt idx="4244">
                  <c:v>4245</c:v>
                </c:pt>
                <c:pt idx="4245">
                  <c:v>4246</c:v>
                </c:pt>
                <c:pt idx="4246">
                  <c:v>4247</c:v>
                </c:pt>
                <c:pt idx="4247">
                  <c:v>4248</c:v>
                </c:pt>
                <c:pt idx="4248">
                  <c:v>4249</c:v>
                </c:pt>
                <c:pt idx="4249">
                  <c:v>4250</c:v>
                </c:pt>
                <c:pt idx="4250">
                  <c:v>4251</c:v>
                </c:pt>
                <c:pt idx="4251">
                  <c:v>4252</c:v>
                </c:pt>
                <c:pt idx="4252">
                  <c:v>4253</c:v>
                </c:pt>
                <c:pt idx="4253">
                  <c:v>4254</c:v>
                </c:pt>
                <c:pt idx="4254">
                  <c:v>4255</c:v>
                </c:pt>
                <c:pt idx="4255">
                  <c:v>4256</c:v>
                </c:pt>
                <c:pt idx="4256">
                  <c:v>4257</c:v>
                </c:pt>
                <c:pt idx="4257">
                  <c:v>4258</c:v>
                </c:pt>
                <c:pt idx="4258">
                  <c:v>4259</c:v>
                </c:pt>
                <c:pt idx="4259">
                  <c:v>4260</c:v>
                </c:pt>
                <c:pt idx="4260">
                  <c:v>4261</c:v>
                </c:pt>
                <c:pt idx="4261">
                  <c:v>4262</c:v>
                </c:pt>
                <c:pt idx="4262">
                  <c:v>4263</c:v>
                </c:pt>
                <c:pt idx="4263">
                  <c:v>4264</c:v>
                </c:pt>
                <c:pt idx="4264">
                  <c:v>4265</c:v>
                </c:pt>
                <c:pt idx="4265">
                  <c:v>4266</c:v>
                </c:pt>
                <c:pt idx="4266">
                  <c:v>4267</c:v>
                </c:pt>
                <c:pt idx="4267">
                  <c:v>4268</c:v>
                </c:pt>
                <c:pt idx="4268">
                  <c:v>4269</c:v>
                </c:pt>
                <c:pt idx="4269">
                  <c:v>4270</c:v>
                </c:pt>
                <c:pt idx="4270">
                  <c:v>4271</c:v>
                </c:pt>
                <c:pt idx="4271">
                  <c:v>4272</c:v>
                </c:pt>
                <c:pt idx="4272">
                  <c:v>4273</c:v>
                </c:pt>
                <c:pt idx="4273">
                  <c:v>4274</c:v>
                </c:pt>
                <c:pt idx="4274">
                  <c:v>4275</c:v>
                </c:pt>
                <c:pt idx="4275">
                  <c:v>4276</c:v>
                </c:pt>
                <c:pt idx="4276">
                  <c:v>4277</c:v>
                </c:pt>
                <c:pt idx="4277">
                  <c:v>4278</c:v>
                </c:pt>
                <c:pt idx="4278">
                  <c:v>4279</c:v>
                </c:pt>
                <c:pt idx="4279">
                  <c:v>4280</c:v>
                </c:pt>
                <c:pt idx="4280">
                  <c:v>4281</c:v>
                </c:pt>
                <c:pt idx="4281">
                  <c:v>4282</c:v>
                </c:pt>
                <c:pt idx="4282">
                  <c:v>4283</c:v>
                </c:pt>
                <c:pt idx="4283">
                  <c:v>4284</c:v>
                </c:pt>
                <c:pt idx="4284">
                  <c:v>4285</c:v>
                </c:pt>
                <c:pt idx="4285">
                  <c:v>4286</c:v>
                </c:pt>
                <c:pt idx="4286">
                  <c:v>4287</c:v>
                </c:pt>
                <c:pt idx="4287">
                  <c:v>4288</c:v>
                </c:pt>
                <c:pt idx="4288">
                  <c:v>4289</c:v>
                </c:pt>
                <c:pt idx="4289">
                  <c:v>4290</c:v>
                </c:pt>
                <c:pt idx="4290">
                  <c:v>4291</c:v>
                </c:pt>
                <c:pt idx="4291">
                  <c:v>4292</c:v>
                </c:pt>
                <c:pt idx="4292">
                  <c:v>4293</c:v>
                </c:pt>
                <c:pt idx="4293">
                  <c:v>4294</c:v>
                </c:pt>
                <c:pt idx="4294">
                  <c:v>4295</c:v>
                </c:pt>
                <c:pt idx="4295">
                  <c:v>4296</c:v>
                </c:pt>
                <c:pt idx="4296">
                  <c:v>4297</c:v>
                </c:pt>
                <c:pt idx="4297">
                  <c:v>4298</c:v>
                </c:pt>
                <c:pt idx="4298">
                  <c:v>4299</c:v>
                </c:pt>
                <c:pt idx="4299">
                  <c:v>4300</c:v>
                </c:pt>
                <c:pt idx="4300">
                  <c:v>4301</c:v>
                </c:pt>
                <c:pt idx="4301">
                  <c:v>4302</c:v>
                </c:pt>
                <c:pt idx="4302">
                  <c:v>4303</c:v>
                </c:pt>
                <c:pt idx="4303">
                  <c:v>4304</c:v>
                </c:pt>
                <c:pt idx="4304">
                  <c:v>4305</c:v>
                </c:pt>
                <c:pt idx="4305">
                  <c:v>4306</c:v>
                </c:pt>
                <c:pt idx="4306">
                  <c:v>4307</c:v>
                </c:pt>
                <c:pt idx="4307">
                  <c:v>4308</c:v>
                </c:pt>
                <c:pt idx="4308">
                  <c:v>4309</c:v>
                </c:pt>
                <c:pt idx="4309">
                  <c:v>4310</c:v>
                </c:pt>
                <c:pt idx="4310">
                  <c:v>4311</c:v>
                </c:pt>
                <c:pt idx="4311">
                  <c:v>4312</c:v>
                </c:pt>
                <c:pt idx="4312">
                  <c:v>4313</c:v>
                </c:pt>
                <c:pt idx="4313">
                  <c:v>4314</c:v>
                </c:pt>
                <c:pt idx="4314">
                  <c:v>4315</c:v>
                </c:pt>
                <c:pt idx="4315">
                  <c:v>4316</c:v>
                </c:pt>
                <c:pt idx="4316">
                  <c:v>4317</c:v>
                </c:pt>
                <c:pt idx="4317">
                  <c:v>4318</c:v>
                </c:pt>
                <c:pt idx="4318">
                  <c:v>4319</c:v>
                </c:pt>
                <c:pt idx="4319">
                  <c:v>4320</c:v>
                </c:pt>
                <c:pt idx="4320">
                  <c:v>4321</c:v>
                </c:pt>
                <c:pt idx="4321">
                  <c:v>4322</c:v>
                </c:pt>
                <c:pt idx="4322">
                  <c:v>4323</c:v>
                </c:pt>
                <c:pt idx="4323">
                  <c:v>4324</c:v>
                </c:pt>
                <c:pt idx="4324">
                  <c:v>4325</c:v>
                </c:pt>
                <c:pt idx="4325">
                  <c:v>4326</c:v>
                </c:pt>
                <c:pt idx="4326">
                  <c:v>4327</c:v>
                </c:pt>
                <c:pt idx="4327">
                  <c:v>4328</c:v>
                </c:pt>
                <c:pt idx="4328">
                  <c:v>4329</c:v>
                </c:pt>
                <c:pt idx="4329">
                  <c:v>4330</c:v>
                </c:pt>
                <c:pt idx="4330">
                  <c:v>4331</c:v>
                </c:pt>
                <c:pt idx="4331">
                  <c:v>4332</c:v>
                </c:pt>
                <c:pt idx="4332">
                  <c:v>4333</c:v>
                </c:pt>
                <c:pt idx="4333">
                  <c:v>4334</c:v>
                </c:pt>
                <c:pt idx="4334">
                  <c:v>4335</c:v>
                </c:pt>
                <c:pt idx="4335">
                  <c:v>4336</c:v>
                </c:pt>
                <c:pt idx="4336">
                  <c:v>4337</c:v>
                </c:pt>
                <c:pt idx="4337">
                  <c:v>4338</c:v>
                </c:pt>
                <c:pt idx="4338">
                  <c:v>4339</c:v>
                </c:pt>
                <c:pt idx="4339">
                  <c:v>4340</c:v>
                </c:pt>
                <c:pt idx="4340">
                  <c:v>4341</c:v>
                </c:pt>
                <c:pt idx="4341">
                  <c:v>4342</c:v>
                </c:pt>
                <c:pt idx="4342">
                  <c:v>4343</c:v>
                </c:pt>
                <c:pt idx="4343">
                  <c:v>4344</c:v>
                </c:pt>
                <c:pt idx="4344">
                  <c:v>4345</c:v>
                </c:pt>
                <c:pt idx="4345">
                  <c:v>4346</c:v>
                </c:pt>
                <c:pt idx="4346">
                  <c:v>4347</c:v>
                </c:pt>
                <c:pt idx="4347">
                  <c:v>4348</c:v>
                </c:pt>
                <c:pt idx="4348">
                  <c:v>4349</c:v>
                </c:pt>
                <c:pt idx="4349">
                  <c:v>4350</c:v>
                </c:pt>
                <c:pt idx="4350">
                  <c:v>4351</c:v>
                </c:pt>
                <c:pt idx="4351">
                  <c:v>4352</c:v>
                </c:pt>
                <c:pt idx="4352">
                  <c:v>4353</c:v>
                </c:pt>
                <c:pt idx="4353">
                  <c:v>4354</c:v>
                </c:pt>
                <c:pt idx="4354">
                  <c:v>4355</c:v>
                </c:pt>
                <c:pt idx="4355">
                  <c:v>4356</c:v>
                </c:pt>
                <c:pt idx="4356">
                  <c:v>4357</c:v>
                </c:pt>
                <c:pt idx="4357">
                  <c:v>4358</c:v>
                </c:pt>
                <c:pt idx="4358">
                  <c:v>4359</c:v>
                </c:pt>
                <c:pt idx="4359">
                  <c:v>4360</c:v>
                </c:pt>
                <c:pt idx="4360">
                  <c:v>4361</c:v>
                </c:pt>
                <c:pt idx="4361">
                  <c:v>4362</c:v>
                </c:pt>
                <c:pt idx="4362">
                  <c:v>4363</c:v>
                </c:pt>
                <c:pt idx="4363">
                  <c:v>4364</c:v>
                </c:pt>
                <c:pt idx="4364">
                  <c:v>4365</c:v>
                </c:pt>
                <c:pt idx="4365">
                  <c:v>4366</c:v>
                </c:pt>
                <c:pt idx="4366">
                  <c:v>4367</c:v>
                </c:pt>
                <c:pt idx="4367">
                  <c:v>4368</c:v>
                </c:pt>
                <c:pt idx="4368">
                  <c:v>4369</c:v>
                </c:pt>
                <c:pt idx="4369">
                  <c:v>4370</c:v>
                </c:pt>
                <c:pt idx="4370">
                  <c:v>4371</c:v>
                </c:pt>
                <c:pt idx="4371">
                  <c:v>4372</c:v>
                </c:pt>
                <c:pt idx="4372">
                  <c:v>4373</c:v>
                </c:pt>
                <c:pt idx="4373">
                  <c:v>4374</c:v>
                </c:pt>
                <c:pt idx="4374">
                  <c:v>4375</c:v>
                </c:pt>
                <c:pt idx="4375">
                  <c:v>4376</c:v>
                </c:pt>
                <c:pt idx="4376">
                  <c:v>4377</c:v>
                </c:pt>
                <c:pt idx="4377">
                  <c:v>4378</c:v>
                </c:pt>
                <c:pt idx="4378">
                  <c:v>4379</c:v>
                </c:pt>
                <c:pt idx="4379">
                  <c:v>4380</c:v>
                </c:pt>
                <c:pt idx="4380">
                  <c:v>4381</c:v>
                </c:pt>
                <c:pt idx="4381">
                  <c:v>4382</c:v>
                </c:pt>
                <c:pt idx="4382">
                  <c:v>4383</c:v>
                </c:pt>
                <c:pt idx="4383">
                  <c:v>4384</c:v>
                </c:pt>
                <c:pt idx="4384">
                  <c:v>4385</c:v>
                </c:pt>
                <c:pt idx="4385">
                  <c:v>4386</c:v>
                </c:pt>
                <c:pt idx="4386">
                  <c:v>4387</c:v>
                </c:pt>
                <c:pt idx="4387">
                  <c:v>4388</c:v>
                </c:pt>
                <c:pt idx="4388">
                  <c:v>4389</c:v>
                </c:pt>
                <c:pt idx="4389">
                  <c:v>4390</c:v>
                </c:pt>
                <c:pt idx="4390">
                  <c:v>4391</c:v>
                </c:pt>
                <c:pt idx="4391">
                  <c:v>4392</c:v>
                </c:pt>
                <c:pt idx="4392">
                  <c:v>4393</c:v>
                </c:pt>
                <c:pt idx="4393">
                  <c:v>4394</c:v>
                </c:pt>
                <c:pt idx="4394">
                  <c:v>4395</c:v>
                </c:pt>
                <c:pt idx="4395">
                  <c:v>4396</c:v>
                </c:pt>
                <c:pt idx="4396">
                  <c:v>4397</c:v>
                </c:pt>
                <c:pt idx="4397">
                  <c:v>4398</c:v>
                </c:pt>
                <c:pt idx="4398">
                  <c:v>4399</c:v>
                </c:pt>
                <c:pt idx="4399">
                  <c:v>4400</c:v>
                </c:pt>
                <c:pt idx="4400">
                  <c:v>4401</c:v>
                </c:pt>
                <c:pt idx="4401">
                  <c:v>4402</c:v>
                </c:pt>
                <c:pt idx="4402">
                  <c:v>4403</c:v>
                </c:pt>
                <c:pt idx="4403">
                  <c:v>4404</c:v>
                </c:pt>
                <c:pt idx="4404">
                  <c:v>4405</c:v>
                </c:pt>
                <c:pt idx="4405">
                  <c:v>4406</c:v>
                </c:pt>
                <c:pt idx="4406">
                  <c:v>4407</c:v>
                </c:pt>
                <c:pt idx="4407">
                  <c:v>4408</c:v>
                </c:pt>
                <c:pt idx="4408">
                  <c:v>4409</c:v>
                </c:pt>
                <c:pt idx="4409">
                  <c:v>4410</c:v>
                </c:pt>
                <c:pt idx="4410">
                  <c:v>4411</c:v>
                </c:pt>
                <c:pt idx="4411">
                  <c:v>4412</c:v>
                </c:pt>
                <c:pt idx="4412">
                  <c:v>4413</c:v>
                </c:pt>
                <c:pt idx="4413">
                  <c:v>4414</c:v>
                </c:pt>
                <c:pt idx="4414">
                  <c:v>4415</c:v>
                </c:pt>
                <c:pt idx="4415">
                  <c:v>4416</c:v>
                </c:pt>
                <c:pt idx="4416">
                  <c:v>4417</c:v>
                </c:pt>
                <c:pt idx="4417">
                  <c:v>4418</c:v>
                </c:pt>
                <c:pt idx="4418">
                  <c:v>4419</c:v>
                </c:pt>
                <c:pt idx="4419">
                  <c:v>4420</c:v>
                </c:pt>
                <c:pt idx="4420">
                  <c:v>4421</c:v>
                </c:pt>
                <c:pt idx="4421">
                  <c:v>4422</c:v>
                </c:pt>
                <c:pt idx="4422">
                  <c:v>4423</c:v>
                </c:pt>
                <c:pt idx="4423">
                  <c:v>4424</c:v>
                </c:pt>
                <c:pt idx="4424">
                  <c:v>4425</c:v>
                </c:pt>
                <c:pt idx="4425">
                  <c:v>4426</c:v>
                </c:pt>
                <c:pt idx="4426">
                  <c:v>4427</c:v>
                </c:pt>
                <c:pt idx="4427">
                  <c:v>4428</c:v>
                </c:pt>
                <c:pt idx="4428">
                  <c:v>4429</c:v>
                </c:pt>
                <c:pt idx="4429">
                  <c:v>4430</c:v>
                </c:pt>
                <c:pt idx="4430">
                  <c:v>4431</c:v>
                </c:pt>
                <c:pt idx="4431">
                  <c:v>4432</c:v>
                </c:pt>
                <c:pt idx="4432">
                  <c:v>4433</c:v>
                </c:pt>
                <c:pt idx="4433">
                  <c:v>4434</c:v>
                </c:pt>
                <c:pt idx="4434">
                  <c:v>4435</c:v>
                </c:pt>
                <c:pt idx="4435">
                  <c:v>4436</c:v>
                </c:pt>
                <c:pt idx="4436">
                  <c:v>4437</c:v>
                </c:pt>
                <c:pt idx="4437">
                  <c:v>4438</c:v>
                </c:pt>
                <c:pt idx="4438">
                  <c:v>4439</c:v>
                </c:pt>
                <c:pt idx="4439">
                  <c:v>4440</c:v>
                </c:pt>
                <c:pt idx="4440">
                  <c:v>4441</c:v>
                </c:pt>
                <c:pt idx="4441">
                  <c:v>4442</c:v>
                </c:pt>
                <c:pt idx="4442">
                  <c:v>4443</c:v>
                </c:pt>
                <c:pt idx="4443">
                  <c:v>4444</c:v>
                </c:pt>
                <c:pt idx="4444">
                  <c:v>4445</c:v>
                </c:pt>
                <c:pt idx="4445">
                  <c:v>4446</c:v>
                </c:pt>
                <c:pt idx="4446">
                  <c:v>4447</c:v>
                </c:pt>
                <c:pt idx="4447">
                  <c:v>4448</c:v>
                </c:pt>
                <c:pt idx="4448">
                  <c:v>4449</c:v>
                </c:pt>
                <c:pt idx="4449">
                  <c:v>4450</c:v>
                </c:pt>
                <c:pt idx="4450">
                  <c:v>4451</c:v>
                </c:pt>
                <c:pt idx="4451">
                  <c:v>4452</c:v>
                </c:pt>
                <c:pt idx="4452">
                  <c:v>4453</c:v>
                </c:pt>
                <c:pt idx="4453">
                  <c:v>4454</c:v>
                </c:pt>
                <c:pt idx="4454">
                  <c:v>4455</c:v>
                </c:pt>
                <c:pt idx="4455">
                  <c:v>4456</c:v>
                </c:pt>
                <c:pt idx="4456">
                  <c:v>4457</c:v>
                </c:pt>
                <c:pt idx="4457">
                  <c:v>4458</c:v>
                </c:pt>
                <c:pt idx="4458">
                  <c:v>4459</c:v>
                </c:pt>
                <c:pt idx="4459">
                  <c:v>4460</c:v>
                </c:pt>
                <c:pt idx="4460">
                  <c:v>4461</c:v>
                </c:pt>
                <c:pt idx="4461">
                  <c:v>4462</c:v>
                </c:pt>
                <c:pt idx="4462">
                  <c:v>4463</c:v>
                </c:pt>
                <c:pt idx="4463">
                  <c:v>4464</c:v>
                </c:pt>
                <c:pt idx="4464">
                  <c:v>4465</c:v>
                </c:pt>
                <c:pt idx="4465">
                  <c:v>4466</c:v>
                </c:pt>
                <c:pt idx="4466">
                  <c:v>4467</c:v>
                </c:pt>
                <c:pt idx="4467">
                  <c:v>4468</c:v>
                </c:pt>
                <c:pt idx="4468">
                  <c:v>4469</c:v>
                </c:pt>
                <c:pt idx="4469">
                  <c:v>4470</c:v>
                </c:pt>
                <c:pt idx="4470">
                  <c:v>4471</c:v>
                </c:pt>
                <c:pt idx="4471">
                  <c:v>4472</c:v>
                </c:pt>
                <c:pt idx="4472">
                  <c:v>4473</c:v>
                </c:pt>
                <c:pt idx="4473">
                  <c:v>4474</c:v>
                </c:pt>
                <c:pt idx="4474">
                  <c:v>4475</c:v>
                </c:pt>
                <c:pt idx="4475">
                  <c:v>4476</c:v>
                </c:pt>
                <c:pt idx="4476">
                  <c:v>4477</c:v>
                </c:pt>
                <c:pt idx="4477">
                  <c:v>4478</c:v>
                </c:pt>
                <c:pt idx="4478">
                  <c:v>4479</c:v>
                </c:pt>
                <c:pt idx="4479">
                  <c:v>4480</c:v>
                </c:pt>
                <c:pt idx="4480">
                  <c:v>4481</c:v>
                </c:pt>
                <c:pt idx="4481">
                  <c:v>4482</c:v>
                </c:pt>
                <c:pt idx="4482">
                  <c:v>4483</c:v>
                </c:pt>
                <c:pt idx="4483">
                  <c:v>4484</c:v>
                </c:pt>
                <c:pt idx="4484">
                  <c:v>4485</c:v>
                </c:pt>
                <c:pt idx="4485">
                  <c:v>4486</c:v>
                </c:pt>
                <c:pt idx="4486">
                  <c:v>4487</c:v>
                </c:pt>
                <c:pt idx="4487">
                  <c:v>4488</c:v>
                </c:pt>
                <c:pt idx="4488">
                  <c:v>4489</c:v>
                </c:pt>
                <c:pt idx="4489">
                  <c:v>4490</c:v>
                </c:pt>
                <c:pt idx="4490">
                  <c:v>4491</c:v>
                </c:pt>
                <c:pt idx="4491">
                  <c:v>4492</c:v>
                </c:pt>
                <c:pt idx="4492">
                  <c:v>4493</c:v>
                </c:pt>
                <c:pt idx="4493">
                  <c:v>4494</c:v>
                </c:pt>
                <c:pt idx="4494">
                  <c:v>4495</c:v>
                </c:pt>
                <c:pt idx="4495">
                  <c:v>4496</c:v>
                </c:pt>
                <c:pt idx="4496">
                  <c:v>4497</c:v>
                </c:pt>
                <c:pt idx="4497">
                  <c:v>4498</c:v>
                </c:pt>
                <c:pt idx="4498">
                  <c:v>4499</c:v>
                </c:pt>
                <c:pt idx="4499">
                  <c:v>4500</c:v>
                </c:pt>
                <c:pt idx="4500">
                  <c:v>4501</c:v>
                </c:pt>
                <c:pt idx="4501">
                  <c:v>4502</c:v>
                </c:pt>
                <c:pt idx="4502">
                  <c:v>4503</c:v>
                </c:pt>
                <c:pt idx="4503">
                  <c:v>4504</c:v>
                </c:pt>
                <c:pt idx="4504">
                  <c:v>4505</c:v>
                </c:pt>
                <c:pt idx="4505">
                  <c:v>4506</c:v>
                </c:pt>
                <c:pt idx="4506">
                  <c:v>4507</c:v>
                </c:pt>
                <c:pt idx="4507">
                  <c:v>4508</c:v>
                </c:pt>
                <c:pt idx="4508">
                  <c:v>4509</c:v>
                </c:pt>
                <c:pt idx="4509">
                  <c:v>4510</c:v>
                </c:pt>
                <c:pt idx="4510">
                  <c:v>4511</c:v>
                </c:pt>
                <c:pt idx="4511">
                  <c:v>4512</c:v>
                </c:pt>
                <c:pt idx="4512">
                  <c:v>4513</c:v>
                </c:pt>
                <c:pt idx="4513">
                  <c:v>4514</c:v>
                </c:pt>
                <c:pt idx="4514">
                  <c:v>4515</c:v>
                </c:pt>
                <c:pt idx="4515">
                  <c:v>4516</c:v>
                </c:pt>
                <c:pt idx="4516">
                  <c:v>4517</c:v>
                </c:pt>
                <c:pt idx="4517">
                  <c:v>4518</c:v>
                </c:pt>
                <c:pt idx="4518">
                  <c:v>4519</c:v>
                </c:pt>
                <c:pt idx="4519">
                  <c:v>4520</c:v>
                </c:pt>
                <c:pt idx="4520">
                  <c:v>4521</c:v>
                </c:pt>
                <c:pt idx="4521">
                  <c:v>4522</c:v>
                </c:pt>
                <c:pt idx="4522">
                  <c:v>4523</c:v>
                </c:pt>
                <c:pt idx="4523">
                  <c:v>4524</c:v>
                </c:pt>
                <c:pt idx="4524">
                  <c:v>4525</c:v>
                </c:pt>
                <c:pt idx="4525">
                  <c:v>4526</c:v>
                </c:pt>
                <c:pt idx="4526">
                  <c:v>4527</c:v>
                </c:pt>
                <c:pt idx="4527">
                  <c:v>4528</c:v>
                </c:pt>
                <c:pt idx="4528">
                  <c:v>4529</c:v>
                </c:pt>
                <c:pt idx="4529">
                  <c:v>4530</c:v>
                </c:pt>
                <c:pt idx="4530">
                  <c:v>4531</c:v>
                </c:pt>
                <c:pt idx="4531">
                  <c:v>4532</c:v>
                </c:pt>
                <c:pt idx="4532">
                  <c:v>4533</c:v>
                </c:pt>
                <c:pt idx="4533">
                  <c:v>4534</c:v>
                </c:pt>
                <c:pt idx="4534">
                  <c:v>4535</c:v>
                </c:pt>
                <c:pt idx="4535">
                  <c:v>4536</c:v>
                </c:pt>
                <c:pt idx="4536">
                  <c:v>4537</c:v>
                </c:pt>
                <c:pt idx="4537">
                  <c:v>4538</c:v>
                </c:pt>
                <c:pt idx="4538">
                  <c:v>4539</c:v>
                </c:pt>
                <c:pt idx="4539">
                  <c:v>4540</c:v>
                </c:pt>
                <c:pt idx="4540">
                  <c:v>4541</c:v>
                </c:pt>
                <c:pt idx="4541">
                  <c:v>4542</c:v>
                </c:pt>
                <c:pt idx="4542">
                  <c:v>4543</c:v>
                </c:pt>
                <c:pt idx="4543">
                  <c:v>4544</c:v>
                </c:pt>
                <c:pt idx="4544">
                  <c:v>4545</c:v>
                </c:pt>
                <c:pt idx="4545">
                  <c:v>4546</c:v>
                </c:pt>
                <c:pt idx="4546">
                  <c:v>4547</c:v>
                </c:pt>
                <c:pt idx="4547">
                  <c:v>4548</c:v>
                </c:pt>
                <c:pt idx="4548">
                  <c:v>4549</c:v>
                </c:pt>
                <c:pt idx="4549">
                  <c:v>4550</c:v>
                </c:pt>
                <c:pt idx="4550">
                  <c:v>4551</c:v>
                </c:pt>
                <c:pt idx="4551">
                  <c:v>4552</c:v>
                </c:pt>
                <c:pt idx="4552">
                  <c:v>4553</c:v>
                </c:pt>
                <c:pt idx="4553">
                  <c:v>4554</c:v>
                </c:pt>
                <c:pt idx="4554">
                  <c:v>4555</c:v>
                </c:pt>
                <c:pt idx="4555">
                  <c:v>4556</c:v>
                </c:pt>
                <c:pt idx="4556">
                  <c:v>4557</c:v>
                </c:pt>
                <c:pt idx="4557">
                  <c:v>4558</c:v>
                </c:pt>
                <c:pt idx="4558">
                  <c:v>4559</c:v>
                </c:pt>
                <c:pt idx="4559">
                  <c:v>4560</c:v>
                </c:pt>
                <c:pt idx="4560">
                  <c:v>4561</c:v>
                </c:pt>
                <c:pt idx="4561">
                  <c:v>4562</c:v>
                </c:pt>
                <c:pt idx="4562">
                  <c:v>4563</c:v>
                </c:pt>
                <c:pt idx="4563">
                  <c:v>4564</c:v>
                </c:pt>
                <c:pt idx="4564">
                  <c:v>4565</c:v>
                </c:pt>
                <c:pt idx="4565">
                  <c:v>4566</c:v>
                </c:pt>
                <c:pt idx="4566">
                  <c:v>4567</c:v>
                </c:pt>
                <c:pt idx="4567">
                  <c:v>4568</c:v>
                </c:pt>
                <c:pt idx="4568">
                  <c:v>4569</c:v>
                </c:pt>
                <c:pt idx="4569">
                  <c:v>4570</c:v>
                </c:pt>
                <c:pt idx="4570">
                  <c:v>4571</c:v>
                </c:pt>
                <c:pt idx="4571">
                  <c:v>4572</c:v>
                </c:pt>
                <c:pt idx="4572">
                  <c:v>4573</c:v>
                </c:pt>
                <c:pt idx="4573">
                  <c:v>4574</c:v>
                </c:pt>
                <c:pt idx="4574">
                  <c:v>4575</c:v>
                </c:pt>
                <c:pt idx="4575">
                  <c:v>4576</c:v>
                </c:pt>
                <c:pt idx="4576">
                  <c:v>4577</c:v>
                </c:pt>
                <c:pt idx="4577">
                  <c:v>4578</c:v>
                </c:pt>
                <c:pt idx="4578">
                  <c:v>4579</c:v>
                </c:pt>
                <c:pt idx="4579">
                  <c:v>4580</c:v>
                </c:pt>
                <c:pt idx="4580">
                  <c:v>4581</c:v>
                </c:pt>
                <c:pt idx="4581">
                  <c:v>4582</c:v>
                </c:pt>
                <c:pt idx="4582">
                  <c:v>4583</c:v>
                </c:pt>
                <c:pt idx="4583">
                  <c:v>4584</c:v>
                </c:pt>
                <c:pt idx="4584">
                  <c:v>4585</c:v>
                </c:pt>
                <c:pt idx="4585">
                  <c:v>4586</c:v>
                </c:pt>
                <c:pt idx="4586">
                  <c:v>4587</c:v>
                </c:pt>
                <c:pt idx="4587">
                  <c:v>4588</c:v>
                </c:pt>
                <c:pt idx="4588">
                  <c:v>4589</c:v>
                </c:pt>
                <c:pt idx="4589">
                  <c:v>4590</c:v>
                </c:pt>
                <c:pt idx="4590">
                  <c:v>4591</c:v>
                </c:pt>
                <c:pt idx="4591">
                  <c:v>4592</c:v>
                </c:pt>
                <c:pt idx="4592">
                  <c:v>4593</c:v>
                </c:pt>
                <c:pt idx="4593">
                  <c:v>4594</c:v>
                </c:pt>
                <c:pt idx="4594">
                  <c:v>4595</c:v>
                </c:pt>
                <c:pt idx="4595">
                  <c:v>4596</c:v>
                </c:pt>
                <c:pt idx="4596">
                  <c:v>4597</c:v>
                </c:pt>
                <c:pt idx="4597">
                  <c:v>4598</c:v>
                </c:pt>
                <c:pt idx="4598">
                  <c:v>4599</c:v>
                </c:pt>
                <c:pt idx="4599">
                  <c:v>4600</c:v>
                </c:pt>
                <c:pt idx="4600">
                  <c:v>4601</c:v>
                </c:pt>
                <c:pt idx="4601">
                  <c:v>4602</c:v>
                </c:pt>
                <c:pt idx="4602">
                  <c:v>4603</c:v>
                </c:pt>
                <c:pt idx="4603">
                  <c:v>4604</c:v>
                </c:pt>
                <c:pt idx="4604">
                  <c:v>4605</c:v>
                </c:pt>
                <c:pt idx="4605">
                  <c:v>4606</c:v>
                </c:pt>
                <c:pt idx="4606">
                  <c:v>4607</c:v>
                </c:pt>
                <c:pt idx="4607">
                  <c:v>4608</c:v>
                </c:pt>
                <c:pt idx="4608">
                  <c:v>4609</c:v>
                </c:pt>
                <c:pt idx="4609">
                  <c:v>4610</c:v>
                </c:pt>
                <c:pt idx="4610">
                  <c:v>4611</c:v>
                </c:pt>
                <c:pt idx="4611">
                  <c:v>4612</c:v>
                </c:pt>
                <c:pt idx="4612">
                  <c:v>4613</c:v>
                </c:pt>
                <c:pt idx="4613">
                  <c:v>4614</c:v>
                </c:pt>
                <c:pt idx="4614">
                  <c:v>4615</c:v>
                </c:pt>
                <c:pt idx="4615">
                  <c:v>4616</c:v>
                </c:pt>
                <c:pt idx="4616">
                  <c:v>4617</c:v>
                </c:pt>
                <c:pt idx="4617">
                  <c:v>4618</c:v>
                </c:pt>
                <c:pt idx="4618">
                  <c:v>4619</c:v>
                </c:pt>
                <c:pt idx="4619">
                  <c:v>4620</c:v>
                </c:pt>
                <c:pt idx="4620">
                  <c:v>4621</c:v>
                </c:pt>
                <c:pt idx="4621">
                  <c:v>4622</c:v>
                </c:pt>
                <c:pt idx="4622">
                  <c:v>4623</c:v>
                </c:pt>
                <c:pt idx="4623">
                  <c:v>4624</c:v>
                </c:pt>
                <c:pt idx="4624">
                  <c:v>4625</c:v>
                </c:pt>
                <c:pt idx="4625">
                  <c:v>4626</c:v>
                </c:pt>
                <c:pt idx="4626">
                  <c:v>4627</c:v>
                </c:pt>
                <c:pt idx="4627">
                  <c:v>4628</c:v>
                </c:pt>
                <c:pt idx="4628">
                  <c:v>4629</c:v>
                </c:pt>
                <c:pt idx="4629">
                  <c:v>4630</c:v>
                </c:pt>
                <c:pt idx="4630">
                  <c:v>4631</c:v>
                </c:pt>
                <c:pt idx="4631">
                  <c:v>4632</c:v>
                </c:pt>
                <c:pt idx="4632">
                  <c:v>4633</c:v>
                </c:pt>
                <c:pt idx="4633">
                  <c:v>4634</c:v>
                </c:pt>
                <c:pt idx="4634">
                  <c:v>4635</c:v>
                </c:pt>
                <c:pt idx="4635">
                  <c:v>4636</c:v>
                </c:pt>
                <c:pt idx="4636">
                  <c:v>4637</c:v>
                </c:pt>
                <c:pt idx="4637">
                  <c:v>4638</c:v>
                </c:pt>
                <c:pt idx="4638">
                  <c:v>4639</c:v>
                </c:pt>
                <c:pt idx="4639">
                  <c:v>4640</c:v>
                </c:pt>
                <c:pt idx="4640">
                  <c:v>4641</c:v>
                </c:pt>
                <c:pt idx="4641">
                  <c:v>4642</c:v>
                </c:pt>
                <c:pt idx="4642">
                  <c:v>4643</c:v>
                </c:pt>
                <c:pt idx="4643">
                  <c:v>4644</c:v>
                </c:pt>
                <c:pt idx="4644">
                  <c:v>4645</c:v>
                </c:pt>
                <c:pt idx="4645">
                  <c:v>4646</c:v>
                </c:pt>
                <c:pt idx="4646">
                  <c:v>4647</c:v>
                </c:pt>
                <c:pt idx="4647">
                  <c:v>4648</c:v>
                </c:pt>
                <c:pt idx="4648">
                  <c:v>4649</c:v>
                </c:pt>
                <c:pt idx="4649">
                  <c:v>4650</c:v>
                </c:pt>
                <c:pt idx="4650">
                  <c:v>4651</c:v>
                </c:pt>
                <c:pt idx="4651">
                  <c:v>4652</c:v>
                </c:pt>
                <c:pt idx="4652">
                  <c:v>4653</c:v>
                </c:pt>
                <c:pt idx="4653">
                  <c:v>4654</c:v>
                </c:pt>
                <c:pt idx="4654">
                  <c:v>4655</c:v>
                </c:pt>
                <c:pt idx="4655">
                  <c:v>4656</c:v>
                </c:pt>
                <c:pt idx="4656">
                  <c:v>4657</c:v>
                </c:pt>
                <c:pt idx="4657">
                  <c:v>4658</c:v>
                </c:pt>
                <c:pt idx="4658">
                  <c:v>4659</c:v>
                </c:pt>
                <c:pt idx="4659">
                  <c:v>4660</c:v>
                </c:pt>
                <c:pt idx="4660">
                  <c:v>4661</c:v>
                </c:pt>
                <c:pt idx="4661">
                  <c:v>4662</c:v>
                </c:pt>
                <c:pt idx="4662">
                  <c:v>4663</c:v>
                </c:pt>
                <c:pt idx="4663">
                  <c:v>4664</c:v>
                </c:pt>
                <c:pt idx="4664">
                  <c:v>4665</c:v>
                </c:pt>
                <c:pt idx="4665">
                  <c:v>4666</c:v>
                </c:pt>
                <c:pt idx="4666">
                  <c:v>4667</c:v>
                </c:pt>
                <c:pt idx="4667">
                  <c:v>4668</c:v>
                </c:pt>
                <c:pt idx="4668">
                  <c:v>4669</c:v>
                </c:pt>
                <c:pt idx="4669">
                  <c:v>4670</c:v>
                </c:pt>
                <c:pt idx="4670">
                  <c:v>4671</c:v>
                </c:pt>
                <c:pt idx="4671">
                  <c:v>4672</c:v>
                </c:pt>
                <c:pt idx="4672">
                  <c:v>4673</c:v>
                </c:pt>
                <c:pt idx="4673">
                  <c:v>4674</c:v>
                </c:pt>
                <c:pt idx="4674">
                  <c:v>4675</c:v>
                </c:pt>
                <c:pt idx="4675">
                  <c:v>4676</c:v>
                </c:pt>
                <c:pt idx="4676">
                  <c:v>4677</c:v>
                </c:pt>
                <c:pt idx="4677">
                  <c:v>4678</c:v>
                </c:pt>
                <c:pt idx="4678">
                  <c:v>4679</c:v>
                </c:pt>
                <c:pt idx="4679">
                  <c:v>4680</c:v>
                </c:pt>
                <c:pt idx="4680">
                  <c:v>4681</c:v>
                </c:pt>
                <c:pt idx="4681">
                  <c:v>4682</c:v>
                </c:pt>
                <c:pt idx="4682">
                  <c:v>4683</c:v>
                </c:pt>
                <c:pt idx="4683">
                  <c:v>4684</c:v>
                </c:pt>
                <c:pt idx="4684">
                  <c:v>4685</c:v>
                </c:pt>
                <c:pt idx="4685">
                  <c:v>4686</c:v>
                </c:pt>
                <c:pt idx="4686">
                  <c:v>4687</c:v>
                </c:pt>
                <c:pt idx="4687">
                  <c:v>4688</c:v>
                </c:pt>
                <c:pt idx="4688">
                  <c:v>4689</c:v>
                </c:pt>
                <c:pt idx="4689">
                  <c:v>4690</c:v>
                </c:pt>
                <c:pt idx="4690">
                  <c:v>4691</c:v>
                </c:pt>
                <c:pt idx="4691">
                  <c:v>4692</c:v>
                </c:pt>
                <c:pt idx="4692">
                  <c:v>4693</c:v>
                </c:pt>
                <c:pt idx="4693">
                  <c:v>4694</c:v>
                </c:pt>
                <c:pt idx="4694">
                  <c:v>4695</c:v>
                </c:pt>
                <c:pt idx="4695">
                  <c:v>4696</c:v>
                </c:pt>
                <c:pt idx="4696">
                  <c:v>4697</c:v>
                </c:pt>
                <c:pt idx="4697">
                  <c:v>4698</c:v>
                </c:pt>
                <c:pt idx="4698">
                  <c:v>4699</c:v>
                </c:pt>
                <c:pt idx="4699">
                  <c:v>4700</c:v>
                </c:pt>
                <c:pt idx="4700">
                  <c:v>4701</c:v>
                </c:pt>
                <c:pt idx="4701">
                  <c:v>4702</c:v>
                </c:pt>
                <c:pt idx="4702">
                  <c:v>4703</c:v>
                </c:pt>
                <c:pt idx="4703">
                  <c:v>4704</c:v>
                </c:pt>
                <c:pt idx="4704">
                  <c:v>4705</c:v>
                </c:pt>
                <c:pt idx="4705">
                  <c:v>4706</c:v>
                </c:pt>
                <c:pt idx="4706">
                  <c:v>4707</c:v>
                </c:pt>
                <c:pt idx="4707">
                  <c:v>4708</c:v>
                </c:pt>
                <c:pt idx="4708">
                  <c:v>4709</c:v>
                </c:pt>
                <c:pt idx="4709">
                  <c:v>4710</c:v>
                </c:pt>
                <c:pt idx="4710">
                  <c:v>4711</c:v>
                </c:pt>
                <c:pt idx="4711">
                  <c:v>4712</c:v>
                </c:pt>
                <c:pt idx="4712">
                  <c:v>4713</c:v>
                </c:pt>
                <c:pt idx="4713">
                  <c:v>4714</c:v>
                </c:pt>
                <c:pt idx="4714">
                  <c:v>4715</c:v>
                </c:pt>
                <c:pt idx="4715">
                  <c:v>4716</c:v>
                </c:pt>
                <c:pt idx="4716">
                  <c:v>4717</c:v>
                </c:pt>
                <c:pt idx="4717">
                  <c:v>4718</c:v>
                </c:pt>
                <c:pt idx="4718">
                  <c:v>4719</c:v>
                </c:pt>
                <c:pt idx="4719">
                  <c:v>4720</c:v>
                </c:pt>
                <c:pt idx="4720">
                  <c:v>4721</c:v>
                </c:pt>
                <c:pt idx="4721">
                  <c:v>4722</c:v>
                </c:pt>
                <c:pt idx="4722">
                  <c:v>4723</c:v>
                </c:pt>
                <c:pt idx="4723">
                  <c:v>4724</c:v>
                </c:pt>
                <c:pt idx="4724">
                  <c:v>4725</c:v>
                </c:pt>
                <c:pt idx="4725">
                  <c:v>4726</c:v>
                </c:pt>
                <c:pt idx="4726">
                  <c:v>4727</c:v>
                </c:pt>
                <c:pt idx="4727">
                  <c:v>4728</c:v>
                </c:pt>
                <c:pt idx="4728">
                  <c:v>4729</c:v>
                </c:pt>
                <c:pt idx="4729">
                  <c:v>4730</c:v>
                </c:pt>
                <c:pt idx="4730">
                  <c:v>4731</c:v>
                </c:pt>
                <c:pt idx="4731">
                  <c:v>4732</c:v>
                </c:pt>
                <c:pt idx="4732">
                  <c:v>4733</c:v>
                </c:pt>
                <c:pt idx="4733">
                  <c:v>4734</c:v>
                </c:pt>
                <c:pt idx="4734">
                  <c:v>4735</c:v>
                </c:pt>
                <c:pt idx="4735">
                  <c:v>4736</c:v>
                </c:pt>
                <c:pt idx="4736">
                  <c:v>4737</c:v>
                </c:pt>
                <c:pt idx="4737">
                  <c:v>4738</c:v>
                </c:pt>
                <c:pt idx="4738">
                  <c:v>4739</c:v>
                </c:pt>
                <c:pt idx="4739">
                  <c:v>4740</c:v>
                </c:pt>
                <c:pt idx="4740">
                  <c:v>4741</c:v>
                </c:pt>
                <c:pt idx="4741">
                  <c:v>4742</c:v>
                </c:pt>
                <c:pt idx="4742">
                  <c:v>4743</c:v>
                </c:pt>
                <c:pt idx="4743">
                  <c:v>4744</c:v>
                </c:pt>
                <c:pt idx="4744">
                  <c:v>4745</c:v>
                </c:pt>
                <c:pt idx="4745">
                  <c:v>4746</c:v>
                </c:pt>
                <c:pt idx="4746">
                  <c:v>4747</c:v>
                </c:pt>
                <c:pt idx="4747">
                  <c:v>4748</c:v>
                </c:pt>
                <c:pt idx="4748">
                  <c:v>4749</c:v>
                </c:pt>
                <c:pt idx="4749">
                  <c:v>4750</c:v>
                </c:pt>
                <c:pt idx="4750">
                  <c:v>4751</c:v>
                </c:pt>
                <c:pt idx="4751">
                  <c:v>4752</c:v>
                </c:pt>
                <c:pt idx="4752">
                  <c:v>4753</c:v>
                </c:pt>
                <c:pt idx="4753">
                  <c:v>4754</c:v>
                </c:pt>
                <c:pt idx="4754">
                  <c:v>4755</c:v>
                </c:pt>
                <c:pt idx="4755">
                  <c:v>4756</c:v>
                </c:pt>
                <c:pt idx="4756">
                  <c:v>4757</c:v>
                </c:pt>
                <c:pt idx="4757">
                  <c:v>4758</c:v>
                </c:pt>
                <c:pt idx="4758">
                  <c:v>4759</c:v>
                </c:pt>
                <c:pt idx="4759">
                  <c:v>4760</c:v>
                </c:pt>
                <c:pt idx="4760">
                  <c:v>4761</c:v>
                </c:pt>
                <c:pt idx="4761">
                  <c:v>4762</c:v>
                </c:pt>
                <c:pt idx="4762">
                  <c:v>4763</c:v>
                </c:pt>
                <c:pt idx="4763">
                  <c:v>4764</c:v>
                </c:pt>
                <c:pt idx="4764">
                  <c:v>4765</c:v>
                </c:pt>
                <c:pt idx="4765">
                  <c:v>4766</c:v>
                </c:pt>
                <c:pt idx="4766">
                  <c:v>4767</c:v>
                </c:pt>
                <c:pt idx="4767">
                  <c:v>4768</c:v>
                </c:pt>
                <c:pt idx="4768">
                  <c:v>4769</c:v>
                </c:pt>
                <c:pt idx="4769">
                  <c:v>4770</c:v>
                </c:pt>
                <c:pt idx="4770">
                  <c:v>4771</c:v>
                </c:pt>
                <c:pt idx="4771">
                  <c:v>4772</c:v>
                </c:pt>
                <c:pt idx="4772">
                  <c:v>4773</c:v>
                </c:pt>
                <c:pt idx="4773">
                  <c:v>4774</c:v>
                </c:pt>
                <c:pt idx="4774">
                  <c:v>4775</c:v>
                </c:pt>
                <c:pt idx="4775">
                  <c:v>4776</c:v>
                </c:pt>
                <c:pt idx="4776">
                  <c:v>4777</c:v>
                </c:pt>
                <c:pt idx="4777">
                  <c:v>4778</c:v>
                </c:pt>
                <c:pt idx="4778">
                  <c:v>4779</c:v>
                </c:pt>
                <c:pt idx="4779">
                  <c:v>4780</c:v>
                </c:pt>
                <c:pt idx="4780">
                  <c:v>4781</c:v>
                </c:pt>
                <c:pt idx="4781">
                  <c:v>4782</c:v>
                </c:pt>
                <c:pt idx="4782">
                  <c:v>4783</c:v>
                </c:pt>
                <c:pt idx="4783">
                  <c:v>4784</c:v>
                </c:pt>
                <c:pt idx="4784">
                  <c:v>4785</c:v>
                </c:pt>
                <c:pt idx="4785">
                  <c:v>4786</c:v>
                </c:pt>
                <c:pt idx="4786">
                  <c:v>4787</c:v>
                </c:pt>
                <c:pt idx="4787">
                  <c:v>4788</c:v>
                </c:pt>
                <c:pt idx="4788">
                  <c:v>4789</c:v>
                </c:pt>
                <c:pt idx="4789">
                  <c:v>4790</c:v>
                </c:pt>
                <c:pt idx="4790">
                  <c:v>4791</c:v>
                </c:pt>
                <c:pt idx="4791">
                  <c:v>4792</c:v>
                </c:pt>
                <c:pt idx="4792">
                  <c:v>4793</c:v>
                </c:pt>
                <c:pt idx="4793">
                  <c:v>4794</c:v>
                </c:pt>
                <c:pt idx="4794">
                  <c:v>4795</c:v>
                </c:pt>
                <c:pt idx="4795">
                  <c:v>4796</c:v>
                </c:pt>
                <c:pt idx="4796">
                  <c:v>4797</c:v>
                </c:pt>
                <c:pt idx="4797">
                  <c:v>4798</c:v>
                </c:pt>
                <c:pt idx="4798">
                  <c:v>4799</c:v>
                </c:pt>
                <c:pt idx="4799">
                  <c:v>4800</c:v>
                </c:pt>
                <c:pt idx="4800">
                  <c:v>4801</c:v>
                </c:pt>
                <c:pt idx="4801">
                  <c:v>4802</c:v>
                </c:pt>
                <c:pt idx="4802">
                  <c:v>4803</c:v>
                </c:pt>
                <c:pt idx="4803">
                  <c:v>4804</c:v>
                </c:pt>
                <c:pt idx="4804">
                  <c:v>4805</c:v>
                </c:pt>
                <c:pt idx="4805">
                  <c:v>4806</c:v>
                </c:pt>
                <c:pt idx="4806">
                  <c:v>4807</c:v>
                </c:pt>
                <c:pt idx="4807">
                  <c:v>4808</c:v>
                </c:pt>
                <c:pt idx="4808">
                  <c:v>4809</c:v>
                </c:pt>
                <c:pt idx="4809">
                  <c:v>4810</c:v>
                </c:pt>
                <c:pt idx="4810">
                  <c:v>4811</c:v>
                </c:pt>
                <c:pt idx="4811">
                  <c:v>4812</c:v>
                </c:pt>
                <c:pt idx="4812">
                  <c:v>4813</c:v>
                </c:pt>
                <c:pt idx="4813">
                  <c:v>4814</c:v>
                </c:pt>
                <c:pt idx="4814">
                  <c:v>4815</c:v>
                </c:pt>
                <c:pt idx="4815">
                  <c:v>4816</c:v>
                </c:pt>
                <c:pt idx="4816">
                  <c:v>4817</c:v>
                </c:pt>
                <c:pt idx="4817">
                  <c:v>4818</c:v>
                </c:pt>
                <c:pt idx="4818">
                  <c:v>4819</c:v>
                </c:pt>
                <c:pt idx="4819">
                  <c:v>4820</c:v>
                </c:pt>
                <c:pt idx="4820">
                  <c:v>4821</c:v>
                </c:pt>
                <c:pt idx="4821">
                  <c:v>4822</c:v>
                </c:pt>
                <c:pt idx="4822">
                  <c:v>4823</c:v>
                </c:pt>
                <c:pt idx="4823">
                  <c:v>4824</c:v>
                </c:pt>
                <c:pt idx="4824">
                  <c:v>4825</c:v>
                </c:pt>
                <c:pt idx="4825">
                  <c:v>4826</c:v>
                </c:pt>
                <c:pt idx="4826">
                  <c:v>4827</c:v>
                </c:pt>
                <c:pt idx="4827">
                  <c:v>4828</c:v>
                </c:pt>
                <c:pt idx="4828">
                  <c:v>4829</c:v>
                </c:pt>
                <c:pt idx="4829">
                  <c:v>4830</c:v>
                </c:pt>
                <c:pt idx="4830">
                  <c:v>4831</c:v>
                </c:pt>
                <c:pt idx="4831">
                  <c:v>4832</c:v>
                </c:pt>
                <c:pt idx="4832">
                  <c:v>4833</c:v>
                </c:pt>
                <c:pt idx="4833">
                  <c:v>4834</c:v>
                </c:pt>
                <c:pt idx="4834">
                  <c:v>4835</c:v>
                </c:pt>
                <c:pt idx="4835">
                  <c:v>4836</c:v>
                </c:pt>
                <c:pt idx="4836">
                  <c:v>4837</c:v>
                </c:pt>
                <c:pt idx="4837">
                  <c:v>4838</c:v>
                </c:pt>
                <c:pt idx="4838">
                  <c:v>4839</c:v>
                </c:pt>
                <c:pt idx="4839">
                  <c:v>4840</c:v>
                </c:pt>
                <c:pt idx="4840">
                  <c:v>4841</c:v>
                </c:pt>
                <c:pt idx="4841">
                  <c:v>4842</c:v>
                </c:pt>
                <c:pt idx="4842">
                  <c:v>4843</c:v>
                </c:pt>
                <c:pt idx="4843">
                  <c:v>4844</c:v>
                </c:pt>
                <c:pt idx="4844">
                  <c:v>4845</c:v>
                </c:pt>
                <c:pt idx="4845">
                  <c:v>4846</c:v>
                </c:pt>
                <c:pt idx="4846">
                  <c:v>4847</c:v>
                </c:pt>
                <c:pt idx="4847">
                  <c:v>4848</c:v>
                </c:pt>
                <c:pt idx="4848">
                  <c:v>4849</c:v>
                </c:pt>
                <c:pt idx="4849">
                  <c:v>4850</c:v>
                </c:pt>
                <c:pt idx="4850">
                  <c:v>4851</c:v>
                </c:pt>
                <c:pt idx="4851">
                  <c:v>4852</c:v>
                </c:pt>
                <c:pt idx="4852">
                  <c:v>4853</c:v>
                </c:pt>
                <c:pt idx="4853">
                  <c:v>4854</c:v>
                </c:pt>
                <c:pt idx="4854">
                  <c:v>4855</c:v>
                </c:pt>
                <c:pt idx="4855">
                  <c:v>4856</c:v>
                </c:pt>
                <c:pt idx="4856">
                  <c:v>4857</c:v>
                </c:pt>
                <c:pt idx="4857">
                  <c:v>4858</c:v>
                </c:pt>
                <c:pt idx="4858">
                  <c:v>4859</c:v>
                </c:pt>
                <c:pt idx="4859">
                  <c:v>4860</c:v>
                </c:pt>
                <c:pt idx="4860">
                  <c:v>4861</c:v>
                </c:pt>
                <c:pt idx="4861">
                  <c:v>4862</c:v>
                </c:pt>
                <c:pt idx="4862">
                  <c:v>4863</c:v>
                </c:pt>
                <c:pt idx="4863">
                  <c:v>4864</c:v>
                </c:pt>
                <c:pt idx="4864">
                  <c:v>4865</c:v>
                </c:pt>
                <c:pt idx="4865">
                  <c:v>4866</c:v>
                </c:pt>
                <c:pt idx="4866">
                  <c:v>4867</c:v>
                </c:pt>
                <c:pt idx="4867">
                  <c:v>4868</c:v>
                </c:pt>
                <c:pt idx="4868">
                  <c:v>4869</c:v>
                </c:pt>
                <c:pt idx="4869">
                  <c:v>4870</c:v>
                </c:pt>
                <c:pt idx="4870">
                  <c:v>4871</c:v>
                </c:pt>
                <c:pt idx="4871">
                  <c:v>4872</c:v>
                </c:pt>
                <c:pt idx="4872">
                  <c:v>4873</c:v>
                </c:pt>
                <c:pt idx="4873">
                  <c:v>4874</c:v>
                </c:pt>
                <c:pt idx="4874">
                  <c:v>4875</c:v>
                </c:pt>
                <c:pt idx="4875">
                  <c:v>4876</c:v>
                </c:pt>
                <c:pt idx="4876">
                  <c:v>4877</c:v>
                </c:pt>
                <c:pt idx="4877">
                  <c:v>4878</c:v>
                </c:pt>
                <c:pt idx="4878">
                  <c:v>4879</c:v>
                </c:pt>
                <c:pt idx="4879">
                  <c:v>4880</c:v>
                </c:pt>
                <c:pt idx="4880">
                  <c:v>4881</c:v>
                </c:pt>
                <c:pt idx="4881">
                  <c:v>4882</c:v>
                </c:pt>
                <c:pt idx="4882">
                  <c:v>4883</c:v>
                </c:pt>
                <c:pt idx="4883">
                  <c:v>4884</c:v>
                </c:pt>
                <c:pt idx="4884">
                  <c:v>4885</c:v>
                </c:pt>
                <c:pt idx="4885">
                  <c:v>4886</c:v>
                </c:pt>
                <c:pt idx="4886">
                  <c:v>4887</c:v>
                </c:pt>
                <c:pt idx="4887">
                  <c:v>4888</c:v>
                </c:pt>
                <c:pt idx="4888">
                  <c:v>4889</c:v>
                </c:pt>
                <c:pt idx="4889">
                  <c:v>4890</c:v>
                </c:pt>
                <c:pt idx="4890">
                  <c:v>4891</c:v>
                </c:pt>
                <c:pt idx="4891">
                  <c:v>4892</c:v>
                </c:pt>
                <c:pt idx="4892">
                  <c:v>4893</c:v>
                </c:pt>
                <c:pt idx="4893">
                  <c:v>4894</c:v>
                </c:pt>
                <c:pt idx="4894">
                  <c:v>4895</c:v>
                </c:pt>
                <c:pt idx="4895">
                  <c:v>4896</c:v>
                </c:pt>
                <c:pt idx="4896">
                  <c:v>4897</c:v>
                </c:pt>
                <c:pt idx="4897">
                  <c:v>4898</c:v>
                </c:pt>
                <c:pt idx="4898">
                  <c:v>4899</c:v>
                </c:pt>
                <c:pt idx="4899">
                  <c:v>4900</c:v>
                </c:pt>
                <c:pt idx="4900">
                  <c:v>4901</c:v>
                </c:pt>
                <c:pt idx="4901">
                  <c:v>4902</c:v>
                </c:pt>
                <c:pt idx="4902">
                  <c:v>4903</c:v>
                </c:pt>
                <c:pt idx="4903">
                  <c:v>4904</c:v>
                </c:pt>
                <c:pt idx="4904">
                  <c:v>4905</c:v>
                </c:pt>
                <c:pt idx="4905">
                  <c:v>4906</c:v>
                </c:pt>
                <c:pt idx="4906">
                  <c:v>4907</c:v>
                </c:pt>
                <c:pt idx="4907">
                  <c:v>4908</c:v>
                </c:pt>
                <c:pt idx="4908">
                  <c:v>4909</c:v>
                </c:pt>
                <c:pt idx="4909">
                  <c:v>4910</c:v>
                </c:pt>
                <c:pt idx="4910">
                  <c:v>4911</c:v>
                </c:pt>
                <c:pt idx="4911">
                  <c:v>4912</c:v>
                </c:pt>
                <c:pt idx="4912">
                  <c:v>4913</c:v>
                </c:pt>
                <c:pt idx="4913">
                  <c:v>4914</c:v>
                </c:pt>
                <c:pt idx="4914">
                  <c:v>4915</c:v>
                </c:pt>
                <c:pt idx="4915">
                  <c:v>4916</c:v>
                </c:pt>
                <c:pt idx="4916">
                  <c:v>4917</c:v>
                </c:pt>
                <c:pt idx="4917">
                  <c:v>4918</c:v>
                </c:pt>
                <c:pt idx="4918">
                  <c:v>4919</c:v>
                </c:pt>
                <c:pt idx="4919">
                  <c:v>4920</c:v>
                </c:pt>
                <c:pt idx="4920">
                  <c:v>4921</c:v>
                </c:pt>
                <c:pt idx="4921">
                  <c:v>4922</c:v>
                </c:pt>
                <c:pt idx="4922">
                  <c:v>4923</c:v>
                </c:pt>
                <c:pt idx="4923">
                  <c:v>4924</c:v>
                </c:pt>
                <c:pt idx="4924">
                  <c:v>4925</c:v>
                </c:pt>
                <c:pt idx="4925">
                  <c:v>4926</c:v>
                </c:pt>
                <c:pt idx="4926">
                  <c:v>4927</c:v>
                </c:pt>
                <c:pt idx="4927">
                  <c:v>4928</c:v>
                </c:pt>
                <c:pt idx="4928">
                  <c:v>4929</c:v>
                </c:pt>
                <c:pt idx="4929">
                  <c:v>4930</c:v>
                </c:pt>
                <c:pt idx="4930">
                  <c:v>4931</c:v>
                </c:pt>
                <c:pt idx="4931">
                  <c:v>4932</c:v>
                </c:pt>
                <c:pt idx="4932">
                  <c:v>4933</c:v>
                </c:pt>
                <c:pt idx="4933">
                  <c:v>4934</c:v>
                </c:pt>
                <c:pt idx="4934">
                  <c:v>4935</c:v>
                </c:pt>
                <c:pt idx="4935">
                  <c:v>4936</c:v>
                </c:pt>
                <c:pt idx="4936">
                  <c:v>4937</c:v>
                </c:pt>
                <c:pt idx="4937">
                  <c:v>4938</c:v>
                </c:pt>
                <c:pt idx="4938">
                  <c:v>4939</c:v>
                </c:pt>
                <c:pt idx="4939">
                  <c:v>4940</c:v>
                </c:pt>
                <c:pt idx="4940">
                  <c:v>4941</c:v>
                </c:pt>
                <c:pt idx="4941">
                  <c:v>4942</c:v>
                </c:pt>
                <c:pt idx="4942">
                  <c:v>4943</c:v>
                </c:pt>
                <c:pt idx="4943">
                  <c:v>4944</c:v>
                </c:pt>
                <c:pt idx="4944">
                  <c:v>4945</c:v>
                </c:pt>
                <c:pt idx="4945">
                  <c:v>4946</c:v>
                </c:pt>
                <c:pt idx="4946">
                  <c:v>4947</c:v>
                </c:pt>
                <c:pt idx="4947">
                  <c:v>4948</c:v>
                </c:pt>
                <c:pt idx="4948">
                  <c:v>4949</c:v>
                </c:pt>
                <c:pt idx="4949">
                  <c:v>4950</c:v>
                </c:pt>
                <c:pt idx="4950">
                  <c:v>4951</c:v>
                </c:pt>
                <c:pt idx="4951">
                  <c:v>4952</c:v>
                </c:pt>
                <c:pt idx="4952">
                  <c:v>4953</c:v>
                </c:pt>
                <c:pt idx="4953">
                  <c:v>4954</c:v>
                </c:pt>
                <c:pt idx="4954">
                  <c:v>4955</c:v>
                </c:pt>
                <c:pt idx="4955">
                  <c:v>4956</c:v>
                </c:pt>
                <c:pt idx="4956">
                  <c:v>4957</c:v>
                </c:pt>
                <c:pt idx="4957">
                  <c:v>4958</c:v>
                </c:pt>
                <c:pt idx="4958">
                  <c:v>4959</c:v>
                </c:pt>
                <c:pt idx="4959">
                  <c:v>4960</c:v>
                </c:pt>
                <c:pt idx="4960">
                  <c:v>4961</c:v>
                </c:pt>
                <c:pt idx="4961">
                  <c:v>4962</c:v>
                </c:pt>
                <c:pt idx="4962">
                  <c:v>4963</c:v>
                </c:pt>
                <c:pt idx="4963">
                  <c:v>4964</c:v>
                </c:pt>
                <c:pt idx="4964">
                  <c:v>4965</c:v>
                </c:pt>
                <c:pt idx="4965">
                  <c:v>4966</c:v>
                </c:pt>
                <c:pt idx="4966">
                  <c:v>4967</c:v>
                </c:pt>
                <c:pt idx="4967">
                  <c:v>4968</c:v>
                </c:pt>
                <c:pt idx="4968">
                  <c:v>4969</c:v>
                </c:pt>
                <c:pt idx="4969">
                  <c:v>4970</c:v>
                </c:pt>
                <c:pt idx="4970">
                  <c:v>4971</c:v>
                </c:pt>
                <c:pt idx="4971">
                  <c:v>4972</c:v>
                </c:pt>
                <c:pt idx="4972">
                  <c:v>4973</c:v>
                </c:pt>
                <c:pt idx="4973">
                  <c:v>4974</c:v>
                </c:pt>
                <c:pt idx="4974">
                  <c:v>4975</c:v>
                </c:pt>
                <c:pt idx="4975">
                  <c:v>4976</c:v>
                </c:pt>
                <c:pt idx="4976">
                  <c:v>4977</c:v>
                </c:pt>
                <c:pt idx="4977">
                  <c:v>4978</c:v>
                </c:pt>
                <c:pt idx="4978">
                  <c:v>4979</c:v>
                </c:pt>
                <c:pt idx="4979">
                  <c:v>4980</c:v>
                </c:pt>
                <c:pt idx="4980">
                  <c:v>4981</c:v>
                </c:pt>
                <c:pt idx="4981">
                  <c:v>4982</c:v>
                </c:pt>
                <c:pt idx="4982">
                  <c:v>4983</c:v>
                </c:pt>
                <c:pt idx="4983">
                  <c:v>4984</c:v>
                </c:pt>
                <c:pt idx="4984">
                  <c:v>4985</c:v>
                </c:pt>
                <c:pt idx="4985">
                  <c:v>4986</c:v>
                </c:pt>
                <c:pt idx="4986">
                  <c:v>4987</c:v>
                </c:pt>
                <c:pt idx="4987">
                  <c:v>4988</c:v>
                </c:pt>
                <c:pt idx="4988">
                  <c:v>4989</c:v>
                </c:pt>
                <c:pt idx="4989">
                  <c:v>4990</c:v>
                </c:pt>
                <c:pt idx="4990">
                  <c:v>4991</c:v>
                </c:pt>
                <c:pt idx="4991">
                  <c:v>4992</c:v>
                </c:pt>
                <c:pt idx="4992">
                  <c:v>4993</c:v>
                </c:pt>
                <c:pt idx="4993">
                  <c:v>4994</c:v>
                </c:pt>
                <c:pt idx="4994">
                  <c:v>4995</c:v>
                </c:pt>
                <c:pt idx="4995">
                  <c:v>4996</c:v>
                </c:pt>
                <c:pt idx="4996">
                  <c:v>4997</c:v>
                </c:pt>
                <c:pt idx="4997">
                  <c:v>4998</c:v>
                </c:pt>
                <c:pt idx="4998">
                  <c:v>4999</c:v>
                </c:pt>
                <c:pt idx="4999">
                  <c:v>5000</c:v>
                </c:pt>
                <c:pt idx="5000">
                  <c:v>5001</c:v>
                </c:pt>
                <c:pt idx="5001">
                  <c:v>5002</c:v>
                </c:pt>
                <c:pt idx="5002">
                  <c:v>5003</c:v>
                </c:pt>
                <c:pt idx="5003">
                  <c:v>5004</c:v>
                </c:pt>
                <c:pt idx="5004">
                  <c:v>5005</c:v>
                </c:pt>
                <c:pt idx="5005">
                  <c:v>5006</c:v>
                </c:pt>
                <c:pt idx="5006">
                  <c:v>5007</c:v>
                </c:pt>
                <c:pt idx="5007">
                  <c:v>5008</c:v>
                </c:pt>
                <c:pt idx="5008">
                  <c:v>5009</c:v>
                </c:pt>
                <c:pt idx="5009">
                  <c:v>5010</c:v>
                </c:pt>
                <c:pt idx="5010">
                  <c:v>5011</c:v>
                </c:pt>
                <c:pt idx="5011">
                  <c:v>5012</c:v>
                </c:pt>
                <c:pt idx="5012">
                  <c:v>5013</c:v>
                </c:pt>
                <c:pt idx="5013">
                  <c:v>5014</c:v>
                </c:pt>
                <c:pt idx="5014">
                  <c:v>5015</c:v>
                </c:pt>
                <c:pt idx="5015">
                  <c:v>5016</c:v>
                </c:pt>
                <c:pt idx="5016">
                  <c:v>5017</c:v>
                </c:pt>
                <c:pt idx="5017">
                  <c:v>5018</c:v>
                </c:pt>
                <c:pt idx="5018">
                  <c:v>5019</c:v>
                </c:pt>
                <c:pt idx="5019">
                  <c:v>5020</c:v>
                </c:pt>
                <c:pt idx="5020">
                  <c:v>5021</c:v>
                </c:pt>
                <c:pt idx="5021">
                  <c:v>5022</c:v>
                </c:pt>
                <c:pt idx="5022">
                  <c:v>5023</c:v>
                </c:pt>
                <c:pt idx="5023">
                  <c:v>5024</c:v>
                </c:pt>
                <c:pt idx="5024">
                  <c:v>5025</c:v>
                </c:pt>
                <c:pt idx="5025">
                  <c:v>5026</c:v>
                </c:pt>
                <c:pt idx="5026">
                  <c:v>5027</c:v>
                </c:pt>
                <c:pt idx="5027">
                  <c:v>5028</c:v>
                </c:pt>
                <c:pt idx="5028">
                  <c:v>5029</c:v>
                </c:pt>
                <c:pt idx="5029">
                  <c:v>5030</c:v>
                </c:pt>
                <c:pt idx="5030">
                  <c:v>5031</c:v>
                </c:pt>
                <c:pt idx="5031">
                  <c:v>5032</c:v>
                </c:pt>
                <c:pt idx="5032">
                  <c:v>5033</c:v>
                </c:pt>
                <c:pt idx="5033">
                  <c:v>5034</c:v>
                </c:pt>
                <c:pt idx="5034">
                  <c:v>5035</c:v>
                </c:pt>
                <c:pt idx="5035">
                  <c:v>5036</c:v>
                </c:pt>
                <c:pt idx="5036">
                  <c:v>5037</c:v>
                </c:pt>
                <c:pt idx="5037">
                  <c:v>5038</c:v>
                </c:pt>
                <c:pt idx="5038">
                  <c:v>5039</c:v>
                </c:pt>
                <c:pt idx="5039">
                  <c:v>5040</c:v>
                </c:pt>
                <c:pt idx="5040">
                  <c:v>5041</c:v>
                </c:pt>
                <c:pt idx="5041">
                  <c:v>5042</c:v>
                </c:pt>
                <c:pt idx="5042">
                  <c:v>5043</c:v>
                </c:pt>
                <c:pt idx="5043">
                  <c:v>5044</c:v>
                </c:pt>
                <c:pt idx="5044">
                  <c:v>5045</c:v>
                </c:pt>
                <c:pt idx="5045">
                  <c:v>5046</c:v>
                </c:pt>
                <c:pt idx="5046">
                  <c:v>5047</c:v>
                </c:pt>
                <c:pt idx="5047">
                  <c:v>5048</c:v>
                </c:pt>
                <c:pt idx="5048">
                  <c:v>5049</c:v>
                </c:pt>
                <c:pt idx="5049">
                  <c:v>5050</c:v>
                </c:pt>
                <c:pt idx="5050">
                  <c:v>5051</c:v>
                </c:pt>
                <c:pt idx="5051">
                  <c:v>5052</c:v>
                </c:pt>
                <c:pt idx="5052">
                  <c:v>5053</c:v>
                </c:pt>
                <c:pt idx="5053">
                  <c:v>5054</c:v>
                </c:pt>
                <c:pt idx="5054">
                  <c:v>5055</c:v>
                </c:pt>
                <c:pt idx="5055">
                  <c:v>5056</c:v>
                </c:pt>
                <c:pt idx="5056">
                  <c:v>5057</c:v>
                </c:pt>
                <c:pt idx="5057">
                  <c:v>5058</c:v>
                </c:pt>
                <c:pt idx="5058">
                  <c:v>5059</c:v>
                </c:pt>
                <c:pt idx="5059">
                  <c:v>5060</c:v>
                </c:pt>
                <c:pt idx="5060">
                  <c:v>5061</c:v>
                </c:pt>
                <c:pt idx="5061">
                  <c:v>5062</c:v>
                </c:pt>
                <c:pt idx="5062">
                  <c:v>5063</c:v>
                </c:pt>
                <c:pt idx="5063">
                  <c:v>5064</c:v>
                </c:pt>
                <c:pt idx="5064">
                  <c:v>5065</c:v>
                </c:pt>
                <c:pt idx="5065">
                  <c:v>5066</c:v>
                </c:pt>
                <c:pt idx="5066">
                  <c:v>5067</c:v>
                </c:pt>
                <c:pt idx="5067">
                  <c:v>5068</c:v>
                </c:pt>
                <c:pt idx="5068">
                  <c:v>5069</c:v>
                </c:pt>
                <c:pt idx="5069">
                  <c:v>5070</c:v>
                </c:pt>
                <c:pt idx="5070">
                  <c:v>5071</c:v>
                </c:pt>
                <c:pt idx="5071">
                  <c:v>5072</c:v>
                </c:pt>
                <c:pt idx="5072">
                  <c:v>5073</c:v>
                </c:pt>
                <c:pt idx="5073">
                  <c:v>5074</c:v>
                </c:pt>
                <c:pt idx="5074">
                  <c:v>5075</c:v>
                </c:pt>
                <c:pt idx="5075">
                  <c:v>5076</c:v>
                </c:pt>
                <c:pt idx="5076">
                  <c:v>5077</c:v>
                </c:pt>
                <c:pt idx="5077">
                  <c:v>5078</c:v>
                </c:pt>
                <c:pt idx="5078">
                  <c:v>5079</c:v>
                </c:pt>
                <c:pt idx="5079">
                  <c:v>5080</c:v>
                </c:pt>
                <c:pt idx="5080">
                  <c:v>5081</c:v>
                </c:pt>
                <c:pt idx="5081">
                  <c:v>5082</c:v>
                </c:pt>
                <c:pt idx="5082">
                  <c:v>5083</c:v>
                </c:pt>
                <c:pt idx="5083">
                  <c:v>5084</c:v>
                </c:pt>
                <c:pt idx="5084">
                  <c:v>5085</c:v>
                </c:pt>
                <c:pt idx="5085">
                  <c:v>5086</c:v>
                </c:pt>
                <c:pt idx="5086">
                  <c:v>5087</c:v>
                </c:pt>
                <c:pt idx="5087">
                  <c:v>5088</c:v>
                </c:pt>
                <c:pt idx="5088">
                  <c:v>5089</c:v>
                </c:pt>
                <c:pt idx="5089">
                  <c:v>5090</c:v>
                </c:pt>
                <c:pt idx="5090">
                  <c:v>5091</c:v>
                </c:pt>
                <c:pt idx="5091">
                  <c:v>5092</c:v>
                </c:pt>
                <c:pt idx="5092">
                  <c:v>5093</c:v>
                </c:pt>
                <c:pt idx="5093">
                  <c:v>5094</c:v>
                </c:pt>
                <c:pt idx="5094">
                  <c:v>5095</c:v>
                </c:pt>
                <c:pt idx="5095">
                  <c:v>5096</c:v>
                </c:pt>
                <c:pt idx="5096">
                  <c:v>5097</c:v>
                </c:pt>
                <c:pt idx="5097">
                  <c:v>5098</c:v>
                </c:pt>
                <c:pt idx="5098">
                  <c:v>5099</c:v>
                </c:pt>
                <c:pt idx="5099">
                  <c:v>5100</c:v>
                </c:pt>
                <c:pt idx="5100">
                  <c:v>5101</c:v>
                </c:pt>
                <c:pt idx="5101">
                  <c:v>5102</c:v>
                </c:pt>
                <c:pt idx="5102">
                  <c:v>5103</c:v>
                </c:pt>
                <c:pt idx="5103">
                  <c:v>5104</c:v>
                </c:pt>
                <c:pt idx="5104">
                  <c:v>5105</c:v>
                </c:pt>
                <c:pt idx="5105">
                  <c:v>5106</c:v>
                </c:pt>
                <c:pt idx="5106">
                  <c:v>5107</c:v>
                </c:pt>
                <c:pt idx="5107">
                  <c:v>5108</c:v>
                </c:pt>
                <c:pt idx="5108">
                  <c:v>5109</c:v>
                </c:pt>
                <c:pt idx="5109">
                  <c:v>5110</c:v>
                </c:pt>
                <c:pt idx="5110">
                  <c:v>5111</c:v>
                </c:pt>
                <c:pt idx="5111">
                  <c:v>5112</c:v>
                </c:pt>
                <c:pt idx="5112">
                  <c:v>5113</c:v>
                </c:pt>
                <c:pt idx="5113">
                  <c:v>5114</c:v>
                </c:pt>
                <c:pt idx="5114">
                  <c:v>5115</c:v>
                </c:pt>
                <c:pt idx="5115">
                  <c:v>5116</c:v>
                </c:pt>
                <c:pt idx="5116">
                  <c:v>5117</c:v>
                </c:pt>
                <c:pt idx="5117">
                  <c:v>5118</c:v>
                </c:pt>
                <c:pt idx="5118">
                  <c:v>5119</c:v>
                </c:pt>
                <c:pt idx="5119">
                  <c:v>5120</c:v>
                </c:pt>
                <c:pt idx="5120">
                  <c:v>5121</c:v>
                </c:pt>
                <c:pt idx="5121">
                  <c:v>5122</c:v>
                </c:pt>
                <c:pt idx="5122">
                  <c:v>5123</c:v>
                </c:pt>
                <c:pt idx="5123">
                  <c:v>5124</c:v>
                </c:pt>
                <c:pt idx="5124">
                  <c:v>5125</c:v>
                </c:pt>
                <c:pt idx="5125">
                  <c:v>5126</c:v>
                </c:pt>
                <c:pt idx="5126">
                  <c:v>5127</c:v>
                </c:pt>
                <c:pt idx="5127">
                  <c:v>5128</c:v>
                </c:pt>
                <c:pt idx="5128">
                  <c:v>5129</c:v>
                </c:pt>
                <c:pt idx="5129">
                  <c:v>5130</c:v>
                </c:pt>
                <c:pt idx="5130">
                  <c:v>5131</c:v>
                </c:pt>
                <c:pt idx="5131">
                  <c:v>5132</c:v>
                </c:pt>
                <c:pt idx="5132">
                  <c:v>5133</c:v>
                </c:pt>
                <c:pt idx="5133">
                  <c:v>5134</c:v>
                </c:pt>
                <c:pt idx="5134">
                  <c:v>5135</c:v>
                </c:pt>
                <c:pt idx="5135">
                  <c:v>5136</c:v>
                </c:pt>
                <c:pt idx="5136">
                  <c:v>5137</c:v>
                </c:pt>
                <c:pt idx="5137">
                  <c:v>5138</c:v>
                </c:pt>
                <c:pt idx="5138">
                  <c:v>5139</c:v>
                </c:pt>
                <c:pt idx="5139">
                  <c:v>5140</c:v>
                </c:pt>
                <c:pt idx="5140">
                  <c:v>5141</c:v>
                </c:pt>
                <c:pt idx="5141">
                  <c:v>5142</c:v>
                </c:pt>
                <c:pt idx="5142">
                  <c:v>5143</c:v>
                </c:pt>
                <c:pt idx="5143">
                  <c:v>5144</c:v>
                </c:pt>
                <c:pt idx="5144">
                  <c:v>5145</c:v>
                </c:pt>
                <c:pt idx="5145">
                  <c:v>5146</c:v>
                </c:pt>
                <c:pt idx="5146">
                  <c:v>5147</c:v>
                </c:pt>
                <c:pt idx="5147">
                  <c:v>5148</c:v>
                </c:pt>
                <c:pt idx="5148">
                  <c:v>5149</c:v>
                </c:pt>
                <c:pt idx="5149">
                  <c:v>5150</c:v>
                </c:pt>
                <c:pt idx="5150">
                  <c:v>5151</c:v>
                </c:pt>
                <c:pt idx="5151">
                  <c:v>5152</c:v>
                </c:pt>
                <c:pt idx="5152">
                  <c:v>5153</c:v>
                </c:pt>
                <c:pt idx="5153">
                  <c:v>5154</c:v>
                </c:pt>
                <c:pt idx="5154">
                  <c:v>5155</c:v>
                </c:pt>
                <c:pt idx="5155">
                  <c:v>5156</c:v>
                </c:pt>
                <c:pt idx="5156">
                  <c:v>5157</c:v>
                </c:pt>
                <c:pt idx="5157">
                  <c:v>5158</c:v>
                </c:pt>
                <c:pt idx="5158">
                  <c:v>5159</c:v>
                </c:pt>
                <c:pt idx="5159">
                  <c:v>5160</c:v>
                </c:pt>
                <c:pt idx="5160">
                  <c:v>5161</c:v>
                </c:pt>
                <c:pt idx="5161">
                  <c:v>5162</c:v>
                </c:pt>
                <c:pt idx="5162">
                  <c:v>5163</c:v>
                </c:pt>
                <c:pt idx="5163">
                  <c:v>5164</c:v>
                </c:pt>
                <c:pt idx="5164">
                  <c:v>5165</c:v>
                </c:pt>
                <c:pt idx="5165">
                  <c:v>5166</c:v>
                </c:pt>
                <c:pt idx="5166">
                  <c:v>5167</c:v>
                </c:pt>
                <c:pt idx="5167">
                  <c:v>5168</c:v>
                </c:pt>
                <c:pt idx="5168">
                  <c:v>5169</c:v>
                </c:pt>
                <c:pt idx="5169">
                  <c:v>5170</c:v>
                </c:pt>
                <c:pt idx="5170">
                  <c:v>5171</c:v>
                </c:pt>
                <c:pt idx="5171">
                  <c:v>5172</c:v>
                </c:pt>
                <c:pt idx="5172">
                  <c:v>5173</c:v>
                </c:pt>
                <c:pt idx="5173">
                  <c:v>5174</c:v>
                </c:pt>
                <c:pt idx="5174">
                  <c:v>5175</c:v>
                </c:pt>
                <c:pt idx="5175">
                  <c:v>5176</c:v>
                </c:pt>
                <c:pt idx="5176">
                  <c:v>5177</c:v>
                </c:pt>
                <c:pt idx="5177">
                  <c:v>5178</c:v>
                </c:pt>
                <c:pt idx="5178">
                  <c:v>5179</c:v>
                </c:pt>
                <c:pt idx="5179">
                  <c:v>5180</c:v>
                </c:pt>
                <c:pt idx="5180">
                  <c:v>5181</c:v>
                </c:pt>
                <c:pt idx="5181">
                  <c:v>5182</c:v>
                </c:pt>
                <c:pt idx="5182">
                  <c:v>5183</c:v>
                </c:pt>
                <c:pt idx="5183">
                  <c:v>5184</c:v>
                </c:pt>
                <c:pt idx="5184">
                  <c:v>5185</c:v>
                </c:pt>
                <c:pt idx="5185">
                  <c:v>5186</c:v>
                </c:pt>
                <c:pt idx="5186">
                  <c:v>5187</c:v>
                </c:pt>
                <c:pt idx="5187">
                  <c:v>5188</c:v>
                </c:pt>
                <c:pt idx="5188">
                  <c:v>5189</c:v>
                </c:pt>
                <c:pt idx="5189">
                  <c:v>5190</c:v>
                </c:pt>
                <c:pt idx="5190">
                  <c:v>5191</c:v>
                </c:pt>
                <c:pt idx="5191">
                  <c:v>5192</c:v>
                </c:pt>
                <c:pt idx="5192">
                  <c:v>5193</c:v>
                </c:pt>
                <c:pt idx="5193">
                  <c:v>5194</c:v>
                </c:pt>
                <c:pt idx="5194">
                  <c:v>5195</c:v>
                </c:pt>
                <c:pt idx="5195">
                  <c:v>5196</c:v>
                </c:pt>
                <c:pt idx="5196">
                  <c:v>5197</c:v>
                </c:pt>
                <c:pt idx="5197">
                  <c:v>5198</c:v>
                </c:pt>
                <c:pt idx="5198">
                  <c:v>5199</c:v>
                </c:pt>
                <c:pt idx="5199">
                  <c:v>5200</c:v>
                </c:pt>
                <c:pt idx="5200">
                  <c:v>5201</c:v>
                </c:pt>
                <c:pt idx="5201">
                  <c:v>5202</c:v>
                </c:pt>
                <c:pt idx="5202">
                  <c:v>5203</c:v>
                </c:pt>
                <c:pt idx="5203">
                  <c:v>5204</c:v>
                </c:pt>
                <c:pt idx="5204">
                  <c:v>5205</c:v>
                </c:pt>
                <c:pt idx="5205">
                  <c:v>5206</c:v>
                </c:pt>
                <c:pt idx="5206">
                  <c:v>5207</c:v>
                </c:pt>
                <c:pt idx="5207">
                  <c:v>5208</c:v>
                </c:pt>
                <c:pt idx="5208">
                  <c:v>5209</c:v>
                </c:pt>
                <c:pt idx="5209">
                  <c:v>5210</c:v>
                </c:pt>
                <c:pt idx="5210">
                  <c:v>5211</c:v>
                </c:pt>
                <c:pt idx="5211">
                  <c:v>5212</c:v>
                </c:pt>
                <c:pt idx="5212">
                  <c:v>5213</c:v>
                </c:pt>
                <c:pt idx="5213">
                  <c:v>5214</c:v>
                </c:pt>
                <c:pt idx="5214">
                  <c:v>5215</c:v>
                </c:pt>
                <c:pt idx="5215">
                  <c:v>5216</c:v>
                </c:pt>
                <c:pt idx="5216">
                  <c:v>5217</c:v>
                </c:pt>
                <c:pt idx="5217">
                  <c:v>5218</c:v>
                </c:pt>
                <c:pt idx="5218">
                  <c:v>5219</c:v>
                </c:pt>
                <c:pt idx="5219">
                  <c:v>5220</c:v>
                </c:pt>
                <c:pt idx="5220">
                  <c:v>5221</c:v>
                </c:pt>
                <c:pt idx="5221">
                  <c:v>5222</c:v>
                </c:pt>
                <c:pt idx="5222">
                  <c:v>5223</c:v>
                </c:pt>
                <c:pt idx="5223">
                  <c:v>5224</c:v>
                </c:pt>
                <c:pt idx="5224">
                  <c:v>5225</c:v>
                </c:pt>
                <c:pt idx="5225">
                  <c:v>5226</c:v>
                </c:pt>
                <c:pt idx="5226">
                  <c:v>5227</c:v>
                </c:pt>
                <c:pt idx="5227">
                  <c:v>5228</c:v>
                </c:pt>
                <c:pt idx="5228">
                  <c:v>5229</c:v>
                </c:pt>
                <c:pt idx="5229">
                  <c:v>5230</c:v>
                </c:pt>
                <c:pt idx="5230">
                  <c:v>5231</c:v>
                </c:pt>
                <c:pt idx="5231">
                  <c:v>5232</c:v>
                </c:pt>
                <c:pt idx="5232">
                  <c:v>5233</c:v>
                </c:pt>
                <c:pt idx="5233">
                  <c:v>5234</c:v>
                </c:pt>
                <c:pt idx="5234">
                  <c:v>5235</c:v>
                </c:pt>
                <c:pt idx="5235">
                  <c:v>5236</c:v>
                </c:pt>
                <c:pt idx="5236">
                  <c:v>5237</c:v>
                </c:pt>
                <c:pt idx="5237">
                  <c:v>5238</c:v>
                </c:pt>
                <c:pt idx="5238">
                  <c:v>5239</c:v>
                </c:pt>
                <c:pt idx="5239">
                  <c:v>5240</c:v>
                </c:pt>
                <c:pt idx="5240">
                  <c:v>5241</c:v>
                </c:pt>
                <c:pt idx="5241">
                  <c:v>5242</c:v>
                </c:pt>
                <c:pt idx="5242">
                  <c:v>5243</c:v>
                </c:pt>
                <c:pt idx="5243">
                  <c:v>5244</c:v>
                </c:pt>
                <c:pt idx="5244">
                  <c:v>5245</c:v>
                </c:pt>
                <c:pt idx="5245">
                  <c:v>5246</c:v>
                </c:pt>
                <c:pt idx="5246">
                  <c:v>5247</c:v>
                </c:pt>
                <c:pt idx="5247">
                  <c:v>5248</c:v>
                </c:pt>
                <c:pt idx="5248">
                  <c:v>5249</c:v>
                </c:pt>
                <c:pt idx="5249">
                  <c:v>5250</c:v>
                </c:pt>
                <c:pt idx="5250">
                  <c:v>5251</c:v>
                </c:pt>
                <c:pt idx="5251">
                  <c:v>5252</c:v>
                </c:pt>
                <c:pt idx="5252">
                  <c:v>5253</c:v>
                </c:pt>
                <c:pt idx="5253">
                  <c:v>5254</c:v>
                </c:pt>
                <c:pt idx="5254">
                  <c:v>5255</c:v>
                </c:pt>
                <c:pt idx="5255">
                  <c:v>5256</c:v>
                </c:pt>
                <c:pt idx="5256">
                  <c:v>5257</c:v>
                </c:pt>
                <c:pt idx="5257">
                  <c:v>5258</c:v>
                </c:pt>
                <c:pt idx="5258">
                  <c:v>5259</c:v>
                </c:pt>
                <c:pt idx="5259">
                  <c:v>5260</c:v>
                </c:pt>
                <c:pt idx="5260">
                  <c:v>5261</c:v>
                </c:pt>
                <c:pt idx="5261">
                  <c:v>5262</c:v>
                </c:pt>
                <c:pt idx="5262">
                  <c:v>5263</c:v>
                </c:pt>
                <c:pt idx="5263">
                  <c:v>5264</c:v>
                </c:pt>
                <c:pt idx="5264">
                  <c:v>5265</c:v>
                </c:pt>
                <c:pt idx="5265">
                  <c:v>5266</c:v>
                </c:pt>
                <c:pt idx="5266">
                  <c:v>5267</c:v>
                </c:pt>
                <c:pt idx="5267">
                  <c:v>5268</c:v>
                </c:pt>
                <c:pt idx="5268">
                  <c:v>5269</c:v>
                </c:pt>
                <c:pt idx="5269">
                  <c:v>5270</c:v>
                </c:pt>
                <c:pt idx="5270">
                  <c:v>5271</c:v>
                </c:pt>
                <c:pt idx="5271">
                  <c:v>5272</c:v>
                </c:pt>
                <c:pt idx="5272">
                  <c:v>5273</c:v>
                </c:pt>
                <c:pt idx="5273">
                  <c:v>5274</c:v>
                </c:pt>
                <c:pt idx="5274">
                  <c:v>5275</c:v>
                </c:pt>
                <c:pt idx="5275">
                  <c:v>5276</c:v>
                </c:pt>
                <c:pt idx="5276">
                  <c:v>5277</c:v>
                </c:pt>
                <c:pt idx="5277">
                  <c:v>5278</c:v>
                </c:pt>
                <c:pt idx="5278">
                  <c:v>5279</c:v>
                </c:pt>
                <c:pt idx="5279">
                  <c:v>5280</c:v>
                </c:pt>
                <c:pt idx="5280">
                  <c:v>5281</c:v>
                </c:pt>
                <c:pt idx="5281">
                  <c:v>5282</c:v>
                </c:pt>
                <c:pt idx="5282">
                  <c:v>5283</c:v>
                </c:pt>
                <c:pt idx="5283">
                  <c:v>5284</c:v>
                </c:pt>
                <c:pt idx="5284">
                  <c:v>5285</c:v>
                </c:pt>
                <c:pt idx="5285">
                  <c:v>5286</c:v>
                </c:pt>
                <c:pt idx="5286">
                  <c:v>5287</c:v>
                </c:pt>
                <c:pt idx="5287">
                  <c:v>5288</c:v>
                </c:pt>
                <c:pt idx="5288">
                  <c:v>5289</c:v>
                </c:pt>
                <c:pt idx="5289">
                  <c:v>5290</c:v>
                </c:pt>
                <c:pt idx="5290">
                  <c:v>5291</c:v>
                </c:pt>
                <c:pt idx="5291">
                  <c:v>5292</c:v>
                </c:pt>
                <c:pt idx="5292">
                  <c:v>5293</c:v>
                </c:pt>
                <c:pt idx="5293">
                  <c:v>5294</c:v>
                </c:pt>
                <c:pt idx="5294">
                  <c:v>5295</c:v>
                </c:pt>
                <c:pt idx="5295">
                  <c:v>5296</c:v>
                </c:pt>
                <c:pt idx="5296">
                  <c:v>5297</c:v>
                </c:pt>
                <c:pt idx="5297">
                  <c:v>5298</c:v>
                </c:pt>
                <c:pt idx="5298">
                  <c:v>5299</c:v>
                </c:pt>
                <c:pt idx="5299">
                  <c:v>5300</c:v>
                </c:pt>
                <c:pt idx="5300">
                  <c:v>5301</c:v>
                </c:pt>
                <c:pt idx="5301">
                  <c:v>5302</c:v>
                </c:pt>
                <c:pt idx="5302">
                  <c:v>5303</c:v>
                </c:pt>
                <c:pt idx="5303">
                  <c:v>5304</c:v>
                </c:pt>
                <c:pt idx="5304">
                  <c:v>5305</c:v>
                </c:pt>
                <c:pt idx="5305">
                  <c:v>5306</c:v>
                </c:pt>
                <c:pt idx="5306">
                  <c:v>5307</c:v>
                </c:pt>
                <c:pt idx="5307">
                  <c:v>5308</c:v>
                </c:pt>
                <c:pt idx="5308">
                  <c:v>5309</c:v>
                </c:pt>
                <c:pt idx="5309">
                  <c:v>5310</c:v>
                </c:pt>
                <c:pt idx="5310">
                  <c:v>5311</c:v>
                </c:pt>
                <c:pt idx="5311">
                  <c:v>5312</c:v>
                </c:pt>
                <c:pt idx="5312">
                  <c:v>5313</c:v>
                </c:pt>
                <c:pt idx="5313">
                  <c:v>5314</c:v>
                </c:pt>
                <c:pt idx="5314">
                  <c:v>5315</c:v>
                </c:pt>
                <c:pt idx="5315">
                  <c:v>5316</c:v>
                </c:pt>
                <c:pt idx="5316">
                  <c:v>5317</c:v>
                </c:pt>
                <c:pt idx="5317">
                  <c:v>5318</c:v>
                </c:pt>
                <c:pt idx="5318">
                  <c:v>5319</c:v>
                </c:pt>
                <c:pt idx="5319">
                  <c:v>5320</c:v>
                </c:pt>
                <c:pt idx="5320">
                  <c:v>5321</c:v>
                </c:pt>
                <c:pt idx="5321">
                  <c:v>5322</c:v>
                </c:pt>
                <c:pt idx="5322">
                  <c:v>5323</c:v>
                </c:pt>
                <c:pt idx="5323">
                  <c:v>5324</c:v>
                </c:pt>
                <c:pt idx="5324">
                  <c:v>5325</c:v>
                </c:pt>
                <c:pt idx="5325">
                  <c:v>5326</c:v>
                </c:pt>
                <c:pt idx="5326">
                  <c:v>5327</c:v>
                </c:pt>
                <c:pt idx="5327">
                  <c:v>5328</c:v>
                </c:pt>
                <c:pt idx="5328">
                  <c:v>5329</c:v>
                </c:pt>
                <c:pt idx="5329">
                  <c:v>5330</c:v>
                </c:pt>
                <c:pt idx="5330">
                  <c:v>5331</c:v>
                </c:pt>
                <c:pt idx="5331">
                  <c:v>5332</c:v>
                </c:pt>
                <c:pt idx="5332">
                  <c:v>5333</c:v>
                </c:pt>
                <c:pt idx="5333">
                  <c:v>5334</c:v>
                </c:pt>
                <c:pt idx="5334">
                  <c:v>5335</c:v>
                </c:pt>
                <c:pt idx="5335">
                  <c:v>5336</c:v>
                </c:pt>
                <c:pt idx="5336">
                  <c:v>5337</c:v>
                </c:pt>
                <c:pt idx="5337">
                  <c:v>5338</c:v>
                </c:pt>
                <c:pt idx="5338">
                  <c:v>5339</c:v>
                </c:pt>
                <c:pt idx="5339">
                  <c:v>5340</c:v>
                </c:pt>
                <c:pt idx="5340">
                  <c:v>5341</c:v>
                </c:pt>
                <c:pt idx="5341">
                  <c:v>5342</c:v>
                </c:pt>
                <c:pt idx="5342">
                  <c:v>5343</c:v>
                </c:pt>
                <c:pt idx="5343">
                  <c:v>5344</c:v>
                </c:pt>
                <c:pt idx="5344">
                  <c:v>5345</c:v>
                </c:pt>
                <c:pt idx="5345">
                  <c:v>5346</c:v>
                </c:pt>
                <c:pt idx="5346">
                  <c:v>5347</c:v>
                </c:pt>
                <c:pt idx="5347">
                  <c:v>5348</c:v>
                </c:pt>
                <c:pt idx="5348">
                  <c:v>5349</c:v>
                </c:pt>
                <c:pt idx="5349">
                  <c:v>5350</c:v>
                </c:pt>
                <c:pt idx="5350">
                  <c:v>5351</c:v>
                </c:pt>
                <c:pt idx="5351">
                  <c:v>5352</c:v>
                </c:pt>
                <c:pt idx="5352">
                  <c:v>5353</c:v>
                </c:pt>
                <c:pt idx="5353">
                  <c:v>5354</c:v>
                </c:pt>
                <c:pt idx="5354">
                  <c:v>5355</c:v>
                </c:pt>
                <c:pt idx="5355">
                  <c:v>5356</c:v>
                </c:pt>
                <c:pt idx="5356">
                  <c:v>5357</c:v>
                </c:pt>
                <c:pt idx="5357">
                  <c:v>5358</c:v>
                </c:pt>
                <c:pt idx="5358">
                  <c:v>5359</c:v>
                </c:pt>
                <c:pt idx="5359">
                  <c:v>5360</c:v>
                </c:pt>
                <c:pt idx="5360">
                  <c:v>5361</c:v>
                </c:pt>
                <c:pt idx="5361">
                  <c:v>5362</c:v>
                </c:pt>
                <c:pt idx="5362">
                  <c:v>5363</c:v>
                </c:pt>
                <c:pt idx="5363">
                  <c:v>5364</c:v>
                </c:pt>
                <c:pt idx="5364">
                  <c:v>5365</c:v>
                </c:pt>
                <c:pt idx="5365">
                  <c:v>5366</c:v>
                </c:pt>
                <c:pt idx="5366">
                  <c:v>5367</c:v>
                </c:pt>
                <c:pt idx="5367">
                  <c:v>5368</c:v>
                </c:pt>
                <c:pt idx="5368">
                  <c:v>5369</c:v>
                </c:pt>
                <c:pt idx="5369">
                  <c:v>5370</c:v>
                </c:pt>
                <c:pt idx="5370">
                  <c:v>5371</c:v>
                </c:pt>
                <c:pt idx="5371">
                  <c:v>5372</c:v>
                </c:pt>
                <c:pt idx="5372">
                  <c:v>5373</c:v>
                </c:pt>
                <c:pt idx="5373">
                  <c:v>5374</c:v>
                </c:pt>
                <c:pt idx="5374">
                  <c:v>5375</c:v>
                </c:pt>
                <c:pt idx="5375">
                  <c:v>5376</c:v>
                </c:pt>
                <c:pt idx="5376">
                  <c:v>5377</c:v>
                </c:pt>
                <c:pt idx="5377">
                  <c:v>5378</c:v>
                </c:pt>
                <c:pt idx="5378">
                  <c:v>5379</c:v>
                </c:pt>
                <c:pt idx="5379">
                  <c:v>5380</c:v>
                </c:pt>
                <c:pt idx="5380">
                  <c:v>5381</c:v>
                </c:pt>
                <c:pt idx="5381">
                  <c:v>5382</c:v>
                </c:pt>
                <c:pt idx="5382">
                  <c:v>5383</c:v>
                </c:pt>
                <c:pt idx="5383">
                  <c:v>5384</c:v>
                </c:pt>
                <c:pt idx="5384">
                  <c:v>5385</c:v>
                </c:pt>
                <c:pt idx="5385">
                  <c:v>5386</c:v>
                </c:pt>
                <c:pt idx="5386">
                  <c:v>5387</c:v>
                </c:pt>
                <c:pt idx="5387">
                  <c:v>5388</c:v>
                </c:pt>
                <c:pt idx="5388">
                  <c:v>5389</c:v>
                </c:pt>
                <c:pt idx="5389">
                  <c:v>5390</c:v>
                </c:pt>
                <c:pt idx="5390">
                  <c:v>5391</c:v>
                </c:pt>
                <c:pt idx="5391">
                  <c:v>5392</c:v>
                </c:pt>
                <c:pt idx="5392">
                  <c:v>5393</c:v>
                </c:pt>
                <c:pt idx="5393">
                  <c:v>5394</c:v>
                </c:pt>
                <c:pt idx="5394">
                  <c:v>5395</c:v>
                </c:pt>
                <c:pt idx="5395">
                  <c:v>5396</c:v>
                </c:pt>
                <c:pt idx="5396">
                  <c:v>5397</c:v>
                </c:pt>
                <c:pt idx="5397">
                  <c:v>5398</c:v>
                </c:pt>
                <c:pt idx="5398">
                  <c:v>5399</c:v>
                </c:pt>
                <c:pt idx="5399">
                  <c:v>5400</c:v>
                </c:pt>
                <c:pt idx="5400">
                  <c:v>5401</c:v>
                </c:pt>
                <c:pt idx="5401">
                  <c:v>5402</c:v>
                </c:pt>
                <c:pt idx="5402">
                  <c:v>5403</c:v>
                </c:pt>
                <c:pt idx="5403">
                  <c:v>5404</c:v>
                </c:pt>
                <c:pt idx="5404">
                  <c:v>5405</c:v>
                </c:pt>
                <c:pt idx="5405">
                  <c:v>5406</c:v>
                </c:pt>
                <c:pt idx="5406">
                  <c:v>5407</c:v>
                </c:pt>
                <c:pt idx="5407">
                  <c:v>5408</c:v>
                </c:pt>
                <c:pt idx="5408">
                  <c:v>5409</c:v>
                </c:pt>
                <c:pt idx="5409">
                  <c:v>5410</c:v>
                </c:pt>
                <c:pt idx="5410">
                  <c:v>5411</c:v>
                </c:pt>
                <c:pt idx="5411">
                  <c:v>5412</c:v>
                </c:pt>
                <c:pt idx="5412">
                  <c:v>5413</c:v>
                </c:pt>
                <c:pt idx="5413">
                  <c:v>5414</c:v>
                </c:pt>
                <c:pt idx="5414">
                  <c:v>5415</c:v>
                </c:pt>
                <c:pt idx="5415">
                  <c:v>5416</c:v>
                </c:pt>
                <c:pt idx="5416">
                  <c:v>5417</c:v>
                </c:pt>
                <c:pt idx="5417">
                  <c:v>5418</c:v>
                </c:pt>
                <c:pt idx="5418">
                  <c:v>5419</c:v>
                </c:pt>
                <c:pt idx="5419">
                  <c:v>5420</c:v>
                </c:pt>
                <c:pt idx="5420">
                  <c:v>5421</c:v>
                </c:pt>
                <c:pt idx="5421">
                  <c:v>5422</c:v>
                </c:pt>
                <c:pt idx="5422">
                  <c:v>5423</c:v>
                </c:pt>
                <c:pt idx="5423">
                  <c:v>5424</c:v>
                </c:pt>
                <c:pt idx="5424">
                  <c:v>5425</c:v>
                </c:pt>
                <c:pt idx="5425">
                  <c:v>5426</c:v>
                </c:pt>
                <c:pt idx="5426">
                  <c:v>5427</c:v>
                </c:pt>
                <c:pt idx="5427">
                  <c:v>5428</c:v>
                </c:pt>
                <c:pt idx="5428">
                  <c:v>5429</c:v>
                </c:pt>
                <c:pt idx="5429">
                  <c:v>5430</c:v>
                </c:pt>
                <c:pt idx="5430">
                  <c:v>5431</c:v>
                </c:pt>
                <c:pt idx="5431">
                  <c:v>5432</c:v>
                </c:pt>
                <c:pt idx="5432">
                  <c:v>5433</c:v>
                </c:pt>
                <c:pt idx="5433">
                  <c:v>5434</c:v>
                </c:pt>
                <c:pt idx="5434">
                  <c:v>5435</c:v>
                </c:pt>
                <c:pt idx="5435">
                  <c:v>5436</c:v>
                </c:pt>
                <c:pt idx="5436">
                  <c:v>5437</c:v>
                </c:pt>
                <c:pt idx="5437">
                  <c:v>5438</c:v>
                </c:pt>
                <c:pt idx="5438">
                  <c:v>5439</c:v>
                </c:pt>
                <c:pt idx="5439">
                  <c:v>5440</c:v>
                </c:pt>
                <c:pt idx="5440">
                  <c:v>5441</c:v>
                </c:pt>
                <c:pt idx="5441">
                  <c:v>5442</c:v>
                </c:pt>
                <c:pt idx="5442">
                  <c:v>5443</c:v>
                </c:pt>
                <c:pt idx="5443">
                  <c:v>5444</c:v>
                </c:pt>
                <c:pt idx="5444">
                  <c:v>5445</c:v>
                </c:pt>
                <c:pt idx="5445">
                  <c:v>5446</c:v>
                </c:pt>
                <c:pt idx="5446">
                  <c:v>5447</c:v>
                </c:pt>
                <c:pt idx="5447">
                  <c:v>5448</c:v>
                </c:pt>
                <c:pt idx="5448">
                  <c:v>5449</c:v>
                </c:pt>
                <c:pt idx="5449">
                  <c:v>5450</c:v>
                </c:pt>
                <c:pt idx="5450">
                  <c:v>5451</c:v>
                </c:pt>
                <c:pt idx="5451">
                  <c:v>5452</c:v>
                </c:pt>
                <c:pt idx="5452">
                  <c:v>5453</c:v>
                </c:pt>
                <c:pt idx="5453">
                  <c:v>5454</c:v>
                </c:pt>
                <c:pt idx="5454">
                  <c:v>5455</c:v>
                </c:pt>
                <c:pt idx="5455">
                  <c:v>5456</c:v>
                </c:pt>
                <c:pt idx="5456">
                  <c:v>5457</c:v>
                </c:pt>
                <c:pt idx="5457">
                  <c:v>5458</c:v>
                </c:pt>
                <c:pt idx="5458">
                  <c:v>5459</c:v>
                </c:pt>
                <c:pt idx="5459">
                  <c:v>5460</c:v>
                </c:pt>
                <c:pt idx="5460">
                  <c:v>5461</c:v>
                </c:pt>
                <c:pt idx="5461">
                  <c:v>5462</c:v>
                </c:pt>
                <c:pt idx="5462">
                  <c:v>5463</c:v>
                </c:pt>
                <c:pt idx="5463">
                  <c:v>5464</c:v>
                </c:pt>
                <c:pt idx="5464">
                  <c:v>5465</c:v>
                </c:pt>
                <c:pt idx="5465">
                  <c:v>5466</c:v>
                </c:pt>
                <c:pt idx="5466">
                  <c:v>5467</c:v>
                </c:pt>
                <c:pt idx="5467">
                  <c:v>5468</c:v>
                </c:pt>
                <c:pt idx="5468">
                  <c:v>5469</c:v>
                </c:pt>
                <c:pt idx="5469">
                  <c:v>5470</c:v>
                </c:pt>
                <c:pt idx="5470">
                  <c:v>5471</c:v>
                </c:pt>
                <c:pt idx="5471">
                  <c:v>5472</c:v>
                </c:pt>
                <c:pt idx="5472">
                  <c:v>5473</c:v>
                </c:pt>
                <c:pt idx="5473">
                  <c:v>5474</c:v>
                </c:pt>
                <c:pt idx="5474">
                  <c:v>5475</c:v>
                </c:pt>
                <c:pt idx="5475">
                  <c:v>5476</c:v>
                </c:pt>
                <c:pt idx="5476">
                  <c:v>5477</c:v>
                </c:pt>
                <c:pt idx="5477">
                  <c:v>5478</c:v>
                </c:pt>
                <c:pt idx="5478">
                  <c:v>5479</c:v>
                </c:pt>
                <c:pt idx="5479">
                  <c:v>5480</c:v>
                </c:pt>
                <c:pt idx="5480">
                  <c:v>5481</c:v>
                </c:pt>
                <c:pt idx="5481">
                  <c:v>5482</c:v>
                </c:pt>
                <c:pt idx="5482">
                  <c:v>5483</c:v>
                </c:pt>
                <c:pt idx="5483">
                  <c:v>5484</c:v>
                </c:pt>
                <c:pt idx="5484">
                  <c:v>5485</c:v>
                </c:pt>
                <c:pt idx="5485">
                  <c:v>5486</c:v>
                </c:pt>
                <c:pt idx="5486">
                  <c:v>5487</c:v>
                </c:pt>
                <c:pt idx="5487">
                  <c:v>5488</c:v>
                </c:pt>
                <c:pt idx="5488">
                  <c:v>5489</c:v>
                </c:pt>
                <c:pt idx="5489">
                  <c:v>5490</c:v>
                </c:pt>
                <c:pt idx="5490">
                  <c:v>5491</c:v>
                </c:pt>
                <c:pt idx="5491">
                  <c:v>5492</c:v>
                </c:pt>
                <c:pt idx="5492">
                  <c:v>5493</c:v>
                </c:pt>
                <c:pt idx="5493">
                  <c:v>5494</c:v>
                </c:pt>
                <c:pt idx="5494">
                  <c:v>5495</c:v>
                </c:pt>
                <c:pt idx="5495">
                  <c:v>5496</c:v>
                </c:pt>
                <c:pt idx="5496">
                  <c:v>5497</c:v>
                </c:pt>
                <c:pt idx="5497">
                  <c:v>5498</c:v>
                </c:pt>
                <c:pt idx="5498">
                  <c:v>5499</c:v>
                </c:pt>
                <c:pt idx="5499">
                  <c:v>5500</c:v>
                </c:pt>
                <c:pt idx="5500">
                  <c:v>5501</c:v>
                </c:pt>
                <c:pt idx="5501">
                  <c:v>5502</c:v>
                </c:pt>
                <c:pt idx="5502">
                  <c:v>5503</c:v>
                </c:pt>
                <c:pt idx="5503">
                  <c:v>5504</c:v>
                </c:pt>
                <c:pt idx="5504">
                  <c:v>5505</c:v>
                </c:pt>
                <c:pt idx="5505">
                  <c:v>5506</c:v>
                </c:pt>
                <c:pt idx="5506">
                  <c:v>5507</c:v>
                </c:pt>
                <c:pt idx="5507">
                  <c:v>5508</c:v>
                </c:pt>
                <c:pt idx="5508">
                  <c:v>5509</c:v>
                </c:pt>
                <c:pt idx="5509">
                  <c:v>5510</c:v>
                </c:pt>
                <c:pt idx="5510">
                  <c:v>5511</c:v>
                </c:pt>
                <c:pt idx="5511">
                  <c:v>5512</c:v>
                </c:pt>
                <c:pt idx="5512">
                  <c:v>5513</c:v>
                </c:pt>
                <c:pt idx="5513">
                  <c:v>5514</c:v>
                </c:pt>
                <c:pt idx="5514">
                  <c:v>5515</c:v>
                </c:pt>
                <c:pt idx="5515">
                  <c:v>5516</c:v>
                </c:pt>
                <c:pt idx="5516">
                  <c:v>5517</c:v>
                </c:pt>
                <c:pt idx="5517">
                  <c:v>5518</c:v>
                </c:pt>
                <c:pt idx="5518">
                  <c:v>5519</c:v>
                </c:pt>
                <c:pt idx="5519">
                  <c:v>5520</c:v>
                </c:pt>
                <c:pt idx="5520">
                  <c:v>5521</c:v>
                </c:pt>
                <c:pt idx="5521">
                  <c:v>5522</c:v>
                </c:pt>
                <c:pt idx="5522">
                  <c:v>5523</c:v>
                </c:pt>
                <c:pt idx="5523">
                  <c:v>5524</c:v>
                </c:pt>
                <c:pt idx="5524">
                  <c:v>5525</c:v>
                </c:pt>
                <c:pt idx="5525">
                  <c:v>5526</c:v>
                </c:pt>
                <c:pt idx="5526">
                  <c:v>5527</c:v>
                </c:pt>
                <c:pt idx="5527">
                  <c:v>5528</c:v>
                </c:pt>
                <c:pt idx="5528">
                  <c:v>5529</c:v>
                </c:pt>
                <c:pt idx="5529">
                  <c:v>5530</c:v>
                </c:pt>
                <c:pt idx="5530">
                  <c:v>5531</c:v>
                </c:pt>
                <c:pt idx="5531">
                  <c:v>5532</c:v>
                </c:pt>
                <c:pt idx="5532">
                  <c:v>5533</c:v>
                </c:pt>
                <c:pt idx="5533">
                  <c:v>5534</c:v>
                </c:pt>
                <c:pt idx="5534">
                  <c:v>5535</c:v>
                </c:pt>
                <c:pt idx="5535">
                  <c:v>5536</c:v>
                </c:pt>
                <c:pt idx="5536">
                  <c:v>5537</c:v>
                </c:pt>
                <c:pt idx="5537">
                  <c:v>5538</c:v>
                </c:pt>
                <c:pt idx="5538">
                  <c:v>5539</c:v>
                </c:pt>
                <c:pt idx="5539">
                  <c:v>5540</c:v>
                </c:pt>
                <c:pt idx="5540">
                  <c:v>5541</c:v>
                </c:pt>
                <c:pt idx="5541">
                  <c:v>5542</c:v>
                </c:pt>
                <c:pt idx="5542">
                  <c:v>5543</c:v>
                </c:pt>
                <c:pt idx="5543">
                  <c:v>5544</c:v>
                </c:pt>
                <c:pt idx="5544">
                  <c:v>5545</c:v>
                </c:pt>
                <c:pt idx="5545">
                  <c:v>5546</c:v>
                </c:pt>
                <c:pt idx="5546">
                  <c:v>5547</c:v>
                </c:pt>
                <c:pt idx="5547">
                  <c:v>5548</c:v>
                </c:pt>
                <c:pt idx="5548">
                  <c:v>5549</c:v>
                </c:pt>
                <c:pt idx="5549">
                  <c:v>5550</c:v>
                </c:pt>
                <c:pt idx="5550">
                  <c:v>5551</c:v>
                </c:pt>
                <c:pt idx="5551">
                  <c:v>5552</c:v>
                </c:pt>
                <c:pt idx="5552">
                  <c:v>5553</c:v>
                </c:pt>
                <c:pt idx="5553">
                  <c:v>5554</c:v>
                </c:pt>
                <c:pt idx="5554">
                  <c:v>5555</c:v>
                </c:pt>
                <c:pt idx="5555">
                  <c:v>5556</c:v>
                </c:pt>
                <c:pt idx="5556">
                  <c:v>5557</c:v>
                </c:pt>
                <c:pt idx="5557">
                  <c:v>5558</c:v>
                </c:pt>
                <c:pt idx="5558">
                  <c:v>5559</c:v>
                </c:pt>
                <c:pt idx="5559">
                  <c:v>5560</c:v>
                </c:pt>
                <c:pt idx="5560">
                  <c:v>5561</c:v>
                </c:pt>
                <c:pt idx="5561">
                  <c:v>5562</c:v>
                </c:pt>
                <c:pt idx="5562">
                  <c:v>5563</c:v>
                </c:pt>
                <c:pt idx="5563">
                  <c:v>5564</c:v>
                </c:pt>
                <c:pt idx="5564">
                  <c:v>5565</c:v>
                </c:pt>
                <c:pt idx="5565">
                  <c:v>5566</c:v>
                </c:pt>
                <c:pt idx="5566">
                  <c:v>5567</c:v>
                </c:pt>
                <c:pt idx="5567">
                  <c:v>5568</c:v>
                </c:pt>
                <c:pt idx="5568">
                  <c:v>5569</c:v>
                </c:pt>
                <c:pt idx="5569">
                  <c:v>5570</c:v>
                </c:pt>
                <c:pt idx="5570">
                  <c:v>5571</c:v>
                </c:pt>
                <c:pt idx="5571">
                  <c:v>5572</c:v>
                </c:pt>
                <c:pt idx="5572">
                  <c:v>5573</c:v>
                </c:pt>
                <c:pt idx="5573">
                  <c:v>5574</c:v>
                </c:pt>
                <c:pt idx="5574">
                  <c:v>5575</c:v>
                </c:pt>
                <c:pt idx="5575">
                  <c:v>5576</c:v>
                </c:pt>
                <c:pt idx="5576">
                  <c:v>5577</c:v>
                </c:pt>
                <c:pt idx="5577">
                  <c:v>5578</c:v>
                </c:pt>
                <c:pt idx="5578">
                  <c:v>5579</c:v>
                </c:pt>
                <c:pt idx="5579">
                  <c:v>5580</c:v>
                </c:pt>
                <c:pt idx="5580">
                  <c:v>5581</c:v>
                </c:pt>
                <c:pt idx="5581">
                  <c:v>5582</c:v>
                </c:pt>
                <c:pt idx="5582">
                  <c:v>5583</c:v>
                </c:pt>
                <c:pt idx="5583">
                  <c:v>5584</c:v>
                </c:pt>
                <c:pt idx="5584">
                  <c:v>5585</c:v>
                </c:pt>
                <c:pt idx="5585">
                  <c:v>5586</c:v>
                </c:pt>
                <c:pt idx="5586">
                  <c:v>5587</c:v>
                </c:pt>
                <c:pt idx="5587">
                  <c:v>5588</c:v>
                </c:pt>
                <c:pt idx="5588">
                  <c:v>5589</c:v>
                </c:pt>
                <c:pt idx="5589">
                  <c:v>5590</c:v>
                </c:pt>
                <c:pt idx="5590">
                  <c:v>5591</c:v>
                </c:pt>
                <c:pt idx="5591">
                  <c:v>5592</c:v>
                </c:pt>
                <c:pt idx="5592">
                  <c:v>5593</c:v>
                </c:pt>
                <c:pt idx="5593">
                  <c:v>5594</c:v>
                </c:pt>
                <c:pt idx="5594">
                  <c:v>5595</c:v>
                </c:pt>
                <c:pt idx="5595">
                  <c:v>5596</c:v>
                </c:pt>
                <c:pt idx="5596">
                  <c:v>5597</c:v>
                </c:pt>
                <c:pt idx="5597">
                  <c:v>5598</c:v>
                </c:pt>
                <c:pt idx="5598">
                  <c:v>5599</c:v>
                </c:pt>
                <c:pt idx="5599">
                  <c:v>5600</c:v>
                </c:pt>
                <c:pt idx="5600">
                  <c:v>5601</c:v>
                </c:pt>
                <c:pt idx="5601">
                  <c:v>5602</c:v>
                </c:pt>
                <c:pt idx="5602">
                  <c:v>5603</c:v>
                </c:pt>
                <c:pt idx="5603">
                  <c:v>5604</c:v>
                </c:pt>
                <c:pt idx="5604">
                  <c:v>5605</c:v>
                </c:pt>
                <c:pt idx="5605">
                  <c:v>5606</c:v>
                </c:pt>
                <c:pt idx="5606">
                  <c:v>5607</c:v>
                </c:pt>
                <c:pt idx="5607">
                  <c:v>5608</c:v>
                </c:pt>
                <c:pt idx="5608">
                  <c:v>5609</c:v>
                </c:pt>
                <c:pt idx="5609">
                  <c:v>5610</c:v>
                </c:pt>
                <c:pt idx="5610">
                  <c:v>5611</c:v>
                </c:pt>
                <c:pt idx="5611">
                  <c:v>5612</c:v>
                </c:pt>
                <c:pt idx="5612">
                  <c:v>5613</c:v>
                </c:pt>
                <c:pt idx="5613">
                  <c:v>5614</c:v>
                </c:pt>
                <c:pt idx="5614">
                  <c:v>5615</c:v>
                </c:pt>
                <c:pt idx="5615">
                  <c:v>5616</c:v>
                </c:pt>
                <c:pt idx="5616">
                  <c:v>5617</c:v>
                </c:pt>
                <c:pt idx="5617">
                  <c:v>5618</c:v>
                </c:pt>
                <c:pt idx="5618">
                  <c:v>5619</c:v>
                </c:pt>
                <c:pt idx="5619">
                  <c:v>5620</c:v>
                </c:pt>
                <c:pt idx="5620">
                  <c:v>5621</c:v>
                </c:pt>
                <c:pt idx="5621">
                  <c:v>5622</c:v>
                </c:pt>
                <c:pt idx="5622">
                  <c:v>5623</c:v>
                </c:pt>
                <c:pt idx="5623">
                  <c:v>5624</c:v>
                </c:pt>
                <c:pt idx="5624">
                  <c:v>5625</c:v>
                </c:pt>
                <c:pt idx="5625">
                  <c:v>5626</c:v>
                </c:pt>
                <c:pt idx="5626">
                  <c:v>5627</c:v>
                </c:pt>
                <c:pt idx="5627">
                  <c:v>5628</c:v>
                </c:pt>
                <c:pt idx="5628">
                  <c:v>5629</c:v>
                </c:pt>
                <c:pt idx="5629">
                  <c:v>5630</c:v>
                </c:pt>
                <c:pt idx="5630">
                  <c:v>5631</c:v>
                </c:pt>
                <c:pt idx="5631">
                  <c:v>5632</c:v>
                </c:pt>
                <c:pt idx="5632">
                  <c:v>5633</c:v>
                </c:pt>
                <c:pt idx="5633">
                  <c:v>5634</c:v>
                </c:pt>
                <c:pt idx="5634">
                  <c:v>5635</c:v>
                </c:pt>
                <c:pt idx="5635">
                  <c:v>5636</c:v>
                </c:pt>
                <c:pt idx="5636">
                  <c:v>5637</c:v>
                </c:pt>
                <c:pt idx="5637">
                  <c:v>5638</c:v>
                </c:pt>
                <c:pt idx="5638">
                  <c:v>5639</c:v>
                </c:pt>
                <c:pt idx="5639">
                  <c:v>5640</c:v>
                </c:pt>
                <c:pt idx="5640">
                  <c:v>5641</c:v>
                </c:pt>
                <c:pt idx="5641">
                  <c:v>5642</c:v>
                </c:pt>
                <c:pt idx="5642">
                  <c:v>5643</c:v>
                </c:pt>
                <c:pt idx="5643">
                  <c:v>5644</c:v>
                </c:pt>
                <c:pt idx="5644">
                  <c:v>5645</c:v>
                </c:pt>
                <c:pt idx="5645">
                  <c:v>5646</c:v>
                </c:pt>
                <c:pt idx="5646">
                  <c:v>5647</c:v>
                </c:pt>
                <c:pt idx="5647">
                  <c:v>5648</c:v>
                </c:pt>
                <c:pt idx="5648">
                  <c:v>5649</c:v>
                </c:pt>
                <c:pt idx="5649">
                  <c:v>5650</c:v>
                </c:pt>
                <c:pt idx="5650">
                  <c:v>5651</c:v>
                </c:pt>
                <c:pt idx="5651">
                  <c:v>5652</c:v>
                </c:pt>
                <c:pt idx="5652">
                  <c:v>5653</c:v>
                </c:pt>
                <c:pt idx="5653">
                  <c:v>5654</c:v>
                </c:pt>
                <c:pt idx="5654">
                  <c:v>5655</c:v>
                </c:pt>
                <c:pt idx="5655">
                  <c:v>5656</c:v>
                </c:pt>
                <c:pt idx="5656">
                  <c:v>5657</c:v>
                </c:pt>
                <c:pt idx="5657">
                  <c:v>5658</c:v>
                </c:pt>
                <c:pt idx="5658">
                  <c:v>5659</c:v>
                </c:pt>
                <c:pt idx="5659">
                  <c:v>5660</c:v>
                </c:pt>
                <c:pt idx="5660">
                  <c:v>5661</c:v>
                </c:pt>
                <c:pt idx="5661">
                  <c:v>5662</c:v>
                </c:pt>
                <c:pt idx="5662">
                  <c:v>5663</c:v>
                </c:pt>
                <c:pt idx="5663">
                  <c:v>5664</c:v>
                </c:pt>
                <c:pt idx="5664">
                  <c:v>5665</c:v>
                </c:pt>
                <c:pt idx="5665">
                  <c:v>5666</c:v>
                </c:pt>
                <c:pt idx="5666">
                  <c:v>5667</c:v>
                </c:pt>
                <c:pt idx="5667">
                  <c:v>5668</c:v>
                </c:pt>
                <c:pt idx="5668">
                  <c:v>5669</c:v>
                </c:pt>
                <c:pt idx="5669">
                  <c:v>5670</c:v>
                </c:pt>
                <c:pt idx="5670">
                  <c:v>5671</c:v>
                </c:pt>
                <c:pt idx="5671">
                  <c:v>5672</c:v>
                </c:pt>
                <c:pt idx="5672">
                  <c:v>5673</c:v>
                </c:pt>
                <c:pt idx="5673">
                  <c:v>5674</c:v>
                </c:pt>
                <c:pt idx="5674">
                  <c:v>5675</c:v>
                </c:pt>
                <c:pt idx="5675">
                  <c:v>5676</c:v>
                </c:pt>
                <c:pt idx="5676">
                  <c:v>5677</c:v>
                </c:pt>
                <c:pt idx="5677">
                  <c:v>5678</c:v>
                </c:pt>
                <c:pt idx="5678">
                  <c:v>5679</c:v>
                </c:pt>
                <c:pt idx="5679">
                  <c:v>5680</c:v>
                </c:pt>
                <c:pt idx="5680">
                  <c:v>5681</c:v>
                </c:pt>
                <c:pt idx="5681">
                  <c:v>5682</c:v>
                </c:pt>
                <c:pt idx="5682">
                  <c:v>5683</c:v>
                </c:pt>
                <c:pt idx="5683">
                  <c:v>5684</c:v>
                </c:pt>
                <c:pt idx="5684">
                  <c:v>5685</c:v>
                </c:pt>
                <c:pt idx="5685">
                  <c:v>5686</c:v>
                </c:pt>
                <c:pt idx="5686">
                  <c:v>5687</c:v>
                </c:pt>
                <c:pt idx="5687">
                  <c:v>5688</c:v>
                </c:pt>
                <c:pt idx="5688">
                  <c:v>5689</c:v>
                </c:pt>
                <c:pt idx="5689">
                  <c:v>5690</c:v>
                </c:pt>
                <c:pt idx="5690">
                  <c:v>5691</c:v>
                </c:pt>
                <c:pt idx="5691">
                  <c:v>5692</c:v>
                </c:pt>
                <c:pt idx="5692">
                  <c:v>5693</c:v>
                </c:pt>
                <c:pt idx="5693">
                  <c:v>5694</c:v>
                </c:pt>
                <c:pt idx="5694">
                  <c:v>5695</c:v>
                </c:pt>
                <c:pt idx="5695">
                  <c:v>5696</c:v>
                </c:pt>
                <c:pt idx="5696">
                  <c:v>5697</c:v>
                </c:pt>
                <c:pt idx="5697">
                  <c:v>5698</c:v>
                </c:pt>
                <c:pt idx="5698">
                  <c:v>5699</c:v>
                </c:pt>
                <c:pt idx="5699">
                  <c:v>5700</c:v>
                </c:pt>
                <c:pt idx="5700">
                  <c:v>5701</c:v>
                </c:pt>
                <c:pt idx="5701">
                  <c:v>5702</c:v>
                </c:pt>
                <c:pt idx="5702">
                  <c:v>5703</c:v>
                </c:pt>
                <c:pt idx="5703">
                  <c:v>5704</c:v>
                </c:pt>
                <c:pt idx="5704">
                  <c:v>5705</c:v>
                </c:pt>
                <c:pt idx="5705">
                  <c:v>5706</c:v>
                </c:pt>
                <c:pt idx="5706">
                  <c:v>5707</c:v>
                </c:pt>
                <c:pt idx="5707">
                  <c:v>5708</c:v>
                </c:pt>
                <c:pt idx="5708">
                  <c:v>5709</c:v>
                </c:pt>
                <c:pt idx="5709">
                  <c:v>5710</c:v>
                </c:pt>
                <c:pt idx="5710">
                  <c:v>5711</c:v>
                </c:pt>
                <c:pt idx="5711">
                  <c:v>5712</c:v>
                </c:pt>
                <c:pt idx="5712">
                  <c:v>5713</c:v>
                </c:pt>
                <c:pt idx="5713">
                  <c:v>5714</c:v>
                </c:pt>
                <c:pt idx="5714">
                  <c:v>5715</c:v>
                </c:pt>
                <c:pt idx="5715">
                  <c:v>5716</c:v>
                </c:pt>
                <c:pt idx="5716">
                  <c:v>5717</c:v>
                </c:pt>
                <c:pt idx="5717">
                  <c:v>5718</c:v>
                </c:pt>
                <c:pt idx="5718">
                  <c:v>5719</c:v>
                </c:pt>
                <c:pt idx="5719">
                  <c:v>5720</c:v>
                </c:pt>
                <c:pt idx="5720">
                  <c:v>5721</c:v>
                </c:pt>
                <c:pt idx="5721">
                  <c:v>5722</c:v>
                </c:pt>
                <c:pt idx="5722">
                  <c:v>5723</c:v>
                </c:pt>
                <c:pt idx="5723">
                  <c:v>5724</c:v>
                </c:pt>
                <c:pt idx="5724">
                  <c:v>5725</c:v>
                </c:pt>
                <c:pt idx="5725">
                  <c:v>5726</c:v>
                </c:pt>
                <c:pt idx="5726">
                  <c:v>5727</c:v>
                </c:pt>
                <c:pt idx="5727">
                  <c:v>5728</c:v>
                </c:pt>
                <c:pt idx="5728">
                  <c:v>5729</c:v>
                </c:pt>
                <c:pt idx="5729">
                  <c:v>5730</c:v>
                </c:pt>
                <c:pt idx="5730">
                  <c:v>5731</c:v>
                </c:pt>
                <c:pt idx="5731">
                  <c:v>5732</c:v>
                </c:pt>
                <c:pt idx="5732">
                  <c:v>5733</c:v>
                </c:pt>
                <c:pt idx="5733">
                  <c:v>5734</c:v>
                </c:pt>
                <c:pt idx="5734">
                  <c:v>5735</c:v>
                </c:pt>
                <c:pt idx="5735">
                  <c:v>5736</c:v>
                </c:pt>
                <c:pt idx="5736">
                  <c:v>5737</c:v>
                </c:pt>
                <c:pt idx="5737">
                  <c:v>5738</c:v>
                </c:pt>
                <c:pt idx="5738">
                  <c:v>5739</c:v>
                </c:pt>
                <c:pt idx="5739">
                  <c:v>5740</c:v>
                </c:pt>
                <c:pt idx="5740">
                  <c:v>5741</c:v>
                </c:pt>
                <c:pt idx="5741">
                  <c:v>5742</c:v>
                </c:pt>
                <c:pt idx="5742">
                  <c:v>5743</c:v>
                </c:pt>
                <c:pt idx="5743">
                  <c:v>5744</c:v>
                </c:pt>
                <c:pt idx="5744">
                  <c:v>5745</c:v>
                </c:pt>
                <c:pt idx="5745">
                  <c:v>5746</c:v>
                </c:pt>
                <c:pt idx="5746">
                  <c:v>5747</c:v>
                </c:pt>
                <c:pt idx="5747">
                  <c:v>5748</c:v>
                </c:pt>
                <c:pt idx="5748">
                  <c:v>5749</c:v>
                </c:pt>
                <c:pt idx="5749">
                  <c:v>5750</c:v>
                </c:pt>
                <c:pt idx="5750">
                  <c:v>5751</c:v>
                </c:pt>
                <c:pt idx="5751">
                  <c:v>5752</c:v>
                </c:pt>
                <c:pt idx="5752">
                  <c:v>5753</c:v>
                </c:pt>
                <c:pt idx="5753">
                  <c:v>5754</c:v>
                </c:pt>
                <c:pt idx="5754">
                  <c:v>5755</c:v>
                </c:pt>
                <c:pt idx="5755">
                  <c:v>5756</c:v>
                </c:pt>
                <c:pt idx="5756">
                  <c:v>5757</c:v>
                </c:pt>
                <c:pt idx="5757">
                  <c:v>5758</c:v>
                </c:pt>
                <c:pt idx="5758">
                  <c:v>5759</c:v>
                </c:pt>
                <c:pt idx="5759">
                  <c:v>5760</c:v>
                </c:pt>
                <c:pt idx="5760">
                  <c:v>5761</c:v>
                </c:pt>
                <c:pt idx="5761">
                  <c:v>5762</c:v>
                </c:pt>
                <c:pt idx="5762">
                  <c:v>5763</c:v>
                </c:pt>
                <c:pt idx="5763">
                  <c:v>5764</c:v>
                </c:pt>
                <c:pt idx="5764">
                  <c:v>5765</c:v>
                </c:pt>
                <c:pt idx="5765">
                  <c:v>5766</c:v>
                </c:pt>
                <c:pt idx="5766">
                  <c:v>5767</c:v>
                </c:pt>
                <c:pt idx="5767">
                  <c:v>5768</c:v>
                </c:pt>
                <c:pt idx="5768">
                  <c:v>5769</c:v>
                </c:pt>
                <c:pt idx="5769">
                  <c:v>5770</c:v>
                </c:pt>
                <c:pt idx="5770">
                  <c:v>5771</c:v>
                </c:pt>
                <c:pt idx="5771">
                  <c:v>5772</c:v>
                </c:pt>
                <c:pt idx="5772">
                  <c:v>5773</c:v>
                </c:pt>
                <c:pt idx="5773">
                  <c:v>5774</c:v>
                </c:pt>
                <c:pt idx="5774">
                  <c:v>5775</c:v>
                </c:pt>
                <c:pt idx="5775">
                  <c:v>5776</c:v>
                </c:pt>
                <c:pt idx="5776">
                  <c:v>5777</c:v>
                </c:pt>
                <c:pt idx="5777">
                  <c:v>5778</c:v>
                </c:pt>
                <c:pt idx="5778">
                  <c:v>5779</c:v>
                </c:pt>
                <c:pt idx="5779">
                  <c:v>5780</c:v>
                </c:pt>
                <c:pt idx="5780">
                  <c:v>5781</c:v>
                </c:pt>
                <c:pt idx="5781">
                  <c:v>5782</c:v>
                </c:pt>
                <c:pt idx="5782">
                  <c:v>5783</c:v>
                </c:pt>
                <c:pt idx="5783">
                  <c:v>5784</c:v>
                </c:pt>
                <c:pt idx="5784">
                  <c:v>5785</c:v>
                </c:pt>
                <c:pt idx="5785">
                  <c:v>5786</c:v>
                </c:pt>
                <c:pt idx="5786">
                  <c:v>5787</c:v>
                </c:pt>
                <c:pt idx="5787">
                  <c:v>5788</c:v>
                </c:pt>
                <c:pt idx="5788">
                  <c:v>5789</c:v>
                </c:pt>
                <c:pt idx="5789">
                  <c:v>5790</c:v>
                </c:pt>
                <c:pt idx="5790">
                  <c:v>5791</c:v>
                </c:pt>
                <c:pt idx="5791">
                  <c:v>5792</c:v>
                </c:pt>
                <c:pt idx="5792">
                  <c:v>5793</c:v>
                </c:pt>
                <c:pt idx="5793">
                  <c:v>5794</c:v>
                </c:pt>
                <c:pt idx="5794">
                  <c:v>5795</c:v>
                </c:pt>
                <c:pt idx="5795">
                  <c:v>5796</c:v>
                </c:pt>
                <c:pt idx="5796">
                  <c:v>5797</c:v>
                </c:pt>
                <c:pt idx="5797">
                  <c:v>5798</c:v>
                </c:pt>
                <c:pt idx="5798">
                  <c:v>5799</c:v>
                </c:pt>
                <c:pt idx="5799">
                  <c:v>5800</c:v>
                </c:pt>
                <c:pt idx="5800">
                  <c:v>5801</c:v>
                </c:pt>
                <c:pt idx="5801">
                  <c:v>5802</c:v>
                </c:pt>
                <c:pt idx="5802">
                  <c:v>5803</c:v>
                </c:pt>
                <c:pt idx="5803">
                  <c:v>5804</c:v>
                </c:pt>
                <c:pt idx="5804">
                  <c:v>5805</c:v>
                </c:pt>
                <c:pt idx="5805">
                  <c:v>5806</c:v>
                </c:pt>
                <c:pt idx="5806">
                  <c:v>5807</c:v>
                </c:pt>
                <c:pt idx="5807">
                  <c:v>5808</c:v>
                </c:pt>
                <c:pt idx="5808">
                  <c:v>5809</c:v>
                </c:pt>
                <c:pt idx="5809">
                  <c:v>5810</c:v>
                </c:pt>
                <c:pt idx="5810">
                  <c:v>5811</c:v>
                </c:pt>
                <c:pt idx="5811">
                  <c:v>5812</c:v>
                </c:pt>
                <c:pt idx="5812">
                  <c:v>5813</c:v>
                </c:pt>
                <c:pt idx="5813">
                  <c:v>5814</c:v>
                </c:pt>
                <c:pt idx="5814">
                  <c:v>5815</c:v>
                </c:pt>
                <c:pt idx="5815">
                  <c:v>5816</c:v>
                </c:pt>
                <c:pt idx="5816">
                  <c:v>5817</c:v>
                </c:pt>
                <c:pt idx="5817">
                  <c:v>5818</c:v>
                </c:pt>
                <c:pt idx="5818">
                  <c:v>5819</c:v>
                </c:pt>
                <c:pt idx="5819">
                  <c:v>5820</c:v>
                </c:pt>
                <c:pt idx="5820">
                  <c:v>5821</c:v>
                </c:pt>
                <c:pt idx="5821">
                  <c:v>5822</c:v>
                </c:pt>
                <c:pt idx="5822">
                  <c:v>5823</c:v>
                </c:pt>
                <c:pt idx="5823">
                  <c:v>5824</c:v>
                </c:pt>
                <c:pt idx="5824">
                  <c:v>5825</c:v>
                </c:pt>
                <c:pt idx="5825">
                  <c:v>5826</c:v>
                </c:pt>
                <c:pt idx="5826">
                  <c:v>5827</c:v>
                </c:pt>
                <c:pt idx="5827">
                  <c:v>5828</c:v>
                </c:pt>
                <c:pt idx="5828">
                  <c:v>5829</c:v>
                </c:pt>
                <c:pt idx="5829">
                  <c:v>5830</c:v>
                </c:pt>
                <c:pt idx="5830">
                  <c:v>5831</c:v>
                </c:pt>
                <c:pt idx="5831">
                  <c:v>5832</c:v>
                </c:pt>
                <c:pt idx="5832">
                  <c:v>5833</c:v>
                </c:pt>
                <c:pt idx="5833">
                  <c:v>5834</c:v>
                </c:pt>
                <c:pt idx="5834">
                  <c:v>5835</c:v>
                </c:pt>
                <c:pt idx="5835">
                  <c:v>5836</c:v>
                </c:pt>
                <c:pt idx="5836">
                  <c:v>5837</c:v>
                </c:pt>
                <c:pt idx="5837">
                  <c:v>5838</c:v>
                </c:pt>
                <c:pt idx="5838">
                  <c:v>5839</c:v>
                </c:pt>
                <c:pt idx="5839">
                  <c:v>5840</c:v>
                </c:pt>
                <c:pt idx="5840">
                  <c:v>5841</c:v>
                </c:pt>
                <c:pt idx="5841">
                  <c:v>5842</c:v>
                </c:pt>
                <c:pt idx="5842">
                  <c:v>5843</c:v>
                </c:pt>
                <c:pt idx="5843">
                  <c:v>5844</c:v>
                </c:pt>
                <c:pt idx="5844">
                  <c:v>5845</c:v>
                </c:pt>
                <c:pt idx="5845">
                  <c:v>5846</c:v>
                </c:pt>
                <c:pt idx="5846">
                  <c:v>5847</c:v>
                </c:pt>
                <c:pt idx="5847">
                  <c:v>5848</c:v>
                </c:pt>
                <c:pt idx="5848">
                  <c:v>5849</c:v>
                </c:pt>
                <c:pt idx="5849">
                  <c:v>5850</c:v>
                </c:pt>
                <c:pt idx="5850">
                  <c:v>5851</c:v>
                </c:pt>
                <c:pt idx="5851">
                  <c:v>5852</c:v>
                </c:pt>
                <c:pt idx="5852">
                  <c:v>5853</c:v>
                </c:pt>
                <c:pt idx="5853">
                  <c:v>5854</c:v>
                </c:pt>
                <c:pt idx="5854">
                  <c:v>5855</c:v>
                </c:pt>
                <c:pt idx="5855">
                  <c:v>5856</c:v>
                </c:pt>
                <c:pt idx="5856">
                  <c:v>5857</c:v>
                </c:pt>
                <c:pt idx="5857">
                  <c:v>5858</c:v>
                </c:pt>
                <c:pt idx="5858">
                  <c:v>5859</c:v>
                </c:pt>
                <c:pt idx="5859">
                  <c:v>5860</c:v>
                </c:pt>
                <c:pt idx="5860">
                  <c:v>5861</c:v>
                </c:pt>
                <c:pt idx="5861">
                  <c:v>5862</c:v>
                </c:pt>
                <c:pt idx="5862">
                  <c:v>5863</c:v>
                </c:pt>
                <c:pt idx="5863">
                  <c:v>5864</c:v>
                </c:pt>
                <c:pt idx="5864">
                  <c:v>5865</c:v>
                </c:pt>
                <c:pt idx="5865">
                  <c:v>5866</c:v>
                </c:pt>
                <c:pt idx="5866">
                  <c:v>5867</c:v>
                </c:pt>
                <c:pt idx="5867">
                  <c:v>5868</c:v>
                </c:pt>
                <c:pt idx="5868">
                  <c:v>5869</c:v>
                </c:pt>
                <c:pt idx="5869">
                  <c:v>5870</c:v>
                </c:pt>
                <c:pt idx="5870">
                  <c:v>5871</c:v>
                </c:pt>
                <c:pt idx="5871">
                  <c:v>5872</c:v>
                </c:pt>
                <c:pt idx="5872">
                  <c:v>5873</c:v>
                </c:pt>
                <c:pt idx="5873">
                  <c:v>5874</c:v>
                </c:pt>
                <c:pt idx="5874">
                  <c:v>5875</c:v>
                </c:pt>
                <c:pt idx="5875">
                  <c:v>5876</c:v>
                </c:pt>
                <c:pt idx="5876">
                  <c:v>5877</c:v>
                </c:pt>
                <c:pt idx="5877">
                  <c:v>5878</c:v>
                </c:pt>
                <c:pt idx="5878">
                  <c:v>5879</c:v>
                </c:pt>
                <c:pt idx="5879">
                  <c:v>5880</c:v>
                </c:pt>
                <c:pt idx="5880">
                  <c:v>5881</c:v>
                </c:pt>
                <c:pt idx="5881">
                  <c:v>5882</c:v>
                </c:pt>
                <c:pt idx="5882">
                  <c:v>5883</c:v>
                </c:pt>
                <c:pt idx="5883">
                  <c:v>5884</c:v>
                </c:pt>
                <c:pt idx="5884">
                  <c:v>5885</c:v>
                </c:pt>
                <c:pt idx="5885">
                  <c:v>5886</c:v>
                </c:pt>
                <c:pt idx="5886">
                  <c:v>5887</c:v>
                </c:pt>
                <c:pt idx="5887">
                  <c:v>5888</c:v>
                </c:pt>
                <c:pt idx="5888">
                  <c:v>5889</c:v>
                </c:pt>
                <c:pt idx="5889">
                  <c:v>5890</c:v>
                </c:pt>
                <c:pt idx="5890">
                  <c:v>5891</c:v>
                </c:pt>
                <c:pt idx="5891">
                  <c:v>5892</c:v>
                </c:pt>
                <c:pt idx="5892">
                  <c:v>5893</c:v>
                </c:pt>
                <c:pt idx="5893">
                  <c:v>5894</c:v>
                </c:pt>
                <c:pt idx="5894">
                  <c:v>5895</c:v>
                </c:pt>
                <c:pt idx="5895">
                  <c:v>5896</c:v>
                </c:pt>
                <c:pt idx="5896">
                  <c:v>5897</c:v>
                </c:pt>
                <c:pt idx="5897">
                  <c:v>5898</c:v>
                </c:pt>
                <c:pt idx="5898">
                  <c:v>5899</c:v>
                </c:pt>
                <c:pt idx="5899">
                  <c:v>5900</c:v>
                </c:pt>
                <c:pt idx="5900">
                  <c:v>5901</c:v>
                </c:pt>
                <c:pt idx="5901">
                  <c:v>5902</c:v>
                </c:pt>
                <c:pt idx="5902">
                  <c:v>5903</c:v>
                </c:pt>
                <c:pt idx="5903">
                  <c:v>5904</c:v>
                </c:pt>
                <c:pt idx="5904">
                  <c:v>5905</c:v>
                </c:pt>
                <c:pt idx="5905">
                  <c:v>5906</c:v>
                </c:pt>
                <c:pt idx="5906">
                  <c:v>5907</c:v>
                </c:pt>
                <c:pt idx="5907">
                  <c:v>5908</c:v>
                </c:pt>
                <c:pt idx="5908">
                  <c:v>5909</c:v>
                </c:pt>
                <c:pt idx="5909">
                  <c:v>5910</c:v>
                </c:pt>
                <c:pt idx="5910">
                  <c:v>5911</c:v>
                </c:pt>
                <c:pt idx="5911">
                  <c:v>5912</c:v>
                </c:pt>
                <c:pt idx="5912">
                  <c:v>5913</c:v>
                </c:pt>
                <c:pt idx="5913">
                  <c:v>5914</c:v>
                </c:pt>
                <c:pt idx="5914">
                  <c:v>5915</c:v>
                </c:pt>
                <c:pt idx="5915">
                  <c:v>5916</c:v>
                </c:pt>
                <c:pt idx="5916">
                  <c:v>5917</c:v>
                </c:pt>
                <c:pt idx="5917">
                  <c:v>5918</c:v>
                </c:pt>
                <c:pt idx="5918">
                  <c:v>5919</c:v>
                </c:pt>
                <c:pt idx="5919">
                  <c:v>5920</c:v>
                </c:pt>
                <c:pt idx="5920">
                  <c:v>5921</c:v>
                </c:pt>
                <c:pt idx="5921">
                  <c:v>5922</c:v>
                </c:pt>
                <c:pt idx="5922">
                  <c:v>5923</c:v>
                </c:pt>
                <c:pt idx="5923">
                  <c:v>5924</c:v>
                </c:pt>
                <c:pt idx="5924">
                  <c:v>5925</c:v>
                </c:pt>
                <c:pt idx="5925">
                  <c:v>5926</c:v>
                </c:pt>
                <c:pt idx="5926">
                  <c:v>5927</c:v>
                </c:pt>
                <c:pt idx="5927">
                  <c:v>5928</c:v>
                </c:pt>
                <c:pt idx="5928">
                  <c:v>5929</c:v>
                </c:pt>
                <c:pt idx="5929">
                  <c:v>5930</c:v>
                </c:pt>
                <c:pt idx="5930">
                  <c:v>5931</c:v>
                </c:pt>
                <c:pt idx="5931">
                  <c:v>5932</c:v>
                </c:pt>
                <c:pt idx="5932">
                  <c:v>5933</c:v>
                </c:pt>
                <c:pt idx="5933">
                  <c:v>5934</c:v>
                </c:pt>
                <c:pt idx="5934">
                  <c:v>5935</c:v>
                </c:pt>
                <c:pt idx="5935">
                  <c:v>5936</c:v>
                </c:pt>
                <c:pt idx="5936">
                  <c:v>5937</c:v>
                </c:pt>
                <c:pt idx="5937">
                  <c:v>5938</c:v>
                </c:pt>
                <c:pt idx="5938">
                  <c:v>5939</c:v>
                </c:pt>
                <c:pt idx="5939">
                  <c:v>5940</c:v>
                </c:pt>
                <c:pt idx="5940">
                  <c:v>5941</c:v>
                </c:pt>
                <c:pt idx="5941">
                  <c:v>5942</c:v>
                </c:pt>
                <c:pt idx="5942">
                  <c:v>5943</c:v>
                </c:pt>
                <c:pt idx="5943">
                  <c:v>5944</c:v>
                </c:pt>
                <c:pt idx="5944">
                  <c:v>5945</c:v>
                </c:pt>
                <c:pt idx="5945">
                  <c:v>5946</c:v>
                </c:pt>
                <c:pt idx="5946">
                  <c:v>5947</c:v>
                </c:pt>
                <c:pt idx="5947">
                  <c:v>5948</c:v>
                </c:pt>
                <c:pt idx="5948">
                  <c:v>5949</c:v>
                </c:pt>
                <c:pt idx="5949">
                  <c:v>5950</c:v>
                </c:pt>
                <c:pt idx="5950">
                  <c:v>5951</c:v>
                </c:pt>
                <c:pt idx="5951">
                  <c:v>5952</c:v>
                </c:pt>
                <c:pt idx="5952">
                  <c:v>5953</c:v>
                </c:pt>
                <c:pt idx="5953">
                  <c:v>5954</c:v>
                </c:pt>
                <c:pt idx="5954">
                  <c:v>5955</c:v>
                </c:pt>
                <c:pt idx="5955">
                  <c:v>5956</c:v>
                </c:pt>
                <c:pt idx="5956">
                  <c:v>5957</c:v>
                </c:pt>
                <c:pt idx="5957">
                  <c:v>5958</c:v>
                </c:pt>
                <c:pt idx="5958">
                  <c:v>5959</c:v>
                </c:pt>
                <c:pt idx="5959">
                  <c:v>5960</c:v>
                </c:pt>
                <c:pt idx="5960">
                  <c:v>5961</c:v>
                </c:pt>
                <c:pt idx="5961">
                  <c:v>5962</c:v>
                </c:pt>
                <c:pt idx="5962">
                  <c:v>5963</c:v>
                </c:pt>
                <c:pt idx="5963">
                  <c:v>5964</c:v>
                </c:pt>
                <c:pt idx="5964">
                  <c:v>5965</c:v>
                </c:pt>
                <c:pt idx="5965">
                  <c:v>5966</c:v>
                </c:pt>
                <c:pt idx="5966">
                  <c:v>5967</c:v>
                </c:pt>
                <c:pt idx="5967">
                  <c:v>5968</c:v>
                </c:pt>
                <c:pt idx="5968">
                  <c:v>5969</c:v>
                </c:pt>
                <c:pt idx="5969">
                  <c:v>5970</c:v>
                </c:pt>
                <c:pt idx="5970">
                  <c:v>5971</c:v>
                </c:pt>
                <c:pt idx="5971">
                  <c:v>5972</c:v>
                </c:pt>
                <c:pt idx="5972">
                  <c:v>5973</c:v>
                </c:pt>
                <c:pt idx="5973">
                  <c:v>5974</c:v>
                </c:pt>
                <c:pt idx="5974">
                  <c:v>5975</c:v>
                </c:pt>
                <c:pt idx="5975">
                  <c:v>5976</c:v>
                </c:pt>
                <c:pt idx="5976">
                  <c:v>5977</c:v>
                </c:pt>
                <c:pt idx="5977">
                  <c:v>5978</c:v>
                </c:pt>
                <c:pt idx="5978">
                  <c:v>5979</c:v>
                </c:pt>
                <c:pt idx="5979">
                  <c:v>5980</c:v>
                </c:pt>
                <c:pt idx="5980">
                  <c:v>5981</c:v>
                </c:pt>
                <c:pt idx="5981">
                  <c:v>5982</c:v>
                </c:pt>
                <c:pt idx="5982">
                  <c:v>5983</c:v>
                </c:pt>
                <c:pt idx="5983">
                  <c:v>5984</c:v>
                </c:pt>
                <c:pt idx="5984">
                  <c:v>5985</c:v>
                </c:pt>
                <c:pt idx="5985">
                  <c:v>5986</c:v>
                </c:pt>
                <c:pt idx="5986">
                  <c:v>5987</c:v>
                </c:pt>
                <c:pt idx="5987">
                  <c:v>5988</c:v>
                </c:pt>
                <c:pt idx="5988">
                  <c:v>5989</c:v>
                </c:pt>
                <c:pt idx="5989">
                  <c:v>5990</c:v>
                </c:pt>
                <c:pt idx="5990">
                  <c:v>5991</c:v>
                </c:pt>
                <c:pt idx="5991">
                  <c:v>5992</c:v>
                </c:pt>
                <c:pt idx="5992">
                  <c:v>5993</c:v>
                </c:pt>
                <c:pt idx="5993">
                  <c:v>5994</c:v>
                </c:pt>
                <c:pt idx="5994">
                  <c:v>5995</c:v>
                </c:pt>
                <c:pt idx="5995">
                  <c:v>5996</c:v>
                </c:pt>
                <c:pt idx="5996">
                  <c:v>5997</c:v>
                </c:pt>
                <c:pt idx="5997">
                  <c:v>5998</c:v>
                </c:pt>
                <c:pt idx="5998">
                  <c:v>5999</c:v>
                </c:pt>
                <c:pt idx="5999">
                  <c:v>6000</c:v>
                </c:pt>
                <c:pt idx="6000">
                  <c:v>6001</c:v>
                </c:pt>
                <c:pt idx="6001">
                  <c:v>6002</c:v>
                </c:pt>
                <c:pt idx="6002">
                  <c:v>6003</c:v>
                </c:pt>
                <c:pt idx="6003">
                  <c:v>6004</c:v>
                </c:pt>
                <c:pt idx="6004">
                  <c:v>6005</c:v>
                </c:pt>
                <c:pt idx="6005">
                  <c:v>6006</c:v>
                </c:pt>
                <c:pt idx="6006">
                  <c:v>6007</c:v>
                </c:pt>
                <c:pt idx="6007">
                  <c:v>6008</c:v>
                </c:pt>
                <c:pt idx="6008">
                  <c:v>6009</c:v>
                </c:pt>
                <c:pt idx="6009">
                  <c:v>6010</c:v>
                </c:pt>
                <c:pt idx="6010">
                  <c:v>6011</c:v>
                </c:pt>
                <c:pt idx="6011">
                  <c:v>6012</c:v>
                </c:pt>
                <c:pt idx="6012">
                  <c:v>6013</c:v>
                </c:pt>
                <c:pt idx="6013">
                  <c:v>6014</c:v>
                </c:pt>
                <c:pt idx="6014">
                  <c:v>6015</c:v>
                </c:pt>
                <c:pt idx="6015">
                  <c:v>6016</c:v>
                </c:pt>
                <c:pt idx="6016">
                  <c:v>6017</c:v>
                </c:pt>
                <c:pt idx="6017">
                  <c:v>6018</c:v>
                </c:pt>
                <c:pt idx="6018">
                  <c:v>6019</c:v>
                </c:pt>
                <c:pt idx="6019">
                  <c:v>6020</c:v>
                </c:pt>
                <c:pt idx="6020">
                  <c:v>6021</c:v>
                </c:pt>
                <c:pt idx="6021">
                  <c:v>6022</c:v>
                </c:pt>
                <c:pt idx="6022">
                  <c:v>6023</c:v>
                </c:pt>
                <c:pt idx="6023">
                  <c:v>6024</c:v>
                </c:pt>
                <c:pt idx="6024">
                  <c:v>6025</c:v>
                </c:pt>
                <c:pt idx="6025">
                  <c:v>6026</c:v>
                </c:pt>
                <c:pt idx="6026">
                  <c:v>6027</c:v>
                </c:pt>
                <c:pt idx="6027">
                  <c:v>6028</c:v>
                </c:pt>
                <c:pt idx="6028">
                  <c:v>6029</c:v>
                </c:pt>
                <c:pt idx="6029">
                  <c:v>6030</c:v>
                </c:pt>
                <c:pt idx="6030">
                  <c:v>6031</c:v>
                </c:pt>
                <c:pt idx="6031">
                  <c:v>6032</c:v>
                </c:pt>
                <c:pt idx="6032">
                  <c:v>6033</c:v>
                </c:pt>
                <c:pt idx="6033">
                  <c:v>6034</c:v>
                </c:pt>
                <c:pt idx="6034">
                  <c:v>6035</c:v>
                </c:pt>
                <c:pt idx="6035">
                  <c:v>6036</c:v>
                </c:pt>
                <c:pt idx="6036">
                  <c:v>6037</c:v>
                </c:pt>
                <c:pt idx="6037">
                  <c:v>6038</c:v>
                </c:pt>
                <c:pt idx="6038">
                  <c:v>6039</c:v>
                </c:pt>
                <c:pt idx="6039">
                  <c:v>6040</c:v>
                </c:pt>
                <c:pt idx="6040">
                  <c:v>6041</c:v>
                </c:pt>
                <c:pt idx="6041">
                  <c:v>6042</c:v>
                </c:pt>
                <c:pt idx="6042">
                  <c:v>6043</c:v>
                </c:pt>
                <c:pt idx="6043">
                  <c:v>6044</c:v>
                </c:pt>
                <c:pt idx="6044">
                  <c:v>6045</c:v>
                </c:pt>
                <c:pt idx="6045">
                  <c:v>6046</c:v>
                </c:pt>
                <c:pt idx="6046">
                  <c:v>6047</c:v>
                </c:pt>
                <c:pt idx="6047">
                  <c:v>6048</c:v>
                </c:pt>
                <c:pt idx="6048">
                  <c:v>6049</c:v>
                </c:pt>
                <c:pt idx="6049">
                  <c:v>6050</c:v>
                </c:pt>
                <c:pt idx="6050">
                  <c:v>6051</c:v>
                </c:pt>
                <c:pt idx="6051">
                  <c:v>6052</c:v>
                </c:pt>
                <c:pt idx="6052">
                  <c:v>6053</c:v>
                </c:pt>
                <c:pt idx="6053">
                  <c:v>6054</c:v>
                </c:pt>
                <c:pt idx="6054">
                  <c:v>6055</c:v>
                </c:pt>
                <c:pt idx="6055">
                  <c:v>6056</c:v>
                </c:pt>
                <c:pt idx="6056">
                  <c:v>6057</c:v>
                </c:pt>
                <c:pt idx="6057">
                  <c:v>6058</c:v>
                </c:pt>
                <c:pt idx="6058">
                  <c:v>6059</c:v>
                </c:pt>
                <c:pt idx="6059">
                  <c:v>6060</c:v>
                </c:pt>
                <c:pt idx="6060">
                  <c:v>6061</c:v>
                </c:pt>
                <c:pt idx="6061">
                  <c:v>6062</c:v>
                </c:pt>
                <c:pt idx="6062">
                  <c:v>6063</c:v>
                </c:pt>
                <c:pt idx="6063">
                  <c:v>6064</c:v>
                </c:pt>
                <c:pt idx="6064">
                  <c:v>6065</c:v>
                </c:pt>
                <c:pt idx="6065">
                  <c:v>6066</c:v>
                </c:pt>
                <c:pt idx="6066">
                  <c:v>6067</c:v>
                </c:pt>
                <c:pt idx="6067">
                  <c:v>6068</c:v>
                </c:pt>
                <c:pt idx="6068">
                  <c:v>6069</c:v>
                </c:pt>
                <c:pt idx="6069">
                  <c:v>6070</c:v>
                </c:pt>
                <c:pt idx="6070">
                  <c:v>6071</c:v>
                </c:pt>
                <c:pt idx="6071">
                  <c:v>6072</c:v>
                </c:pt>
                <c:pt idx="6072">
                  <c:v>6073</c:v>
                </c:pt>
                <c:pt idx="6073">
                  <c:v>6074</c:v>
                </c:pt>
                <c:pt idx="6074">
                  <c:v>6075</c:v>
                </c:pt>
                <c:pt idx="6075">
                  <c:v>6076</c:v>
                </c:pt>
                <c:pt idx="6076">
                  <c:v>6077</c:v>
                </c:pt>
                <c:pt idx="6077">
                  <c:v>6078</c:v>
                </c:pt>
                <c:pt idx="6078">
                  <c:v>6079</c:v>
                </c:pt>
                <c:pt idx="6079">
                  <c:v>6080</c:v>
                </c:pt>
                <c:pt idx="6080">
                  <c:v>6081</c:v>
                </c:pt>
                <c:pt idx="6081">
                  <c:v>6082</c:v>
                </c:pt>
                <c:pt idx="6082">
                  <c:v>6083</c:v>
                </c:pt>
                <c:pt idx="6083">
                  <c:v>6084</c:v>
                </c:pt>
                <c:pt idx="6084">
                  <c:v>6085</c:v>
                </c:pt>
                <c:pt idx="6085">
                  <c:v>6086</c:v>
                </c:pt>
                <c:pt idx="6086">
                  <c:v>6087</c:v>
                </c:pt>
                <c:pt idx="6087">
                  <c:v>6088</c:v>
                </c:pt>
                <c:pt idx="6088">
                  <c:v>6089</c:v>
                </c:pt>
                <c:pt idx="6089">
                  <c:v>6090</c:v>
                </c:pt>
                <c:pt idx="6090">
                  <c:v>6091</c:v>
                </c:pt>
                <c:pt idx="6091">
                  <c:v>6092</c:v>
                </c:pt>
                <c:pt idx="6092">
                  <c:v>6093</c:v>
                </c:pt>
                <c:pt idx="6093">
                  <c:v>6094</c:v>
                </c:pt>
                <c:pt idx="6094">
                  <c:v>6095</c:v>
                </c:pt>
                <c:pt idx="6095">
                  <c:v>6096</c:v>
                </c:pt>
                <c:pt idx="6096">
                  <c:v>6097</c:v>
                </c:pt>
                <c:pt idx="6097">
                  <c:v>6098</c:v>
                </c:pt>
                <c:pt idx="6098">
                  <c:v>6099</c:v>
                </c:pt>
                <c:pt idx="6099">
                  <c:v>6100</c:v>
                </c:pt>
                <c:pt idx="6100">
                  <c:v>6101</c:v>
                </c:pt>
                <c:pt idx="6101">
                  <c:v>6102</c:v>
                </c:pt>
                <c:pt idx="6102">
                  <c:v>6103</c:v>
                </c:pt>
                <c:pt idx="6103">
                  <c:v>6104</c:v>
                </c:pt>
                <c:pt idx="6104">
                  <c:v>6105</c:v>
                </c:pt>
                <c:pt idx="6105">
                  <c:v>6106</c:v>
                </c:pt>
                <c:pt idx="6106">
                  <c:v>6107</c:v>
                </c:pt>
                <c:pt idx="6107">
                  <c:v>6108</c:v>
                </c:pt>
                <c:pt idx="6108">
                  <c:v>6109</c:v>
                </c:pt>
                <c:pt idx="6109">
                  <c:v>6110</c:v>
                </c:pt>
                <c:pt idx="6110">
                  <c:v>6111</c:v>
                </c:pt>
                <c:pt idx="6111">
                  <c:v>6112</c:v>
                </c:pt>
                <c:pt idx="6112">
                  <c:v>6113</c:v>
                </c:pt>
                <c:pt idx="6113">
                  <c:v>6114</c:v>
                </c:pt>
                <c:pt idx="6114">
                  <c:v>6115</c:v>
                </c:pt>
                <c:pt idx="6115">
                  <c:v>6116</c:v>
                </c:pt>
                <c:pt idx="6116">
                  <c:v>6117</c:v>
                </c:pt>
                <c:pt idx="6117">
                  <c:v>6118</c:v>
                </c:pt>
                <c:pt idx="6118">
                  <c:v>6119</c:v>
                </c:pt>
                <c:pt idx="6119">
                  <c:v>6120</c:v>
                </c:pt>
                <c:pt idx="6120">
                  <c:v>6121</c:v>
                </c:pt>
                <c:pt idx="6121">
                  <c:v>6122</c:v>
                </c:pt>
                <c:pt idx="6122">
                  <c:v>6123</c:v>
                </c:pt>
                <c:pt idx="6123">
                  <c:v>6124</c:v>
                </c:pt>
                <c:pt idx="6124">
                  <c:v>6125</c:v>
                </c:pt>
                <c:pt idx="6125">
                  <c:v>6126</c:v>
                </c:pt>
                <c:pt idx="6126">
                  <c:v>6127</c:v>
                </c:pt>
                <c:pt idx="6127">
                  <c:v>6128</c:v>
                </c:pt>
                <c:pt idx="6128">
                  <c:v>6129</c:v>
                </c:pt>
                <c:pt idx="6129">
                  <c:v>6130</c:v>
                </c:pt>
                <c:pt idx="6130">
                  <c:v>6131</c:v>
                </c:pt>
                <c:pt idx="6131">
                  <c:v>6132</c:v>
                </c:pt>
                <c:pt idx="6132">
                  <c:v>6133</c:v>
                </c:pt>
                <c:pt idx="6133">
                  <c:v>6134</c:v>
                </c:pt>
                <c:pt idx="6134">
                  <c:v>6135</c:v>
                </c:pt>
                <c:pt idx="6135">
                  <c:v>6136</c:v>
                </c:pt>
                <c:pt idx="6136">
                  <c:v>6137</c:v>
                </c:pt>
                <c:pt idx="6137">
                  <c:v>6138</c:v>
                </c:pt>
                <c:pt idx="6138">
                  <c:v>6139</c:v>
                </c:pt>
                <c:pt idx="6139">
                  <c:v>6140</c:v>
                </c:pt>
                <c:pt idx="6140">
                  <c:v>6141</c:v>
                </c:pt>
                <c:pt idx="6141">
                  <c:v>6142</c:v>
                </c:pt>
                <c:pt idx="6142">
                  <c:v>6143</c:v>
                </c:pt>
                <c:pt idx="6143">
                  <c:v>6144</c:v>
                </c:pt>
                <c:pt idx="6144">
                  <c:v>6145</c:v>
                </c:pt>
                <c:pt idx="6145">
                  <c:v>6146</c:v>
                </c:pt>
                <c:pt idx="6146">
                  <c:v>6147</c:v>
                </c:pt>
                <c:pt idx="6147">
                  <c:v>6148</c:v>
                </c:pt>
                <c:pt idx="6148">
                  <c:v>6149</c:v>
                </c:pt>
                <c:pt idx="6149">
                  <c:v>6150</c:v>
                </c:pt>
                <c:pt idx="6150">
                  <c:v>6151</c:v>
                </c:pt>
                <c:pt idx="6151">
                  <c:v>6152</c:v>
                </c:pt>
                <c:pt idx="6152">
                  <c:v>6153</c:v>
                </c:pt>
                <c:pt idx="6153">
                  <c:v>6154</c:v>
                </c:pt>
                <c:pt idx="6154">
                  <c:v>6155</c:v>
                </c:pt>
                <c:pt idx="6155">
                  <c:v>6156</c:v>
                </c:pt>
                <c:pt idx="6156">
                  <c:v>6157</c:v>
                </c:pt>
                <c:pt idx="6157">
                  <c:v>6158</c:v>
                </c:pt>
                <c:pt idx="6158">
                  <c:v>6159</c:v>
                </c:pt>
                <c:pt idx="6159">
                  <c:v>6160</c:v>
                </c:pt>
                <c:pt idx="6160">
                  <c:v>6161</c:v>
                </c:pt>
                <c:pt idx="6161">
                  <c:v>6162</c:v>
                </c:pt>
                <c:pt idx="6162">
                  <c:v>6163</c:v>
                </c:pt>
                <c:pt idx="6163">
                  <c:v>6164</c:v>
                </c:pt>
                <c:pt idx="6164">
                  <c:v>6165</c:v>
                </c:pt>
                <c:pt idx="6165">
                  <c:v>6166</c:v>
                </c:pt>
                <c:pt idx="6166">
                  <c:v>6167</c:v>
                </c:pt>
                <c:pt idx="6167">
                  <c:v>6168</c:v>
                </c:pt>
                <c:pt idx="6168">
                  <c:v>6169</c:v>
                </c:pt>
                <c:pt idx="6169">
                  <c:v>6170</c:v>
                </c:pt>
                <c:pt idx="6170">
                  <c:v>6171</c:v>
                </c:pt>
                <c:pt idx="6171">
                  <c:v>6172</c:v>
                </c:pt>
                <c:pt idx="6172">
                  <c:v>6173</c:v>
                </c:pt>
                <c:pt idx="6173">
                  <c:v>6174</c:v>
                </c:pt>
                <c:pt idx="6174">
                  <c:v>6175</c:v>
                </c:pt>
                <c:pt idx="6175">
                  <c:v>6176</c:v>
                </c:pt>
                <c:pt idx="6176">
                  <c:v>6177</c:v>
                </c:pt>
                <c:pt idx="6177">
                  <c:v>6178</c:v>
                </c:pt>
                <c:pt idx="6178">
                  <c:v>6179</c:v>
                </c:pt>
                <c:pt idx="6179">
                  <c:v>6180</c:v>
                </c:pt>
                <c:pt idx="6180">
                  <c:v>6181</c:v>
                </c:pt>
                <c:pt idx="6181">
                  <c:v>6182</c:v>
                </c:pt>
                <c:pt idx="6182">
                  <c:v>6183</c:v>
                </c:pt>
                <c:pt idx="6183">
                  <c:v>6184</c:v>
                </c:pt>
                <c:pt idx="6184">
                  <c:v>6185</c:v>
                </c:pt>
                <c:pt idx="6185">
                  <c:v>6186</c:v>
                </c:pt>
                <c:pt idx="6186">
                  <c:v>6187</c:v>
                </c:pt>
                <c:pt idx="6187">
                  <c:v>6188</c:v>
                </c:pt>
                <c:pt idx="6188">
                  <c:v>6189</c:v>
                </c:pt>
                <c:pt idx="6189">
                  <c:v>6190</c:v>
                </c:pt>
                <c:pt idx="6190">
                  <c:v>6191</c:v>
                </c:pt>
                <c:pt idx="6191">
                  <c:v>6192</c:v>
                </c:pt>
                <c:pt idx="6192">
                  <c:v>6193</c:v>
                </c:pt>
                <c:pt idx="6193">
                  <c:v>6194</c:v>
                </c:pt>
                <c:pt idx="6194">
                  <c:v>6195</c:v>
                </c:pt>
                <c:pt idx="6195">
                  <c:v>6196</c:v>
                </c:pt>
                <c:pt idx="6196">
                  <c:v>6197</c:v>
                </c:pt>
                <c:pt idx="6197">
                  <c:v>6198</c:v>
                </c:pt>
                <c:pt idx="6198">
                  <c:v>6199</c:v>
                </c:pt>
                <c:pt idx="6199">
                  <c:v>6200</c:v>
                </c:pt>
                <c:pt idx="6200">
                  <c:v>6201</c:v>
                </c:pt>
                <c:pt idx="6201">
                  <c:v>6202</c:v>
                </c:pt>
                <c:pt idx="6202">
                  <c:v>6203</c:v>
                </c:pt>
                <c:pt idx="6203">
                  <c:v>6204</c:v>
                </c:pt>
                <c:pt idx="6204">
                  <c:v>6205</c:v>
                </c:pt>
                <c:pt idx="6205">
                  <c:v>6206</c:v>
                </c:pt>
                <c:pt idx="6206">
                  <c:v>6207</c:v>
                </c:pt>
                <c:pt idx="6207">
                  <c:v>6208</c:v>
                </c:pt>
                <c:pt idx="6208">
                  <c:v>6209</c:v>
                </c:pt>
                <c:pt idx="6209">
                  <c:v>6210</c:v>
                </c:pt>
                <c:pt idx="6210">
                  <c:v>6211</c:v>
                </c:pt>
                <c:pt idx="6211">
                  <c:v>6212</c:v>
                </c:pt>
                <c:pt idx="6212">
                  <c:v>6213</c:v>
                </c:pt>
                <c:pt idx="6213">
                  <c:v>6214</c:v>
                </c:pt>
                <c:pt idx="6214">
                  <c:v>6215</c:v>
                </c:pt>
                <c:pt idx="6215">
                  <c:v>6216</c:v>
                </c:pt>
                <c:pt idx="6216">
                  <c:v>6217</c:v>
                </c:pt>
                <c:pt idx="6217">
                  <c:v>6218</c:v>
                </c:pt>
                <c:pt idx="6218">
                  <c:v>6219</c:v>
                </c:pt>
                <c:pt idx="6219">
                  <c:v>6220</c:v>
                </c:pt>
                <c:pt idx="6220">
                  <c:v>6221</c:v>
                </c:pt>
                <c:pt idx="6221">
                  <c:v>6222</c:v>
                </c:pt>
                <c:pt idx="6222">
                  <c:v>6223</c:v>
                </c:pt>
                <c:pt idx="6223">
                  <c:v>6224</c:v>
                </c:pt>
                <c:pt idx="6224">
                  <c:v>6225</c:v>
                </c:pt>
                <c:pt idx="6225">
                  <c:v>6226</c:v>
                </c:pt>
                <c:pt idx="6226">
                  <c:v>6227</c:v>
                </c:pt>
                <c:pt idx="6227">
                  <c:v>6228</c:v>
                </c:pt>
                <c:pt idx="6228">
                  <c:v>6229</c:v>
                </c:pt>
                <c:pt idx="6229">
                  <c:v>6230</c:v>
                </c:pt>
                <c:pt idx="6230">
                  <c:v>6231</c:v>
                </c:pt>
                <c:pt idx="6231">
                  <c:v>6232</c:v>
                </c:pt>
                <c:pt idx="6232">
                  <c:v>6233</c:v>
                </c:pt>
                <c:pt idx="6233">
                  <c:v>6234</c:v>
                </c:pt>
                <c:pt idx="6234">
                  <c:v>6235</c:v>
                </c:pt>
                <c:pt idx="6235">
                  <c:v>6236</c:v>
                </c:pt>
                <c:pt idx="6236">
                  <c:v>6237</c:v>
                </c:pt>
                <c:pt idx="6237">
                  <c:v>6238</c:v>
                </c:pt>
                <c:pt idx="6238">
                  <c:v>6239</c:v>
                </c:pt>
                <c:pt idx="6239">
                  <c:v>6240</c:v>
                </c:pt>
                <c:pt idx="6240">
                  <c:v>6241</c:v>
                </c:pt>
                <c:pt idx="6241">
                  <c:v>6242</c:v>
                </c:pt>
                <c:pt idx="6242">
                  <c:v>6243</c:v>
                </c:pt>
                <c:pt idx="6243">
                  <c:v>6244</c:v>
                </c:pt>
                <c:pt idx="6244">
                  <c:v>6245</c:v>
                </c:pt>
                <c:pt idx="6245">
                  <c:v>6246</c:v>
                </c:pt>
                <c:pt idx="6246">
                  <c:v>6247</c:v>
                </c:pt>
                <c:pt idx="6247">
                  <c:v>6248</c:v>
                </c:pt>
                <c:pt idx="6248">
                  <c:v>6249</c:v>
                </c:pt>
                <c:pt idx="6249">
                  <c:v>6250</c:v>
                </c:pt>
                <c:pt idx="6250">
                  <c:v>6251</c:v>
                </c:pt>
                <c:pt idx="6251">
                  <c:v>6252</c:v>
                </c:pt>
                <c:pt idx="6252">
                  <c:v>6253</c:v>
                </c:pt>
                <c:pt idx="6253">
                  <c:v>6254</c:v>
                </c:pt>
                <c:pt idx="6254">
                  <c:v>6255</c:v>
                </c:pt>
                <c:pt idx="6255">
                  <c:v>6256</c:v>
                </c:pt>
                <c:pt idx="6256">
                  <c:v>6257</c:v>
                </c:pt>
                <c:pt idx="6257">
                  <c:v>6258</c:v>
                </c:pt>
                <c:pt idx="6258">
                  <c:v>6259</c:v>
                </c:pt>
                <c:pt idx="6259">
                  <c:v>6260</c:v>
                </c:pt>
                <c:pt idx="6260">
                  <c:v>6261</c:v>
                </c:pt>
                <c:pt idx="6261">
                  <c:v>6262</c:v>
                </c:pt>
                <c:pt idx="6262">
                  <c:v>6263</c:v>
                </c:pt>
                <c:pt idx="6263">
                  <c:v>6264</c:v>
                </c:pt>
                <c:pt idx="6264">
                  <c:v>6265</c:v>
                </c:pt>
                <c:pt idx="6265">
                  <c:v>6266</c:v>
                </c:pt>
                <c:pt idx="6266">
                  <c:v>6267</c:v>
                </c:pt>
                <c:pt idx="6267">
                  <c:v>6268</c:v>
                </c:pt>
                <c:pt idx="6268">
                  <c:v>6269</c:v>
                </c:pt>
                <c:pt idx="6269">
                  <c:v>6270</c:v>
                </c:pt>
                <c:pt idx="6270">
                  <c:v>6271</c:v>
                </c:pt>
                <c:pt idx="6271">
                  <c:v>6272</c:v>
                </c:pt>
                <c:pt idx="6272">
                  <c:v>6273</c:v>
                </c:pt>
                <c:pt idx="6273">
                  <c:v>6274</c:v>
                </c:pt>
                <c:pt idx="6274">
                  <c:v>6275</c:v>
                </c:pt>
                <c:pt idx="6275">
                  <c:v>6276</c:v>
                </c:pt>
                <c:pt idx="6276">
                  <c:v>6277</c:v>
                </c:pt>
                <c:pt idx="6277">
                  <c:v>6278</c:v>
                </c:pt>
                <c:pt idx="6278">
                  <c:v>6279</c:v>
                </c:pt>
                <c:pt idx="6279">
                  <c:v>6280</c:v>
                </c:pt>
                <c:pt idx="6280">
                  <c:v>6281</c:v>
                </c:pt>
                <c:pt idx="6281">
                  <c:v>6282</c:v>
                </c:pt>
                <c:pt idx="6282">
                  <c:v>6283</c:v>
                </c:pt>
                <c:pt idx="6283">
                  <c:v>6284</c:v>
                </c:pt>
                <c:pt idx="6284">
                  <c:v>6285</c:v>
                </c:pt>
                <c:pt idx="6285">
                  <c:v>6286</c:v>
                </c:pt>
                <c:pt idx="6286">
                  <c:v>6287</c:v>
                </c:pt>
                <c:pt idx="6287">
                  <c:v>6288</c:v>
                </c:pt>
                <c:pt idx="6288">
                  <c:v>6289</c:v>
                </c:pt>
                <c:pt idx="6289">
                  <c:v>6290</c:v>
                </c:pt>
                <c:pt idx="6290">
                  <c:v>6291</c:v>
                </c:pt>
                <c:pt idx="6291">
                  <c:v>6292</c:v>
                </c:pt>
                <c:pt idx="6292">
                  <c:v>6293</c:v>
                </c:pt>
                <c:pt idx="6293">
                  <c:v>6294</c:v>
                </c:pt>
                <c:pt idx="6294">
                  <c:v>6295</c:v>
                </c:pt>
                <c:pt idx="6295">
                  <c:v>6296</c:v>
                </c:pt>
                <c:pt idx="6296">
                  <c:v>6297</c:v>
                </c:pt>
                <c:pt idx="6297">
                  <c:v>6298</c:v>
                </c:pt>
                <c:pt idx="6298">
                  <c:v>6299</c:v>
                </c:pt>
                <c:pt idx="6299">
                  <c:v>6300</c:v>
                </c:pt>
                <c:pt idx="6300">
                  <c:v>6301</c:v>
                </c:pt>
                <c:pt idx="6301">
                  <c:v>6302</c:v>
                </c:pt>
                <c:pt idx="6302">
                  <c:v>6303</c:v>
                </c:pt>
                <c:pt idx="6303">
                  <c:v>6304</c:v>
                </c:pt>
                <c:pt idx="6304">
                  <c:v>6305</c:v>
                </c:pt>
                <c:pt idx="6305">
                  <c:v>6306</c:v>
                </c:pt>
                <c:pt idx="6306">
                  <c:v>6307</c:v>
                </c:pt>
                <c:pt idx="6307">
                  <c:v>6308</c:v>
                </c:pt>
                <c:pt idx="6308">
                  <c:v>6309</c:v>
                </c:pt>
                <c:pt idx="6309">
                  <c:v>6310</c:v>
                </c:pt>
                <c:pt idx="6310">
                  <c:v>6311</c:v>
                </c:pt>
                <c:pt idx="6311">
                  <c:v>6312</c:v>
                </c:pt>
                <c:pt idx="6312">
                  <c:v>6313</c:v>
                </c:pt>
                <c:pt idx="6313">
                  <c:v>6314</c:v>
                </c:pt>
                <c:pt idx="6314">
                  <c:v>6315</c:v>
                </c:pt>
                <c:pt idx="6315">
                  <c:v>6316</c:v>
                </c:pt>
                <c:pt idx="6316">
                  <c:v>6317</c:v>
                </c:pt>
                <c:pt idx="6317">
                  <c:v>6318</c:v>
                </c:pt>
                <c:pt idx="6318">
                  <c:v>6319</c:v>
                </c:pt>
                <c:pt idx="6319">
                  <c:v>6320</c:v>
                </c:pt>
                <c:pt idx="6320">
                  <c:v>6321</c:v>
                </c:pt>
                <c:pt idx="6321">
                  <c:v>6322</c:v>
                </c:pt>
                <c:pt idx="6322">
                  <c:v>6323</c:v>
                </c:pt>
                <c:pt idx="6323">
                  <c:v>6324</c:v>
                </c:pt>
                <c:pt idx="6324">
                  <c:v>6325</c:v>
                </c:pt>
                <c:pt idx="6325">
                  <c:v>6326</c:v>
                </c:pt>
                <c:pt idx="6326">
                  <c:v>6327</c:v>
                </c:pt>
                <c:pt idx="6327">
                  <c:v>6328</c:v>
                </c:pt>
                <c:pt idx="6328">
                  <c:v>6329</c:v>
                </c:pt>
                <c:pt idx="6329">
                  <c:v>6330</c:v>
                </c:pt>
                <c:pt idx="6330">
                  <c:v>6331</c:v>
                </c:pt>
                <c:pt idx="6331">
                  <c:v>6332</c:v>
                </c:pt>
                <c:pt idx="6332">
                  <c:v>6333</c:v>
                </c:pt>
                <c:pt idx="6333">
                  <c:v>6334</c:v>
                </c:pt>
                <c:pt idx="6334">
                  <c:v>6335</c:v>
                </c:pt>
                <c:pt idx="6335">
                  <c:v>6336</c:v>
                </c:pt>
                <c:pt idx="6336">
                  <c:v>6337</c:v>
                </c:pt>
                <c:pt idx="6337">
                  <c:v>6338</c:v>
                </c:pt>
                <c:pt idx="6338">
                  <c:v>6339</c:v>
                </c:pt>
                <c:pt idx="6339">
                  <c:v>6340</c:v>
                </c:pt>
                <c:pt idx="6340">
                  <c:v>6341</c:v>
                </c:pt>
                <c:pt idx="6341">
                  <c:v>6342</c:v>
                </c:pt>
                <c:pt idx="6342">
                  <c:v>6343</c:v>
                </c:pt>
                <c:pt idx="6343">
                  <c:v>6344</c:v>
                </c:pt>
                <c:pt idx="6344">
                  <c:v>6345</c:v>
                </c:pt>
                <c:pt idx="6345">
                  <c:v>6346</c:v>
                </c:pt>
                <c:pt idx="6346">
                  <c:v>6347</c:v>
                </c:pt>
                <c:pt idx="6347">
                  <c:v>6348</c:v>
                </c:pt>
                <c:pt idx="6348">
                  <c:v>6349</c:v>
                </c:pt>
                <c:pt idx="6349">
                  <c:v>6350</c:v>
                </c:pt>
                <c:pt idx="6350">
                  <c:v>6351</c:v>
                </c:pt>
                <c:pt idx="6351">
                  <c:v>6352</c:v>
                </c:pt>
                <c:pt idx="6352">
                  <c:v>6353</c:v>
                </c:pt>
                <c:pt idx="6353">
                  <c:v>6354</c:v>
                </c:pt>
                <c:pt idx="6354">
                  <c:v>6355</c:v>
                </c:pt>
                <c:pt idx="6355">
                  <c:v>6356</c:v>
                </c:pt>
                <c:pt idx="6356">
                  <c:v>6357</c:v>
                </c:pt>
                <c:pt idx="6357">
                  <c:v>6358</c:v>
                </c:pt>
                <c:pt idx="6358">
                  <c:v>6359</c:v>
                </c:pt>
                <c:pt idx="6359">
                  <c:v>6360</c:v>
                </c:pt>
                <c:pt idx="6360">
                  <c:v>6361</c:v>
                </c:pt>
                <c:pt idx="6361">
                  <c:v>6362</c:v>
                </c:pt>
                <c:pt idx="6362">
                  <c:v>6363</c:v>
                </c:pt>
                <c:pt idx="6363">
                  <c:v>6364</c:v>
                </c:pt>
                <c:pt idx="6364">
                  <c:v>6365</c:v>
                </c:pt>
                <c:pt idx="6365">
                  <c:v>6366</c:v>
                </c:pt>
                <c:pt idx="6366">
                  <c:v>6367</c:v>
                </c:pt>
                <c:pt idx="6367">
                  <c:v>6368</c:v>
                </c:pt>
                <c:pt idx="6368">
                  <c:v>6369</c:v>
                </c:pt>
                <c:pt idx="6369">
                  <c:v>6370</c:v>
                </c:pt>
                <c:pt idx="6370">
                  <c:v>6371</c:v>
                </c:pt>
                <c:pt idx="6371">
                  <c:v>6372</c:v>
                </c:pt>
                <c:pt idx="6372">
                  <c:v>6373</c:v>
                </c:pt>
                <c:pt idx="6373">
                  <c:v>6374</c:v>
                </c:pt>
                <c:pt idx="6374">
                  <c:v>6375</c:v>
                </c:pt>
                <c:pt idx="6375">
                  <c:v>6376</c:v>
                </c:pt>
                <c:pt idx="6376">
                  <c:v>6377</c:v>
                </c:pt>
                <c:pt idx="6377">
                  <c:v>6378</c:v>
                </c:pt>
                <c:pt idx="6378">
                  <c:v>6379</c:v>
                </c:pt>
                <c:pt idx="6379">
                  <c:v>6380</c:v>
                </c:pt>
                <c:pt idx="6380">
                  <c:v>6381</c:v>
                </c:pt>
                <c:pt idx="6381">
                  <c:v>6382</c:v>
                </c:pt>
                <c:pt idx="6382">
                  <c:v>6383</c:v>
                </c:pt>
                <c:pt idx="6383">
                  <c:v>6384</c:v>
                </c:pt>
                <c:pt idx="6384">
                  <c:v>6385</c:v>
                </c:pt>
                <c:pt idx="6385">
                  <c:v>6386</c:v>
                </c:pt>
                <c:pt idx="6386">
                  <c:v>6387</c:v>
                </c:pt>
                <c:pt idx="6387">
                  <c:v>6388</c:v>
                </c:pt>
                <c:pt idx="6388">
                  <c:v>6389</c:v>
                </c:pt>
                <c:pt idx="6389">
                  <c:v>6390</c:v>
                </c:pt>
                <c:pt idx="6390">
                  <c:v>6391</c:v>
                </c:pt>
                <c:pt idx="6391">
                  <c:v>6392</c:v>
                </c:pt>
                <c:pt idx="6392">
                  <c:v>6393</c:v>
                </c:pt>
                <c:pt idx="6393">
                  <c:v>6394</c:v>
                </c:pt>
                <c:pt idx="6394">
                  <c:v>6395</c:v>
                </c:pt>
                <c:pt idx="6395">
                  <c:v>6396</c:v>
                </c:pt>
                <c:pt idx="6396">
                  <c:v>6397</c:v>
                </c:pt>
                <c:pt idx="6397">
                  <c:v>6398</c:v>
                </c:pt>
                <c:pt idx="6398">
                  <c:v>6399</c:v>
                </c:pt>
                <c:pt idx="6399">
                  <c:v>6400</c:v>
                </c:pt>
                <c:pt idx="6400">
                  <c:v>6401</c:v>
                </c:pt>
                <c:pt idx="6401">
                  <c:v>6402</c:v>
                </c:pt>
                <c:pt idx="6402">
                  <c:v>6403</c:v>
                </c:pt>
                <c:pt idx="6403">
                  <c:v>6404</c:v>
                </c:pt>
                <c:pt idx="6404">
                  <c:v>6405</c:v>
                </c:pt>
                <c:pt idx="6405">
                  <c:v>6406</c:v>
                </c:pt>
                <c:pt idx="6406">
                  <c:v>6407</c:v>
                </c:pt>
                <c:pt idx="6407">
                  <c:v>6408</c:v>
                </c:pt>
                <c:pt idx="6408">
                  <c:v>6409</c:v>
                </c:pt>
                <c:pt idx="6409">
                  <c:v>6410</c:v>
                </c:pt>
                <c:pt idx="6410">
                  <c:v>6411</c:v>
                </c:pt>
                <c:pt idx="6411">
                  <c:v>6412</c:v>
                </c:pt>
                <c:pt idx="6412">
                  <c:v>6413</c:v>
                </c:pt>
                <c:pt idx="6413">
                  <c:v>6414</c:v>
                </c:pt>
                <c:pt idx="6414">
                  <c:v>6415</c:v>
                </c:pt>
                <c:pt idx="6415">
                  <c:v>6416</c:v>
                </c:pt>
                <c:pt idx="6416">
                  <c:v>6417</c:v>
                </c:pt>
                <c:pt idx="6417">
                  <c:v>6418</c:v>
                </c:pt>
                <c:pt idx="6418">
                  <c:v>6419</c:v>
                </c:pt>
                <c:pt idx="6419">
                  <c:v>6420</c:v>
                </c:pt>
                <c:pt idx="6420">
                  <c:v>6421</c:v>
                </c:pt>
                <c:pt idx="6421">
                  <c:v>6422</c:v>
                </c:pt>
                <c:pt idx="6422">
                  <c:v>6423</c:v>
                </c:pt>
                <c:pt idx="6423">
                  <c:v>6424</c:v>
                </c:pt>
                <c:pt idx="6424">
                  <c:v>6425</c:v>
                </c:pt>
                <c:pt idx="6425">
                  <c:v>6426</c:v>
                </c:pt>
                <c:pt idx="6426">
                  <c:v>6427</c:v>
                </c:pt>
                <c:pt idx="6427">
                  <c:v>6428</c:v>
                </c:pt>
                <c:pt idx="6428">
                  <c:v>6429</c:v>
                </c:pt>
                <c:pt idx="6429">
                  <c:v>6430</c:v>
                </c:pt>
                <c:pt idx="6430">
                  <c:v>6431</c:v>
                </c:pt>
                <c:pt idx="6431">
                  <c:v>6432</c:v>
                </c:pt>
                <c:pt idx="6432">
                  <c:v>6433</c:v>
                </c:pt>
                <c:pt idx="6433">
                  <c:v>6434</c:v>
                </c:pt>
                <c:pt idx="6434">
                  <c:v>6435</c:v>
                </c:pt>
                <c:pt idx="6435">
                  <c:v>6436</c:v>
                </c:pt>
                <c:pt idx="6436">
                  <c:v>6437</c:v>
                </c:pt>
                <c:pt idx="6437">
                  <c:v>6438</c:v>
                </c:pt>
                <c:pt idx="6438">
                  <c:v>6439</c:v>
                </c:pt>
                <c:pt idx="6439">
                  <c:v>6440</c:v>
                </c:pt>
                <c:pt idx="6440">
                  <c:v>6441</c:v>
                </c:pt>
                <c:pt idx="6441">
                  <c:v>6442</c:v>
                </c:pt>
                <c:pt idx="6442">
                  <c:v>6443</c:v>
                </c:pt>
                <c:pt idx="6443">
                  <c:v>6444</c:v>
                </c:pt>
                <c:pt idx="6444">
                  <c:v>6445</c:v>
                </c:pt>
                <c:pt idx="6445">
                  <c:v>6446</c:v>
                </c:pt>
                <c:pt idx="6446">
                  <c:v>6447</c:v>
                </c:pt>
                <c:pt idx="6447">
                  <c:v>6448</c:v>
                </c:pt>
                <c:pt idx="6448">
                  <c:v>6449</c:v>
                </c:pt>
                <c:pt idx="6449">
                  <c:v>6450</c:v>
                </c:pt>
                <c:pt idx="6450">
                  <c:v>6451</c:v>
                </c:pt>
                <c:pt idx="6451">
                  <c:v>6452</c:v>
                </c:pt>
                <c:pt idx="6452">
                  <c:v>6453</c:v>
                </c:pt>
                <c:pt idx="6453">
                  <c:v>6454</c:v>
                </c:pt>
                <c:pt idx="6454">
                  <c:v>6455</c:v>
                </c:pt>
                <c:pt idx="6455">
                  <c:v>6456</c:v>
                </c:pt>
                <c:pt idx="6456">
                  <c:v>6457</c:v>
                </c:pt>
                <c:pt idx="6457">
                  <c:v>6458</c:v>
                </c:pt>
                <c:pt idx="6458">
                  <c:v>6459</c:v>
                </c:pt>
                <c:pt idx="6459">
                  <c:v>6460</c:v>
                </c:pt>
                <c:pt idx="6460">
                  <c:v>6461</c:v>
                </c:pt>
                <c:pt idx="6461">
                  <c:v>6462</c:v>
                </c:pt>
                <c:pt idx="6462">
                  <c:v>6463</c:v>
                </c:pt>
                <c:pt idx="6463">
                  <c:v>6464</c:v>
                </c:pt>
                <c:pt idx="6464">
                  <c:v>6465</c:v>
                </c:pt>
                <c:pt idx="6465">
                  <c:v>6466</c:v>
                </c:pt>
                <c:pt idx="6466">
                  <c:v>6467</c:v>
                </c:pt>
                <c:pt idx="6467">
                  <c:v>6468</c:v>
                </c:pt>
                <c:pt idx="6468">
                  <c:v>6469</c:v>
                </c:pt>
                <c:pt idx="6469">
                  <c:v>6470</c:v>
                </c:pt>
                <c:pt idx="6470">
                  <c:v>6471</c:v>
                </c:pt>
                <c:pt idx="6471">
                  <c:v>6472</c:v>
                </c:pt>
                <c:pt idx="6472">
                  <c:v>6473</c:v>
                </c:pt>
                <c:pt idx="6473">
                  <c:v>6474</c:v>
                </c:pt>
                <c:pt idx="6474">
                  <c:v>6475</c:v>
                </c:pt>
                <c:pt idx="6475">
                  <c:v>6476</c:v>
                </c:pt>
                <c:pt idx="6476">
                  <c:v>6477</c:v>
                </c:pt>
                <c:pt idx="6477">
                  <c:v>6478</c:v>
                </c:pt>
                <c:pt idx="6478">
                  <c:v>6479</c:v>
                </c:pt>
                <c:pt idx="6479">
                  <c:v>6480</c:v>
                </c:pt>
                <c:pt idx="6480">
                  <c:v>6481</c:v>
                </c:pt>
                <c:pt idx="6481">
                  <c:v>6482</c:v>
                </c:pt>
                <c:pt idx="6482">
                  <c:v>6483</c:v>
                </c:pt>
                <c:pt idx="6483">
                  <c:v>6484</c:v>
                </c:pt>
                <c:pt idx="6484">
                  <c:v>6485</c:v>
                </c:pt>
                <c:pt idx="6485">
                  <c:v>6486</c:v>
                </c:pt>
                <c:pt idx="6486">
                  <c:v>6487</c:v>
                </c:pt>
                <c:pt idx="6487">
                  <c:v>6488</c:v>
                </c:pt>
                <c:pt idx="6488">
                  <c:v>6489</c:v>
                </c:pt>
                <c:pt idx="6489">
                  <c:v>6490</c:v>
                </c:pt>
                <c:pt idx="6490">
                  <c:v>6491</c:v>
                </c:pt>
                <c:pt idx="6491">
                  <c:v>6492</c:v>
                </c:pt>
                <c:pt idx="6492">
                  <c:v>6493</c:v>
                </c:pt>
                <c:pt idx="6493">
                  <c:v>6494</c:v>
                </c:pt>
                <c:pt idx="6494">
                  <c:v>6495</c:v>
                </c:pt>
                <c:pt idx="6495">
                  <c:v>6496</c:v>
                </c:pt>
                <c:pt idx="6496">
                  <c:v>6497</c:v>
                </c:pt>
                <c:pt idx="6497">
                  <c:v>6498</c:v>
                </c:pt>
                <c:pt idx="6498">
                  <c:v>6499</c:v>
                </c:pt>
                <c:pt idx="6499">
                  <c:v>6500</c:v>
                </c:pt>
                <c:pt idx="6500">
                  <c:v>6501</c:v>
                </c:pt>
                <c:pt idx="6501">
                  <c:v>6502</c:v>
                </c:pt>
                <c:pt idx="6502">
                  <c:v>6503</c:v>
                </c:pt>
                <c:pt idx="6503">
                  <c:v>6504</c:v>
                </c:pt>
                <c:pt idx="6504">
                  <c:v>6505</c:v>
                </c:pt>
                <c:pt idx="6505">
                  <c:v>6506</c:v>
                </c:pt>
                <c:pt idx="6506">
                  <c:v>6507</c:v>
                </c:pt>
                <c:pt idx="6507">
                  <c:v>6508</c:v>
                </c:pt>
                <c:pt idx="6508">
                  <c:v>6509</c:v>
                </c:pt>
                <c:pt idx="6509">
                  <c:v>6510</c:v>
                </c:pt>
                <c:pt idx="6510">
                  <c:v>6511</c:v>
                </c:pt>
                <c:pt idx="6511">
                  <c:v>6512</c:v>
                </c:pt>
                <c:pt idx="6512">
                  <c:v>6513</c:v>
                </c:pt>
                <c:pt idx="6513">
                  <c:v>6514</c:v>
                </c:pt>
                <c:pt idx="6514">
                  <c:v>6515</c:v>
                </c:pt>
                <c:pt idx="6515">
                  <c:v>6516</c:v>
                </c:pt>
                <c:pt idx="6516">
                  <c:v>6517</c:v>
                </c:pt>
                <c:pt idx="6517">
                  <c:v>6518</c:v>
                </c:pt>
                <c:pt idx="6518">
                  <c:v>6519</c:v>
                </c:pt>
                <c:pt idx="6519">
                  <c:v>6520</c:v>
                </c:pt>
                <c:pt idx="6520">
                  <c:v>6521</c:v>
                </c:pt>
                <c:pt idx="6521">
                  <c:v>6522</c:v>
                </c:pt>
                <c:pt idx="6522">
                  <c:v>6523</c:v>
                </c:pt>
                <c:pt idx="6523">
                  <c:v>6524</c:v>
                </c:pt>
                <c:pt idx="6524">
                  <c:v>6525</c:v>
                </c:pt>
                <c:pt idx="6525">
                  <c:v>6526</c:v>
                </c:pt>
                <c:pt idx="6526">
                  <c:v>6527</c:v>
                </c:pt>
                <c:pt idx="6527">
                  <c:v>6528</c:v>
                </c:pt>
                <c:pt idx="6528">
                  <c:v>6529</c:v>
                </c:pt>
                <c:pt idx="6529">
                  <c:v>6530</c:v>
                </c:pt>
                <c:pt idx="6530">
                  <c:v>6531</c:v>
                </c:pt>
                <c:pt idx="6531">
                  <c:v>6532</c:v>
                </c:pt>
                <c:pt idx="6532">
                  <c:v>6533</c:v>
                </c:pt>
                <c:pt idx="6533">
                  <c:v>6534</c:v>
                </c:pt>
                <c:pt idx="6534">
                  <c:v>6535</c:v>
                </c:pt>
                <c:pt idx="6535">
                  <c:v>6536</c:v>
                </c:pt>
                <c:pt idx="6536">
                  <c:v>6537</c:v>
                </c:pt>
                <c:pt idx="6537">
                  <c:v>6538</c:v>
                </c:pt>
                <c:pt idx="6538">
                  <c:v>6539</c:v>
                </c:pt>
                <c:pt idx="6539">
                  <c:v>6540</c:v>
                </c:pt>
                <c:pt idx="6540">
                  <c:v>6541</c:v>
                </c:pt>
                <c:pt idx="6541">
                  <c:v>6542</c:v>
                </c:pt>
                <c:pt idx="6542">
                  <c:v>6543</c:v>
                </c:pt>
                <c:pt idx="6543">
                  <c:v>6544</c:v>
                </c:pt>
                <c:pt idx="6544">
                  <c:v>6545</c:v>
                </c:pt>
                <c:pt idx="6545">
                  <c:v>6546</c:v>
                </c:pt>
                <c:pt idx="6546">
                  <c:v>6547</c:v>
                </c:pt>
                <c:pt idx="6547">
                  <c:v>6548</c:v>
                </c:pt>
                <c:pt idx="6548">
                  <c:v>6549</c:v>
                </c:pt>
                <c:pt idx="6549">
                  <c:v>6550</c:v>
                </c:pt>
                <c:pt idx="6550">
                  <c:v>6551</c:v>
                </c:pt>
                <c:pt idx="6551">
                  <c:v>6552</c:v>
                </c:pt>
                <c:pt idx="6552">
                  <c:v>6553</c:v>
                </c:pt>
                <c:pt idx="6553">
                  <c:v>6554</c:v>
                </c:pt>
                <c:pt idx="6554">
                  <c:v>6555</c:v>
                </c:pt>
                <c:pt idx="6555">
                  <c:v>6556</c:v>
                </c:pt>
                <c:pt idx="6556">
                  <c:v>6557</c:v>
                </c:pt>
                <c:pt idx="6557">
                  <c:v>6558</c:v>
                </c:pt>
                <c:pt idx="6558">
                  <c:v>6559</c:v>
                </c:pt>
                <c:pt idx="6559">
                  <c:v>6560</c:v>
                </c:pt>
                <c:pt idx="6560">
                  <c:v>6561</c:v>
                </c:pt>
                <c:pt idx="6561">
                  <c:v>6562</c:v>
                </c:pt>
                <c:pt idx="6562">
                  <c:v>6563</c:v>
                </c:pt>
                <c:pt idx="6563">
                  <c:v>6564</c:v>
                </c:pt>
                <c:pt idx="6564">
                  <c:v>6565</c:v>
                </c:pt>
                <c:pt idx="6565">
                  <c:v>6566</c:v>
                </c:pt>
                <c:pt idx="6566">
                  <c:v>6567</c:v>
                </c:pt>
                <c:pt idx="6567">
                  <c:v>6568</c:v>
                </c:pt>
                <c:pt idx="6568">
                  <c:v>6569</c:v>
                </c:pt>
                <c:pt idx="6569">
                  <c:v>6570</c:v>
                </c:pt>
                <c:pt idx="6570">
                  <c:v>6571</c:v>
                </c:pt>
                <c:pt idx="6571">
                  <c:v>6572</c:v>
                </c:pt>
                <c:pt idx="6572">
                  <c:v>6573</c:v>
                </c:pt>
                <c:pt idx="6573">
                  <c:v>6574</c:v>
                </c:pt>
                <c:pt idx="6574">
                  <c:v>6575</c:v>
                </c:pt>
                <c:pt idx="6575">
                  <c:v>6576</c:v>
                </c:pt>
                <c:pt idx="6576">
                  <c:v>6577</c:v>
                </c:pt>
                <c:pt idx="6577">
                  <c:v>6578</c:v>
                </c:pt>
                <c:pt idx="6578">
                  <c:v>6579</c:v>
                </c:pt>
                <c:pt idx="6579">
                  <c:v>6580</c:v>
                </c:pt>
                <c:pt idx="6580">
                  <c:v>6581</c:v>
                </c:pt>
                <c:pt idx="6581">
                  <c:v>6582</c:v>
                </c:pt>
                <c:pt idx="6582">
                  <c:v>6583</c:v>
                </c:pt>
                <c:pt idx="6583">
                  <c:v>6584</c:v>
                </c:pt>
                <c:pt idx="6584">
                  <c:v>6585</c:v>
                </c:pt>
                <c:pt idx="6585">
                  <c:v>6586</c:v>
                </c:pt>
                <c:pt idx="6586">
                  <c:v>6587</c:v>
                </c:pt>
                <c:pt idx="6587">
                  <c:v>6588</c:v>
                </c:pt>
                <c:pt idx="6588">
                  <c:v>6589</c:v>
                </c:pt>
                <c:pt idx="6589">
                  <c:v>6590</c:v>
                </c:pt>
                <c:pt idx="6590">
                  <c:v>6591</c:v>
                </c:pt>
                <c:pt idx="6591">
                  <c:v>6592</c:v>
                </c:pt>
                <c:pt idx="6592">
                  <c:v>6593</c:v>
                </c:pt>
                <c:pt idx="6593">
                  <c:v>6594</c:v>
                </c:pt>
                <c:pt idx="6594">
                  <c:v>6595</c:v>
                </c:pt>
                <c:pt idx="6595">
                  <c:v>6596</c:v>
                </c:pt>
                <c:pt idx="6596">
                  <c:v>6597</c:v>
                </c:pt>
                <c:pt idx="6597">
                  <c:v>6598</c:v>
                </c:pt>
                <c:pt idx="6598">
                  <c:v>6599</c:v>
                </c:pt>
                <c:pt idx="6599">
                  <c:v>6600</c:v>
                </c:pt>
                <c:pt idx="6600">
                  <c:v>6601</c:v>
                </c:pt>
                <c:pt idx="6601">
                  <c:v>6602</c:v>
                </c:pt>
                <c:pt idx="6602">
                  <c:v>6603</c:v>
                </c:pt>
                <c:pt idx="6603">
                  <c:v>6604</c:v>
                </c:pt>
                <c:pt idx="6604">
                  <c:v>6605</c:v>
                </c:pt>
                <c:pt idx="6605">
                  <c:v>6606</c:v>
                </c:pt>
                <c:pt idx="6606">
                  <c:v>6607</c:v>
                </c:pt>
                <c:pt idx="6607">
                  <c:v>6608</c:v>
                </c:pt>
                <c:pt idx="6608">
                  <c:v>6609</c:v>
                </c:pt>
                <c:pt idx="6609">
                  <c:v>6610</c:v>
                </c:pt>
                <c:pt idx="6610">
                  <c:v>6611</c:v>
                </c:pt>
                <c:pt idx="6611">
                  <c:v>6612</c:v>
                </c:pt>
                <c:pt idx="6612">
                  <c:v>6613</c:v>
                </c:pt>
                <c:pt idx="6613">
                  <c:v>6614</c:v>
                </c:pt>
                <c:pt idx="6614">
                  <c:v>6615</c:v>
                </c:pt>
                <c:pt idx="6615">
                  <c:v>6616</c:v>
                </c:pt>
                <c:pt idx="6616">
                  <c:v>6617</c:v>
                </c:pt>
                <c:pt idx="6617">
                  <c:v>6618</c:v>
                </c:pt>
                <c:pt idx="6618">
                  <c:v>6619</c:v>
                </c:pt>
                <c:pt idx="6619">
                  <c:v>6620</c:v>
                </c:pt>
                <c:pt idx="6620">
                  <c:v>6621</c:v>
                </c:pt>
                <c:pt idx="6621">
                  <c:v>6622</c:v>
                </c:pt>
                <c:pt idx="6622">
                  <c:v>6623</c:v>
                </c:pt>
                <c:pt idx="6623">
                  <c:v>6624</c:v>
                </c:pt>
                <c:pt idx="6624">
                  <c:v>6625</c:v>
                </c:pt>
                <c:pt idx="6625">
                  <c:v>6626</c:v>
                </c:pt>
                <c:pt idx="6626">
                  <c:v>6627</c:v>
                </c:pt>
                <c:pt idx="6627">
                  <c:v>6628</c:v>
                </c:pt>
                <c:pt idx="6628">
                  <c:v>6629</c:v>
                </c:pt>
                <c:pt idx="6629">
                  <c:v>6630</c:v>
                </c:pt>
                <c:pt idx="6630">
                  <c:v>6631</c:v>
                </c:pt>
                <c:pt idx="6631">
                  <c:v>6632</c:v>
                </c:pt>
                <c:pt idx="6632">
                  <c:v>6633</c:v>
                </c:pt>
                <c:pt idx="6633">
                  <c:v>6634</c:v>
                </c:pt>
                <c:pt idx="6634">
                  <c:v>6635</c:v>
                </c:pt>
                <c:pt idx="6635">
                  <c:v>6636</c:v>
                </c:pt>
                <c:pt idx="6636">
                  <c:v>6637</c:v>
                </c:pt>
                <c:pt idx="6637">
                  <c:v>6638</c:v>
                </c:pt>
                <c:pt idx="6638">
                  <c:v>6639</c:v>
                </c:pt>
                <c:pt idx="6639">
                  <c:v>6640</c:v>
                </c:pt>
                <c:pt idx="6640">
                  <c:v>6641</c:v>
                </c:pt>
                <c:pt idx="6641">
                  <c:v>6642</c:v>
                </c:pt>
                <c:pt idx="6642">
                  <c:v>6643</c:v>
                </c:pt>
                <c:pt idx="6643">
                  <c:v>6644</c:v>
                </c:pt>
                <c:pt idx="6644">
                  <c:v>6645</c:v>
                </c:pt>
                <c:pt idx="6645">
                  <c:v>6646</c:v>
                </c:pt>
                <c:pt idx="6646">
                  <c:v>6647</c:v>
                </c:pt>
                <c:pt idx="6647">
                  <c:v>6648</c:v>
                </c:pt>
                <c:pt idx="6648">
                  <c:v>6649</c:v>
                </c:pt>
                <c:pt idx="6649">
                  <c:v>6650</c:v>
                </c:pt>
                <c:pt idx="6650">
                  <c:v>6651</c:v>
                </c:pt>
                <c:pt idx="6651">
                  <c:v>6652</c:v>
                </c:pt>
                <c:pt idx="6652">
                  <c:v>6653</c:v>
                </c:pt>
                <c:pt idx="6653">
                  <c:v>6654</c:v>
                </c:pt>
                <c:pt idx="6654">
                  <c:v>6655</c:v>
                </c:pt>
                <c:pt idx="6655">
                  <c:v>6656</c:v>
                </c:pt>
                <c:pt idx="6656">
                  <c:v>6657</c:v>
                </c:pt>
                <c:pt idx="6657">
                  <c:v>6658</c:v>
                </c:pt>
                <c:pt idx="6658">
                  <c:v>6659</c:v>
                </c:pt>
                <c:pt idx="6659">
                  <c:v>6660</c:v>
                </c:pt>
                <c:pt idx="6660">
                  <c:v>6661</c:v>
                </c:pt>
                <c:pt idx="6661">
                  <c:v>6662</c:v>
                </c:pt>
                <c:pt idx="6662">
                  <c:v>6663</c:v>
                </c:pt>
                <c:pt idx="6663">
                  <c:v>6664</c:v>
                </c:pt>
                <c:pt idx="6664">
                  <c:v>6665</c:v>
                </c:pt>
                <c:pt idx="6665">
                  <c:v>6666</c:v>
                </c:pt>
                <c:pt idx="6666">
                  <c:v>6667</c:v>
                </c:pt>
                <c:pt idx="6667">
                  <c:v>6668</c:v>
                </c:pt>
                <c:pt idx="6668">
                  <c:v>6669</c:v>
                </c:pt>
                <c:pt idx="6669">
                  <c:v>6670</c:v>
                </c:pt>
                <c:pt idx="6670">
                  <c:v>6671</c:v>
                </c:pt>
                <c:pt idx="6671">
                  <c:v>6672</c:v>
                </c:pt>
                <c:pt idx="6672">
                  <c:v>6673</c:v>
                </c:pt>
                <c:pt idx="6673">
                  <c:v>6674</c:v>
                </c:pt>
                <c:pt idx="6674">
                  <c:v>6675</c:v>
                </c:pt>
                <c:pt idx="6675">
                  <c:v>6676</c:v>
                </c:pt>
                <c:pt idx="6676">
                  <c:v>6677</c:v>
                </c:pt>
                <c:pt idx="6677">
                  <c:v>6678</c:v>
                </c:pt>
                <c:pt idx="6678">
                  <c:v>6679</c:v>
                </c:pt>
                <c:pt idx="6679">
                  <c:v>6680</c:v>
                </c:pt>
                <c:pt idx="6680">
                  <c:v>6681</c:v>
                </c:pt>
                <c:pt idx="6681">
                  <c:v>6682</c:v>
                </c:pt>
                <c:pt idx="6682">
                  <c:v>6683</c:v>
                </c:pt>
                <c:pt idx="6683">
                  <c:v>6684</c:v>
                </c:pt>
                <c:pt idx="6684">
                  <c:v>6685</c:v>
                </c:pt>
                <c:pt idx="6685">
                  <c:v>6686</c:v>
                </c:pt>
                <c:pt idx="6686">
                  <c:v>6687</c:v>
                </c:pt>
                <c:pt idx="6687">
                  <c:v>6688</c:v>
                </c:pt>
                <c:pt idx="6688">
                  <c:v>6689</c:v>
                </c:pt>
                <c:pt idx="6689">
                  <c:v>6690</c:v>
                </c:pt>
                <c:pt idx="6690">
                  <c:v>6691</c:v>
                </c:pt>
                <c:pt idx="6691">
                  <c:v>6692</c:v>
                </c:pt>
                <c:pt idx="6692">
                  <c:v>6693</c:v>
                </c:pt>
                <c:pt idx="6693">
                  <c:v>6694</c:v>
                </c:pt>
                <c:pt idx="6694">
                  <c:v>6695</c:v>
                </c:pt>
                <c:pt idx="6695">
                  <c:v>6696</c:v>
                </c:pt>
                <c:pt idx="6696">
                  <c:v>6697</c:v>
                </c:pt>
                <c:pt idx="6697">
                  <c:v>6698</c:v>
                </c:pt>
                <c:pt idx="6698">
                  <c:v>6699</c:v>
                </c:pt>
                <c:pt idx="6699">
                  <c:v>6700</c:v>
                </c:pt>
                <c:pt idx="6700">
                  <c:v>6701</c:v>
                </c:pt>
                <c:pt idx="6701">
                  <c:v>6702</c:v>
                </c:pt>
                <c:pt idx="6702">
                  <c:v>6703</c:v>
                </c:pt>
                <c:pt idx="6703">
                  <c:v>6704</c:v>
                </c:pt>
                <c:pt idx="6704">
                  <c:v>6705</c:v>
                </c:pt>
                <c:pt idx="6705">
                  <c:v>6706</c:v>
                </c:pt>
                <c:pt idx="6706">
                  <c:v>6707</c:v>
                </c:pt>
                <c:pt idx="6707">
                  <c:v>6708</c:v>
                </c:pt>
                <c:pt idx="6708">
                  <c:v>6709</c:v>
                </c:pt>
                <c:pt idx="6709">
                  <c:v>6710</c:v>
                </c:pt>
                <c:pt idx="6710">
                  <c:v>6711</c:v>
                </c:pt>
                <c:pt idx="6711">
                  <c:v>6712</c:v>
                </c:pt>
                <c:pt idx="6712">
                  <c:v>6713</c:v>
                </c:pt>
                <c:pt idx="6713">
                  <c:v>6714</c:v>
                </c:pt>
                <c:pt idx="6714">
                  <c:v>6715</c:v>
                </c:pt>
                <c:pt idx="6715">
                  <c:v>6716</c:v>
                </c:pt>
                <c:pt idx="6716">
                  <c:v>6717</c:v>
                </c:pt>
                <c:pt idx="6717">
                  <c:v>6718</c:v>
                </c:pt>
                <c:pt idx="6718">
                  <c:v>6719</c:v>
                </c:pt>
                <c:pt idx="6719">
                  <c:v>6720</c:v>
                </c:pt>
                <c:pt idx="6720">
                  <c:v>6721</c:v>
                </c:pt>
                <c:pt idx="6721">
                  <c:v>6722</c:v>
                </c:pt>
                <c:pt idx="6722">
                  <c:v>6723</c:v>
                </c:pt>
                <c:pt idx="6723">
                  <c:v>6724</c:v>
                </c:pt>
                <c:pt idx="6724">
                  <c:v>6725</c:v>
                </c:pt>
                <c:pt idx="6725">
                  <c:v>6726</c:v>
                </c:pt>
                <c:pt idx="6726">
                  <c:v>6727</c:v>
                </c:pt>
                <c:pt idx="6727">
                  <c:v>6728</c:v>
                </c:pt>
                <c:pt idx="6728">
                  <c:v>6729</c:v>
                </c:pt>
                <c:pt idx="6729">
                  <c:v>6730</c:v>
                </c:pt>
                <c:pt idx="6730">
                  <c:v>6731</c:v>
                </c:pt>
                <c:pt idx="6731">
                  <c:v>6732</c:v>
                </c:pt>
                <c:pt idx="6732">
                  <c:v>6733</c:v>
                </c:pt>
                <c:pt idx="6733">
                  <c:v>6734</c:v>
                </c:pt>
                <c:pt idx="6734">
                  <c:v>6735</c:v>
                </c:pt>
                <c:pt idx="6735">
                  <c:v>6736</c:v>
                </c:pt>
                <c:pt idx="6736">
                  <c:v>6737</c:v>
                </c:pt>
                <c:pt idx="6737">
                  <c:v>6738</c:v>
                </c:pt>
                <c:pt idx="6738">
                  <c:v>6739</c:v>
                </c:pt>
                <c:pt idx="6739">
                  <c:v>6740</c:v>
                </c:pt>
                <c:pt idx="6740">
                  <c:v>6741</c:v>
                </c:pt>
                <c:pt idx="6741">
                  <c:v>6742</c:v>
                </c:pt>
                <c:pt idx="6742">
                  <c:v>6743</c:v>
                </c:pt>
                <c:pt idx="6743">
                  <c:v>6744</c:v>
                </c:pt>
                <c:pt idx="6744">
                  <c:v>6745</c:v>
                </c:pt>
                <c:pt idx="6745">
                  <c:v>6746</c:v>
                </c:pt>
                <c:pt idx="6746">
                  <c:v>6747</c:v>
                </c:pt>
                <c:pt idx="6747">
                  <c:v>6748</c:v>
                </c:pt>
                <c:pt idx="6748">
                  <c:v>6749</c:v>
                </c:pt>
                <c:pt idx="6749">
                  <c:v>6750</c:v>
                </c:pt>
                <c:pt idx="6750">
                  <c:v>6751</c:v>
                </c:pt>
                <c:pt idx="6751">
                  <c:v>6752</c:v>
                </c:pt>
                <c:pt idx="6752">
                  <c:v>6753</c:v>
                </c:pt>
                <c:pt idx="6753">
                  <c:v>6754</c:v>
                </c:pt>
                <c:pt idx="6754">
                  <c:v>6755</c:v>
                </c:pt>
                <c:pt idx="6755">
                  <c:v>6756</c:v>
                </c:pt>
                <c:pt idx="6756">
                  <c:v>6757</c:v>
                </c:pt>
                <c:pt idx="6757">
                  <c:v>6758</c:v>
                </c:pt>
                <c:pt idx="6758">
                  <c:v>6759</c:v>
                </c:pt>
                <c:pt idx="6759">
                  <c:v>6760</c:v>
                </c:pt>
                <c:pt idx="6760">
                  <c:v>6761</c:v>
                </c:pt>
                <c:pt idx="6761">
                  <c:v>6762</c:v>
                </c:pt>
                <c:pt idx="6762">
                  <c:v>6763</c:v>
                </c:pt>
                <c:pt idx="6763">
                  <c:v>6764</c:v>
                </c:pt>
                <c:pt idx="6764">
                  <c:v>6765</c:v>
                </c:pt>
                <c:pt idx="6765">
                  <c:v>6766</c:v>
                </c:pt>
                <c:pt idx="6766">
                  <c:v>6767</c:v>
                </c:pt>
                <c:pt idx="6767">
                  <c:v>6768</c:v>
                </c:pt>
                <c:pt idx="6768">
                  <c:v>6769</c:v>
                </c:pt>
                <c:pt idx="6769">
                  <c:v>6770</c:v>
                </c:pt>
                <c:pt idx="6770">
                  <c:v>6771</c:v>
                </c:pt>
                <c:pt idx="6771">
                  <c:v>6772</c:v>
                </c:pt>
                <c:pt idx="6772">
                  <c:v>6773</c:v>
                </c:pt>
                <c:pt idx="6773">
                  <c:v>6774</c:v>
                </c:pt>
                <c:pt idx="6774">
                  <c:v>6775</c:v>
                </c:pt>
                <c:pt idx="6775">
                  <c:v>6776</c:v>
                </c:pt>
                <c:pt idx="6776">
                  <c:v>6777</c:v>
                </c:pt>
                <c:pt idx="6777">
                  <c:v>6778</c:v>
                </c:pt>
                <c:pt idx="6778">
                  <c:v>6779</c:v>
                </c:pt>
                <c:pt idx="6779">
                  <c:v>6780</c:v>
                </c:pt>
                <c:pt idx="6780">
                  <c:v>6781</c:v>
                </c:pt>
                <c:pt idx="6781">
                  <c:v>6782</c:v>
                </c:pt>
                <c:pt idx="6782">
                  <c:v>6783</c:v>
                </c:pt>
                <c:pt idx="6783">
                  <c:v>6784</c:v>
                </c:pt>
                <c:pt idx="6784">
                  <c:v>6785</c:v>
                </c:pt>
                <c:pt idx="6785">
                  <c:v>6786</c:v>
                </c:pt>
                <c:pt idx="6786">
                  <c:v>6787</c:v>
                </c:pt>
                <c:pt idx="6787">
                  <c:v>6788</c:v>
                </c:pt>
                <c:pt idx="6788">
                  <c:v>6789</c:v>
                </c:pt>
                <c:pt idx="6789">
                  <c:v>6790</c:v>
                </c:pt>
                <c:pt idx="6790">
                  <c:v>6791</c:v>
                </c:pt>
                <c:pt idx="6791">
                  <c:v>6792</c:v>
                </c:pt>
                <c:pt idx="6792">
                  <c:v>6793</c:v>
                </c:pt>
                <c:pt idx="6793">
                  <c:v>6794</c:v>
                </c:pt>
                <c:pt idx="6794">
                  <c:v>6795</c:v>
                </c:pt>
                <c:pt idx="6795">
                  <c:v>6796</c:v>
                </c:pt>
                <c:pt idx="6796">
                  <c:v>6797</c:v>
                </c:pt>
                <c:pt idx="6797">
                  <c:v>6798</c:v>
                </c:pt>
                <c:pt idx="6798">
                  <c:v>6799</c:v>
                </c:pt>
                <c:pt idx="6799">
                  <c:v>6800</c:v>
                </c:pt>
                <c:pt idx="6800">
                  <c:v>6801</c:v>
                </c:pt>
                <c:pt idx="6801">
                  <c:v>6802</c:v>
                </c:pt>
                <c:pt idx="6802">
                  <c:v>6803</c:v>
                </c:pt>
                <c:pt idx="6803">
                  <c:v>6804</c:v>
                </c:pt>
                <c:pt idx="6804">
                  <c:v>6805</c:v>
                </c:pt>
                <c:pt idx="6805">
                  <c:v>6806</c:v>
                </c:pt>
                <c:pt idx="6806">
                  <c:v>6807</c:v>
                </c:pt>
                <c:pt idx="6807">
                  <c:v>6808</c:v>
                </c:pt>
                <c:pt idx="6808">
                  <c:v>6809</c:v>
                </c:pt>
                <c:pt idx="6809">
                  <c:v>6810</c:v>
                </c:pt>
                <c:pt idx="6810">
                  <c:v>6811</c:v>
                </c:pt>
                <c:pt idx="6811">
                  <c:v>6812</c:v>
                </c:pt>
                <c:pt idx="6812">
                  <c:v>6813</c:v>
                </c:pt>
                <c:pt idx="6813">
                  <c:v>6814</c:v>
                </c:pt>
                <c:pt idx="6814">
                  <c:v>6815</c:v>
                </c:pt>
                <c:pt idx="6815">
                  <c:v>6816</c:v>
                </c:pt>
                <c:pt idx="6816">
                  <c:v>6817</c:v>
                </c:pt>
                <c:pt idx="6817">
                  <c:v>6818</c:v>
                </c:pt>
                <c:pt idx="6818">
                  <c:v>6819</c:v>
                </c:pt>
                <c:pt idx="6819">
                  <c:v>6820</c:v>
                </c:pt>
                <c:pt idx="6820">
                  <c:v>6821</c:v>
                </c:pt>
                <c:pt idx="6821">
                  <c:v>6822</c:v>
                </c:pt>
                <c:pt idx="6822">
                  <c:v>6823</c:v>
                </c:pt>
                <c:pt idx="6823">
                  <c:v>6824</c:v>
                </c:pt>
                <c:pt idx="6824">
                  <c:v>6825</c:v>
                </c:pt>
                <c:pt idx="6825">
                  <c:v>6826</c:v>
                </c:pt>
                <c:pt idx="6826">
                  <c:v>6827</c:v>
                </c:pt>
                <c:pt idx="6827">
                  <c:v>6828</c:v>
                </c:pt>
                <c:pt idx="6828">
                  <c:v>6829</c:v>
                </c:pt>
                <c:pt idx="6829">
                  <c:v>6830</c:v>
                </c:pt>
                <c:pt idx="6830">
                  <c:v>6831</c:v>
                </c:pt>
                <c:pt idx="6831">
                  <c:v>6832</c:v>
                </c:pt>
                <c:pt idx="6832">
                  <c:v>6833</c:v>
                </c:pt>
                <c:pt idx="6833">
                  <c:v>6834</c:v>
                </c:pt>
                <c:pt idx="6834">
                  <c:v>6835</c:v>
                </c:pt>
                <c:pt idx="6835">
                  <c:v>6836</c:v>
                </c:pt>
                <c:pt idx="6836">
                  <c:v>6837</c:v>
                </c:pt>
                <c:pt idx="6837">
                  <c:v>6838</c:v>
                </c:pt>
                <c:pt idx="6838">
                  <c:v>6839</c:v>
                </c:pt>
                <c:pt idx="6839">
                  <c:v>6840</c:v>
                </c:pt>
                <c:pt idx="6840">
                  <c:v>6841</c:v>
                </c:pt>
                <c:pt idx="6841">
                  <c:v>6842</c:v>
                </c:pt>
                <c:pt idx="6842">
                  <c:v>6843</c:v>
                </c:pt>
                <c:pt idx="6843">
                  <c:v>6844</c:v>
                </c:pt>
                <c:pt idx="6844">
                  <c:v>6845</c:v>
                </c:pt>
                <c:pt idx="6845">
                  <c:v>6846</c:v>
                </c:pt>
                <c:pt idx="6846">
                  <c:v>6847</c:v>
                </c:pt>
                <c:pt idx="6847">
                  <c:v>6848</c:v>
                </c:pt>
                <c:pt idx="6848">
                  <c:v>6849</c:v>
                </c:pt>
                <c:pt idx="6849">
                  <c:v>6850</c:v>
                </c:pt>
                <c:pt idx="6850">
                  <c:v>6851</c:v>
                </c:pt>
                <c:pt idx="6851">
                  <c:v>6852</c:v>
                </c:pt>
                <c:pt idx="6852">
                  <c:v>6853</c:v>
                </c:pt>
                <c:pt idx="6853">
                  <c:v>6854</c:v>
                </c:pt>
                <c:pt idx="6854">
                  <c:v>6855</c:v>
                </c:pt>
                <c:pt idx="6855">
                  <c:v>6856</c:v>
                </c:pt>
                <c:pt idx="6856">
                  <c:v>6857</c:v>
                </c:pt>
                <c:pt idx="6857">
                  <c:v>6858</c:v>
                </c:pt>
                <c:pt idx="6858">
                  <c:v>6859</c:v>
                </c:pt>
                <c:pt idx="6859">
                  <c:v>6860</c:v>
                </c:pt>
                <c:pt idx="6860">
                  <c:v>6861</c:v>
                </c:pt>
                <c:pt idx="6861">
                  <c:v>6862</c:v>
                </c:pt>
                <c:pt idx="6862">
                  <c:v>6863</c:v>
                </c:pt>
                <c:pt idx="6863">
                  <c:v>6864</c:v>
                </c:pt>
                <c:pt idx="6864">
                  <c:v>6865</c:v>
                </c:pt>
                <c:pt idx="6865">
                  <c:v>6866</c:v>
                </c:pt>
                <c:pt idx="6866">
                  <c:v>6867</c:v>
                </c:pt>
                <c:pt idx="6867">
                  <c:v>6868</c:v>
                </c:pt>
                <c:pt idx="6868">
                  <c:v>6869</c:v>
                </c:pt>
                <c:pt idx="6869">
                  <c:v>6870</c:v>
                </c:pt>
                <c:pt idx="6870">
                  <c:v>6871</c:v>
                </c:pt>
                <c:pt idx="6871">
                  <c:v>6872</c:v>
                </c:pt>
                <c:pt idx="6872">
                  <c:v>6873</c:v>
                </c:pt>
                <c:pt idx="6873">
                  <c:v>6874</c:v>
                </c:pt>
                <c:pt idx="6874">
                  <c:v>6875</c:v>
                </c:pt>
                <c:pt idx="6875">
                  <c:v>6876</c:v>
                </c:pt>
                <c:pt idx="6876">
                  <c:v>6877</c:v>
                </c:pt>
                <c:pt idx="6877">
                  <c:v>6878</c:v>
                </c:pt>
                <c:pt idx="6878">
                  <c:v>6879</c:v>
                </c:pt>
                <c:pt idx="6879">
                  <c:v>6880</c:v>
                </c:pt>
                <c:pt idx="6880">
                  <c:v>6881</c:v>
                </c:pt>
                <c:pt idx="6881">
                  <c:v>6882</c:v>
                </c:pt>
                <c:pt idx="6882">
                  <c:v>6883</c:v>
                </c:pt>
                <c:pt idx="6883">
                  <c:v>6884</c:v>
                </c:pt>
                <c:pt idx="6884">
                  <c:v>6885</c:v>
                </c:pt>
                <c:pt idx="6885">
                  <c:v>6886</c:v>
                </c:pt>
                <c:pt idx="6886">
                  <c:v>6887</c:v>
                </c:pt>
                <c:pt idx="6887">
                  <c:v>6888</c:v>
                </c:pt>
                <c:pt idx="6888">
                  <c:v>6889</c:v>
                </c:pt>
                <c:pt idx="6889">
                  <c:v>6890</c:v>
                </c:pt>
                <c:pt idx="6890">
                  <c:v>6891</c:v>
                </c:pt>
                <c:pt idx="6891">
                  <c:v>6892</c:v>
                </c:pt>
                <c:pt idx="6892">
                  <c:v>6893</c:v>
                </c:pt>
                <c:pt idx="6893">
                  <c:v>6894</c:v>
                </c:pt>
                <c:pt idx="6894">
                  <c:v>6895</c:v>
                </c:pt>
                <c:pt idx="6895">
                  <c:v>6896</c:v>
                </c:pt>
                <c:pt idx="6896">
                  <c:v>6897</c:v>
                </c:pt>
                <c:pt idx="6897">
                  <c:v>6898</c:v>
                </c:pt>
                <c:pt idx="6898">
                  <c:v>6899</c:v>
                </c:pt>
                <c:pt idx="6899">
                  <c:v>6900</c:v>
                </c:pt>
                <c:pt idx="6900">
                  <c:v>6901</c:v>
                </c:pt>
                <c:pt idx="6901">
                  <c:v>6902</c:v>
                </c:pt>
                <c:pt idx="6902">
                  <c:v>6903</c:v>
                </c:pt>
                <c:pt idx="6903">
                  <c:v>6904</c:v>
                </c:pt>
                <c:pt idx="6904">
                  <c:v>6905</c:v>
                </c:pt>
                <c:pt idx="6905">
                  <c:v>6906</c:v>
                </c:pt>
                <c:pt idx="6906">
                  <c:v>6907</c:v>
                </c:pt>
                <c:pt idx="6907">
                  <c:v>6908</c:v>
                </c:pt>
                <c:pt idx="6908">
                  <c:v>6909</c:v>
                </c:pt>
                <c:pt idx="6909">
                  <c:v>6910</c:v>
                </c:pt>
                <c:pt idx="6910">
                  <c:v>6911</c:v>
                </c:pt>
                <c:pt idx="6911">
                  <c:v>6912</c:v>
                </c:pt>
                <c:pt idx="6912">
                  <c:v>6913</c:v>
                </c:pt>
                <c:pt idx="6913">
                  <c:v>6914</c:v>
                </c:pt>
                <c:pt idx="6914">
                  <c:v>6915</c:v>
                </c:pt>
                <c:pt idx="6915">
                  <c:v>6916</c:v>
                </c:pt>
                <c:pt idx="6916">
                  <c:v>6917</c:v>
                </c:pt>
                <c:pt idx="6917">
                  <c:v>6918</c:v>
                </c:pt>
                <c:pt idx="6918">
                  <c:v>6919</c:v>
                </c:pt>
                <c:pt idx="6919">
                  <c:v>6920</c:v>
                </c:pt>
                <c:pt idx="6920">
                  <c:v>6921</c:v>
                </c:pt>
                <c:pt idx="6921">
                  <c:v>6922</c:v>
                </c:pt>
                <c:pt idx="6922">
                  <c:v>6923</c:v>
                </c:pt>
                <c:pt idx="6923">
                  <c:v>6924</c:v>
                </c:pt>
                <c:pt idx="6924">
                  <c:v>6925</c:v>
                </c:pt>
                <c:pt idx="6925">
                  <c:v>6926</c:v>
                </c:pt>
                <c:pt idx="6926">
                  <c:v>6927</c:v>
                </c:pt>
                <c:pt idx="6927">
                  <c:v>6928</c:v>
                </c:pt>
                <c:pt idx="6928">
                  <c:v>6929</c:v>
                </c:pt>
                <c:pt idx="6929">
                  <c:v>6930</c:v>
                </c:pt>
                <c:pt idx="6930">
                  <c:v>6931</c:v>
                </c:pt>
                <c:pt idx="6931">
                  <c:v>6932</c:v>
                </c:pt>
                <c:pt idx="6932">
                  <c:v>6933</c:v>
                </c:pt>
                <c:pt idx="6933">
                  <c:v>6934</c:v>
                </c:pt>
                <c:pt idx="6934">
                  <c:v>6935</c:v>
                </c:pt>
                <c:pt idx="6935">
                  <c:v>6936</c:v>
                </c:pt>
                <c:pt idx="6936">
                  <c:v>6937</c:v>
                </c:pt>
                <c:pt idx="6937">
                  <c:v>6938</c:v>
                </c:pt>
                <c:pt idx="6938">
                  <c:v>6939</c:v>
                </c:pt>
                <c:pt idx="6939">
                  <c:v>6940</c:v>
                </c:pt>
                <c:pt idx="6940">
                  <c:v>6941</c:v>
                </c:pt>
                <c:pt idx="6941">
                  <c:v>6942</c:v>
                </c:pt>
                <c:pt idx="6942">
                  <c:v>6943</c:v>
                </c:pt>
                <c:pt idx="6943">
                  <c:v>6944</c:v>
                </c:pt>
                <c:pt idx="6944">
                  <c:v>6945</c:v>
                </c:pt>
                <c:pt idx="6945">
                  <c:v>6946</c:v>
                </c:pt>
                <c:pt idx="6946">
                  <c:v>6947</c:v>
                </c:pt>
                <c:pt idx="6947">
                  <c:v>6948</c:v>
                </c:pt>
                <c:pt idx="6948">
                  <c:v>6949</c:v>
                </c:pt>
                <c:pt idx="6949">
                  <c:v>6950</c:v>
                </c:pt>
                <c:pt idx="6950">
                  <c:v>6951</c:v>
                </c:pt>
                <c:pt idx="6951">
                  <c:v>6952</c:v>
                </c:pt>
                <c:pt idx="6952">
                  <c:v>6953</c:v>
                </c:pt>
                <c:pt idx="6953">
                  <c:v>6954</c:v>
                </c:pt>
                <c:pt idx="6954">
                  <c:v>6955</c:v>
                </c:pt>
                <c:pt idx="6955">
                  <c:v>6956</c:v>
                </c:pt>
                <c:pt idx="6956">
                  <c:v>6957</c:v>
                </c:pt>
                <c:pt idx="6957">
                  <c:v>6958</c:v>
                </c:pt>
                <c:pt idx="6958">
                  <c:v>6959</c:v>
                </c:pt>
                <c:pt idx="6959">
                  <c:v>6960</c:v>
                </c:pt>
                <c:pt idx="6960">
                  <c:v>6961</c:v>
                </c:pt>
                <c:pt idx="6961">
                  <c:v>6962</c:v>
                </c:pt>
                <c:pt idx="6962">
                  <c:v>6963</c:v>
                </c:pt>
                <c:pt idx="6963">
                  <c:v>6964</c:v>
                </c:pt>
                <c:pt idx="6964">
                  <c:v>6965</c:v>
                </c:pt>
                <c:pt idx="6965">
                  <c:v>6966</c:v>
                </c:pt>
                <c:pt idx="6966">
                  <c:v>6967</c:v>
                </c:pt>
                <c:pt idx="6967">
                  <c:v>6968</c:v>
                </c:pt>
                <c:pt idx="6968">
                  <c:v>6969</c:v>
                </c:pt>
                <c:pt idx="6969">
                  <c:v>6970</c:v>
                </c:pt>
                <c:pt idx="6970">
                  <c:v>6971</c:v>
                </c:pt>
                <c:pt idx="6971">
                  <c:v>6972</c:v>
                </c:pt>
                <c:pt idx="6972">
                  <c:v>6973</c:v>
                </c:pt>
                <c:pt idx="6973">
                  <c:v>6974</c:v>
                </c:pt>
                <c:pt idx="6974">
                  <c:v>6975</c:v>
                </c:pt>
                <c:pt idx="6975">
                  <c:v>6976</c:v>
                </c:pt>
                <c:pt idx="6976">
                  <c:v>6977</c:v>
                </c:pt>
                <c:pt idx="6977">
                  <c:v>6978</c:v>
                </c:pt>
                <c:pt idx="6978">
                  <c:v>6979</c:v>
                </c:pt>
                <c:pt idx="6979">
                  <c:v>6980</c:v>
                </c:pt>
                <c:pt idx="6980">
                  <c:v>6981</c:v>
                </c:pt>
                <c:pt idx="6981">
                  <c:v>6982</c:v>
                </c:pt>
                <c:pt idx="6982">
                  <c:v>6983</c:v>
                </c:pt>
                <c:pt idx="6983">
                  <c:v>6984</c:v>
                </c:pt>
                <c:pt idx="6984">
                  <c:v>6985</c:v>
                </c:pt>
                <c:pt idx="6985">
                  <c:v>6986</c:v>
                </c:pt>
                <c:pt idx="6986">
                  <c:v>6987</c:v>
                </c:pt>
                <c:pt idx="6987">
                  <c:v>6988</c:v>
                </c:pt>
                <c:pt idx="6988">
                  <c:v>6989</c:v>
                </c:pt>
                <c:pt idx="6989">
                  <c:v>6990</c:v>
                </c:pt>
                <c:pt idx="6990">
                  <c:v>6991</c:v>
                </c:pt>
                <c:pt idx="6991">
                  <c:v>6992</c:v>
                </c:pt>
                <c:pt idx="6992">
                  <c:v>6993</c:v>
                </c:pt>
                <c:pt idx="6993">
                  <c:v>6994</c:v>
                </c:pt>
                <c:pt idx="6994">
                  <c:v>6995</c:v>
                </c:pt>
                <c:pt idx="6995">
                  <c:v>6996</c:v>
                </c:pt>
                <c:pt idx="6996">
                  <c:v>6997</c:v>
                </c:pt>
                <c:pt idx="6997">
                  <c:v>6998</c:v>
                </c:pt>
                <c:pt idx="6998">
                  <c:v>6999</c:v>
                </c:pt>
                <c:pt idx="6999">
                  <c:v>7000</c:v>
                </c:pt>
                <c:pt idx="7000">
                  <c:v>7001</c:v>
                </c:pt>
                <c:pt idx="7001">
                  <c:v>7002</c:v>
                </c:pt>
                <c:pt idx="7002">
                  <c:v>7003</c:v>
                </c:pt>
                <c:pt idx="7003">
                  <c:v>7004</c:v>
                </c:pt>
                <c:pt idx="7004">
                  <c:v>7005</c:v>
                </c:pt>
                <c:pt idx="7005">
                  <c:v>7006</c:v>
                </c:pt>
                <c:pt idx="7006">
                  <c:v>7007</c:v>
                </c:pt>
                <c:pt idx="7007">
                  <c:v>7008</c:v>
                </c:pt>
                <c:pt idx="7008">
                  <c:v>7009</c:v>
                </c:pt>
                <c:pt idx="7009">
                  <c:v>7010</c:v>
                </c:pt>
                <c:pt idx="7010">
                  <c:v>7011</c:v>
                </c:pt>
                <c:pt idx="7011">
                  <c:v>7012</c:v>
                </c:pt>
                <c:pt idx="7012">
                  <c:v>7013</c:v>
                </c:pt>
                <c:pt idx="7013">
                  <c:v>7014</c:v>
                </c:pt>
                <c:pt idx="7014">
                  <c:v>7015</c:v>
                </c:pt>
                <c:pt idx="7015">
                  <c:v>7016</c:v>
                </c:pt>
                <c:pt idx="7016">
                  <c:v>7017</c:v>
                </c:pt>
                <c:pt idx="7017">
                  <c:v>7018</c:v>
                </c:pt>
                <c:pt idx="7018">
                  <c:v>7019</c:v>
                </c:pt>
                <c:pt idx="7019">
                  <c:v>7020</c:v>
                </c:pt>
                <c:pt idx="7020">
                  <c:v>7021</c:v>
                </c:pt>
                <c:pt idx="7021">
                  <c:v>7022</c:v>
                </c:pt>
                <c:pt idx="7022">
                  <c:v>7023</c:v>
                </c:pt>
                <c:pt idx="7023">
                  <c:v>7024</c:v>
                </c:pt>
                <c:pt idx="7024">
                  <c:v>7025</c:v>
                </c:pt>
                <c:pt idx="7025">
                  <c:v>7026</c:v>
                </c:pt>
                <c:pt idx="7026">
                  <c:v>7027</c:v>
                </c:pt>
                <c:pt idx="7027">
                  <c:v>7028</c:v>
                </c:pt>
                <c:pt idx="7028">
                  <c:v>7029</c:v>
                </c:pt>
                <c:pt idx="7029">
                  <c:v>7030</c:v>
                </c:pt>
                <c:pt idx="7030">
                  <c:v>7031</c:v>
                </c:pt>
                <c:pt idx="7031">
                  <c:v>7032</c:v>
                </c:pt>
                <c:pt idx="7032">
                  <c:v>7033</c:v>
                </c:pt>
                <c:pt idx="7033">
                  <c:v>7034</c:v>
                </c:pt>
                <c:pt idx="7034">
                  <c:v>7035</c:v>
                </c:pt>
                <c:pt idx="7035">
                  <c:v>7036</c:v>
                </c:pt>
                <c:pt idx="7036">
                  <c:v>7037</c:v>
                </c:pt>
                <c:pt idx="7037">
                  <c:v>7038</c:v>
                </c:pt>
                <c:pt idx="7038">
                  <c:v>7039</c:v>
                </c:pt>
                <c:pt idx="7039">
                  <c:v>7040</c:v>
                </c:pt>
                <c:pt idx="7040">
                  <c:v>7041</c:v>
                </c:pt>
                <c:pt idx="7041">
                  <c:v>7042</c:v>
                </c:pt>
                <c:pt idx="7042">
                  <c:v>7043</c:v>
                </c:pt>
                <c:pt idx="7043">
                  <c:v>7044</c:v>
                </c:pt>
                <c:pt idx="7044">
                  <c:v>7045</c:v>
                </c:pt>
                <c:pt idx="7045">
                  <c:v>7046</c:v>
                </c:pt>
                <c:pt idx="7046">
                  <c:v>7047</c:v>
                </c:pt>
                <c:pt idx="7047">
                  <c:v>7048</c:v>
                </c:pt>
                <c:pt idx="7048">
                  <c:v>7049</c:v>
                </c:pt>
                <c:pt idx="7049">
                  <c:v>7050</c:v>
                </c:pt>
                <c:pt idx="7050">
                  <c:v>7051</c:v>
                </c:pt>
                <c:pt idx="7051">
                  <c:v>7052</c:v>
                </c:pt>
                <c:pt idx="7052">
                  <c:v>7053</c:v>
                </c:pt>
                <c:pt idx="7053">
                  <c:v>7054</c:v>
                </c:pt>
                <c:pt idx="7054">
                  <c:v>7055</c:v>
                </c:pt>
                <c:pt idx="7055">
                  <c:v>7056</c:v>
                </c:pt>
                <c:pt idx="7056">
                  <c:v>7057</c:v>
                </c:pt>
                <c:pt idx="7057">
                  <c:v>7058</c:v>
                </c:pt>
                <c:pt idx="7058">
                  <c:v>7059</c:v>
                </c:pt>
                <c:pt idx="7059">
                  <c:v>7060</c:v>
                </c:pt>
                <c:pt idx="7060">
                  <c:v>7061</c:v>
                </c:pt>
                <c:pt idx="7061">
                  <c:v>7062</c:v>
                </c:pt>
                <c:pt idx="7062">
                  <c:v>7063</c:v>
                </c:pt>
                <c:pt idx="7063">
                  <c:v>7064</c:v>
                </c:pt>
                <c:pt idx="7064">
                  <c:v>7065</c:v>
                </c:pt>
                <c:pt idx="7065">
                  <c:v>7066</c:v>
                </c:pt>
                <c:pt idx="7066">
                  <c:v>7067</c:v>
                </c:pt>
                <c:pt idx="7067">
                  <c:v>7068</c:v>
                </c:pt>
                <c:pt idx="7068">
                  <c:v>7069</c:v>
                </c:pt>
                <c:pt idx="7069">
                  <c:v>7070</c:v>
                </c:pt>
                <c:pt idx="7070">
                  <c:v>7071</c:v>
                </c:pt>
                <c:pt idx="7071">
                  <c:v>7072</c:v>
                </c:pt>
                <c:pt idx="7072">
                  <c:v>7073</c:v>
                </c:pt>
                <c:pt idx="7073">
                  <c:v>7074</c:v>
                </c:pt>
                <c:pt idx="7074">
                  <c:v>7075</c:v>
                </c:pt>
                <c:pt idx="7075">
                  <c:v>7076</c:v>
                </c:pt>
                <c:pt idx="7076">
                  <c:v>7077</c:v>
                </c:pt>
                <c:pt idx="7077">
                  <c:v>7078</c:v>
                </c:pt>
                <c:pt idx="7078">
                  <c:v>7079</c:v>
                </c:pt>
                <c:pt idx="7079">
                  <c:v>7080</c:v>
                </c:pt>
                <c:pt idx="7080">
                  <c:v>7081</c:v>
                </c:pt>
                <c:pt idx="7081">
                  <c:v>7082</c:v>
                </c:pt>
                <c:pt idx="7082">
                  <c:v>7083</c:v>
                </c:pt>
                <c:pt idx="7083">
                  <c:v>7084</c:v>
                </c:pt>
                <c:pt idx="7084">
                  <c:v>7085</c:v>
                </c:pt>
                <c:pt idx="7085">
                  <c:v>7086</c:v>
                </c:pt>
                <c:pt idx="7086">
                  <c:v>7087</c:v>
                </c:pt>
                <c:pt idx="7087">
                  <c:v>7088</c:v>
                </c:pt>
                <c:pt idx="7088">
                  <c:v>7089</c:v>
                </c:pt>
                <c:pt idx="7089">
                  <c:v>7090</c:v>
                </c:pt>
                <c:pt idx="7090">
                  <c:v>7091</c:v>
                </c:pt>
                <c:pt idx="7091">
                  <c:v>7092</c:v>
                </c:pt>
                <c:pt idx="7092">
                  <c:v>7093</c:v>
                </c:pt>
                <c:pt idx="7093">
                  <c:v>7094</c:v>
                </c:pt>
                <c:pt idx="7094">
                  <c:v>7095</c:v>
                </c:pt>
                <c:pt idx="7095">
                  <c:v>7096</c:v>
                </c:pt>
                <c:pt idx="7096">
                  <c:v>7097</c:v>
                </c:pt>
                <c:pt idx="7097">
                  <c:v>7098</c:v>
                </c:pt>
                <c:pt idx="7098">
                  <c:v>7099</c:v>
                </c:pt>
                <c:pt idx="7099">
                  <c:v>7100</c:v>
                </c:pt>
                <c:pt idx="7100">
                  <c:v>7101</c:v>
                </c:pt>
                <c:pt idx="7101">
                  <c:v>7102</c:v>
                </c:pt>
                <c:pt idx="7102">
                  <c:v>7103</c:v>
                </c:pt>
                <c:pt idx="7103">
                  <c:v>7104</c:v>
                </c:pt>
                <c:pt idx="7104">
                  <c:v>7105</c:v>
                </c:pt>
                <c:pt idx="7105">
                  <c:v>7106</c:v>
                </c:pt>
                <c:pt idx="7106">
                  <c:v>7107</c:v>
                </c:pt>
                <c:pt idx="7107">
                  <c:v>7108</c:v>
                </c:pt>
                <c:pt idx="7108">
                  <c:v>7109</c:v>
                </c:pt>
                <c:pt idx="7109">
                  <c:v>7110</c:v>
                </c:pt>
                <c:pt idx="7110">
                  <c:v>7111</c:v>
                </c:pt>
                <c:pt idx="7111">
                  <c:v>7112</c:v>
                </c:pt>
                <c:pt idx="7112">
                  <c:v>7113</c:v>
                </c:pt>
                <c:pt idx="7113">
                  <c:v>7114</c:v>
                </c:pt>
                <c:pt idx="7114">
                  <c:v>7115</c:v>
                </c:pt>
                <c:pt idx="7115">
                  <c:v>7116</c:v>
                </c:pt>
                <c:pt idx="7116">
                  <c:v>7117</c:v>
                </c:pt>
                <c:pt idx="7117">
                  <c:v>7118</c:v>
                </c:pt>
                <c:pt idx="7118">
                  <c:v>7119</c:v>
                </c:pt>
                <c:pt idx="7119">
                  <c:v>7120</c:v>
                </c:pt>
                <c:pt idx="7120">
                  <c:v>7121</c:v>
                </c:pt>
                <c:pt idx="7121">
                  <c:v>7122</c:v>
                </c:pt>
                <c:pt idx="7122">
                  <c:v>7123</c:v>
                </c:pt>
                <c:pt idx="7123">
                  <c:v>7124</c:v>
                </c:pt>
                <c:pt idx="7124">
                  <c:v>7125</c:v>
                </c:pt>
                <c:pt idx="7125">
                  <c:v>7126</c:v>
                </c:pt>
                <c:pt idx="7126">
                  <c:v>7127</c:v>
                </c:pt>
                <c:pt idx="7127">
                  <c:v>7128</c:v>
                </c:pt>
                <c:pt idx="7128">
                  <c:v>7129</c:v>
                </c:pt>
                <c:pt idx="7129">
                  <c:v>7130</c:v>
                </c:pt>
                <c:pt idx="7130">
                  <c:v>7131</c:v>
                </c:pt>
                <c:pt idx="7131">
                  <c:v>7132</c:v>
                </c:pt>
                <c:pt idx="7132">
                  <c:v>7133</c:v>
                </c:pt>
                <c:pt idx="7133">
                  <c:v>7134</c:v>
                </c:pt>
                <c:pt idx="7134">
                  <c:v>7135</c:v>
                </c:pt>
                <c:pt idx="7135">
                  <c:v>7136</c:v>
                </c:pt>
                <c:pt idx="7136">
                  <c:v>7137</c:v>
                </c:pt>
                <c:pt idx="7137">
                  <c:v>7138</c:v>
                </c:pt>
                <c:pt idx="7138">
                  <c:v>7139</c:v>
                </c:pt>
                <c:pt idx="7139">
                  <c:v>7140</c:v>
                </c:pt>
                <c:pt idx="7140">
                  <c:v>7141</c:v>
                </c:pt>
                <c:pt idx="7141">
                  <c:v>7142</c:v>
                </c:pt>
                <c:pt idx="7142">
                  <c:v>7143</c:v>
                </c:pt>
                <c:pt idx="7143">
                  <c:v>7144</c:v>
                </c:pt>
                <c:pt idx="7144">
                  <c:v>7145</c:v>
                </c:pt>
                <c:pt idx="7145">
                  <c:v>7146</c:v>
                </c:pt>
                <c:pt idx="7146">
                  <c:v>7147</c:v>
                </c:pt>
                <c:pt idx="7147">
                  <c:v>7148</c:v>
                </c:pt>
                <c:pt idx="7148">
                  <c:v>7149</c:v>
                </c:pt>
                <c:pt idx="7149">
                  <c:v>7150</c:v>
                </c:pt>
                <c:pt idx="7150">
                  <c:v>7151</c:v>
                </c:pt>
                <c:pt idx="7151">
                  <c:v>7152</c:v>
                </c:pt>
                <c:pt idx="7152">
                  <c:v>7153</c:v>
                </c:pt>
                <c:pt idx="7153">
                  <c:v>7154</c:v>
                </c:pt>
                <c:pt idx="7154">
                  <c:v>7155</c:v>
                </c:pt>
                <c:pt idx="7155">
                  <c:v>7156</c:v>
                </c:pt>
                <c:pt idx="7156">
                  <c:v>7157</c:v>
                </c:pt>
                <c:pt idx="7157">
                  <c:v>7158</c:v>
                </c:pt>
                <c:pt idx="7158">
                  <c:v>7159</c:v>
                </c:pt>
                <c:pt idx="7159">
                  <c:v>7160</c:v>
                </c:pt>
                <c:pt idx="7160">
                  <c:v>7161</c:v>
                </c:pt>
                <c:pt idx="7161">
                  <c:v>7162</c:v>
                </c:pt>
                <c:pt idx="7162">
                  <c:v>7163</c:v>
                </c:pt>
                <c:pt idx="7163">
                  <c:v>7164</c:v>
                </c:pt>
                <c:pt idx="7164">
                  <c:v>7165</c:v>
                </c:pt>
                <c:pt idx="7165">
                  <c:v>7166</c:v>
                </c:pt>
                <c:pt idx="7166">
                  <c:v>7167</c:v>
                </c:pt>
                <c:pt idx="7167">
                  <c:v>7168</c:v>
                </c:pt>
                <c:pt idx="7168">
                  <c:v>7169</c:v>
                </c:pt>
                <c:pt idx="7169">
                  <c:v>7170</c:v>
                </c:pt>
                <c:pt idx="7170">
                  <c:v>7171</c:v>
                </c:pt>
                <c:pt idx="7171">
                  <c:v>7172</c:v>
                </c:pt>
                <c:pt idx="7172">
                  <c:v>7173</c:v>
                </c:pt>
                <c:pt idx="7173">
                  <c:v>7174</c:v>
                </c:pt>
                <c:pt idx="7174">
                  <c:v>7175</c:v>
                </c:pt>
                <c:pt idx="7175">
                  <c:v>7176</c:v>
                </c:pt>
                <c:pt idx="7176">
                  <c:v>7177</c:v>
                </c:pt>
                <c:pt idx="7177">
                  <c:v>7178</c:v>
                </c:pt>
                <c:pt idx="7178">
                  <c:v>7179</c:v>
                </c:pt>
                <c:pt idx="7179">
                  <c:v>7180</c:v>
                </c:pt>
                <c:pt idx="7180">
                  <c:v>7181</c:v>
                </c:pt>
                <c:pt idx="7181">
                  <c:v>7182</c:v>
                </c:pt>
                <c:pt idx="7182">
                  <c:v>7183</c:v>
                </c:pt>
                <c:pt idx="7183">
                  <c:v>7184</c:v>
                </c:pt>
                <c:pt idx="7184">
                  <c:v>7185</c:v>
                </c:pt>
                <c:pt idx="7185">
                  <c:v>7186</c:v>
                </c:pt>
                <c:pt idx="7186">
                  <c:v>7187</c:v>
                </c:pt>
                <c:pt idx="7187">
                  <c:v>7188</c:v>
                </c:pt>
                <c:pt idx="7188">
                  <c:v>7189</c:v>
                </c:pt>
                <c:pt idx="7189">
                  <c:v>7190</c:v>
                </c:pt>
                <c:pt idx="7190">
                  <c:v>7191</c:v>
                </c:pt>
                <c:pt idx="7191">
                  <c:v>7192</c:v>
                </c:pt>
                <c:pt idx="7192">
                  <c:v>7193</c:v>
                </c:pt>
                <c:pt idx="7193">
                  <c:v>7194</c:v>
                </c:pt>
                <c:pt idx="7194">
                  <c:v>7195</c:v>
                </c:pt>
                <c:pt idx="7195">
                  <c:v>7196</c:v>
                </c:pt>
                <c:pt idx="7196">
                  <c:v>7197</c:v>
                </c:pt>
                <c:pt idx="7197">
                  <c:v>7198</c:v>
                </c:pt>
                <c:pt idx="7198">
                  <c:v>7199</c:v>
                </c:pt>
                <c:pt idx="7199">
                  <c:v>7200</c:v>
                </c:pt>
                <c:pt idx="7200">
                  <c:v>7201</c:v>
                </c:pt>
                <c:pt idx="7201">
                  <c:v>7202</c:v>
                </c:pt>
                <c:pt idx="7202">
                  <c:v>7203</c:v>
                </c:pt>
                <c:pt idx="7203">
                  <c:v>7204</c:v>
                </c:pt>
                <c:pt idx="7204">
                  <c:v>7205</c:v>
                </c:pt>
                <c:pt idx="7205">
                  <c:v>7206</c:v>
                </c:pt>
                <c:pt idx="7206">
                  <c:v>7207</c:v>
                </c:pt>
                <c:pt idx="7207">
                  <c:v>7208</c:v>
                </c:pt>
                <c:pt idx="7208">
                  <c:v>7209</c:v>
                </c:pt>
                <c:pt idx="7209">
                  <c:v>7210</c:v>
                </c:pt>
                <c:pt idx="7210">
                  <c:v>7211</c:v>
                </c:pt>
                <c:pt idx="7211">
                  <c:v>7212</c:v>
                </c:pt>
                <c:pt idx="7212">
                  <c:v>7213</c:v>
                </c:pt>
                <c:pt idx="7213">
                  <c:v>7214</c:v>
                </c:pt>
                <c:pt idx="7214">
                  <c:v>7215</c:v>
                </c:pt>
                <c:pt idx="7215">
                  <c:v>7216</c:v>
                </c:pt>
                <c:pt idx="7216">
                  <c:v>7217</c:v>
                </c:pt>
                <c:pt idx="7217">
                  <c:v>7218</c:v>
                </c:pt>
                <c:pt idx="7218">
                  <c:v>7219</c:v>
                </c:pt>
                <c:pt idx="7219">
                  <c:v>7220</c:v>
                </c:pt>
                <c:pt idx="7220">
                  <c:v>7221</c:v>
                </c:pt>
                <c:pt idx="7221">
                  <c:v>7222</c:v>
                </c:pt>
                <c:pt idx="7222">
                  <c:v>7223</c:v>
                </c:pt>
                <c:pt idx="7223">
                  <c:v>7224</c:v>
                </c:pt>
                <c:pt idx="7224">
                  <c:v>7225</c:v>
                </c:pt>
                <c:pt idx="7225">
                  <c:v>7226</c:v>
                </c:pt>
                <c:pt idx="7226">
                  <c:v>7227</c:v>
                </c:pt>
                <c:pt idx="7227">
                  <c:v>7228</c:v>
                </c:pt>
                <c:pt idx="7228">
                  <c:v>7229</c:v>
                </c:pt>
                <c:pt idx="7229">
                  <c:v>7230</c:v>
                </c:pt>
                <c:pt idx="7230">
                  <c:v>7231</c:v>
                </c:pt>
                <c:pt idx="7231">
                  <c:v>7232</c:v>
                </c:pt>
                <c:pt idx="7232">
                  <c:v>7233</c:v>
                </c:pt>
                <c:pt idx="7233">
                  <c:v>7234</c:v>
                </c:pt>
                <c:pt idx="7234">
                  <c:v>7235</c:v>
                </c:pt>
                <c:pt idx="7235">
                  <c:v>7236</c:v>
                </c:pt>
                <c:pt idx="7236">
                  <c:v>7237</c:v>
                </c:pt>
                <c:pt idx="7237">
                  <c:v>7238</c:v>
                </c:pt>
                <c:pt idx="7238">
                  <c:v>7239</c:v>
                </c:pt>
                <c:pt idx="7239">
                  <c:v>7240</c:v>
                </c:pt>
                <c:pt idx="7240">
                  <c:v>7241</c:v>
                </c:pt>
                <c:pt idx="7241">
                  <c:v>7242</c:v>
                </c:pt>
                <c:pt idx="7242">
                  <c:v>7243</c:v>
                </c:pt>
                <c:pt idx="7243">
                  <c:v>7244</c:v>
                </c:pt>
                <c:pt idx="7244">
                  <c:v>7245</c:v>
                </c:pt>
                <c:pt idx="7245">
                  <c:v>7246</c:v>
                </c:pt>
                <c:pt idx="7246">
                  <c:v>7247</c:v>
                </c:pt>
                <c:pt idx="7247">
                  <c:v>7248</c:v>
                </c:pt>
                <c:pt idx="7248">
                  <c:v>7249</c:v>
                </c:pt>
                <c:pt idx="7249">
                  <c:v>7250</c:v>
                </c:pt>
                <c:pt idx="7250">
                  <c:v>7251</c:v>
                </c:pt>
                <c:pt idx="7251">
                  <c:v>7252</c:v>
                </c:pt>
                <c:pt idx="7252">
                  <c:v>7253</c:v>
                </c:pt>
                <c:pt idx="7253">
                  <c:v>7254</c:v>
                </c:pt>
                <c:pt idx="7254">
                  <c:v>7255</c:v>
                </c:pt>
                <c:pt idx="7255">
                  <c:v>7256</c:v>
                </c:pt>
                <c:pt idx="7256">
                  <c:v>7257</c:v>
                </c:pt>
                <c:pt idx="7257">
                  <c:v>7258</c:v>
                </c:pt>
                <c:pt idx="7258">
                  <c:v>7259</c:v>
                </c:pt>
                <c:pt idx="7259">
                  <c:v>7260</c:v>
                </c:pt>
                <c:pt idx="7260">
                  <c:v>7261</c:v>
                </c:pt>
                <c:pt idx="7261">
                  <c:v>7262</c:v>
                </c:pt>
                <c:pt idx="7262">
                  <c:v>7263</c:v>
                </c:pt>
                <c:pt idx="7263">
                  <c:v>7264</c:v>
                </c:pt>
                <c:pt idx="7264">
                  <c:v>7265</c:v>
                </c:pt>
                <c:pt idx="7265">
                  <c:v>7266</c:v>
                </c:pt>
                <c:pt idx="7266">
                  <c:v>7267</c:v>
                </c:pt>
                <c:pt idx="7267">
                  <c:v>7268</c:v>
                </c:pt>
                <c:pt idx="7268">
                  <c:v>7269</c:v>
                </c:pt>
                <c:pt idx="7269">
                  <c:v>7270</c:v>
                </c:pt>
                <c:pt idx="7270">
                  <c:v>7271</c:v>
                </c:pt>
                <c:pt idx="7271">
                  <c:v>7272</c:v>
                </c:pt>
                <c:pt idx="7272">
                  <c:v>7273</c:v>
                </c:pt>
                <c:pt idx="7273">
                  <c:v>7274</c:v>
                </c:pt>
                <c:pt idx="7274">
                  <c:v>7275</c:v>
                </c:pt>
                <c:pt idx="7275">
                  <c:v>7276</c:v>
                </c:pt>
                <c:pt idx="7276">
                  <c:v>7277</c:v>
                </c:pt>
                <c:pt idx="7277">
                  <c:v>7278</c:v>
                </c:pt>
                <c:pt idx="7278">
                  <c:v>7279</c:v>
                </c:pt>
                <c:pt idx="7279">
                  <c:v>7280</c:v>
                </c:pt>
                <c:pt idx="7280">
                  <c:v>7281</c:v>
                </c:pt>
                <c:pt idx="7281">
                  <c:v>7282</c:v>
                </c:pt>
                <c:pt idx="7282">
                  <c:v>7283</c:v>
                </c:pt>
                <c:pt idx="7283">
                  <c:v>7284</c:v>
                </c:pt>
                <c:pt idx="7284">
                  <c:v>7285</c:v>
                </c:pt>
                <c:pt idx="7285">
                  <c:v>7286</c:v>
                </c:pt>
                <c:pt idx="7286">
                  <c:v>7287</c:v>
                </c:pt>
                <c:pt idx="7287">
                  <c:v>7288</c:v>
                </c:pt>
                <c:pt idx="7288">
                  <c:v>7289</c:v>
                </c:pt>
                <c:pt idx="7289">
                  <c:v>7290</c:v>
                </c:pt>
                <c:pt idx="7290">
                  <c:v>7291</c:v>
                </c:pt>
                <c:pt idx="7291">
                  <c:v>7292</c:v>
                </c:pt>
                <c:pt idx="7292">
                  <c:v>7293</c:v>
                </c:pt>
                <c:pt idx="7293">
                  <c:v>7294</c:v>
                </c:pt>
                <c:pt idx="7294">
                  <c:v>7295</c:v>
                </c:pt>
                <c:pt idx="7295">
                  <c:v>7296</c:v>
                </c:pt>
                <c:pt idx="7296">
                  <c:v>7297</c:v>
                </c:pt>
                <c:pt idx="7297">
                  <c:v>7298</c:v>
                </c:pt>
                <c:pt idx="7298">
                  <c:v>7299</c:v>
                </c:pt>
                <c:pt idx="7299">
                  <c:v>7300</c:v>
                </c:pt>
                <c:pt idx="7300">
                  <c:v>7301</c:v>
                </c:pt>
                <c:pt idx="7301">
                  <c:v>7302</c:v>
                </c:pt>
                <c:pt idx="7302">
                  <c:v>7303</c:v>
                </c:pt>
                <c:pt idx="7303">
                  <c:v>7304</c:v>
                </c:pt>
                <c:pt idx="7304">
                  <c:v>7305</c:v>
                </c:pt>
                <c:pt idx="7305">
                  <c:v>7306</c:v>
                </c:pt>
                <c:pt idx="7306">
                  <c:v>7307</c:v>
                </c:pt>
                <c:pt idx="7307">
                  <c:v>7308</c:v>
                </c:pt>
                <c:pt idx="7308">
                  <c:v>7309</c:v>
                </c:pt>
                <c:pt idx="7309">
                  <c:v>7310</c:v>
                </c:pt>
                <c:pt idx="7310">
                  <c:v>7311</c:v>
                </c:pt>
                <c:pt idx="7311">
                  <c:v>7312</c:v>
                </c:pt>
                <c:pt idx="7312">
                  <c:v>7313</c:v>
                </c:pt>
                <c:pt idx="7313">
                  <c:v>7314</c:v>
                </c:pt>
                <c:pt idx="7314">
                  <c:v>7315</c:v>
                </c:pt>
                <c:pt idx="7315">
                  <c:v>7316</c:v>
                </c:pt>
                <c:pt idx="7316">
                  <c:v>7317</c:v>
                </c:pt>
                <c:pt idx="7317">
                  <c:v>7318</c:v>
                </c:pt>
                <c:pt idx="7318">
                  <c:v>7319</c:v>
                </c:pt>
                <c:pt idx="7319">
                  <c:v>7320</c:v>
                </c:pt>
                <c:pt idx="7320">
                  <c:v>7321</c:v>
                </c:pt>
                <c:pt idx="7321">
                  <c:v>7322</c:v>
                </c:pt>
                <c:pt idx="7322">
                  <c:v>7323</c:v>
                </c:pt>
                <c:pt idx="7323">
                  <c:v>7324</c:v>
                </c:pt>
                <c:pt idx="7324">
                  <c:v>7325</c:v>
                </c:pt>
                <c:pt idx="7325">
                  <c:v>7326</c:v>
                </c:pt>
                <c:pt idx="7326">
                  <c:v>7327</c:v>
                </c:pt>
                <c:pt idx="7327">
                  <c:v>7328</c:v>
                </c:pt>
                <c:pt idx="7328">
                  <c:v>7329</c:v>
                </c:pt>
                <c:pt idx="7329">
                  <c:v>7330</c:v>
                </c:pt>
                <c:pt idx="7330">
                  <c:v>7331</c:v>
                </c:pt>
                <c:pt idx="7331">
                  <c:v>7332</c:v>
                </c:pt>
                <c:pt idx="7332">
                  <c:v>7333</c:v>
                </c:pt>
                <c:pt idx="7333">
                  <c:v>7334</c:v>
                </c:pt>
                <c:pt idx="7334">
                  <c:v>7335</c:v>
                </c:pt>
                <c:pt idx="7335">
                  <c:v>7336</c:v>
                </c:pt>
                <c:pt idx="7336">
                  <c:v>7337</c:v>
                </c:pt>
                <c:pt idx="7337">
                  <c:v>7338</c:v>
                </c:pt>
                <c:pt idx="7338">
                  <c:v>7339</c:v>
                </c:pt>
                <c:pt idx="7339">
                  <c:v>7340</c:v>
                </c:pt>
                <c:pt idx="7340">
                  <c:v>7341</c:v>
                </c:pt>
                <c:pt idx="7341">
                  <c:v>7342</c:v>
                </c:pt>
                <c:pt idx="7342">
                  <c:v>7343</c:v>
                </c:pt>
                <c:pt idx="7343">
                  <c:v>7344</c:v>
                </c:pt>
                <c:pt idx="7344">
                  <c:v>7345</c:v>
                </c:pt>
                <c:pt idx="7345">
                  <c:v>7346</c:v>
                </c:pt>
                <c:pt idx="7346">
                  <c:v>7347</c:v>
                </c:pt>
                <c:pt idx="7347">
                  <c:v>7348</c:v>
                </c:pt>
                <c:pt idx="7348">
                  <c:v>7349</c:v>
                </c:pt>
                <c:pt idx="7349">
                  <c:v>7350</c:v>
                </c:pt>
                <c:pt idx="7350">
                  <c:v>7351</c:v>
                </c:pt>
                <c:pt idx="7351">
                  <c:v>7352</c:v>
                </c:pt>
                <c:pt idx="7352">
                  <c:v>7353</c:v>
                </c:pt>
                <c:pt idx="7353">
                  <c:v>7354</c:v>
                </c:pt>
                <c:pt idx="7354">
                  <c:v>7355</c:v>
                </c:pt>
                <c:pt idx="7355">
                  <c:v>7356</c:v>
                </c:pt>
                <c:pt idx="7356">
                  <c:v>7357</c:v>
                </c:pt>
                <c:pt idx="7357">
                  <c:v>7358</c:v>
                </c:pt>
                <c:pt idx="7358">
                  <c:v>7359</c:v>
                </c:pt>
                <c:pt idx="7359">
                  <c:v>7360</c:v>
                </c:pt>
                <c:pt idx="7360">
                  <c:v>7361</c:v>
                </c:pt>
                <c:pt idx="7361">
                  <c:v>7362</c:v>
                </c:pt>
                <c:pt idx="7362">
                  <c:v>7363</c:v>
                </c:pt>
                <c:pt idx="7363">
                  <c:v>7364</c:v>
                </c:pt>
                <c:pt idx="7364">
                  <c:v>7365</c:v>
                </c:pt>
                <c:pt idx="7365">
                  <c:v>7366</c:v>
                </c:pt>
                <c:pt idx="7366">
                  <c:v>7367</c:v>
                </c:pt>
                <c:pt idx="7367">
                  <c:v>7368</c:v>
                </c:pt>
                <c:pt idx="7368">
                  <c:v>7369</c:v>
                </c:pt>
                <c:pt idx="7369">
                  <c:v>7370</c:v>
                </c:pt>
                <c:pt idx="7370">
                  <c:v>7371</c:v>
                </c:pt>
                <c:pt idx="7371">
                  <c:v>7372</c:v>
                </c:pt>
                <c:pt idx="7372">
                  <c:v>7373</c:v>
                </c:pt>
                <c:pt idx="7373">
                  <c:v>7374</c:v>
                </c:pt>
                <c:pt idx="7374">
                  <c:v>7375</c:v>
                </c:pt>
                <c:pt idx="7375">
                  <c:v>7376</c:v>
                </c:pt>
                <c:pt idx="7376">
                  <c:v>7377</c:v>
                </c:pt>
                <c:pt idx="7377">
                  <c:v>7378</c:v>
                </c:pt>
                <c:pt idx="7378">
                  <c:v>7379</c:v>
                </c:pt>
                <c:pt idx="7379">
                  <c:v>7380</c:v>
                </c:pt>
                <c:pt idx="7380">
                  <c:v>7381</c:v>
                </c:pt>
                <c:pt idx="7381">
                  <c:v>7382</c:v>
                </c:pt>
                <c:pt idx="7382">
                  <c:v>7383</c:v>
                </c:pt>
                <c:pt idx="7383">
                  <c:v>7384</c:v>
                </c:pt>
                <c:pt idx="7384">
                  <c:v>7385</c:v>
                </c:pt>
                <c:pt idx="7385">
                  <c:v>7386</c:v>
                </c:pt>
                <c:pt idx="7386">
                  <c:v>7387</c:v>
                </c:pt>
                <c:pt idx="7387">
                  <c:v>7388</c:v>
                </c:pt>
                <c:pt idx="7388">
                  <c:v>7389</c:v>
                </c:pt>
                <c:pt idx="7389">
                  <c:v>7390</c:v>
                </c:pt>
                <c:pt idx="7390">
                  <c:v>7391</c:v>
                </c:pt>
                <c:pt idx="7391">
                  <c:v>7392</c:v>
                </c:pt>
                <c:pt idx="7392">
                  <c:v>7393</c:v>
                </c:pt>
                <c:pt idx="7393">
                  <c:v>7394</c:v>
                </c:pt>
                <c:pt idx="7394">
                  <c:v>7395</c:v>
                </c:pt>
                <c:pt idx="7395">
                  <c:v>7396</c:v>
                </c:pt>
                <c:pt idx="7396">
                  <c:v>7397</c:v>
                </c:pt>
                <c:pt idx="7397">
                  <c:v>7398</c:v>
                </c:pt>
                <c:pt idx="7398">
                  <c:v>7399</c:v>
                </c:pt>
                <c:pt idx="7399">
                  <c:v>7400</c:v>
                </c:pt>
                <c:pt idx="7400">
                  <c:v>7401</c:v>
                </c:pt>
                <c:pt idx="7401">
                  <c:v>7402</c:v>
                </c:pt>
                <c:pt idx="7402">
                  <c:v>7403</c:v>
                </c:pt>
                <c:pt idx="7403">
                  <c:v>7404</c:v>
                </c:pt>
                <c:pt idx="7404">
                  <c:v>7405</c:v>
                </c:pt>
                <c:pt idx="7405">
                  <c:v>7406</c:v>
                </c:pt>
                <c:pt idx="7406">
                  <c:v>7407</c:v>
                </c:pt>
                <c:pt idx="7407">
                  <c:v>7408</c:v>
                </c:pt>
                <c:pt idx="7408">
                  <c:v>7409</c:v>
                </c:pt>
                <c:pt idx="7409">
                  <c:v>7410</c:v>
                </c:pt>
                <c:pt idx="7410">
                  <c:v>7411</c:v>
                </c:pt>
                <c:pt idx="7411">
                  <c:v>7412</c:v>
                </c:pt>
                <c:pt idx="7412">
                  <c:v>7413</c:v>
                </c:pt>
                <c:pt idx="7413">
                  <c:v>7414</c:v>
                </c:pt>
                <c:pt idx="7414">
                  <c:v>7415</c:v>
                </c:pt>
                <c:pt idx="7415">
                  <c:v>7416</c:v>
                </c:pt>
                <c:pt idx="7416">
                  <c:v>7417</c:v>
                </c:pt>
                <c:pt idx="7417">
                  <c:v>7418</c:v>
                </c:pt>
                <c:pt idx="7418">
                  <c:v>7419</c:v>
                </c:pt>
                <c:pt idx="7419">
                  <c:v>7420</c:v>
                </c:pt>
                <c:pt idx="7420">
                  <c:v>7421</c:v>
                </c:pt>
                <c:pt idx="7421">
                  <c:v>7422</c:v>
                </c:pt>
                <c:pt idx="7422">
                  <c:v>7423</c:v>
                </c:pt>
                <c:pt idx="7423">
                  <c:v>7424</c:v>
                </c:pt>
                <c:pt idx="7424">
                  <c:v>7425</c:v>
                </c:pt>
                <c:pt idx="7425">
                  <c:v>7426</c:v>
                </c:pt>
                <c:pt idx="7426">
                  <c:v>7427</c:v>
                </c:pt>
                <c:pt idx="7427">
                  <c:v>7428</c:v>
                </c:pt>
                <c:pt idx="7428">
                  <c:v>7429</c:v>
                </c:pt>
                <c:pt idx="7429">
                  <c:v>7430</c:v>
                </c:pt>
                <c:pt idx="7430">
                  <c:v>7431</c:v>
                </c:pt>
                <c:pt idx="7431">
                  <c:v>7432</c:v>
                </c:pt>
                <c:pt idx="7432">
                  <c:v>7433</c:v>
                </c:pt>
                <c:pt idx="7433">
                  <c:v>7434</c:v>
                </c:pt>
                <c:pt idx="7434">
                  <c:v>7435</c:v>
                </c:pt>
                <c:pt idx="7435">
                  <c:v>7436</c:v>
                </c:pt>
                <c:pt idx="7436">
                  <c:v>7437</c:v>
                </c:pt>
                <c:pt idx="7437">
                  <c:v>7438</c:v>
                </c:pt>
                <c:pt idx="7438">
                  <c:v>7439</c:v>
                </c:pt>
                <c:pt idx="7439">
                  <c:v>7440</c:v>
                </c:pt>
                <c:pt idx="7440">
                  <c:v>7441</c:v>
                </c:pt>
                <c:pt idx="7441">
                  <c:v>7442</c:v>
                </c:pt>
                <c:pt idx="7442">
                  <c:v>7443</c:v>
                </c:pt>
                <c:pt idx="7443">
                  <c:v>7444</c:v>
                </c:pt>
                <c:pt idx="7444">
                  <c:v>7445</c:v>
                </c:pt>
                <c:pt idx="7445">
                  <c:v>7446</c:v>
                </c:pt>
                <c:pt idx="7446">
                  <c:v>7447</c:v>
                </c:pt>
                <c:pt idx="7447">
                  <c:v>7448</c:v>
                </c:pt>
                <c:pt idx="7448">
                  <c:v>7449</c:v>
                </c:pt>
                <c:pt idx="7449">
                  <c:v>7450</c:v>
                </c:pt>
                <c:pt idx="7450">
                  <c:v>7451</c:v>
                </c:pt>
                <c:pt idx="7451">
                  <c:v>7452</c:v>
                </c:pt>
                <c:pt idx="7452">
                  <c:v>7453</c:v>
                </c:pt>
                <c:pt idx="7453">
                  <c:v>7454</c:v>
                </c:pt>
                <c:pt idx="7454">
                  <c:v>7455</c:v>
                </c:pt>
                <c:pt idx="7455">
                  <c:v>7456</c:v>
                </c:pt>
                <c:pt idx="7456">
                  <c:v>7457</c:v>
                </c:pt>
                <c:pt idx="7457">
                  <c:v>7458</c:v>
                </c:pt>
                <c:pt idx="7458">
                  <c:v>7459</c:v>
                </c:pt>
                <c:pt idx="7459">
                  <c:v>7460</c:v>
                </c:pt>
                <c:pt idx="7460">
                  <c:v>7461</c:v>
                </c:pt>
                <c:pt idx="7461">
                  <c:v>7462</c:v>
                </c:pt>
                <c:pt idx="7462">
                  <c:v>7463</c:v>
                </c:pt>
                <c:pt idx="7463">
                  <c:v>7464</c:v>
                </c:pt>
                <c:pt idx="7464">
                  <c:v>7465</c:v>
                </c:pt>
                <c:pt idx="7465">
                  <c:v>7466</c:v>
                </c:pt>
                <c:pt idx="7466">
                  <c:v>7467</c:v>
                </c:pt>
                <c:pt idx="7467">
                  <c:v>7468</c:v>
                </c:pt>
                <c:pt idx="7468">
                  <c:v>7469</c:v>
                </c:pt>
                <c:pt idx="7469">
                  <c:v>7470</c:v>
                </c:pt>
                <c:pt idx="7470">
                  <c:v>7471</c:v>
                </c:pt>
                <c:pt idx="7471">
                  <c:v>7472</c:v>
                </c:pt>
                <c:pt idx="7472">
                  <c:v>7473</c:v>
                </c:pt>
                <c:pt idx="7473">
                  <c:v>7474</c:v>
                </c:pt>
                <c:pt idx="7474">
                  <c:v>7475</c:v>
                </c:pt>
                <c:pt idx="7475">
                  <c:v>7476</c:v>
                </c:pt>
                <c:pt idx="7476">
                  <c:v>7477</c:v>
                </c:pt>
                <c:pt idx="7477">
                  <c:v>7478</c:v>
                </c:pt>
                <c:pt idx="7478">
                  <c:v>7479</c:v>
                </c:pt>
                <c:pt idx="7479">
                  <c:v>7480</c:v>
                </c:pt>
                <c:pt idx="7480">
                  <c:v>7481</c:v>
                </c:pt>
                <c:pt idx="7481">
                  <c:v>7482</c:v>
                </c:pt>
                <c:pt idx="7482">
                  <c:v>7483</c:v>
                </c:pt>
                <c:pt idx="7483">
                  <c:v>7484</c:v>
                </c:pt>
                <c:pt idx="7484">
                  <c:v>7485</c:v>
                </c:pt>
                <c:pt idx="7485">
                  <c:v>7486</c:v>
                </c:pt>
                <c:pt idx="7486">
                  <c:v>7487</c:v>
                </c:pt>
                <c:pt idx="7487">
                  <c:v>7488</c:v>
                </c:pt>
                <c:pt idx="7488">
                  <c:v>7489</c:v>
                </c:pt>
                <c:pt idx="7489">
                  <c:v>7490</c:v>
                </c:pt>
                <c:pt idx="7490">
                  <c:v>7491</c:v>
                </c:pt>
                <c:pt idx="7491">
                  <c:v>7492</c:v>
                </c:pt>
                <c:pt idx="7492">
                  <c:v>7493</c:v>
                </c:pt>
                <c:pt idx="7493">
                  <c:v>7494</c:v>
                </c:pt>
                <c:pt idx="7494">
                  <c:v>7495</c:v>
                </c:pt>
                <c:pt idx="7495">
                  <c:v>7496</c:v>
                </c:pt>
                <c:pt idx="7496">
                  <c:v>7497</c:v>
                </c:pt>
                <c:pt idx="7497">
                  <c:v>7498</c:v>
                </c:pt>
                <c:pt idx="7498">
                  <c:v>7499</c:v>
                </c:pt>
                <c:pt idx="7499">
                  <c:v>7500</c:v>
                </c:pt>
                <c:pt idx="7500">
                  <c:v>7501</c:v>
                </c:pt>
                <c:pt idx="7501">
                  <c:v>7502</c:v>
                </c:pt>
                <c:pt idx="7502">
                  <c:v>7503</c:v>
                </c:pt>
                <c:pt idx="7503">
                  <c:v>7504</c:v>
                </c:pt>
                <c:pt idx="7504">
                  <c:v>7505</c:v>
                </c:pt>
                <c:pt idx="7505">
                  <c:v>7506</c:v>
                </c:pt>
                <c:pt idx="7506">
                  <c:v>7507</c:v>
                </c:pt>
                <c:pt idx="7507">
                  <c:v>7508</c:v>
                </c:pt>
                <c:pt idx="7508">
                  <c:v>7509</c:v>
                </c:pt>
                <c:pt idx="7509">
                  <c:v>7510</c:v>
                </c:pt>
                <c:pt idx="7510">
                  <c:v>7511</c:v>
                </c:pt>
                <c:pt idx="7511">
                  <c:v>7512</c:v>
                </c:pt>
                <c:pt idx="7512">
                  <c:v>7513</c:v>
                </c:pt>
                <c:pt idx="7513">
                  <c:v>7514</c:v>
                </c:pt>
                <c:pt idx="7514">
                  <c:v>7515</c:v>
                </c:pt>
                <c:pt idx="7515">
                  <c:v>7516</c:v>
                </c:pt>
                <c:pt idx="7516">
                  <c:v>7517</c:v>
                </c:pt>
                <c:pt idx="7517">
                  <c:v>7518</c:v>
                </c:pt>
                <c:pt idx="7518">
                  <c:v>7519</c:v>
                </c:pt>
                <c:pt idx="7519">
                  <c:v>7520</c:v>
                </c:pt>
                <c:pt idx="7520">
                  <c:v>7521</c:v>
                </c:pt>
                <c:pt idx="7521">
                  <c:v>7522</c:v>
                </c:pt>
                <c:pt idx="7522">
                  <c:v>7523</c:v>
                </c:pt>
                <c:pt idx="7523">
                  <c:v>7524</c:v>
                </c:pt>
                <c:pt idx="7524">
                  <c:v>7525</c:v>
                </c:pt>
                <c:pt idx="7525">
                  <c:v>7526</c:v>
                </c:pt>
                <c:pt idx="7526">
                  <c:v>7527</c:v>
                </c:pt>
                <c:pt idx="7527">
                  <c:v>7528</c:v>
                </c:pt>
                <c:pt idx="7528">
                  <c:v>7529</c:v>
                </c:pt>
                <c:pt idx="7529">
                  <c:v>7530</c:v>
                </c:pt>
                <c:pt idx="7530">
                  <c:v>7531</c:v>
                </c:pt>
                <c:pt idx="7531">
                  <c:v>7532</c:v>
                </c:pt>
                <c:pt idx="7532">
                  <c:v>7533</c:v>
                </c:pt>
                <c:pt idx="7533">
                  <c:v>7534</c:v>
                </c:pt>
                <c:pt idx="7534">
                  <c:v>7535</c:v>
                </c:pt>
                <c:pt idx="7535">
                  <c:v>7536</c:v>
                </c:pt>
                <c:pt idx="7536">
                  <c:v>7537</c:v>
                </c:pt>
                <c:pt idx="7537">
                  <c:v>7538</c:v>
                </c:pt>
                <c:pt idx="7538">
                  <c:v>7539</c:v>
                </c:pt>
                <c:pt idx="7539">
                  <c:v>7540</c:v>
                </c:pt>
                <c:pt idx="7540">
                  <c:v>7541</c:v>
                </c:pt>
                <c:pt idx="7541">
                  <c:v>7542</c:v>
                </c:pt>
                <c:pt idx="7542">
                  <c:v>7543</c:v>
                </c:pt>
                <c:pt idx="7543">
                  <c:v>7544</c:v>
                </c:pt>
                <c:pt idx="7544">
                  <c:v>7545</c:v>
                </c:pt>
                <c:pt idx="7545">
                  <c:v>7546</c:v>
                </c:pt>
                <c:pt idx="7546">
                  <c:v>7547</c:v>
                </c:pt>
                <c:pt idx="7547">
                  <c:v>7548</c:v>
                </c:pt>
                <c:pt idx="7548">
                  <c:v>7549</c:v>
                </c:pt>
                <c:pt idx="7549">
                  <c:v>7550</c:v>
                </c:pt>
                <c:pt idx="7550">
                  <c:v>7551</c:v>
                </c:pt>
                <c:pt idx="7551">
                  <c:v>7552</c:v>
                </c:pt>
                <c:pt idx="7552">
                  <c:v>7553</c:v>
                </c:pt>
                <c:pt idx="7553">
                  <c:v>7554</c:v>
                </c:pt>
                <c:pt idx="7554">
                  <c:v>7555</c:v>
                </c:pt>
                <c:pt idx="7555">
                  <c:v>7556</c:v>
                </c:pt>
                <c:pt idx="7556">
                  <c:v>7557</c:v>
                </c:pt>
                <c:pt idx="7557">
                  <c:v>7558</c:v>
                </c:pt>
                <c:pt idx="7558">
                  <c:v>7559</c:v>
                </c:pt>
                <c:pt idx="7559">
                  <c:v>7560</c:v>
                </c:pt>
                <c:pt idx="7560">
                  <c:v>7561</c:v>
                </c:pt>
                <c:pt idx="7561">
                  <c:v>7562</c:v>
                </c:pt>
                <c:pt idx="7562">
                  <c:v>7563</c:v>
                </c:pt>
                <c:pt idx="7563">
                  <c:v>7564</c:v>
                </c:pt>
                <c:pt idx="7564">
                  <c:v>7565</c:v>
                </c:pt>
                <c:pt idx="7565">
                  <c:v>7566</c:v>
                </c:pt>
                <c:pt idx="7566">
                  <c:v>7567</c:v>
                </c:pt>
                <c:pt idx="7567">
                  <c:v>7568</c:v>
                </c:pt>
                <c:pt idx="7568">
                  <c:v>7569</c:v>
                </c:pt>
                <c:pt idx="7569">
                  <c:v>7570</c:v>
                </c:pt>
                <c:pt idx="7570">
                  <c:v>7571</c:v>
                </c:pt>
                <c:pt idx="7571">
                  <c:v>7572</c:v>
                </c:pt>
                <c:pt idx="7572">
                  <c:v>7573</c:v>
                </c:pt>
                <c:pt idx="7573">
                  <c:v>7574</c:v>
                </c:pt>
                <c:pt idx="7574">
                  <c:v>7575</c:v>
                </c:pt>
                <c:pt idx="7575">
                  <c:v>7576</c:v>
                </c:pt>
                <c:pt idx="7576">
                  <c:v>7577</c:v>
                </c:pt>
                <c:pt idx="7577">
                  <c:v>7578</c:v>
                </c:pt>
                <c:pt idx="7578">
                  <c:v>7579</c:v>
                </c:pt>
                <c:pt idx="7579">
                  <c:v>7580</c:v>
                </c:pt>
                <c:pt idx="7580">
                  <c:v>7581</c:v>
                </c:pt>
                <c:pt idx="7581">
                  <c:v>7582</c:v>
                </c:pt>
                <c:pt idx="7582">
                  <c:v>7583</c:v>
                </c:pt>
                <c:pt idx="7583">
                  <c:v>7584</c:v>
                </c:pt>
                <c:pt idx="7584">
                  <c:v>7585</c:v>
                </c:pt>
                <c:pt idx="7585">
                  <c:v>7586</c:v>
                </c:pt>
                <c:pt idx="7586">
                  <c:v>7587</c:v>
                </c:pt>
                <c:pt idx="7587">
                  <c:v>7588</c:v>
                </c:pt>
                <c:pt idx="7588">
                  <c:v>7589</c:v>
                </c:pt>
                <c:pt idx="7589">
                  <c:v>7590</c:v>
                </c:pt>
                <c:pt idx="7590">
                  <c:v>7591</c:v>
                </c:pt>
                <c:pt idx="7591">
                  <c:v>7592</c:v>
                </c:pt>
                <c:pt idx="7592">
                  <c:v>7593</c:v>
                </c:pt>
                <c:pt idx="7593">
                  <c:v>7594</c:v>
                </c:pt>
                <c:pt idx="7594">
                  <c:v>7595</c:v>
                </c:pt>
                <c:pt idx="7595">
                  <c:v>7596</c:v>
                </c:pt>
                <c:pt idx="7596">
                  <c:v>7597</c:v>
                </c:pt>
                <c:pt idx="7597">
                  <c:v>7598</c:v>
                </c:pt>
                <c:pt idx="7598">
                  <c:v>7599</c:v>
                </c:pt>
                <c:pt idx="7599">
                  <c:v>7600</c:v>
                </c:pt>
                <c:pt idx="7600">
                  <c:v>7601</c:v>
                </c:pt>
                <c:pt idx="7601">
                  <c:v>7602</c:v>
                </c:pt>
                <c:pt idx="7602">
                  <c:v>7603</c:v>
                </c:pt>
                <c:pt idx="7603">
                  <c:v>7604</c:v>
                </c:pt>
                <c:pt idx="7604">
                  <c:v>7605</c:v>
                </c:pt>
                <c:pt idx="7605">
                  <c:v>7606</c:v>
                </c:pt>
                <c:pt idx="7606">
                  <c:v>7607</c:v>
                </c:pt>
                <c:pt idx="7607">
                  <c:v>7608</c:v>
                </c:pt>
                <c:pt idx="7608">
                  <c:v>7609</c:v>
                </c:pt>
                <c:pt idx="7609">
                  <c:v>7610</c:v>
                </c:pt>
                <c:pt idx="7610">
                  <c:v>7611</c:v>
                </c:pt>
                <c:pt idx="7611">
                  <c:v>7612</c:v>
                </c:pt>
                <c:pt idx="7612">
                  <c:v>7613</c:v>
                </c:pt>
                <c:pt idx="7613">
                  <c:v>7614</c:v>
                </c:pt>
                <c:pt idx="7614">
                  <c:v>7615</c:v>
                </c:pt>
                <c:pt idx="7615">
                  <c:v>7616</c:v>
                </c:pt>
                <c:pt idx="7616">
                  <c:v>7617</c:v>
                </c:pt>
                <c:pt idx="7617">
                  <c:v>7618</c:v>
                </c:pt>
                <c:pt idx="7618">
                  <c:v>7619</c:v>
                </c:pt>
                <c:pt idx="7619">
                  <c:v>7620</c:v>
                </c:pt>
                <c:pt idx="7620">
                  <c:v>7621</c:v>
                </c:pt>
                <c:pt idx="7621">
                  <c:v>7622</c:v>
                </c:pt>
                <c:pt idx="7622">
                  <c:v>7623</c:v>
                </c:pt>
                <c:pt idx="7623">
                  <c:v>7624</c:v>
                </c:pt>
                <c:pt idx="7624">
                  <c:v>7625</c:v>
                </c:pt>
                <c:pt idx="7625">
                  <c:v>7626</c:v>
                </c:pt>
                <c:pt idx="7626">
                  <c:v>7627</c:v>
                </c:pt>
                <c:pt idx="7627">
                  <c:v>7628</c:v>
                </c:pt>
                <c:pt idx="7628">
                  <c:v>7629</c:v>
                </c:pt>
                <c:pt idx="7629">
                  <c:v>7630</c:v>
                </c:pt>
                <c:pt idx="7630">
                  <c:v>7631</c:v>
                </c:pt>
                <c:pt idx="7631">
                  <c:v>7632</c:v>
                </c:pt>
                <c:pt idx="7632">
                  <c:v>7633</c:v>
                </c:pt>
                <c:pt idx="7633">
                  <c:v>7634</c:v>
                </c:pt>
                <c:pt idx="7634">
                  <c:v>7635</c:v>
                </c:pt>
                <c:pt idx="7635">
                  <c:v>7636</c:v>
                </c:pt>
                <c:pt idx="7636">
                  <c:v>7637</c:v>
                </c:pt>
                <c:pt idx="7637">
                  <c:v>7638</c:v>
                </c:pt>
                <c:pt idx="7638">
                  <c:v>7639</c:v>
                </c:pt>
                <c:pt idx="7639">
                  <c:v>7640</c:v>
                </c:pt>
                <c:pt idx="7640">
                  <c:v>7641</c:v>
                </c:pt>
                <c:pt idx="7641">
                  <c:v>7642</c:v>
                </c:pt>
                <c:pt idx="7642">
                  <c:v>7643</c:v>
                </c:pt>
                <c:pt idx="7643">
                  <c:v>7644</c:v>
                </c:pt>
                <c:pt idx="7644">
                  <c:v>7645</c:v>
                </c:pt>
                <c:pt idx="7645">
                  <c:v>7646</c:v>
                </c:pt>
                <c:pt idx="7646">
                  <c:v>7647</c:v>
                </c:pt>
                <c:pt idx="7647">
                  <c:v>7648</c:v>
                </c:pt>
                <c:pt idx="7648">
                  <c:v>7649</c:v>
                </c:pt>
                <c:pt idx="7649">
                  <c:v>7650</c:v>
                </c:pt>
                <c:pt idx="7650">
                  <c:v>7651</c:v>
                </c:pt>
                <c:pt idx="7651">
                  <c:v>7652</c:v>
                </c:pt>
                <c:pt idx="7652">
                  <c:v>7653</c:v>
                </c:pt>
                <c:pt idx="7653">
                  <c:v>7654</c:v>
                </c:pt>
                <c:pt idx="7654">
                  <c:v>7655</c:v>
                </c:pt>
                <c:pt idx="7655">
                  <c:v>7656</c:v>
                </c:pt>
                <c:pt idx="7656">
                  <c:v>7657</c:v>
                </c:pt>
                <c:pt idx="7657">
                  <c:v>7658</c:v>
                </c:pt>
                <c:pt idx="7658">
                  <c:v>7659</c:v>
                </c:pt>
                <c:pt idx="7659">
                  <c:v>7660</c:v>
                </c:pt>
                <c:pt idx="7660">
                  <c:v>7661</c:v>
                </c:pt>
                <c:pt idx="7661">
                  <c:v>7662</c:v>
                </c:pt>
                <c:pt idx="7662">
                  <c:v>7663</c:v>
                </c:pt>
                <c:pt idx="7663">
                  <c:v>7664</c:v>
                </c:pt>
                <c:pt idx="7664">
                  <c:v>7665</c:v>
                </c:pt>
                <c:pt idx="7665">
                  <c:v>7666</c:v>
                </c:pt>
                <c:pt idx="7666">
                  <c:v>7667</c:v>
                </c:pt>
                <c:pt idx="7667">
                  <c:v>7668</c:v>
                </c:pt>
                <c:pt idx="7668">
                  <c:v>7669</c:v>
                </c:pt>
                <c:pt idx="7669">
                  <c:v>7670</c:v>
                </c:pt>
                <c:pt idx="7670">
                  <c:v>7671</c:v>
                </c:pt>
                <c:pt idx="7671">
                  <c:v>7672</c:v>
                </c:pt>
                <c:pt idx="7672">
                  <c:v>7673</c:v>
                </c:pt>
                <c:pt idx="7673">
                  <c:v>7674</c:v>
                </c:pt>
                <c:pt idx="7674">
                  <c:v>7675</c:v>
                </c:pt>
                <c:pt idx="7675">
                  <c:v>7676</c:v>
                </c:pt>
                <c:pt idx="7676">
                  <c:v>7677</c:v>
                </c:pt>
                <c:pt idx="7677">
                  <c:v>7678</c:v>
                </c:pt>
                <c:pt idx="7678">
                  <c:v>7679</c:v>
                </c:pt>
                <c:pt idx="7679">
                  <c:v>7680</c:v>
                </c:pt>
                <c:pt idx="7680">
                  <c:v>7681</c:v>
                </c:pt>
                <c:pt idx="7681">
                  <c:v>7682</c:v>
                </c:pt>
                <c:pt idx="7682">
                  <c:v>7683</c:v>
                </c:pt>
                <c:pt idx="7683">
                  <c:v>7684</c:v>
                </c:pt>
                <c:pt idx="7684">
                  <c:v>7685</c:v>
                </c:pt>
                <c:pt idx="7685">
                  <c:v>7686</c:v>
                </c:pt>
                <c:pt idx="7686">
                  <c:v>7687</c:v>
                </c:pt>
                <c:pt idx="7687">
                  <c:v>7688</c:v>
                </c:pt>
                <c:pt idx="7688">
                  <c:v>7689</c:v>
                </c:pt>
                <c:pt idx="7689">
                  <c:v>7690</c:v>
                </c:pt>
                <c:pt idx="7690">
                  <c:v>7691</c:v>
                </c:pt>
                <c:pt idx="7691">
                  <c:v>7692</c:v>
                </c:pt>
                <c:pt idx="7692">
                  <c:v>7693</c:v>
                </c:pt>
                <c:pt idx="7693">
                  <c:v>7694</c:v>
                </c:pt>
                <c:pt idx="7694">
                  <c:v>7695</c:v>
                </c:pt>
                <c:pt idx="7695">
                  <c:v>7696</c:v>
                </c:pt>
                <c:pt idx="7696">
                  <c:v>7697</c:v>
                </c:pt>
                <c:pt idx="7697">
                  <c:v>7698</c:v>
                </c:pt>
                <c:pt idx="7698">
                  <c:v>7699</c:v>
                </c:pt>
                <c:pt idx="7699">
                  <c:v>7700</c:v>
                </c:pt>
                <c:pt idx="7700">
                  <c:v>7701</c:v>
                </c:pt>
                <c:pt idx="7701">
                  <c:v>7702</c:v>
                </c:pt>
                <c:pt idx="7702">
                  <c:v>7703</c:v>
                </c:pt>
                <c:pt idx="7703">
                  <c:v>7704</c:v>
                </c:pt>
                <c:pt idx="7704">
                  <c:v>7705</c:v>
                </c:pt>
                <c:pt idx="7705">
                  <c:v>7706</c:v>
                </c:pt>
                <c:pt idx="7706">
                  <c:v>7707</c:v>
                </c:pt>
                <c:pt idx="7707">
                  <c:v>7708</c:v>
                </c:pt>
                <c:pt idx="7708">
                  <c:v>7709</c:v>
                </c:pt>
                <c:pt idx="7709">
                  <c:v>7710</c:v>
                </c:pt>
                <c:pt idx="7710">
                  <c:v>7711</c:v>
                </c:pt>
                <c:pt idx="7711">
                  <c:v>7712</c:v>
                </c:pt>
                <c:pt idx="7712">
                  <c:v>7713</c:v>
                </c:pt>
                <c:pt idx="7713">
                  <c:v>7714</c:v>
                </c:pt>
                <c:pt idx="7714">
                  <c:v>7715</c:v>
                </c:pt>
                <c:pt idx="7715">
                  <c:v>7716</c:v>
                </c:pt>
                <c:pt idx="7716">
                  <c:v>7717</c:v>
                </c:pt>
                <c:pt idx="7717">
                  <c:v>7718</c:v>
                </c:pt>
                <c:pt idx="7718">
                  <c:v>7719</c:v>
                </c:pt>
                <c:pt idx="7719">
                  <c:v>7720</c:v>
                </c:pt>
                <c:pt idx="7720">
                  <c:v>7721</c:v>
                </c:pt>
                <c:pt idx="7721">
                  <c:v>7722</c:v>
                </c:pt>
                <c:pt idx="7722">
                  <c:v>7723</c:v>
                </c:pt>
                <c:pt idx="7723">
                  <c:v>7724</c:v>
                </c:pt>
                <c:pt idx="7724">
                  <c:v>7725</c:v>
                </c:pt>
                <c:pt idx="7725">
                  <c:v>7726</c:v>
                </c:pt>
                <c:pt idx="7726">
                  <c:v>7727</c:v>
                </c:pt>
                <c:pt idx="7727">
                  <c:v>7728</c:v>
                </c:pt>
                <c:pt idx="7728">
                  <c:v>7729</c:v>
                </c:pt>
                <c:pt idx="7729">
                  <c:v>7730</c:v>
                </c:pt>
                <c:pt idx="7730">
                  <c:v>7731</c:v>
                </c:pt>
                <c:pt idx="7731">
                  <c:v>7732</c:v>
                </c:pt>
                <c:pt idx="7732">
                  <c:v>7733</c:v>
                </c:pt>
                <c:pt idx="7733">
                  <c:v>7734</c:v>
                </c:pt>
                <c:pt idx="7734">
                  <c:v>7735</c:v>
                </c:pt>
                <c:pt idx="7735">
                  <c:v>7736</c:v>
                </c:pt>
                <c:pt idx="7736">
                  <c:v>7737</c:v>
                </c:pt>
                <c:pt idx="7737">
                  <c:v>7738</c:v>
                </c:pt>
                <c:pt idx="7738">
                  <c:v>7739</c:v>
                </c:pt>
                <c:pt idx="7739">
                  <c:v>7740</c:v>
                </c:pt>
                <c:pt idx="7740">
                  <c:v>7741</c:v>
                </c:pt>
                <c:pt idx="7741">
                  <c:v>7742</c:v>
                </c:pt>
                <c:pt idx="7742">
                  <c:v>7743</c:v>
                </c:pt>
                <c:pt idx="7743">
                  <c:v>7744</c:v>
                </c:pt>
                <c:pt idx="7744">
                  <c:v>7745</c:v>
                </c:pt>
                <c:pt idx="7745">
                  <c:v>7746</c:v>
                </c:pt>
                <c:pt idx="7746">
                  <c:v>7747</c:v>
                </c:pt>
                <c:pt idx="7747">
                  <c:v>7748</c:v>
                </c:pt>
                <c:pt idx="7748">
                  <c:v>7749</c:v>
                </c:pt>
                <c:pt idx="7749">
                  <c:v>7750</c:v>
                </c:pt>
                <c:pt idx="7750">
                  <c:v>7751</c:v>
                </c:pt>
                <c:pt idx="7751">
                  <c:v>7752</c:v>
                </c:pt>
                <c:pt idx="7752">
                  <c:v>7753</c:v>
                </c:pt>
                <c:pt idx="7753">
                  <c:v>7754</c:v>
                </c:pt>
                <c:pt idx="7754">
                  <c:v>7755</c:v>
                </c:pt>
                <c:pt idx="7755">
                  <c:v>7756</c:v>
                </c:pt>
                <c:pt idx="7756">
                  <c:v>7757</c:v>
                </c:pt>
                <c:pt idx="7757">
                  <c:v>7758</c:v>
                </c:pt>
                <c:pt idx="7758">
                  <c:v>7759</c:v>
                </c:pt>
                <c:pt idx="7759">
                  <c:v>7760</c:v>
                </c:pt>
                <c:pt idx="7760">
                  <c:v>7761</c:v>
                </c:pt>
                <c:pt idx="7761">
                  <c:v>7762</c:v>
                </c:pt>
                <c:pt idx="7762">
                  <c:v>7763</c:v>
                </c:pt>
                <c:pt idx="7763">
                  <c:v>7764</c:v>
                </c:pt>
                <c:pt idx="7764">
                  <c:v>7765</c:v>
                </c:pt>
                <c:pt idx="7765">
                  <c:v>7766</c:v>
                </c:pt>
                <c:pt idx="7766">
                  <c:v>7767</c:v>
                </c:pt>
                <c:pt idx="7767">
                  <c:v>7768</c:v>
                </c:pt>
                <c:pt idx="7768">
                  <c:v>7769</c:v>
                </c:pt>
                <c:pt idx="7769">
                  <c:v>7770</c:v>
                </c:pt>
                <c:pt idx="7770">
                  <c:v>7771</c:v>
                </c:pt>
                <c:pt idx="7771">
                  <c:v>7772</c:v>
                </c:pt>
                <c:pt idx="7772">
                  <c:v>7773</c:v>
                </c:pt>
                <c:pt idx="7773">
                  <c:v>7774</c:v>
                </c:pt>
                <c:pt idx="7774">
                  <c:v>7775</c:v>
                </c:pt>
                <c:pt idx="7775">
                  <c:v>7776</c:v>
                </c:pt>
                <c:pt idx="7776">
                  <c:v>7777</c:v>
                </c:pt>
                <c:pt idx="7777">
                  <c:v>7778</c:v>
                </c:pt>
                <c:pt idx="7778">
                  <c:v>7779</c:v>
                </c:pt>
                <c:pt idx="7779">
                  <c:v>7780</c:v>
                </c:pt>
                <c:pt idx="7780">
                  <c:v>7781</c:v>
                </c:pt>
                <c:pt idx="7781">
                  <c:v>7782</c:v>
                </c:pt>
                <c:pt idx="7782">
                  <c:v>7783</c:v>
                </c:pt>
                <c:pt idx="7783">
                  <c:v>7784</c:v>
                </c:pt>
                <c:pt idx="7784">
                  <c:v>7785</c:v>
                </c:pt>
                <c:pt idx="7785">
                  <c:v>7786</c:v>
                </c:pt>
                <c:pt idx="7786">
                  <c:v>7787</c:v>
                </c:pt>
                <c:pt idx="7787">
                  <c:v>7788</c:v>
                </c:pt>
                <c:pt idx="7788">
                  <c:v>7789</c:v>
                </c:pt>
                <c:pt idx="7789">
                  <c:v>7790</c:v>
                </c:pt>
                <c:pt idx="7790">
                  <c:v>7791</c:v>
                </c:pt>
                <c:pt idx="7791">
                  <c:v>7792</c:v>
                </c:pt>
                <c:pt idx="7792">
                  <c:v>7793</c:v>
                </c:pt>
                <c:pt idx="7793">
                  <c:v>7794</c:v>
                </c:pt>
                <c:pt idx="7794">
                  <c:v>7795</c:v>
                </c:pt>
                <c:pt idx="7795">
                  <c:v>7796</c:v>
                </c:pt>
                <c:pt idx="7796">
                  <c:v>7797</c:v>
                </c:pt>
                <c:pt idx="7797">
                  <c:v>7798</c:v>
                </c:pt>
                <c:pt idx="7798">
                  <c:v>7799</c:v>
                </c:pt>
                <c:pt idx="7799">
                  <c:v>7800</c:v>
                </c:pt>
                <c:pt idx="7800">
                  <c:v>7801</c:v>
                </c:pt>
                <c:pt idx="7801">
                  <c:v>7802</c:v>
                </c:pt>
                <c:pt idx="7802">
                  <c:v>7803</c:v>
                </c:pt>
                <c:pt idx="7803">
                  <c:v>7804</c:v>
                </c:pt>
                <c:pt idx="7804">
                  <c:v>7805</c:v>
                </c:pt>
                <c:pt idx="7805">
                  <c:v>7806</c:v>
                </c:pt>
                <c:pt idx="7806">
                  <c:v>7807</c:v>
                </c:pt>
                <c:pt idx="7807">
                  <c:v>7808</c:v>
                </c:pt>
                <c:pt idx="7808">
                  <c:v>7809</c:v>
                </c:pt>
                <c:pt idx="7809">
                  <c:v>7810</c:v>
                </c:pt>
                <c:pt idx="7810">
                  <c:v>7811</c:v>
                </c:pt>
                <c:pt idx="7811">
                  <c:v>7812</c:v>
                </c:pt>
                <c:pt idx="7812">
                  <c:v>7813</c:v>
                </c:pt>
                <c:pt idx="7813">
                  <c:v>7814</c:v>
                </c:pt>
                <c:pt idx="7814">
                  <c:v>7815</c:v>
                </c:pt>
                <c:pt idx="7815">
                  <c:v>7816</c:v>
                </c:pt>
                <c:pt idx="7816">
                  <c:v>7817</c:v>
                </c:pt>
                <c:pt idx="7817">
                  <c:v>7818</c:v>
                </c:pt>
                <c:pt idx="7818">
                  <c:v>7819</c:v>
                </c:pt>
                <c:pt idx="7819">
                  <c:v>7820</c:v>
                </c:pt>
                <c:pt idx="7820">
                  <c:v>7821</c:v>
                </c:pt>
                <c:pt idx="7821">
                  <c:v>7822</c:v>
                </c:pt>
                <c:pt idx="7822">
                  <c:v>7823</c:v>
                </c:pt>
                <c:pt idx="7823">
                  <c:v>7824</c:v>
                </c:pt>
                <c:pt idx="7824">
                  <c:v>7825</c:v>
                </c:pt>
                <c:pt idx="7825">
                  <c:v>7826</c:v>
                </c:pt>
                <c:pt idx="7826">
                  <c:v>7827</c:v>
                </c:pt>
                <c:pt idx="7827">
                  <c:v>7828</c:v>
                </c:pt>
                <c:pt idx="7828">
                  <c:v>7829</c:v>
                </c:pt>
                <c:pt idx="7829">
                  <c:v>7830</c:v>
                </c:pt>
                <c:pt idx="7830">
                  <c:v>7831</c:v>
                </c:pt>
                <c:pt idx="7831">
                  <c:v>7832</c:v>
                </c:pt>
                <c:pt idx="7832">
                  <c:v>7833</c:v>
                </c:pt>
                <c:pt idx="7833">
                  <c:v>7834</c:v>
                </c:pt>
                <c:pt idx="7834">
                  <c:v>7835</c:v>
                </c:pt>
                <c:pt idx="7835">
                  <c:v>7836</c:v>
                </c:pt>
                <c:pt idx="7836">
                  <c:v>7837</c:v>
                </c:pt>
                <c:pt idx="7837">
                  <c:v>7838</c:v>
                </c:pt>
                <c:pt idx="7838">
                  <c:v>7839</c:v>
                </c:pt>
                <c:pt idx="7839">
                  <c:v>7840</c:v>
                </c:pt>
                <c:pt idx="7840">
                  <c:v>7841</c:v>
                </c:pt>
                <c:pt idx="7841">
                  <c:v>7842</c:v>
                </c:pt>
                <c:pt idx="7842">
                  <c:v>7843</c:v>
                </c:pt>
                <c:pt idx="7843">
                  <c:v>7844</c:v>
                </c:pt>
                <c:pt idx="7844">
                  <c:v>7845</c:v>
                </c:pt>
                <c:pt idx="7845">
                  <c:v>7846</c:v>
                </c:pt>
                <c:pt idx="7846">
                  <c:v>7847</c:v>
                </c:pt>
                <c:pt idx="7847">
                  <c:v>7848</c:v>
                </c:pt>
                <c:pt idx="7848">
                  <c:v>7849</c:v>
                </c:pt>
                <c:pt idx="7849">
                  <c:v>7850</c:v>
                </c:pt>
                <c:pt idx="7850">
                  <c:v>7851</c:v>
                </c:pt>
                <c:pt idx="7851">
                  <c:v>7852</c:v>
                </c:pt>
                <c:pt idx="7852">
                  <c:v>7853</c:v>
                </c:pt>
                <c:pt idx="7853">
                  <c:v>7854</c:v>
                </c:pt>
                <c:pt idx="7854">
                  <c:v>7855</c:v>
                </c:pt>
                <c:pt idx="7855">
                  <c:v>7856</c:v>
                </c:pt>
                <c:pt idx="7856">
                  <c:v>7857</c:v>
                </c:pt>
                <c:pt idx="7857">
                  <c:v>7858</c:v>
                </c:pt>
                <c:pt idx="7858">
                  <c:v>7859</c:v>
                </c:pt>
                <c:pt idx="7859">
                  <c:v>7860</c:v>
                </c:pt>
                <c:pt idx="7860">
                  <c:v>7861</c:v>
                </c:pt>
                <c:pt idx="7861">
                  <c:v>7862</c:v>
                </c:pt>
                <c:pt idx="7862">
                  <c:v>7863</c:v>
                </c:pt>
                <c:pt idx="7863">
                  <c:v>7864</c:v>
                </c:pt>
                <c:pt idx="7864">
                  <c:v>7865</c:v>
                </c:pt>
                <c:pt idx="7865">
                  <c:v>7866</c:v>
                </c:pt>
                <c:pt idx="7866">
                  <c:v>7867</c:v>
                </c:pt>
                <c:pt idx="7867">
                  <c:v>7868</c:v>
                </c:pt>
                <c:pt idx="7868">
                  <c:v>7869</c:v>
                </c:pt>
                <c:pt idx="7869">
                  <c:v>7870</c:v>
                </c:pt>
                <c:pt idx="7870">
                  <c:v>7871</c:v>
                </c:pt>
                <c:pt idx="7871">
                  <c:v>7872</c:v>
                </c:pt>
                <c:pt idx="7872">
                  <c:v>7873</c:v>
                </c:pt>
                <c:pt idx="7873">
                  <c:v>7874</c:v>
                </c:pt>
                <c:pt idx="7874">
                  <c:v>7875</c:v>
                </c:pt>
                <c:pt idx="7875">
                  <c:v>7876</c:v>
                </c:pt>
                <c:pt idx="7876">
                  <c:v>7877</c:v>
                </c:pt>
                <c:pt idx="7877">
                  <c:v>7878</c:v>
                </c:pt>
                <c:pt idx="7878">
                  <c:v>7879</c:v>
                </c:pt>
                <c:pt idx="7879">
                  <c:v>7880</c:v>
                </c:pt>
                <c:pt idx="7880">
                  <c:v>7881</c:v>
                </c:pt>
                <c:pt idx="7881">
                  <c:v>7882</c:v>
                </c:pt>
                <c:pt idx="7882">
                  <c:v>7883</c:v>
                </c:pt>
                <c:pt idx="7883">
                  <c:v>7884</c:v>
                </c:pt>
                <c:pt idx="7884">
                  <c:v>7885</c:v>
                </c:pt>
                <c:pt idx="7885">
                  <c:v>7886</c:v>
                </c:pt>
                <c:pt idx="7886">
                  <c:v>7887</c:v>
                </c:pt>
                <c:pt idx="7887">
                  <c:v>7888</c:v>
                </c:pt>
                <c:pt idx="7888">
                  <c:v>7889</c:v>
                </c:pt>
                <c:pt idx="7889">
                  <c:v>7890</c:v>
                </c:pt>
                <c:pt idx="7890">
                  <c:v>7891</c:v>
                </c:pt>
                <c:pt idx="7891">
                  <c:v>7892</c:v>
                </c:pt>
                <c:pt idx="7892">
                  <c:v>7893</c:v>
                </c:pt>
                <c:pt idx="7893">
                  <c:v>7894</c:v>
                </c:pt>
                <c:pt idx="7894">
                  <c:v>7895</c:v>
                </c:pt>
                <c:pt idx="7895">
                  <c:v>7896</c:v>
                </c:pt>
                <c:pt idx="7896">
                  <c:v>7897</c:v>
                </c:pt>
                <c:pt idx="7897">
                  <c:v>7898</c:v>
                </c:pt>
                <c:pt idx="7898">
                  <c:v>7899</c:v>
                </c:pt>
                <c:pt idx="7899">
                  <c:v>7900</c:v>
                </c:pt>
                <c:pt idx="7900">
                  <c:v>7901</c:v>
                </c:pt>
                <c:pt idx="7901">
                  <c:v>7902</c:v>
                </c:pt>
                <c:pt idx="7902">
                  <c:v>7903</c:v>
                </c:pt>
                <c:pt idx="7903">
                  <c:v>7904</c:v>
                </c:pt>
                <c:pt idx="7904">
                  <c:v>7905</c:v>
                </c:pt>
                <c:pt idx="7905">
                  <c:v>7906</c:v>
                </c:pt>
                <c:pt idx="7906">
                  <c:v>7907</c:v>
                </c:pt>
                <c:pt idx="7907">
                  <c:v>7908</c:v>
                </c:pt>
                <c:pt idx="7908">
                  <c:v>7909</c:v>
                </c:pt>
                <c:pt idx="7909">
                  <c:v>7910</c:v>
                </c:pt>
                <c:pt idx="7910">
                  <c:v>7911</c:v>
                </c:pt>
                <c:pt idx="7911">
                  <c:v>7912</c:v>
                </c:pt>
                <c:pt idx="7912">
                  <c:v>7913</c:v>
                </c:pt>
                <c:pt idx="7913">
                  <c:v>7914</c:v>
                </c:pt>
                <c:pt idx="7914">
                  <c:v>7915</c:v>
                </c:pt>
                <c:pt idx="7915">
                  <c:v>7916</c:v>
                </c:pt>
                <c:pt idx="7916">
                  <c:v>7917</c:v>
                </c:pt>
                <c:pt idx="7917">
                  <c:v>7918</c:v>
                </c:pt>
                <c:pt idx="7918">
                  <c:v>7919</c:v>
                </c:pt>
                <c:pt idx="7919">
                  <c:v>7920</c:v>
                </c:pt>
                <c:pt idx="7920">
                  <c:v>7921</c:v>
                </c:pt>
                <c:pt idx="7921">
                  <c:v>7922</c:v>
                </c:pt>
                <c:pt idx="7922">
                  <c:v>7923</c:v>
                </c:pt>
                <c:pt idx="7923">
                  <c:v>7924</c:v>
                </c:pt>
                <c:pt idx="7924">
                  <c:v>7925</c:v>
                </c:pt>
                <c:pt idx="7925">
                  <c:v>7926</c:v>
                </c:pt>
                <c:pt idx="7926">
                  <c:v>7927</c:v>
                </c:pt>
                <c:pt idx="7927">
                  <c:v>7928</c:v>
                </c:pt>
                <c:pt idx="7928">
                  <c:v>7929</c:v>
                </c:pt>
                <c:pt idx="7929">
                  <c:v>7930</c:v>
                </c:pt>
                <c:pt idx="7930">
                  <c:v>7931</c:v>
                </c:pt>
                <c:pt idx="7931">
                  <c:v>7932</c:v>
                </c:pt>
                <c:pt idx="7932">
                  <c:v>7933</c:v>
                </c:pt>
                <c:pt idx="7933">
                  <c:v>7934</c:v>
                </c:pt>
                <c:pt idx="7934">
                  <c:v>7935</c:v>
                </c:pt>
                <c:pt idx="7935">
                  <c:v>7936</c:v>
                </c:pt>
                <c:pt idx="7936">
                  <c:v>7937</c:v>
                </c:pt>
                <c:pt idx="7937">
                  <c:v>7938</c:v>
                </c:pt>
                <c:pt idx="7938">
                  <c:v>7939</c:v>
                </c:pt>
                <c:pt idx="7939">
                  <c:v>7940</c:v>
                </c:pt>
                <c:pt idx="7940">
                  <c:v>7941</c:v>
                </c:pt>
                <c:pt idx="7941">
                  <c:v>7942</c:v>
                </c:pt>
                <c:pt idx="7942">
                  <c:v>7943</c:v>
                </c:pt>
                <c:pt idx="7943">
                  <c:v>7944</c:v>
                </c:pt>
                <c:pt idx="7944">
                  <c:v>7945</c:v>
                </c:pt>
                <c:pt idx="7945">
                  <c:v>7946</c:v>
                </c:pt>
                <c:pt idx="7946">
                  <c:v>7947</c:v>
                </c:pt>
                <c:pt idx="7947">
                  <c:v>7948</c:v>
                </c:pt>
                <c:pt idx="7948">
                  <c:v>7949</c:v>
                </c:pt>
                <c:pt idx="7949">
                  <c:v>7950</c:v>
                </c:pt>
                <c:pt idx="7950">
                  <c:v>7951</c:v>
                </c:pt>
                <c:pt idx="7951">
                  <c:v>7952</c:v>
                </c:pt>
                <c:pt idx="7952">
                  <c:v>7953</c:v>
                </c:pt>
                <c:pt idx="7953">
                  <c:v>7954</c:v>
                </c:pt>
                <c:pt idx="7954">
                  <c:v>7955</c:v>
                </c:pt>
                <c:pt idx="7955">
                  <c:v>7956</c:v>
                </c:pt>
                <c:pt idx="7956">
                  <c:v>7957</c:v>
                </c:pt>
                <c:pt idx="7957">
                  <c:v>7958</c:v>
                </c:pt>
                <c:pt idx="7958">
                  <c:v>7959</c:v>
                </c:pt>
                <c:pt idx="7959">
                  <c:v>7960</c:v>
                </c:pt>
                <c:pt idx="7960">
                  <c:v>7961</c:v>
                </c:pt>
                <c:pt idx="7961">
                  <c:v>7962</c:v>
                </c:pt>
                <c:pt idx="7962">
                  <c:v>7963</c:v>
                </c:pt>
                <c:pt idx="7963">
                  <c:v>7964</c:v>
                </c:pt>
                <c:pt idx="7964">
                  <c:v>7965</c:v>
                </c:pt>
                <c:pt idx="7965">
                  <c:v>7966</c:v>
                </c:pt>
                <c:pt idx="7966">
                  <c:v>7967</c:v>
                </c:pt>
                <c:pt idx="7967">
                  <c:v>7968</c:v>
                </c:pt>
                <c:pt idx="7968">
                  <c:v>7969</c:v>
                </c:pt>
                <c:pt idx="7969">
                  <c:v>7970</c:v>
                </c:pt>
                <c:pt idx="7970">
                  <c:v>7971</c:v>
                </c:pt>
                <c:pt idx="7971">
                  <c:v>7972</c:v>
                </c:pt>
                <c:pt idx="7972">
                  <c:v>7973</c:v>
                </c:pt>
                <c:pt idx="7973">
                  <c:v>7974</c:v>
                </c:pt>
                <c:pt idx="7974">
                  <c:v>7975</c:v>
                </c:pt>
                <c:pt idx="7975">
                  <c:v>7976</c:v>
                </c:pt>
                <c:pt idx="7976">
                  <c:v>7977</c:v>
                </c:pt>
                <c:pt idx="7977">
                  <c:v>7978</c:v>
                </c:pt>
                <c:pt idx="7978">
                  <c:v>7979</c:v>
                </c:pt>
                <c:pt idx="7979">
                  <c:v>7980</c:v>
                </c:pt>
                <c:pt idx="7980">
                  <c:v>7981</c:v>
                </c:pt>
                <c:pt idx="7981">
                  <c:v>7982</c:v>
                </c:pt>
                <c:pt idx="7982">
                  <c:v>7983</c:v>
                </c:pt>
                <c:pt idx="7983">
                  <c:v>7984</c:v>
                </c:pt>
                <c:pt idx="7984">
                  <c:v>7985</c:v>
                </c:pt>
                <c:pt idx="7985">
                  <c:v>7986</c:v>
                </c:pt>
                <c:pt idx="7986">
                  <c:v>7987</c:v>
                </c:pt>
                <c:pt idx="7987">
                  <c:v>7988</c:v>
                </c:pt>
                <c:pt idx="7988">
                  <c:v>7989</c:v>
                </c:pt>
                <c:pt idx="7989">
                  <c:v>7990</c:v>
                </c:pt>
                <c:pt idx="7990">
                  <c:v>7991</c:v>
                </c:pt>
                <c:pt idx="7991">
                  <c:v>7992</c:v>
                </c:pt>
                <c:pt idx="7992">
                  <c:v>7993</c:v>
                </c:pt>
                <c:pt idx="7993">
                  <c:v>7994</c:v>
                </c:pt>
                <c:pt idx="7994">
                  <c:v>7995</c:v>
                </c:pt>
                <c:pt idx="7995">
                  <c:v>7996</c:v>
                </c:pt>
                <c:pt idx="7996">
                  <c:v>7997</c:v>
                </c:pt>
                <c:pt idx="7997">
                  <c:v>7998</c:v>
                </c:pt>
                <c:pt idx="7998">
                  <c:v>7999</c:v>
                </c:pt>
                <c:pt idx="7999">
                  <c:v>8000</c:v>
                </c:pt>
                <c:pt idx="8000">
                  <c:v>8001</c:v>
                </c:pt>
                <c:pt idx="8001">
                  <c:v>8002</c:v>
                </c:pt>
                <c:pt idx="8002">
                  <c:v>8003</c:v>
                </c:pt>
                <c:pt idx="8003">
                  <c:v>8004</c:v>
                </c:pt>
                <c:pt idx="8004">
                  <c:v>8005</c:v>
                </c:pt>
                <c:pt idx="8005">
                  <c:v>8006</c:v>
                </c:pt>
                <c:pt idx="8006">
                  <c:v>8007</c:v>
                </c:pt>
                <c:pt idx="8007">
                  <c:v>8008</c:v>
                </c:pt>
                <c:pt idx="8008">
                  <c:v>8009</c:v>
                </c:pt>
                <c:pt idx="8009">
                  <c:v>8010</c:v>
                </c:pt>
                <c:pt idx="8010">
                  <c:v>8011</c:v>
                </c:pt>
                <c:pt idx="8011">
                  <c:v>8012</c:v>
                </c:pt>
                <c:pt idx="8012">
                  <c:v>8013</c:v>
                </c:pt>
                <c:pt idx="8013">
                  <c:v>8014</c:v>
                </c:pt>
                <c:pt idx="8014">
                  <c:v>8015</c:v>
                </c:pt>
                <c:pt idx="8015">
                  <c:v>8016</c:v>
                </c:pt>
                <c:pt idx="8016">
                  <c:v>8017</c:v>
                </c:pt>
                <c:pt idx="8017">
                  <c:v>8018</c:v>
                </c:pt>
                <c:pt idx="8018">
                  <c:v>8019</c:v>
                </c:pt>
                <c:pt idx="8019">
                  <c:v>8020</c:v>
                </c:pt>
                <c:pt idx="8020">
                  <c:v>8021</c:v>
                </c:pt>
                <c:pt idx="8021">
                  <c:v>8022</c:v>
                </c:pt>
                <c:pt idx="8022">
                  <c:v>8023</c:v>
                </c:pt>
                <c:pt idx="8023">
                  <c:v>8024</c:v>
                </c:pt>
                <c:pt idx="8024">
                  <c:v>8025</c:v>
                </c:pt>
                <c:pt idx="8025">
                  <c:v>8026</c:v>
                </c:pt>
                <c:pt idx="8026">
                  <c:v>8027</c:v>
                </c:pt>
                <c:pt idx="8027">
                  <c:v>8028</c:v>
                </c:pt>
                <c:pt idx="8028">
                  <c:v>8029</c:v>
                </c:pt>
                <c:pt idx="8029">
                  <c:v>8030</c:v>
                </c:pt>
                <c:pt idx="8030">
                  <c:v>8031</c:v>
                </c:pt>
                <c:pt idx="8031">
                  <c:v>8032</c:v>
                </c:pt>
                <c:pt idx="8032">
                  <c:v>8033</c:v>
                </c:pt>
                <c:pt idx="8033">
                  <c:v>8034</c:v>
                </c:pt>
                <c:pt idx="8034">
                  <c:v>8035</c:v>
                </c:pt>
                <c:pt idx="8035">
                  <c:v>8036</c:v>
                </c:pt>
                <c:pt idx="8036">
                  <c:v>8037</c:v>
                </c:pt>
                <c:pt idx="8037">
                  <c:v>8038</c:v>
                </c:pt>
                <c:pt idx="8038">
                  <c:v>8039</c:v>
                </c:pt>
                <c:pt idx="8039">
                  <c:v>8040</c:v>
                </c:pt>
                <c:pt idx="8040">
                  <c:v>8041</c:v>
                </c:pt>
                <c:pt idx="8041">
                  <c:v>8042</c:v>
                </c:pt>
                <c:pt idx="8042">
                  <c:v>8043</c:v>
                </c:pt>
                <c:pt idx="8043">
                  <c:v>8044</c:v>
                </c:pt>
                <c:pt idx="8044">
                  <c:v>8045</c:v>
                </c:pt>
                <c:pt idx="8045">
                  <c:v>8046</c:v>
                </c:pt>
                <c:pt idx="8046">
                  <c:v>8047</c:v>
                </c:pt>
                <c:pt idx="8047">
                  <c:v>8048</c:v>
                </c:pt>
                <c:pt idx="8048">
                  <c:v>8049</c:v>
                </c:pt>
                <c:pt idx="8049">
                  <c:v>8050</c:v>
                </c:pt>
                <c:pt idx="8050">
                  <c:v>8051</c:v>
                </c:pt>
                <c:pt idx="8051">
                  <c:v>8052</c:v>
                </c:pt>
                <c:pt idx="8052">
                  <c:v>8053</c:v>
                </c:pt>
                <c:pt idx="8053">
                  <c:v>8054</c:v>
                </c:pt>
                <c:pt idx="8054">
                  <c:v>8055</c:v>
                </c:pt>
                <c:pt idx="8055">
                  <c:v>8056</c:v>
                </c:pt>
                <c:pt idx="8056">
                  <c:v>8057</c:v>
                </c:pt>
                <c:pt idx="8057">
                  <c:v>8058</c:v>
                </c:pt>
                <c:pt idx="8058">
                  <c:v>8059</c:v>
                </c:pt>
                <c:pt idx="8059">
                  <c:v>8060</c:v>
                </c:pt>
                <c:pt idx="8060">
                  <c:v>8061</c:v>
                </c:pt>
                <c:pt idx="8061">
                  <c:v>8062</c:v>
                </c:pt>
                <c:pt idx="8062">
                  <c:v>8063</c:v>
                </c:pt>
                <c:pt idx="8063">
                  <c:v>8064</c:v>
                </c:pt>
                <c:pt idx="8064">
                  <c:v>8065</c:v>
                </c:pt>
                <c:pt idx="8065">
                  <c:v>8066</c:v>
                </c:pt>
                <c:pt idx="8066">
                  <c:v>8067</c:v>
                </c:pt>
                <c:pt idx="8067">
                  <c:v>8068</c:v>
                </c:pt>
                <c:pt idx="8068">
                  <c:v>8069</c:v>
                </c:pt>
                <c:pt idx="8069">
                  <c:v>8070</c:v>
                </c:pt>
                <c:pt idx="8070">
                  <c:v>8071</c:v>
                </c:pt>
                <c:pt idx="8071">
                  <c:v>8072</c:v>
                </c:pt>
                <c:pt idx="8072">
                  <c:v>8073</c:v>
                </c:pt>
                <c:pt idx="8073">
                  <c:v>8074</c:v>
                </c:pt>
                <c:pt idx="8074">
                  <c:v>8075</c:v>
                </c:pt>
                <c:pt idx="8075">
                  <c:v>8076</c:v>
                </c:pt>
                <c:pt idx="8076">
                  <c:v>8077</c:v>
                </c:pt>
                <c:pt idx="8077">
                  <c:v>8078</c:v>
                </c:pt>
                <c:pt idx="8078">
                  <c:v>8079</c:v>
                </c:pt>
                <c:pt idx="8079">
                  <c:v>8080</c:v>
                </c:pt>
                <c:pt idx="8080">
                  <c:v>8081</c:v>
                </c:pt>
                <c:pt idx="8081">
                  <c:v>8082</c:v>
                </c:pt>
                <c:pt idx="8082">
                  <c:v>8083</c:v>
                </c:pt>
                <c:pt idx="8083">
                  <c:v>8084</c:v>
                </c:pt>
                <c:pt idx="8084">
                  <c:v>8085</c:v>
                </c:pt>
                <c:pt idx="8085">
                  <c:v>8086</c:v>
                </c:pt>
                <c:pt idx="8086">
                  <c:v>8087</c:v>
                </c:pt>
                <c:pt idx="8087">
                  <c:v>8088</c:v>
                </c:pt>
                <c:pt idx="8088">
                  <c:v>8089</c:v>
                </c:pt>
                <c:pt idx="8089">
                  <c:v>8090</c:v>
                </c:pt>
                <c:pt idx="8090">
                  <c:v>8091</c:v>
                </c:pt>
                <c:pt idx="8091">
                  <c:v>8092</c:v>
                </c:pt>
                <c:pt idx="8092">
                  <c:v>8093</c:v>
                </c:pt>
                <c:pt idx="8093">
                  <c:v>8094</c:v>
                </c:pt>
                <c:pt idx="8094">
                  <c:v>8095</c:v>
                </c:pt>
                <c:pt idx="8095">
                  <c:v>8096</c:v>
                </c:pt>
                <c:pt idx="8096">
                  <c:v>8097</c:v>
                </c:pt>
                <c:pt idx="8097">
                  <c:v>8098</c:v>
                </c:pt>
                <c:pt idx="8098">
                  <c:v>8099</c:v>
                </c:pt>
                <c:pt idx="8099">
                  <c:v>8100</c:v>
                </c:pt>
                <c:pt idx="8100">
                  <c:v>8101</c:v>
                </c:pt>
                <c:pt idx="8101">
                  <c:v>8102</c:v>
                </c:pt>
                <c:pt idx="8102">
                  <c:v>8103</c:v>
                </c:pt>
                <c:pt idx="8103">
                  <c:v>8104</c:v>
                </c:pt>
                <c:pt idx="8104">
                  <c:v>8105</c:v>
                </c:pt>
                <c:pt idx="8105">
                  <c:v>8106</c:v>
                </c:pt>
                <c:pt idx="8106">
                  <c:v>8107</c:v>
                </c:pt>
                <c:pt idx="8107">
                  <c:v>8108</c:v>
                </c:pt>
                <c:pt idx="8108">
                  <c:v>8109</c:v>
                </c:pt>
                <c:pt idx="8109">
                  <c:v>8110</c:v>
                </c:pt>
                <c:pt idx="8110">
                  <c:v>8111</c:v>
                </c:pt>
                <c:pt idx="8111">
                  <c:v>8112</c:v>
                </c:pt>
                <c:pt idx="8112">
                  <c:v>8113</c:v>
                </c:pt>
                <c:pt idx="8113">
                  <c:v>8114</c:v>
                </c:pt>
                <c:pt idx="8114">
                  <c:v>8115</c:v>
                </c:pt>
                <c:pt idx="8115">
                  <c:v>8116</c:v>
                </c:pt>
                <c:pt idx="8116">
                  <c:v>8117</c:v>
                </c:pt>
                <c:pt idx="8117">
                  <c:v>8118</c:v>
                </c:pt>
                <c:pt idx="8118">
                  <c:v>8119</c:v>
                </c:pt>
                <c:pt idx="8119">
                  <c:v>8120</c:v>
                </c:pt>
                <c:pt idx="8120">
                  <c:v>8121</c:v>
                </c:pt>
                <c:pt idx="8121">
                  <c:v>8122</c:v>
                </c:pt>
                <c:pt idx="8122">
                  <c:v>8123</c:v>
                </c:pt>
                <c:pt idx="8123">
                  <c:v>8124</c:v>
                </c:pt>
                <c:pt idx="8124">
                  <c:v>8125</c:v>
                </c:pt>
                <c:pt idx="8125">
                  <c:v>8126</c:v>
                </c:pt>
                <c:pt idx="8126">
                  <c:v>8127</c:v>
                </c:pt>
                <c:pt idx="8127">
                  <c:v>8128</c:v>
                </c:pt>
                <c:pt idx="8128">
                  <c:v>8129</c:v>
                </c:pt>
                <c:pt idx="8129">
                  <c:v>8130</c:v>
                </c:pt>
                <c:pt idx="8130">
                  <c:v>8131</c:v>
                </c:pt>
                <c:pt idx="8131">
                  <c:v>8132</c:v>
                </c:pt>
                <c:pt idx="8132">
                  <c:v>8133</c:v>
                </c:pt>
                <c:pt idx="8133">
                  <c:v>8134</c:v>
                </c:pt>
                <c:pt idx="8134">
                  <c:v>8135</c:v>
                </c:pt>
                <c:pt idx="8135">
                  <c:v>8136</c:v>
                </c:pt>
                <c:pt idx="8136">
                  <c:v>8137</c:v>
                </c:pt>
                <c:pt idx="8137">
                  <c:v>8138</c:v>
                </c:pt>
                <c:pt idx="8138">
                  <c:v>8139</c:v>
                </c:pt>
                <c:pt idx="8139">
                  <c:v>8140</c:v>
                </c:pt>
                <c:pt idx="8140">
                  <c:v>8141</c:v>
                </c:pt>
                <c:pt idx="8141">
                  <c:v>8142</c:v>
                </c:pt>
                <c:pt idx="8142">
                  <c:v>8143</c:v>
                </c:pt>
                <c:pt idx="8143">
                  <c:v>8144</c:v>
                </c:pt>
                <c:pt idx="8144">
                  <c:v>8145</c:v>
                </c:pt>
                <c:pt idx="8145">
                  <c:v>8146</c:v>
                </c:pt>
                <c:pt idx="8146">
                  <c:v>8147</c:v>
                </c:pt>
                <c:pt idx="8147">
                  <c:v>8148</c:v>
                </c:pt>
                <c:pt idx="8148">
                  <c:v>8149</c:v>
                </c:pt>
                <c:pt idx="8149">
                  <c:v>8150</c:v>
                </c:pt>
                <c:pt idx="8150">
                  <c:v>8151</c:v>
                </c:pt>
                <c:pt idx="8151">
                  <c:v>8152</c:v>
                </c:pt>
                <c:pt idx="8152">
                  <c:v>8153</c:v>
                </c:pt>
                <c:pt idx="8153">
                  <c:v>8154</c:v>
                </c:pt>
                <c:pt idx="8154">
                  <c:v>8155</c:v>
                </c:pt>
                <c:pt idx="8155">
                  <c:v>8156</c:v>
                </c:pt>
                <c:pt idx="8156">
                  <c:v>8157</c:v>
                </c:pt>
                <c:pt idx="8157">
                  <c:v>8158</c:v>
                </c:pt>
                <c:pt idx="8158">
                  <c:v>8159</c:v>
                </c:pt>
                <c:pt idx="8159">
                  <c:v>8160</c:v>
                </c:pt>
                <c:pt idx="8160">
                  <c:v>8161</c:v>
                </c:pt>
                <c:pt idx="8161">
                  <c:v>8162</c:v>
                </c:pt>
                <c:pt idx="8162">
                  <c:v>8163</c:v>
                </c:pt>
                <c:pt idx="8163">
                  <c:v>8164</c:v>
                </c:pt>
                <c:pt idx="8164">
                  <c:v>8165</c:v>
                </c:pt>
                <c:pt idx="8165">
                  <c:v>8166</c:v>
                </c:pt>
                <c:pt idx="8166">
                  <c:v>8167</c:v>
                </c:pt>
                <c:pt idx="8167">
                  <c:v>8168</c:v>
                </c:pt>
                <c:pt idx="8168">
                  <c:v>8169</c:v>
                </c:pt>
                <c:pt idx="8169">
                  <c:v>8170</c:v>
                </c:pt>
                <c:pt idx="8170">
                  <c:v>8171</c:v>
                </c:pt>
                <c:pt idx="8171">
                  <c:v>8172</c:v>
                </c:pt>
                <c:pt idx="8172">
                  <c:v>8173</c:v>
                </c:pt>
                <c:pt idx="8173">
                  <c:v>8174</c:v>
                </c:pt>
                <c:pt idx="8174">
                  <c:v>8175</c:v>
                </c:pt>
                <c:pt idx="8175">
                  <c:v>8176</c:v>
                </c:pt>
                <c:pt idx="8176">
                  <c:v>8177</c:v>
                </c:pt>
                <c:pt idx="8177">
                  <c:v>8178</c:v>
                </c:pt>
                <c:pt idx="8178">
                  <c:v>8179</c:v>
                </c:pt>
                <c:pt idx="8179">
                  <c:v>8180</c:v>
                </c:pt>
                <c:pt idx="8180">
                  <c:v>8181</c:v>
                </c:pt>
                <c:pt idx="8181">
                  <c:v>8182</c:v>
                </c:pt>
                <c:pt idx="8182">
                  <c:v>8183</c:v>
                </c:pt>
                <c:pt idx="8183">
                  <c:v>8184</c:v>
                </c:pt>
                <c:pt idx="8184">
                  <c:v>8185</c:v>
                </c:pt>
                <c:pt idx="8185">
                  <c:v>8186</c:v>
                </c:pt>
                <c:pt idx="8186">
                  <c:v>8187</c:v>
                </c:pt>
                <c:pt idx="8187">
                  <c:v>8188</c:v>
                </c:pt>
                <c:pt idx="8188">
                  <c:v>8189</c:v>
                </c:pt>
                <c:pt idx="8189">
                  <c:v>8190</c:v>
                </c:pt>
                <c:pt idx="8190">
                  <c:v>8191</c:v>
                </c:pt>
                <c:pt idx="8191">
                  <c:v>8192</c:v>
                </c:pt>
                <c:pt idx="8192">
                  <c:v>8193</c:v>
                </c:pt>
                <c:pt idx="8193">
                  <c:v>8194</c:v>
                </c:pt>
                <c:pt idx="8194">
                  <c:v>8195</c:v>
                </c:pt>
                <c:pt idx="8195">
                  <c:v>8196</c:v>
                </c:pt>
                <c:pt idx="8196">
                  <c:v>8197</c:v>
                </c:pt>
                <c:pt idx="8197">
                  <c:v>8198</c:v>
                </c:pt>
                <c:pt idx="8198">
                  <c:v>8199</c:v>
                </c:pt>
                <c:pt idx="8199">
                  <c:v>8200</c:v>
                </c:pt>
                <c:pt idx="8200">
                  <c:v>8201</c:v>
                </c:pt>
                <c:pt idx="8201">
                  <c:v>8202</c:v>
                </c:pt>
                <c:pt idx="8202">
                  <c:v>8203</c:v>
                </c:pt>
                <c:pt idx="8203">
                  <c:v>8204</c:v>
                </c:pt>
                <c:pt idx="8204">
                  <c:v>8205</c:v>
                </c:pt>
                <c:pt idx="8205">
                  <c:v>8206</c:v>
                </c:pt>
                <c:pt idx="8206">
                  <c:v>8207</c:v>
                </c:pt>
                <c:pt idx="8207">
                  <c:v>8208</c:v>
                </c:pt>
                <c:pt idx="8208">
                  <c:v>8209</c:v>
                </c:pt>
                <c:pt idx="8209">
                  <c:v>8210</c:v>
                </c:pt>
                <c:pt idx="8210">
                  <c:v>8211</c:v>
                </c:pt>
                <c:pt idx="8211">
                  <c:v>8212</c:v>
                </c:pt>
                <c:pt idx="8212">
                  <c:v>8213</c:v>
                </c:pt>
                <c:pt idx="8213">
                  <c:v>8214</c:v>
                </c:pt>
                <c:pt idx="8214">
                  <c:v>8215</c:v>
                </c:pt>
                <c:pt idx="8215">
                  <c:v>8216</c:v>
                </c:pt>
                <c:pt idx="8216">
                  <c:v>8217</c:v>
                </c:pt>
                <c:pt idx="8217">
                  <c:v>8218</c:v>
                </c:pt>
                <c:pt idx="8218">
                  <c:v>8219</c:v>
                </c:pt>
                <c:pt idx="8219">
                  <c:v>8220</c:v>
                </c:pt>
                <c:pt idx="8220">
                  <c:v>8221</c:v>
                </c:pt>
                <c:pt idx="8221">
                  <c:v>8222</c:v>
                </c:pt>
                <c:pt idx="8222">
                  <c:v>8223</c:v>
                </c:pt>
                <c:pt idx="8223">
                  <c:v>8224</c:v>
                </c:pt>
                <c:pt idx="8224">
                  <c:v>8225</c:v>
                </c:pt>
                <c:pt idx="8225">
                  <c:v>8226</c:v>
                </c:pt>
                <c:pt idx="8226">
                  <c:v>8227</c:v>
                </c:pt>
                <c:pt idx="8227">
                  <c:v>8228</c:v>
                </c:pt>
                <c:pt idx="8228">
                  <c:v>8229</c:v>
                </c:pt>
                <c:pt idx="8229">
                  <c:v>8230</c:v>
                </c:pt>
                <c:pt idx="8230">
                  <c:v>8231</c:v>
                </c:pt>
                <c:pt idx="8231">
                  <c:v>8232</c:v>
                </c:pt>
                <c:pt idx="8232">
                  <c:v>8233</c:v>
                </c:pt>
                <c:pt idx="8233">
                  <c:v>8234</c:v>
                </c:pt>
                <c:pt idx="8234">
                  <c:v>8235</c:v>
                </c:pt>
                <c:pt idx="8235">
                  <c:v>8236</c:v>
                </c:pt>
                <c:pt idx="8236">
                  <c:v>8237</c:v>
                </c:pt>
                <c:pt idx="8237">
                  <c:v>8238</c:v>
                </c:pt>
                <c:pt idx="8238">
                  <c:v>8239</c:v>
                </c:pt>
                <c:pt idx="8239">
                  <c:v>8240</c:v>
                </c:pt>
                <c:pt idx="8240">
                  <c:v>8241</c:v>
                </c:pt>
                <c:pt idx="8241">
                  <c:v>8242</c:v>
                </c:pt>
                <c:pt idx="8242">
                  <c:v>8243</c:v>
                </c:pt>
                <c:pt idx="8243">
                  <c:v>8244</c:v>
                </c:pt>
                <c:pt idx="8244">
                  <c:v>8245</c:v>
                </c:pt>
                <c:pt idx="8245">
                  <c:v>8246</c:v>
                </c:pt>
                <c:pt idx="8246">
                  <c:v>8247</c:v>
                </c:pt>
                <c:pt idx="8247">
                  <c:v>8248</c:v>
                </c:pt>
                <c:pt idx="8248">
                  <c:v>8249</c:v>
                </c:pt>
                <c:pt idx="8249">
                  <c:v>8250</c:v>
                </c:pt>
                <c:pt idx="8250">
                  <c:v>8251</c:v>
                </c:pt>
                <c:pt idx="8251">
                  <c:v>8252</c:v>
                </c:pt>
                <c:pt idx="8252">
                  <c:v>8253</c:v>
                </c:pt>
                <c:pt idx="8253">
                  <c:v>8254</c:v>
                </c:pt>
                <c:pt idx="8254">
                  <c:v>8255</c:v>
                </c:pt>
                <c:pt idx="8255">
                  <c:v>8256</c:v>
                </c:pt>
                <c:pt idx="8256">
                  <c:v>8257</c:v>
                </c:pt>
                <c:pt idx="8257">
                  <c:v>8258</c:v>
                </c:pt>
                <c:pt idx="8258">
                  <c:v>8259</c:v>
                </c:pt>
                <c:pt idx="8259">
                  <c:v>8260</c:v>
                </c:pt>
                <c:pt idx="8260">
                  <c:v>8261</c:v>
                </c:pt>
                <c:pt idx="8261">
                  <c:v>8262</c:v>
                </c:pt>
                <c:pt idx="8262">
                  <c:v>8263</c:v>
                </c:pt>
                <c:pt idx="8263">
                  <c:v>8264</c:v>
                </c:pt>
                <c:pt idx="8264">
                  <c:v>8265</c:v>
                </c:pt>
                <c:pt idx="8265">
                  <c:v>8266</c:v>
                </c:pt>
                <c:pt idx="8266">
                  <c:v>8267</c:v>
                </c:pt>
                <c:pt idx="8267">
                  <c:v>8268</c:v>
                </c:pt>
                <c:pt idx="8268">
                  <c:v>8269</c:v>
                </c:pt>
                <c:pt idx="8269">
                  <c:v>8270</c:v>
                </c:pt>
                <c:pt idx="8270">
                  <c:v>8271</c:v>
                </c:pt>
                <c:pt idx="8271">
                  <c:v>8272</c:v>
                </c:pt>
                <c:pt idx="8272">
                  <c:v>8273</c:v>
                </c:pt>
                <c:pt idx="8273">
                  <c:v>8274</c:v>
                </c:pt>
                <c:pt idx="8274">
                  <c:v>8275</c:v>
                </c:pt>
                <c:pt idx="8275">
                  <c:v>8276</c:v>
                </c:pt>
                <c:pt idx="8276">
                  <c:v>8277</c:v>
                </c:pt>
                <c:pt idx="8277">
                  <c:v>8278</c:v>
                </c:pt>
                <c:pt idx="8278">
                  <c:v>8279</c:v>
                </c:pt>
                <c:pt idx="8279">
                  <c:v>8280</c:v>
                </c:pt>
                <c:pt idx="8280">
                  <c:v>8281</c:v>
                </c:pt>
                <c:pt idx="8281">
                  <c:v>8282</c:v>
                </c:pt>
                <c:pt idx="8282">
                  <c:v>8283</c:v>
                </c:pt>
                <c:pt idx="8283">
                  <c:v>8284</c:v>
                </c:pt>
                <c:pt idx="8284">
                  <c:v>8285</c:v>
                </c:pt>
                <c:pt idx="8285">
                  <c:v>8286</c:v>
                </c:pt>
                <c:pt idx="8286">
                  <c:v>8287</c:v>
                </c:pt>
                <c:pt idx="8287">
                  <c:v>8288</c:v>
                </c:pt>
                <c:pt idx="8288">
                  <c:v>8289</c:v>
                </c:pt>
                <c:pt idx="8289">
                  <c:v>8290</c:v>
                </c:pt>
                <c:pt idx="8290">
                  <c:v>8291</c:v>
                </c:pt>
                <c:pt idx="8291">
                  <c:v>8292</c:v>
                </c:pt>
                <c:pt idx="8292">
                  <c:v>8293</c:v>
                </c:pt>
                <c:pt idx="8293">
                  <c:v>8294</c:v>
                </c:pt>
                <c:pt idx="8294">
                  <c:v>8295</c:v>
                </c:pt>
                <c:pt idx="8295">
                  <c:v>8296</c:v>
                </c:pt>
                <c:pt idx="8296">
                  <c:v>8297</c:v>
                </c:pt>
                <c:pt idx="8297">
                  <c:v>8298</c:v>
                </c:pt>
                <c:pt idx="8298">
                  <c:v>8299</c:v>
                </c:pt>
                <c:pt idx="8299">
                  <c:v>8300</c:v>
                </c:pt>
                <c:pt idx="8300">
                  <c:v>8301</c:v>
                </c:pt>
                <c:pt idx="8301">
                  <c:v>8302</c:v>
                </c:pt>
                <c:pt idx="8302">
                  <c:v>8303</c:v>
                </c:pt>
                <c:pt idx="8303">
                  <c:v>8304</c:v>
                </c:pt>
                <c:pt idx="8304">
                  <c:v>8305</c:v>
                </c:pt>
                <c:pt idx="8305">
                  <c:v>8306</c:v>
                </c:pt>
                <c:pt idx="8306">
                  <c:v>8307</c:v>
                </c:pt>
                <c:pt idx="8307">
                  <c:v>8308</c:v>
                </c:pt>
                <c:pt idx="8308">
                  <c:v>8309</c:v>
                </c:pt>
                <c:pt idx="8309">
                  <c:v>8310</c:v>
                </c:pt>
                <c:pt idx="8310">
                  <c:v>8311</c:v>
                </c:pt>
                <c:pt idx="8311">
                  <c:v>8312</c:v>
                </c:pt>
                <c:pt idx="8312">
                  <c:v>8313</c:v>
                </c:pt>
                <c:pt idx="8313">
                  <c:v>8314</c:v>
                </c:pt>
                <c:pt idx="8314">
                  <c:v>8315</c:v>
                </c:pt>
                <c:pt idx="8315">
                  <c:v>8316</c:v>
                </c:pt>
                <c:pt idx="8316">
                  <c:v>8317</c:v>
                </c:pt>
                <c:pt idx="8317">
                  <c:v>8318</c:v>
                </c:pt>
                <c:pt idx="8318">
                  <c:v>8319</c:v>
                </c:pt>
                <c:pt idx="8319">
                  <c:v>8320</c:v>
                </c:pt>
                <c:pt idx="8320">
                  <c:v>8321</c:v>
                </c:pt>
                <c:pt idx="8321">
                  <c:v>8322</c:v>
                </c:pt>
                <c:pt idx="8322">
                  <c:v>8323</c:v>
                </c:pt>
                <c:pt idx="8323">
                  <c:v>8324</c:v>
                </c:pt>
                <c:pt idx="8324">
                  <c:v>8325</c:v>
                </c:pt>
                <c:pt idx="8325">
                  <c:v>8326</c:v>
                </c:pt>
                <c:pt idx="8326">
                  <c:v>8327</c:v>
                </c:pt>
                <c:pt idx="8327">
                  <c:v>8328</c:v>
                </c:pt>
                <c:pt idx="8328">
                  <c:v>8329</c:v>
                </c:pt>
                <c:pt idx="8329">
                  <c:v>8330</c:v>
                </c:pt>
                <c:pt idx="8330">
                  <c:v>8331</c:v>
                </c:pt>
                <c:pt idx="8331">
                  <c:v>8332</c:v>
                </c:pt>
                <c:pt idx="8332">
                  <c:v>8333</c:v>
                </c:pt>
                <c:pt idx="8333">
                  <c:v>8334</c:v>
                </c:pt>
                <c:pt idx="8334">
                  <c:v>8335</c:v>
                </c:pt>
                <c:pt idx="8335">
                  <c:v>8336</c:v>
                </c:pt>
                <c:pt idx="8336">
                  <c:v>8337</c:v>
                </c:pt>
                <c:pt idx="8337">
                  <c:v>8338</c:v>
                </c:pt>
                <c:pt idx="8338">
                  <c:v>8339</c:v>
                </c:pt>
                <c:pt idx="8339">
                  <c:v>8340</c:v>
                </c:pt>
                <c:pt idx="8340">
                  <c:v>8341</c:v>
                </c:pt>
                <c:pt idx="8341">
                  <c:v>8342</c:v>
                </c:pt>
                <c:pt idx="8342">
                  <c:v>8343</c:v>
                </c:pt>
                <c:pt idx="8343">
                  <c:v>8344</c:v>
                </c:pt>
                <c:pt idx="8344">
                  <c:v>8345</c:v>
                </c:pt>
                <c:pt idx="8345">
                  <c:v>8346</c:v>
                </c:pt>
                <c:pt idx="8346">
                  <c:v>8347</c:v>
                </c:pt>
                <c:pt idx="8347">
                  <c:v>8348</c:v>
                </c:pt>
                <c:pt idx="8348">
                  <c:v>8349</c:v>
                </c:pt>
                <c:pt idx="8349">
                  <c:v>8350</c:v>
                </c:pt>
                <c:pt idx="8350">
                  <c:v>8351</c:v>
                </c:pt>
                <c:pt idx="8351">
                  <c:v>8352</c:v>
                </c:pt>
                <c:pt idx="8352">
                  <c:v>8353</c:v>
                </c:pt>
                <c:pt idx="8353">
                  <c:v>8354</c:v>
                </c:pt>
                <c:pt idx="8354">
                  <c:v>8355</c:v>
                </c:pt>
                <c:pt idx="8355">
                  <c:v>8356</c:v>
                </c:pt>
                <c:pt idx="8356">
                  <c:v>8357</c:v>
                </c:pt>
                <c:pt idx="8357">
                  <c:v>8358</c:v>
                </c:pt>
                <c:pt idx="8358">
                  <c:v>8359</c:v>
                </c:pt>
                <c:pt idx="8359">
                  <c:v>8360</c:v>
                </c:pt>
                <c:pt idx="8360">
                  <c:v>8361</c:v>
                </c:pt>
                <c:pt idx="8361">
                  <c:v>8362</c:v>
                </c:pt>
                <c:pt idx="8362">
                  <c:v>8363</c:v>
                </c:pt>
                <c:pt idx="8363">
                  <c:v>8364</c:v>
                </c:pt>
                <c:pt idx="8364">
                  <c:v>8365</c:v>
                </c:pt>
                <c:pt idx="8365">
                  <c:v>8366</c:v>
                </c:pt>
                <c:pt idx="8366">
                  <c:v>8367</c:v>
                </c:pt>
                <c:pt idx="8367">
                  <c:v>8368</c:v>
                </c:pt>
                <c:pt idx="8368">
                  <c:v>8369</c:v>
                </c:pt>
                <c:pt idx="8369">
                  <c:v>8370</c:v>
                </c:pt>
                <c:pt idx="8370">
                  <c:v>8371</c:v>
                </c:pt>
                <c:pt idx="8371">
                  <c:v>8372</c:v>
                </c:pt>
                <c:pt idx="8372">
                  <c:v>8373</c:v>
                </c:pt>
                <c:pt idx="8373">
                  <c:v>8374</c:v>
                </c:pt>
                <c:pt idx="8374">
                  <c:v>8375</c:v>
                </c:pt>
                <c:pt idx="8375">
                  <c:v>8376</c:v>
                </c:pt>
                <c:pt idx="8376">
                  <c:v>8377</c:v>
                </c:pt>
                <c:pt idx="8377">
                  <c:v>8378</c:v>
                </c:pt>
                <c:pt idx="8378">
                  <c:v>8379</c:v>
                </c:pt>
                <c:pt idx="8379">
                  <c:v>8380</c:v>
                </c:pt>
                <c:pt idx="8380">
                  <c:v>8381</c:v>
                </c:pt>
                <c:pt idx="8381">
                  <c:v>8382</c:v>
                </c:pt>
                <c:pt idx="8382">
                  <c:v>8383</c:v>
                </c:pt>
                <c:pt idx="8383">
                  <c:v>8384</c:v>
                </c:pt>
                <c:pt idx="8384">
                  <c:v>8385</c:v>
                </c:pt>
                <c:pt idx="8385">
                  <c:v>8386</c:v>
                </c:pt>
                <c:pt idx="8386">
                  <c:v>8387</c:v>
                </c:pt>
                <c:pt idx="8387">
                  <c:v>8388</c:v>
                </c:pt>
                <c:pt idx="8388">
                  <c:v>8389</c:v>
                </c:pt>
                <c:pt idx="8389">
                  <c:v>8390</c:v>
                </c:pt>
                <c:pt idx="8390">
                  <c:v>8391</c:v>
                </c:pt>
                <c:pt idx="8391">
                  <c:v>8392</c:v>
                </c:pt>
                <c:pt idx="8392">
                  <c:v>8393</c:v>
                </c:pt>
                <c:pt idx="8393">
                  <c:v>8394</c:v>
                </c:pt>
                <c:pt idx="8394">
                  <c:v>8395</c:v>
                </c:pt>
                <c:pt idx="8395">
                  <c:v>8396</c:v>
                </c:pt>
                <c:pt idx="8396">
                  <c:v>8397</c:v>
                </c:pt>
                <c:pt idx="8397">
                  <c:v>8398</c:v>
                </c:pt>
                <c:pt idx="8398">
                  <c:v>8399</c:v>
                </c:pt>
                <c:pt idx="8399">
                  <c:v>8400</c:v>
                </c:pt>
                <c:pt idx="8400">
                  <c:v>8401</c:v>
                </c:pt>
                <c:pt idx="8401">
                  <c:v>8402</c:v>
                </c:pt>
                <c:pt idx="8402">
                  <c:v>8403</c:v>
                </c:pt>
                <c:pt idx="8403">
                  <c:v>8404</c:v>
                </c:pt>
                <c:pt idx="8404">
                  <c:v>8405</c:v>
                </c:pt>
                <c:pt idx="8405">
                  <c:v>8406</c:v>
                </c:pt>
                <c:pt idx="8406">
                  <c:v>8407</c:v>
                </c:pt>
                <c:pt idx="8407">
                  <c:v>8408</c:v>
                </c:pt>
                <c:pt idx="8408">
                  <c:v>8409</c:v>
                </c:pt>
                <c:pt idx="8409">
                  <c:v>8410</c:v>
                </c:pt>
                <c:pt idx="8410">
                  <c:v>8411</c:v>
                </c:pt>
                <c:pt idx="8411">
                  <c:v>8412</c:v>
                </c:pt>
                <c:pt idx="8412">
                  <c:v>8413</c:v>
                </c:pt>
                <c:pt idx="8413">
                  <c:v>8414</c:v>
                </c:pt>
                <c:pt idx="8414">
                  <c:v>8415</c:v>
                </c:pt>
                <c:pt idx="8415">
                  <c:v>8416</c:v>
                </c:pt>
                <c:pt idx="8416">
                  <c:v>8417</c:v>
                </c:pt>
                <c:pt idx="8417">
                  <c:v>8418</c:v>
                </c:pt>
                <c:pt idx="8418">
                  <c:v>8419</c:v>
                </c:pt>
                <c:pt idx="8419">
                  <c:v>8420</c:v>
                </c:pt>
                <c:pt idx="8420">
                  <c:v>8421</c:v>
                </c:pt>
                <c:pt idx="8421">
                  <c:v>8422</c:v>
                </c:pt>
                <c:pt idx="8422">
                  <c:v>8423</c:v>
                </c:pt>
                <c:pt idx="8423">
                  <c:v>8424</c:v>
                </c:pt>
                <c:pt idx="8424">
                  <c:v>8425</c:v>
                </c:pt>
                <c:pt idx="8425">
                  <c:v>8426</c:v>
                </c:pt>
                <c:pt idx="8426">
                  <c:v>8427</c:v>
                </c:pt>
                <c:pt idx="8427">
                  <c:v>8428</c:v>
                </c:pt>
                <c:pt idx="8428">
                  <c:v>8429</c:v>
                </c:pt>
                <c:pt idx="8429">
                  <c:v>8430</c:v>
                </c:pt>
                <c:pt idx="8430">
                  <c:v>8431</c:v>
                </c:pt>
                <c:pt idx="8431">
                  <c:v>8432</c:v>
                </c:pt>
                <c:pt idx="8432">
                  <c:v>8433</c:v>
                </c:pt>
                <c:pt idx="8433">
                  <c:v>8434</c:v>
                </c:pt>
                <c:pt idx="8434">
                  <c:v>8435</c:v>
                </c:pt>
                <c:pt idx="8435">
                  <c:v>8436</c:v>
                </c:pt>
                <c:pt idx="8436">
                  <c:v>8437</c:v>
                </c:pt>
                <c:pt idx="8437">
                  <c:v>8438</c:v>
                </c:pt>
                <c:pt idx="8438">
                  <c:v>8439</c:v>
                </c:pt>
                <c:pt idx="8439">
                  <c:v>8440</c:v>
                </c:pt>
                <c:pt idx="8440">
                  <c:v>8441</c:v>
                </c:pt>
                <c:pt idx="8441">
                  <c:v>8442</c:v>
                </c:pt>
                <c:pt idx="8442">
                  <c:v>8443</c:v>
                </c:pt>
                <c:pt idx="8443">
                  <c:v>8444</c:v>
                </c:pt>
                <c:pt idx="8444">
                  <c:v>8445</c:v>
                </c:pt>
                <c:pt idx="8445">
                  <c:v>8446</c:v>
                </c:pt>
                <c:pt idx="8446">
                  <c:v>8447</c:v>
                </c:pt>
                <c:pt idx="8447">
                  <c:v>8448</c:v>
                </c:pt>
                <c:pt idx="8448">
                  <c:v>8449</c:v>
                </c:pt>
                <c:pt idx="8449">
                  <c:v>8450</c:v>
                </c:pt>
                <c:pt idx="8450">
                  <c:v>8451</c:v>
                </c:pt>
                <c:pt idx="8451">
                  <c:v>8452</c:v>
                </c:pt>
                <c:pt idx="8452">
                  <c:v>8453</c:v>
                </c:pt>
                <c:pt idx="8453">
                  <c:v>8454</c:v>
                </c:pt>
                <c:pt idx="8454">
                  <c:v>8455</c:v>
                </c:pt>
                <c:pt idx="8455">
                  <c:v>8456</c:v>
                </c:pt>
                <c:pt idx="8456">
                  <c:v>8457</c:v>
                </c:pt>
                <c:pt idx="8457">
                  <c:v>8458</c:v>
                </c:pt>
                <c:pt idx="8458">
                  <c:v>8459</c:v>
                </c:pt>
                <c:pt idx="8459">
                  <c:v>8460</c:v>
                </c:pt>
                <c:pt idx="8460">
                  <c:v>8461</c:v>
                </c:pt>
                <c:pt idx="8461">
                  <c:v>8462</c:v>
                </c:pt>
                <c:pt idx="8462">
                  <c:v>8463</c:v>
                </c:pt>
                <c:pt idx="8463">
                  <c:v>8464</c:v>
                </c:pt>
                <c:pt idx="8464">
                  <c:v>8465</c:v>
                </c:pt>
                <c:pt idx="8465">
                  <c:v>8466</c:v>
                </c:pt>
                <c:pt idx="8466">
                  <c:v>8467</c:v>
                </c:pt>
                <c:pt idx="8467">
                  <c:v>8468</c:v>
                </c:pt>
                <c:pt idx="8468">
                  <c:v>8469</c:v>
                </c:pt>
                <c:pt idx="8469">
                  <c:v>8470</c:v>
                </c:pt>
                <c:pt idx="8470">
                  <c:v>8471</c:v>
                </c:pt>
                <c:pt idx="8471">
                  <c:v>8472</c:v>
                </c:pt>
                <c:pt idx="8472">
                  <c:v>8473</c:v>
                </c:pt>
                <c:pt idx="8473">
                  <c:v>8474</c:v>
                </c:pt>
                <c:pt idx="8474">
                  <c:v>8475</c:v>
                </c:pt>
                <c:pt idx="8475">
                  <c:v>8476</c:v>
                </c:pt>
                <c:pt idx="8476">
                  <c:v>8477</c:v>
                </c:pt>
                <c:pt idx="8477">
                  <c:v>8478</c:v>
                </c:pt>
                <c:pt idx="8478">
                  <c:v>8479</c:v>
                </c:pt>
                <c:pt idx="8479">
                  <c:v>8480</c:v>
                </c:pt>
                <c:pt idx="8480">
                  <c:v>8481</c:v>
                </c:pt>
                <c:pt idx="8481">
                  <c:v>8482</c:v>
                </c:pt>
                <c:pt idx="8482">
                  <c:v>8483</c:v>
                </c:pt>
                <c:pt idx="8483">
                  <c:v>8484</c:v>
                </c:pt>
                <c:pt idx="8484">
                  <c:v>8485</c:v>
                </c:pt>
                <c:pt idx="8485">
                  <c:v>8486</c:v>
                </c:pt>
                <c:pt idx="8486">
                  <c:v>8487</c:v>
                </c:pt>
                <c:pt idx="8487">
                  <c:v>8488</c:v>
                </c:pt>
                <c:pt idx="8488">
                  <c:v>8489</c:v>
                </c:pt>
                <c:pt idx="8489">
                  <c:v>8490</c:v>
                </c:pt>
                <c:pt idx="8490">
                  <c:v>8491</c:v>
                </c:pt>
                <c:pt idx="8491">
                  <c:v>8492</c:v>
                </c:pt>
                <c:pt idx="8492">
                  <c:v>8493</c:v>
                </c:pt>
                <c:pt idx="8493">
                  <c:v>8494</c:v>
                </c:pt>
                <c:pt idx="8494">
                  <c:v>8495</c:v>
                </c:pt>
                <c:pt idx="8495">
                  <c:v>8496</c:v>
                </c:pt>
                <c:pt idx="8496">
                  <c:v>8497</c:v>
                </c:pt>
                <c:pt idx="8497">
                  <c:v>8498</c:v>
                </c:pt>
                <c:pt idx="8498">
                  <c:v>8499</c:v>
                </c:pt>
                <c:pt idx="8499">
                  <c:v>8500</c:v>
                </c:pt>
                <c:pt idx="8500">
                  <c:v>8501</c:v>
                </c:pt>
                <c:pt idx="8501">
                  <c:v>8502</c:v>
                </c:pt>
                <c:pt idx="8502">
                  <c:v>8503</c:v>
                </c:pt>
                <c:pt idx="8503">
                  <c:v>8504</c:v>
                </c:pt>
                <c:pt idx="8504">
                  <c:v>8505</c:v>
                </c:pt>
                <c:pt idx="8505">
                  <c:v>8506</c:v>
                </c:pt>
                <c:pt idx="8506">
                  <c:v>8507</c:v>
                </c:pt>
                <c:pt idx="8507">
                  <c:v>8508</c:v>
                </c:pt>
                <c:pt idx="8508">
                  <c:v>8509</c:v>
                </c:pt>
                <c:pt idx="8509">
                  <c:v>8510</c:v>
                </c:pt>
                <c:pt idx="8510">
                  <c:v>8511</c:v>
                </c:pt>
                <c:pt idx="8511">
                  <c:v>8512</c:v>
                </c:pt>
                <c:pt idx="8512">
                  <c:v>8513</c:v>
                </c:pt>
                <c:pt idx="8513">
                  <c:v>8514</c:v>
                </c:pt>
                <c:pt idx="8514">
                  <c:v>8515</c:v>
                </c:pt>
                <c:pt idx="8515">
                  <c:v>8516</c:v>
                </c:pt>
                <c:pt idx="8516">
                  <c:v>8517</c:v>
                </c:pt>
                <c:pt idx="8517">
                  <c:v>8518</c:v>
                </c:pt>
                <c:pt idx="8518">
                  <c:v>8519</c:v>
                </c:pt>
                <c:pt idx="8519">
                  <c:v>8520</c:v>
                </c:pt>
                <c:pt idx="8520">
                  <c:v>8521</c:v>
                </c:pt>
                <c:pt idx="8521">
                  <c:v>8522</c:v>
                </c:pt>
                <c:pt idx="8522">
                  <c:v>8523</c:v>
                </c:pt>
                <c:pt idx="8523">
                  <c:v>8524</c:v>
                </c:pt>
                <c:pt idx="8524">
                  <c:v>8525</c:v>
                </c:pt>
                <c:pt idx="8525">
                  <c:v>8526</c:v>
                </c:pt>
                <c:pt idx="8526">
                  <c:v>8527</c:v>
                </c:pt>
                <c:pt idx="8527">
                  <c:v>8528</c:v>
                </c:pt>
                <c:pt idx="8528">
                  <c:v>8529</c:v>
                </c:pt>
                <c:pt idx="8529">
                  <c:v>8530</c:v>
                </c:pt>
                <c:pt idx="8530">
                  <c:v>8531</c:v>
                </c:pt>
                <c:pt idx="8531">
                  <c:v>8532</c:v>
                </c:pt>
                <c:pt idx="8532">
                  <c:v>8533</c:v>
                </c:pt>
                <c:pt idx="8533">
                  <c:v>8534</c:v>
                </c:pt>
                <c:pt idx="8534">
                  <c:v>8535</c:v>
                </c:pt>
                <c:pt idx="8535">
                  <c:v>8536</c:v>
                </c:pt>
                <c:pt idx="8536">
                  <c:v>8537</c:v>
                </c:pt>
                <c:pt idx="8537">
                  <c:v>8538</c:v>
                </c:pt>
                <c:pt idx="8538">
                  <c:v>8539</c:v>
                </c:pt>
                <c:pt idx="8539">
                  <c:v>8540</c:v>
                </c:pt>
                <c:pt idx="8540">
                  <c:v>8541</c:v>
                </c:pt>
                <c:pt idx="8541">
                  <c:v>8542</c:v>
                </c:pt>
                <c:pt idx="8542">
                  <c:v>8543</c:v>
                </c:pt>
                <c:pt idx="8543">
                  <c:v>8544</c:v>
                </c:pt>
                <c:pt idx="8544">
                  <c:v>8545</c:v>
                </c:pt>
                <c:pt idx="8545">
                  <c:v>8546</c:v>
                </c:pt>
                <c:pt idx="8546">
                  <c:v>8547</c:v>
                </c:pt>
                <c:pt idx="8547">
                  <c:v>8548</c:v>
                </c:pt>
                <c:pt idx="8548">
                  <c:v>8549</c:v>
                </c:pt>
                <c:pt idx="8549">
                  <c:v>8550</c:v>
                </c:pt>
                <c:pt idx="8550">
                  <c:v>8551</c:v>
                </c:pt>
                <c:pt idx="8551">
                  <c:v>8552</c:v>
                </c:pt>
                <c:pt idx="8552">
                  <c:v>8553</c:v>
                </c:pt>
                <c:pt idx="8553">
                  <c:v>8554</c:v>
                </c:pt>
                <c:pt idx="8554">
                  <c:v>8555</c:v>
                </c:pt>
                <c:pt idx="8555">
                  <c:v>8556</c:v>
                </c:pt>
                <c:pt idx="8556">
                  <c:v>8557</c:v>
                </c:pt>
                <c:pt idx="8557">
                  <c:v>8558</c:v>
                </c:pt>
                <c:pt idx="8558">
                  <c:v>8559</c:v>
                </c:pt>
                <c:pt idx="8559">
                  <c:v>8560</c:v>
                </c:pt>
                <c:pt idx="8560">
                  <c:v>8561</c:v>
                </c:pt>
                <c:pt idx="8561">
                  <c:v>8562</c:v>
                </c:pt>
                <c:pt idx="8562">
                  <c:v>8563</c:v>
                </c:pt>
                <c:pt idx="8563">
                  <c:v>8564</c:v>
                </c:pt>
                <c:pt idx="8564">
                  <c:v>8565</c:v>
                </c:pt>
                <c:pt idx="8565">
                  <c:v>8566</c:v>
                </c:pt>
                <c:pt idx="8566">
                  <c:v>8567</c:v>
                </c:pt>
                <c:pt idx="8567">
                  <c:v>8568</c:v>
                </c:pt>
                <c:pt idx="8568">
                  <c:v>8569</c:v>
                </c:pt>
                <c:pt idx="8569">
                  <c:v>8570</c:v>
                </c:pt>
                <c:pt idx="8570">
                  <c:v>8571</c:v>
                </c:pt>
                <c:pt idx="8571">
                  <c:v>8572</c:v>
                </c:pt>
                <c:pt idx="8572">
                  <c:v>8573</c:v>
                </c:pt>
                <c:pt idx="8573">
                  <c:v>8574</c:v>
                </c:pt>
                <c:pt idx="8574">
                  <c:v>8575</c:v>
                </c:pt>
                <c:pt idx="8575">
                  <c:v>8576</c:v>
                </c:pt>
                <c:pt idx="8576">
                  <c:v>8577</c:v>
                </c:pt>
                <c:pt idx="8577">
                  <c:v>8578</c:v>
                </c:pt>
                <c:pt idx="8578">
                  <c:v>8579</c:v>
                </c:pt>
                <c:pt idx="8579">
                  <c:v>8580</c:v>
                </c:pt>
                <c:pt idx="8580">
                  <c:v>8581</c:v>
                </c:pt>
                <c:pt idx="8581">
                  <c:v>8582</c:v>
                </c:pt>
                <c:pt idx="8582">
                  <c:v>8583</c:v>
                </c:pt>
                <c:pt idx="8583">
                  <c:v>8584</c:v>
                </c:pt>
                <c:pt idx="8584">
                  <c:v>8585</c:v>
                </c:pt>
                <c:pt idx="8585">
                  <c:v>8586</c:v>
                </c:pt>
                <c:pt idx="8586">
                  <c:v>8587</c:v>
                </c:pt>
                <c:pt idx="8587">
                  <c:v>8588</c:v>
                </c:pt>
                <c:pt idx="8588">
                  <c:v>8589</c:v>
                </c:pt>
                <c:pt idx="8589">
                  <c:v>8590</c:v>
                </c:pt>
                <c:pt idx="8590">
                  <c:v>8591</c:v>
                </c:pt>
                <c:pt idx="8591">
                  <c:v>8592</c:v>
                </c:pt>
                <c:pt idx="8592">
                  <c:v>8593</c:v>
                </c:pt>
                <c:pt idx="8593">
                  <c:v>8594</c:v>
                </c:pt>
                <c:pt idx="8594">
                  <c:v>8595</c:v>
                </c:pt>
                <c:pt idx="8595">
                  <c:v>8596</c:v>
                </c:pt>
                <c:pt idx="8596">
                  <c:v>8597</c:v>
                </c:pt>
                <c:pt idx="8597">
                  <c:v>8598</c:v>
                </c:pt>
                <c:pt idx="8598">
                  <c:v>8599</c:v>
                </c:pt>
                <c:pt idx="8599">
                  <c:v>8600</c:v>
                </c:pt>
                <c:pt idx="8600">
                  <c:v>8601</c:v>
                </c:pt>
                <c:pt idx="8601">
                  <c:v>8602</c:v>
                </c:pt>
                <c:pt idx="8602">
                  <c:v>8603</c:v>
                </c:pt>
                <c:pt idx="8603">
                  <c:v>8604</c:v>
                </c:pt>
                <c:pt idx="8604">
                  <c:v>8605</c:v>
                </c:pt>
                <c:pt idx="8605">
                  <c:v>8606</c:v>
                </c:pt>
                <c:pt idx="8606">
                  <c:v>8607</c:v>
                </c:pt>
                <c:pt idx="8607">
                  <c:v>8608</c:v>
                </c:pt>
                <c:pt idx="8608">
                  <c:v>8609</c:v>
                </c:pt>
                <c:pt idx="8609">
                  <c:v>8610</c:v>
                </c:pt>
                <c:pt idx="8610">
                  <c:v>8611</c:v>
                </c:pt>
                <c:pt idx="8611">
                  <c:v>8612</c:v>
                </c:pt>
                <c:pt idx="8612">
                  <c:v>8613</c:v>
                </c:pt>
                <c:pt idx="8613">
                  <c:v>8614</c:v>
                </c:pt>
                <c:pt idx="8614">
                  <c:v>8615</c:v>
                </c:pt>
                <c:pt idx="8615">
                  <c:v>8616</c:v>
                </c:pt>
                <c:pt idx="8616">
                  <c:v>8617</c:v>
                </c:pt>
                <c:pt idx="8617">
                  <c:v>8618</c:v>
                </c:pt>
                <c:pt idx="8618">
                  <c:v>8619</c:v>
                </c:pt>
                <c:pt idx="8619">
                  <c:v>8620</c:v>
                </c:pt>
                <c:pt idx="8620">
                  <c:v>8621</c:v>
                </c:pt>
                <c:pt idx="8621">
                  <c:v>8622</c:v>
                </c:pt>
                <c:pt idx="8622">
                  <c:v>8623</c:v>
                </c:pt>
                <c:pt idx="8623">
                  <c:v>8624</c:v>
                </c:pt>
                <c:pt idx="8624">
                  <c:v>8625</c:v>
                </c:pt>
                <c:pt idx="8625">
                  <c:v>8626</c:v>
                </c:pt>
                <c:pt idx="8626">
                  <c:v>8627</c:v>
                </c:pt>
                <c:pt idx="8627">
                  <c:v>8628</c:v>
                </c:pt>
                <c:pt idx="8628">
                  <c:v>8629</c:v>
                </c:pt>
                <c:pt idx="8629">
                  <c:v>8630</c:v>
                </c:pt>
                <c:pt idx="8630">
                  <c:v>8631</c:v>
                </c:pt>
                <c:pt idx="8631">
                  <c:v>8632</c:v>
                </c:pt>
                <c:pt idx="8632">
                  <c:v>8633</c:v>
                </c:pt>
                <c:pt idx="8633">
                  <c:v>8634</c:v>
                </c:pt>
                <c:pt idx="8634">
                  <c:v>8635</c:v>
                </c:pt>
                <c:pt idx="8635">
                  <c:v>8636</c:v>
                </c:pt>
                <c:pt idx="8636">
                  <c:v>8637</c:v>
                </c:pt>
                <c:pt idx="8637">
                  <c:v>8638</c:v>
                </c:pt>
                <c:pt idx="8638">
                  <c:v>8639</c:v>
                </c:pt>
                <c:pt idx="8639">
                  <c:v>8640</c:v>
                </c:pt>
                <c:pt idx="8640">
                  <c:v>8641</c:v>
                </c:pt>
                <c:pt idx="8641">
                  <c:v>8642</c:v>
                </c:pt>
                <c:pt idx="8642">
                  <c:v>8643</c:v>
                </c:pt>
                <c:pt idx="8643">
                  <c:v>8644</c:v>
                </c:pt>
                <c:pt idx="8644">
                  <c:v>8645</c:v>
                </c:pt>
                <c:pt idx="8645">
                  <c:v>8646</c:v>
                </c:pt>
                <c:pt idx="8646">
                  <c:v>8647</c:v>
                </c:pt>
                <c:pt idx="8647">
                  <c:v>8648</c:v>
                </c:pt>
                <c:pt idx="8648">
                  <c:v>8649</c:v>
                </c:pt>
                <c:pt idx="8649">
                  <c:v>8650</c:v>
                </c:pt>
                <c:pt idx="8650">
                  <c:v>8651</c:v>
                </c:pt>
                <c:pt idx="8651">
                  <c:v>8652</c:v>
                </c:pt>
                <c:pt idx="8652">
                  <c:v>8653</c:v>
                </c:pt>
                <c:pt idx="8653">
                  <c:v>8654</c:v>
                </c:pt>
                <c:pt idx="8654">
                  <c:v>8655</c:v>
                </c:pt>
                <c:pt idx="8655">
                  <c:v>8656</c:v>
                </c:pt>
                <c:pt idx="8656">
                  <c:v>8657</c:v>
                </c:pt>
                <c:pt idx="8657">
                  <c:v>8658</c:v>
                </c:pt>
                <c:pt idx="8658">
                  <c:v>8659</c:v>
                </c:pt>
                <c:pt idx="8659">
                  <c:v>8660</c:v>
                </c:pt>
                <c:pt idx="8660">
                  <c:v>8661</c:v>
                </c:pt>
                <c:pt idx="8661">
                  <c:v>8662</c:v>
                </c:pt>
                <c:pt idx="8662">
                  <c:v>8663</c:v>
                </c:pt>
                <c:pt idx="8663">
                  <c:v>8664</c:v>
                </c:pt>
                <c:pt idx="8664">
                  <c:v>8665</c:v>
                </c:pt>
                <c:pt idx="8665">
                  <c:v>8666</c:v>
                </c:pt>
                <c:pt idx="8666">
                  <c:v>8667</c:v>
                </c:pt>
                <c:pt idx="8667">
                  <c:v>8668</c:v>
                </c:pt>
                <c:pt idx="8668">
                  <c:v>8669</c:v>
                </c:pt>
                <c:pt idx="8669">
                  <c:v>8670</c:v>
                </c:pt>
                <c:pt idx="8670">
                  <c:v>8671</c:v>
                </c:pt>
                <c:pt idx="8671">
                  <c:v>8672</c:v>
                </c:pt>
                <c:pt idx="8672">
                  <c:v>8673</c:v>
                </c:pt>
                <c:pt idx="8673">
                  <c:v>8674</c:v>
                </c:pt>
                <c:pt idx="8674">
                  <c:v>8675</c:v>
                </c:pt>
                <c:pt idx="8675">
                  <c:v>8676</c:v>
                </c:pt>
                <c:pt idx="8676">
                  <c:v>8677</c:v>
                </c:pt>
                <c:pt idx="8677">
                  <c:v>8678</c:v>
                </c:pt>
                <c:pt idx="8678">
                  <c:v>8679</c:v>
                </c:pt>
                <c:pt idx="8679">
                  <c:v>8680</c:v>
                </c:pt>
                <c:pt idx="8680">
                  <c:v>8681</c:v>
                </c:pt>
                <c:pt idx="8681">
                  <c:v>8682</c:v>
                </c:pt>
                <c:pt idx="8682">
                  <c:v>8683</c:v>
                </c:pt>
                <c:pt idx="8683">
                  <c:v>8684</c:v>
                </c:pt>
                <c:pt idx="8684">
                  <c:v>8685</c:v>
                </c:pt>
                <c:pt idx="8685">
                  <c:v>8686</c:v>
                </c:pt>
                <c:pt idx="8686">
                  <c:v>8687</c:v>
                </c:pt>
                <c:pt idx="8687">
                  <c:v>8688</c:v>
                </c:pt>
                <c:pt idx="8688">
                  <c:v>8689</c:v>
                </c:pt>
                <c:pt idx="8689">
                  <c:v>8690</c:v>
                </c:pt>
                <c:pt idx="8690">
                  <c:v>8691</c:v>
                </c:pt>
                <c:pt idx="8691">
                  <c:v>8692</c:v>
                </c:pt>
                <c:pt idx="8692">
                  <c:v>8693</c:v>
                </c:pt>
                <c:pt idx="8693">
                  <c:v>8694</c:v>
                </c:pt>
                <c:pt idx="8694">
                  <c:v>8695</c:v>
                </c:pt>
                <c:pt idx="8695">
                  <c:v>8696</c:v>
                </c:pt>
                <c:pt idx="8696">
                  <c:v>8697</c:v>
                </c:pt>
                <c:pt idx="8697">
                  <c:v>8698</c:v>
                </c:pt>
                <c:pt idx="8698">
                  <c:v>8699</c:v>
                </c:pt>
                <c:pt idx="8699">
                  <c:v>8700</c:v>
                </c:pt>
                <c:pt idx="8700">
                  <c:v>8701</c:v>
                </c:pt>
                <c:pt idx="8701">
                  <c:v>8702</c:v>
                </c:pt>
                <c:pt idx="8702">
                  <c:v>8703</c:v>
                </c:pt>
                <c:pt idx="8703">
                  <c:v>8704</c:v>
                </c:pt>
                <c:pt idx="8704">
                  <c:v>8705</c:v>
                </c:pt>
                <c:pt idx="8705">
                  <c:v>8706</c:v>
                </c:pt>
                <c:pt idx="8706">
                  <c:v>8707</c:v>
                </c:pt>
                <c:pt idx="8707">
                  <c:v>8708</c:v>
                </c:pt>
                <c:pt idx="8708">
                  <c:v>8709</c:v>
                </c:pt>
                <c:pt idx="8709">
                  <c:v>8710</c:v>
                </c:pt>
                <c:pt idx="8710">
                  <c:v>8711</c:v>
                </c:pt>
                <c:pt idx="8711">
                  <c:v>8712</c:v>
                </c:pt>
                <c:pt idx="8712">
                  <c:v>8713</c:v>
                </c:pt>
                <c:pt idx="8713">
                  <c:v>8714</c:v>
                </c:pt>
                <c:pt idx="8714">
                  <c:v>8715</c:v>
                </c:pt>
                <c:pt idx="8715">
                  <c:v>8716</c:v>
                </c:pt>
                <c:pt idx="8716">
                  <c:v>8717</c:v>
                </c:pt>
                <c:pt idx="8717">
                  <c:v>8718</c:v>
                </c:pt>
                <c:pt idx="8718">
                  <c:v>8719</c:v>
                </c:pt>
                <c:pt idx="8719">
                  <c:v>8720</c:v>
                </c:pt>
                <c:pt idx="8720">
                  <c:v>8721</c:v>
                </c:pt>
                <c:pt idx="8721">
                  <c:v>8722</c:v>
                </c:pt>
                <c:pt idx="8722">
                  <c:v>8723</c:v>
                </c:pt>
                <c:pt idx="8723">
                  <c:v>8724</c:v>
                </c:pt>
                <c:pt idx="8724">
                  <c:v>8725</c:v>
                </c:pt>
                <c:pt idx="8725">
                  <c:v>8726</c:v>
                </c:pt>
                <c:pt idx="8726">
                  <c:v>8727</c:v>
                </c:pt>
                <c:pt idx="8727">
                  <c:v>8728</c:v>
                </c:pt>
                <c:pt idx="8728">
                  <c:v>8729</c:v>
                </c:pt>
                <c:pt idx="8729">
                  <c:v>8730</c:v>
                </c:pt>
                <c:pt idx="8730">
                  <c:v>8731</c:v>
                </c:pt>
                <c:pt idx="8731">
                  <c:v>8732</c:v>
                </c:pt>
                <c:pt idx="8732">
                  <c:v>8733</c:v>
                </c:pt>
                <c:pt idx="8733">
                  <c:v>8734</c:v>
                </c:pt>
                <c:pt idx="8734">
                  <c:v>8735</c:v>
                </c:pt>
                <c:pt idx="8735">
                  <c:v>8736</c:v>
                </c:pt>
                <c:pt idx="8736">
                  <c:v>8737</c:v>
                </c:pt>
                <c:pt idx="8737">
                  <c:v>8738</c:v>
                </c:pt>
                <c:pt idx="8738">
                  <c:v>8739</c:v>
                </c:pt>
                <c:pt idx="8739">
                  <c:v>8740</c:v>
                </c:pt>
                <c:pt idx="8740">
                  <c:v>8741</c:v>
                </c:pt>
                <c:pt idx="8741">
                  <c:v>8742</c:v>
                </c:pt>
                <c:pt idx="8742">
                  <c:v>8743</c:v>
                </c:pt>
                <c:pt idx="8743">
                  <c:v>8744</c:v>
                </c:pt>
                <c:pt idx="8744">
                  <c:v>8745</c:v>
                </c:pt>
                <c:pt idx="8745">
                  <c:v>8746</c:v>
                </c:pt>
                <c:pt idx="8746">
                  <c:v>8747</c:v>
                </c:pt>
                <c:pt idx="8747">
                  <c:v>8748</c:v>
                </c:pt>
                <c:pt idx="8748">
                  <c:v>8749</c:v>
                </c:pt>
                <c:pt idx="8749">
                  <c:v>8750</c:v>
                </c:pt>
                <c:pt idx="8750">
                  <c:v>8751</c:v>
                </c:pt>
                <c:pt idx="8751">
                  <c:v>8752</c:v>
                </c:pt>
                <c:pt idx="8752">
                  <c:v>8753</c:v>
                </c:pt>
                <c:pt idx="8753">
                  <c:v>8754</c:v>
                </c:pt>
                <c:pt idx="8754">
                  <c:v>8755</c:v>
                </c:pt>
                <c:pt idx="8755">
                  <c:v>8756</c:v>
                </c:pt>
                <c:pt idx="8756">
                  <c:v>8757</c:v>
                </c:pt>
                <c:pt idx="8757">
                  <c:v>8758</c:v>
                </c:pt>
                <c:pt idx="8758">
                  <c:v>8759</c:v>
                </c:pt>
                <c:pt idx="8759">
                  <c:v>8760</c:v>
                </c:pt>
                <c:pt idx="8760">
                  <c:v>8761</c:v>
                </c:pt>
                <c:pt idx="8761">
                  <c:v>8762</c:v>
                </c:pt>
                <c:pt idx="8762">
                  <c:v>8763</c:v>
                </c:pt>
                <c:pt idx="8763">
                  <c:v>8764</c:v>
                </c:pt>
                <c:pt idx="8764">
                  <c:v>8765</c:v>
                </c:pt>
                <c:pt idx="8765">
                  <c:v>8766</c:v>
                </c:pt>
                <c:pt idx="8766">
                  <c:v>8767</c:v>
                </c:pt>
                <c:pt idx="8767">
                  <c:v>8768</c:v>
                </c:pt>
                <c:pt idx="8768">
                  <c:v>8769</c:v>
                </c:pt>
                <c:pt idx="8769">
                  <c:v>8770</c:v>
                </c:pt>
                <c:pt idx="8770">
                  <c:v>8771</c:v>
                </c:pt>
                <c:pt idx="8771">
                  <c:v>8772</c:v>
                </c:pt>
                <c:pt idx="8772">
                  <c:v>8773</c:v>
                </c:pt>
                <c:pt idx="8773">
                  <c:v>8774</c:v>
                </c:pt>
                <c:pt idx="8774">
                  <c:v>8775</c:v>
                </c:pt>
                <c:pt idx="8775">
                  <c:v>8776</c:v>
                </c:pt>
                <c:pt idx="8776">
                  <c:v>8777</c:v>
                </c:pt>
                <c:pt idx="8777">
                  <c:v>8778</c:v>
                </c:pt>
                <c:pt idx="8778">
                  <c:v>8779</c:v>
                </c:pt>
                <c:pt idx="8779">
                  <c:v>8780</c:v>
                </c:pt>
                <c:pt idx="8780">
                  <c:v>8781</c:v>
                </c:pt>
                <c:pt idx="8781">
                  <c:v>8782</c:v>
                </c:pt>
                <c:pt idx="8782">
                  <c:v>8783</c:v>
                </c:pt>
                <c:pt idx="8783">
                  <c:v>8784</c:v>
                </c:pt>
                <c:pt idx="8784">
                  <c:v>8785</c:v>
                </c:pt>
                <c:pt idx="8785">
                  <c:v>8786</c:v>
                </c:pt>
                <c:pt idx="8786">
                  <c:v>8787</c:v>
                </c:pt>
                <c:pt idx="8787">
                  <c:v>8788</c:v>
                </c:pt>
                <c:pt idx="8788">
                  <c:v>8789</c:v>
                </c:pt>
                <c:pt idx="8789">
                  <c:v>8790</c:v>
                </c:pt>
                <c:pt idx="8790">
                  <c:v>8791</c:v>
                </c:pt>
                <c:pt idx="8791">
                  <c:v>8792</c:v>
                </c:pt>
                <c:pt idx="8792">
                  <c:v>8793</c:v>
                </c:pt>
                <c:pt idx="8793">
                  <c:v>8794</c:v>
                </c:pt>
                <c:pt idx="8794">
                  <c:v>8795</c:v>
                </c:pt>
                <c:pt idx="8795">
                  <c:v>8796</c:v>
                </c:pt>
                <c:pt idx="8796">
                  <c:v>8797</c:v>
                </c:pt>
                <c:pt idx="8797">
                  <c:v>8798</c:v>
                </c:pt>
                <c:pt idx="8798">
                  <c:v>8799</c:v>
                </c:pt>
                <c:pt idx="8799">
                  <c:v>8800</c:v>
                </c:pt>
                <c:pt idx="8800">
                  <c:v>8801</c:v>
                </c:pt>
                <c:pt idx="8801">
                  <c:v>8802</c:v>
                </c:pt>
                <c:pt idx="8802">
                  <c:v>8803</c:v>
                </c:pt>
                <c:pt idx="8803">
                  <c:v>8804</c:v>
                </c:pt>
                <c:pt idx="8804">
                  <c:v>8805</c:v>
                </c:pt>
                <c:pt idx="8805">
                  <c:v>8806</c:v>
                </c:pt>
                <c:pt idx="8806">
                  <c:v>8807</c:v>
                </c:pt>
                <c:pt idx="8807">
                  <c:v>8808</c:v>
                </c:pt>
                <c:pt idx="8808">
                  <c:v>8809</c:v>
                </c:pt>
                <c:pt idx="8809">
                  <c:v>8810</c:v>
                </c:pt>
                <c:pt idx="8810">
                  <c:v>8811</c:v>
                </c:pt>
                <c:pt idx="8811">
                  <c:v>8812</c:v>
                </c:pt>
                <c:pt idx="8812">
                  <c:v>8813</c:v>
                </c:pt>
                <c:pt idx="8813">
                  <c:v>8814</c:v>
                </c:pt>
                <c:pt idx="8814">
                  <c:v>8815</c:v>
                </c:pt>
                <c:pt idx="8815">
                  <c:v>8816</c:v>
                </c:pt>
                <c:pt idx="8816">
                  <c:v>8817</c:v>
                </c:pt>
                <c:pt idx="8817">
                  <c:v>8818</c:v>
                </c:pt>
                <c:pt idx="8818">
                  <c:v>8819</c:v>
                </c:pt>
                <c:pt idx="8819">
                  <c:v>8820</c:v>
                </c:pt>
                <c:pt idx="8820">
                  <c:v>8821</c:v>
                </c:pt>
                <c:pt idx="8821">
                  <c:v>8822</c:v>
                </c:pt>
                <c:pt idx="8822">
                  <c:v>8823</c:v>
                </c:pt>
                <c:pt idx="8823">
                  <c:v>8824</c:v>
                </c:pt>
                <c:pt idx="8824">
                  <c:v>8825</c:v>
                </c:pt>
                <c:pt idx="8825">
                  <c:v>8826</c:v>
                </c:pt>
                <c:pt idx="8826">
                  <c:v>8827</c:v>
                </c:pt>
                <c:pt idx="8827">
                  <c:v>8828</c:v>
                </c:pt>
                <c:pt idx="8828">
                  <c:v>8829</c:v>
                </c:pt>
                <c:pt idx="8829">
                  <c:v>8830</c:v>
                </c:pt>
                <c:pt idx="8830">
                  <c:v>8831</c:v>
                </c:pt>
                <c:pt idx="8831">
                  <c:v>8832</c:v>
                </c:pt>
                <c:pt idx="8832">
                  <c:v>8833</c:v>
                </c:pt>
                <c:pt idx="8833">
                  <c:v>8834</c:v>
                </c:pt>
                <c:pt idx="8834">
                  <c:v>8835</c:v>
                </c:pt>
                <c:pt idx="8835">
                  <c:v>8836</c:v>
                </c:pt>
                <c:pt idx="8836">
                  <c:v>8837</c:v>
                </c:pt>
                <c:pt idx="8837">
                  <c:v>8838</c:v>
                </c:pt>
                <c:pt idx="8838">
                  <c:v>8839</c:v>
                </c:pt>
                <c:pt idx="8839">
                  <c:v>8840</c:v>
                </c:pt>
                <c:pt idx="8840">
                  <c:v>8841</c:v>
                </c:pt>
                <c:pt idx="8841">
                  <c:v>8842</c:v>
                </c:pt>
                <c:pt idx="8842">
                  <c:v>8843</c:v>
                </c:pt>
                <c:pt idx="8843">
                  <c:v>8844</c:v>
                </c:pt>
                <c:pt idx="8844">
                  <c:v>8845</c:v>
                </c:pt>
                <c:pt idx="8845">
                  <c:v>8846</c:v>
                </c:pt>
                <c:pt idx="8846">
                  <c:v>8847</c:v>
                </c:pt>
                <c:pt idx="8847">
                  <c:v>8848</c:v>
                </c:pt>
                <c:pt idx="8848">
                  <c:v>8849</c:v>
                </c:pt>
                <c:pt idx="8849">
                  <c:v>8850</c:v>
                </c:pt>
                <c:pt idx="8850">
                  <c:v>8851</c:v>
                </c:pt>
                <c:pt idx="8851">
                  <c:v>8852</c:v>
                </c:pt>
                <c:pt idx="8852">
                  <c:v>8853</c:v>
                </c:pt>
                <c:pt idx="8853">
                  <c:v>8854</c:v>
                </c:pt>
                <c:pt idx="8854">
                  <c:v>8855</c:v>
                </c:pt>
                <c:pt idx="8855">
                  <c:v>8856</c:v>
                </c:pt>
                <c:pt idx="8856">
                  <c:v>8857</c:v>
                </c:pt>
                <c:pt idx="8857">
                  <c:v>8858</c:v>
                </c:pt>
                <c:pt idx="8858">
                  <c:v>8859</c:v>
                </c:pt>
                <c:pt idx="8859">
                  <c:v>8860</c:v>
                </c:pt>
                <c:pt idx="8860">
                  <c:v>8861</c:v>
                </c:pt>
                <c:pt idx="8861">
                  <c:v>8862</c:v>
                </c:pt>
                <c:pt idx="8862">
                  <c:v>8863</c:v>
                </c:pt>
                <c:pt idx="8863">
                  <c:v>8864</c:v>
                </c:pt>
                <c:pt idx="8864">
                  <c:v>8865</c:v>
                </c:pt>
                <c:pt idx="8865">
                  <c:v>8866</c:v>
                </c:pt>
                <c:pt idx="8866">
                  <c:v>8867</c:v>
                </c:pt>
                <c:pt idx="8867">
                  <c:v>8868</c:v>
                </c:pt>
                <c:pt idx="8868">
                  <c:v>8869</c:v>
                </c:pt>
                <c:pt idx="8869">
                  <c:v>8870</c:v>
                </c:pt>
                <c:pt idx="8870">
                  <c:v>8871</c:v>
                </c:pt>
                <c:pt idx="8871">
                  <c:v>8872</c:v>
                </c:pt>
                <c:pt idx="8872">
                  <c:v>8873</c:v>
                </c:pt>
                <c:pt idx="8873">
                  <c:v>8874</c:v>
                </c:pt>
                <c:pt idx="8874">
                  <c:v>8875</c:v>
                </c:pt>
                <c:pt idx="8875">
                  <c:v>8876</c:v>
                </c:pt>
                <c:pt idx="8876">
                  <c:v>8877</c:v>
                </c:pt>
                <c:pt idx="8877">
                  <c:v>8878</c:v>
                </c:pt>
                <c:pt idx="8878">
                  <c:v>8879</c:v>
                </c:pt>
                <c:pt idx="8879">
                  <c:v>8880</c:v>
                </c:pt>
                <c:pt idx="8880">
                  <c:v>8881</c:v>
                </c:pt>
                <c:pt idx="8881">
                  <c:v>8882</c:v>
                </c:pt>
                <c:pt idx="8882">
                  <c:v>8883</c:v>
                </c:pt>
                <c:pt idx="8883">
                  <c:v>8884</c:v>
                </c:pt>
                <c:pt idx="8884">
                  <c:v>8885</c:v>
                </c:pt>
                <c:pt idx="8885">
                  <c:v>8886</c:v>
                </c:pt>
                <c:pt idx="8886">
                  <c:v>8887</c:v>
                </c:pt>
                <c:pt idx="8887">
                  <c:v>8888</c:v>
                </c:pt>
                <c:pt idx="8888">
                  <c:v>8889</c:v>
                </c:pt>
                <c:pt idx="8889">
                  <c:v>8890</c:v>
                </c:pt>
                <c:pt idx="8890">
                  <c:v>8891</c:v>
                </c:pt>
                <c:pt idx="8891">
                  <c:v>8892</c:v>
                </c:pt>
                <c:pt idx="8892">
                  <c:v>8893</c:v>
                </c:pt>
                <c:pt idx="8893">
                  <c:v>8894</c:v>
                </c:pt>
                <c:pt idx="8894">
                  <c:v>8895</c:v>
                </c:pt>
                <c:pt idx="8895">
                  <c:v>8896</c:v>
                </c:pt>
                <c:pt idx="8896">
                  <c:v>8897</c:v>
                </c:pt>
                <c:pt idx="8897">
                  <c:v>8898</c:v>
                </c:pt>
                <c:pt idx="8898">
                  <c:v>8899</c:v>
                </c:pt>
                <c:pt idx="8899">
                  <c:v>8900</c:v>
                </c:pt>
                <c:pt idx="8900">
                  <c:v>8901</c:v>
                </c:pt>
                <c:pt idx="8901">
                  <c:v>8902</c:v>
                </c:pt>
                <c:pt idx="8902">
                  <c:v>8903</c:v>
                </c:pt>
                <c:pt idx="8903">
                  <c:v>8904</c:v>
                </c:pt>
                <c:pt idx="8904">
                  <c:v>8905</c:v>
                </c:pt>
                <c:pt idx="8905">
                  <c:v>8906</c:v>
                </c:pt>
                <c:pt idx="8906">
                  <c:v>8907</c:v>
                </c:pt>
                <c:pt idx="8907">
                  <c:v>8908</c:v>
                </c:pt>
                <c:pt idx="8908">
                  <c:v>8909</c:v>
                </c:pt>
                <c:pt idx="8909">
                  <c:v>8910</c:v>
                </c:pt>
                <c:pt idx="8910">
                  <c:v>8911</c:v>
                </c:pt>
                <c:pt idx="8911">
                  <c:v>8912</c:v>
                </c:pt>
                <c:pt idx="8912">
                  <c:v>8913</c:v>
                </c:pt>
                <c:pt idx="8913">
                  <c:v>8914</c:v>
                </c:pt>
                <c:pt idx="8914">
                  <c:v>8915</c:v>
                </c:pt>
                <c:pt idx="8915">
                  <c:v>8916</c:v>
                </c:pt>
                <c:pt idx="8916">
                  <c:v>8917</c:v>
                </c:pt>
                <c:pt idx="8917">
                  <c:v>8918</c:v>
                </c:pt>
                <c:pt idx="8918">
                  <c:v>8919</c:v>
                </c:pt>
                <c:pt idx="8919">
                  <c:v>8920</c:v>
                </c:pt>
                <c:pt idx="8920">
                  <c:v>8921</c:v>
                </c:pt>
                <c:pt idx="8921">
                  <c:v>8922</c:v>
                </c:pt>
                <c:pt idx="8922">
                  <c:v>8923</c:v>
                </c:pt>
                <c:pt idx="8923">
                  <c:v>8924</c:v>
                </c:pt>
                <c:pt idx="8924">
                  <c:v>8925</c:v>
                </c:pt>
                <c:pt idx="8925">
                  <c:v>8926</c:v>
                </c:pt>
                <c:pt idx="8926">
                  <c:v>8927</c:v>
                </c:pt>
                <c:pt idx="8927">
                  <c:v>8928</c:v>
                </c:pt>
                <c:pt idx="8928">
                  <c:v>8929</c:v>
                </c:pt>
                <c:pt idx="8929">
                  <c:v>8930</c:v>
                </c:pt>
                <c:pt idx="8930">
                  <c:v>8931</c:v>
                </c:pt>
                <c:pt idx="8931">
                  <c:v>8932</c:v>
                </c:pt>
                <c:pt idx="8932">
                  <c:v>8933</c:v>
                </c:pt>
                <c:pt idx="8933">
                  <c:v>8934</c:v>
                </c:pt>
                <c:pt idx="8934">
                  <c:v>8935</c:v>
                </c:pt>
                <c:pt idx="8935">
                  <c:v>8936</c:v>
                </c:pt>
                <c:pt idx="8936">
                  <c:v>8937</c:v>
                </c:pt>
                <c:pt idx="8937">
                  <c:v>8938</c:v>
                </c:pt>
                <c:pt idx="8938">
                  <c:v>8939</c:v>
                </c:pt>
                <c:pt idx="8939">
                  <c:v>8940</c:v>
                </c:pt>
                <c:pt idx="8940">
                  <c:v>8941</c:v>
                </c:pt>
                <c:pt idx="8941">
                  <c:v>8942</c:v>
                </c:pt>
                <c:pt idx="8942">
                  <c:v>8943</c:v>
                </c:pt>
                <c:pt idx="8943">
                  <c:v>8944</c:v>
                </c:pt>
                <c:pt idx="8944">
                  <c:v>8945</c:v>
                </c:pt>
                <c:pt idx="8945">
                  <c:v>8946</c:v>
                </c:pt>
                <c:pt idx="8946">
                  <c:v>8947</c:v>
                </c:pt>
                <c:pt idx="8947">
                  <c:v>8948</c:v>
                </c:pt>
                <c:pt idx="8948">
                  <c:v>8949</c:v>
                </c:pt>
                <c:pt idx="8949">
                  <c:v>8950</c:v>
                </c:pt>
                <c:pt idx="8950">
                  <c:v>8951</c:v>
                </c:pt>
                <c:pt idx="8951">
                  <c:v>8952</c:v>
                </c:pt>
                <c:pt idx="8952">
                  <c:v>8953</c:v>
                </c:pt>
                <c:pt idx="8953">
                  <c:v>8954</c:v>
                </c:pt>
                <c:pt idx="8954">
                  <c:v>8955</c:v>
                </c:pt>
                <c:pt idx="8955">
                  <c:v>8956</c:v>
                </c:pt>
                <c:pt idx="8956">
                  <c:v>8957</c:v>
                </c:pt>
                <c:pt idx="8957">
                  <c:v>8958</c:v>
                </c:pt>
                <c:pt idx="8958">
                  <c:v>8959</c:v>
                </c:pt>
                <c:pt idx="8959">
                  <c:v>8960</c:v>
                </c:pt>
                <c:pt idx="8960">
                  <c:v>8961</c:v>
                </c:pt>
                <c:pt idx="8961">
                  <c:v>8962</c:v>
                </c:pt>
                <c:pt idx="8962">
                  <c:v>8963</c:v>
                </c:pt>
                <c:pt idx="8963">
                  <c:v>8964</c:v>
                </c:pt>
                <c:pt idx="8964">
                  <c:v>8965</c:v>
                </c:pt>
                <c:pt idx="8965">
                  <c:v>8966</c:v>
                </c:pt>
                <c:pt idx="8966">
                  <c:v>8967</c:v>
                </c:pt>
                <c:pt idx="8967">
                  <c:v>8968</c:v>
                </c:pt>
                <c:pt idx="8968">
                  <c:v>8969</c:v>
                </c:pt>
                <c:pt idx="8969">
                  <c:v>8970</c:v>
                </c:pt>
                <c:pt idx="8970">
                  <c:v>8971</c:v>
                </c:pt>
                <c:pt idx="8971">
                  <c:v>8972</c:v>
                </c:pt>
                <c:pt idx="8972">
                  <c:v>8973</c:v>
                </c:pt>
                <c:pt idx="8973">
                  <c:v>8974</c:v>
                </c:pt>
                <c:pt idx="8974">
                  <c:v>8975</c:v>
                </c:pt>
                <c:pt idx="8975">
                  <c:v>8976</c:v>
                </c:pt>
                <c:pt idx="8976">
                  <c:v>8977</c:v>
                </c:pt>
                <c:pt idx="8977">
                  <c:v>8978</c:v>
                </c:pt>
                <c:pt idx="8978">
                  <c:v>8979</c:v>
                </c:pt>
                <c:pt idx="8979">
                  <c:v>8980</c:v>
                </c:pt>
                <c:pt idx="8980">
                  <c:v>8981</c:v>
                </c:pt>
                <c:pt idx="8981">
                  <c:v>8982</c:v>
                </c:pt>
                <c:pt idx="8982">
                  <c:v>8983</c:v>
                </c:pt>
                <c:pt idx="8983">
                  <c:v>8984</c:v>
                </c:pt>
                <c:pt idx="8984">
                  <c:v>8985</c:v>
                </c:pt>
                <c:pt idx="8985">
                  <c:v>8986</c:v>
                </c:pt>
                <c:pt idx="8986">
                  <c:v>8987</c:v>
                </c:pt>
                <c:pt idx="8987">
                  <c:v>8988</c:v>
                </c:pt>
                <c:pt idx="8988">
                  <c:v>8989</c:v>
                </c:pt>
                <c:pt idx="8989">
                  <c:v>8990</c:v>
                </c:pt>
                <c:pt idx="8990">
                  <c:v>8991</c:v>
                </c:pt>
                <c:pt idx="8991">
                  <c:v>8992</c:v>
                </c:pt>
                <c:pt idx="8992">
                  <c:v>8993</c:v>
                </c:pt>
                <c:pt idx="8993">
                  <c:v>8994</c:v>
                </c:pt>
                <c:pt idx="8994">
                  <c:v>8995</c:v>
                </c:pt>
                <c:pt idx="8995">
                  <c:v>8996</c:v>
                </c:pt>
                <c:pt idx="8996">
                  <c:v>8997</c:v>
                </c:pt>
                <c:pt idx="8997">
                  <c:v>8998</c:v>
                </c:pt>
                <c:pt idx="8998">
                  <c:v>8999</c:v>
                </c:pt>
                <c:pt idx="8999">
                  <c:v>9000</c:v>
                </c:pt>
                <c:pt idx="9000">
                  <c:v>9001</c:v>
                </c:pt>
                <c:pt idx="9001">
                  <c:v>9002</c:v>
                </c:pt>
                <c:pt idx="9002">
                  <c:v>9003</c:v>
                </c:pt>
                <c:pt idx="9003">
                  <c:v>9004</c:v>
                </c:pt>
                <c:pt idx="9004">
                  <c:v>9005</c:v>
                </c:pt>
                <c:pt idx="9005">
                  <c:v>9006</c:v>
                </c:pt>
                <c:pt idx="9006">
                  <c:v>9007</c:v>
                </c:pt>
                <c:pt idx="9007">
                  <c:v>9008</c:v>
                </c:pt>
                <c:pt idx="9008">
                  <c:v>9009</c:v>
                </c:pt>
                <c:pt idx="9009">
                  <c:v>9010</c:v>
                </c:pt>
                <c:pt idx="9010">
                  <c:v>9011</c:v>
                </c:pt>
                <c:pt idx="9011">
                  <c:v>9012</c:v>
                </c:pt>
                <c:pt idx="9012">
                  <c:v>9013</c:v>
                </c:pt>
                <c:pt idx="9013">
                  <c:v>9014</c:v>
                </c:pt>
                <c:pt idx="9014">
                  <c:v>9015</c:v>
                </c:pt>
                <c:pt idx="9015">
                  <c:v>9016</c:v>
                </c:pt>
                <c:pt idx="9016">
                  <c:v>9017</c:v>
                </c:pt>
                <c:pt idx="9017">
                  <c:v>9018</c:v>
                </c:pt>
                <c:pt idx="9018">
                  <c:v>9019</c:v>
                </c:pt>
                <c:pt idx="9019">
                  <c:v>9020</c:v>
                </c:pt>
                <c:pt idx="9020">
                  <c:v>9021</c:v>
                </c:pt>
                <c:pt idx="9021">
                  <c:v>9022</c:v>
                </c:pt>
                <c:pt idx="9022">
                  <c:v>9023</c:v>
                </c:pt>
                <c:pt idx="9023">
                  <c:v>9024</c:v>
                </c:pt>
                <c:pt idx="9024">
                  <c:v>9025</c:v>
                </c:pt>
                <c:pt idx="9025">
                  <c:v>9026</c:v>
                </c:pt>
                <c:pt idx="9026">
                  <c:v>9027</c:v>
                </c:pt>
                <c:pt idx="9027">
                  <c:v>9028</c:v>
                </c:pt>
                <c:pt idx="9028">
                  <c:v>9029</c:v>
                </c:pt>
                <c:pt idx="9029">
                  <c:v>9030</c:v>
                </c:pt>
                <c:pt idx="9030">
                  <c:v>9031</c:v>
                </c:pt>
                <c:pt idx="9031">
                  <c:v>9032</c:v>
                </c:pt>
                <c:pt idx="9032">
                  <c:v>9033</c:v>
                </c:pt>
                <c:pt idx="9033">
                  <c:v>9034</c:v>
                </c:pt>
                <c:pt idx="9034">
                  <c:v>9035</c:v>
                </c:pt>
                <c:pt idx="9035">
                  <c:v>9036</c:v>
                </c:pt>
                <c:pt idx="9036">
                  <c:v>9037</c:v>
                </c:pt>
                <c:pt idx="9037">
                  <c:v>9038</c:v>
                </c:pt>
                <c:pt idx="9038">
                  <c:v>9039</c:v>
                </c:pt>
                <c:pt idx="9039">
                  <c:v>9040</c:v>
                </c:pt>
                <c:pt idx="9040">
                  <c:v>9041</c:v>
                </c:pt>
                <c:pt idx="9041">
                  <c:v>9042</c:v>
                </c:pt>
                <c:pt idx="9042">
                  <c:v>9043</c:v>
                </c:pt>
                <c:pt idx="9043">
                  <c:v>9044</c:v>
                </c:pt>
                <c:pt idx="9044">
                  <c:v>9045</c:v>
                </c:pt>
                <c:pt idx="9045">
                  <c:v>9046</c:v>
                </c:pt>
                <c:pt idx="9046">
                  <c:v>9047</c:v>
                </c:pt>
                <c:pt idx="9047">
                  <c:v>9048</c:v>
                </c:pt>
                <c:pt idx="9048">
                  <c:v>9049</c:v>
                </c:pt>
                <c:pt idx="9049">
                  <c:v>9050</c:v>
                </c:pt>
                <c:pt idx="9050">
                  <c:v>9051</c:v>
                </c:pt>
                <c:pt idx="9051">
                  <c:v>9052</c:v>
                </c:pt>
                <c:pt idx="9052">
                  <c:v>9053</c:v>
                </c:pt>
                <c:pt idx="9053">
                  <c:v>9054</c:v>
                </c:pt>
                <c:pt idx="9054">
                  <c:v>9055</c:v>
                </c:pt>
                <c:pt idx="9055">
                  <c:v>9056</c:v>
                </c:pt>
                <c:pt idx="9056">
                  <c:v>9057</c:v>
                </c:pt>
                <c:pt idx="9057">
                  <c:v>9058</c:v>
                </c:pt>
                <c:pt idx="9058">
                  <c:v>9059</c:v>
                </c:pt>
                <c:pt idx="9059">
                  <c:v>9060</c:v>
                </c:pt>
                <c:pt idx="9060">
                  <c:v>9061</c:v>
                </c:pt>
                <c:pt idx="9061">
                  <c:v>9062</c:v>
                </c:pt>
                <c:pt idx="9062">
                  <c:v>9063</c:v>
                </c:pt>
                <c:pt idx="9063">
                  <c:v>9064</c:v>
                </c:pt>
                <c:pt idx="9064">
                  <c:v>9065</c:v>
                </c:pt>
                <c:pt idx="9065">
                  <c:v>9066</c:v>
                </c:pt>
                <c:pt idx="9066">
                  <c:v>9067</c:v>
                </c:pt>
                <c:pt idx="9067">
                  <c:v>9068</c:v>
                </c:pt>
                <c:pt idx="9068">
                  <c:v>9069</c:v>
                </c:pt>
                <c:pt idx="9069">
                  <c:v>9070</c:v>
                </c:pt>
                <c:pt idx="9070">
                  <c:v>9071</c:v>
                </c:pt>
                <c:pt idx="9071">
                  <c:v>9072</c:v>
                </c:pt>
                <c:pt idx="9072">
                  <c:v>9073</c:v>
                </c:pt>
                <c:pt idx="9073">
                  <c:v>9074</c:v>
                </c:pt>
                <c:pt idx="9074">
                  <c:v>9075</c:v>
                </c:pt>
                <c:pt idx="9075">
                  <c:v>9076</c:v>
                </c:pt>
                <c:pt idx="9076">
                  <c:v>9077</c:v>
                </c:pt>
                <c:pt idx="9077">
                  <c:v>9078</c:v>
                </c:pt>
                <c:pt idx="9078">
                  <c:v>9079</c:v>
                </c:pt>
                <c:pt idx="9079">
                  <c:v>9080</c:v>
                </c:pt>
                <c:pt idx="9080">
                  <c:v>9081</c:v>
                </c:pt>
                <c:pt idx="9081">
                  <c:v>9082</c:v>
                </c:pt>
                <c:pt idx="9082">
                  <c:v>9083</c:v>
                </c:pt>
                <c:pt idx="9083">
                  <c:v>9084</c:v>
                </c:pt>
                <c:pt idx="9084">
                  <c:v>9085</c:v>
                </c:pt>
                <c:pt idx="9085">
                  <c:v>9086</c:v>
                </c:pt>
                <c:pt idx="9086">
                  <c:v>9087</c:v>
                </c:pt>
                <c:pt idx="9087">
                  <c:v>9088</c:v>
                </c:pt>
                <c:pt idx="9088">
                  <c:v>9089</c:v>
                </c:pt>
                <c:pt idx="9089">
                  <c:v>9090</c:v>
                </c:pt>
                <c:pt idx="9090">
                  <c:v>9091</c:v>
                </c:pt>
                <c:pt idx="9091">
                  <c:v>9092</c:v>
                </c:pt>
                <c:pt idx="9092">
                  <c:v>9093</c:v>
                </c:pt>
                <c:pt idx="9093">
                  <c:v>9094</c:v>
                </c:pt>
                <c:pt idx="9094">
                  <c:v>9095</c:v>
                </c:pt>
                <c:pt idx="9095">
                  <c:v>9096</c:v>
                </c:pt>
                <c:pt idx="9096">
                  <c:v>9097</c:v>
                </c:pt>
                <c:pt idx="9097">
                  <c:v>9098</c:v>
                </c:pt>
                <c:pt idx="9098">
                  <c:v>9099</c:v>
                </c:pt>
                <c:pt idx="9099">
                  <c:v>9100</c:v>
                </c:pt>
                <c:pt idx="9100">
                  <c:v>9101</c:v>
                </c:pt>
                <c:pt idx="9101">
                  <c:v>9102</c:v>
                </c:pt>
                <c:pt idx="9102">
                  <c:v>9103</c:v>
                </c:pt>
                <c:pt idx="9103">
                  <c:v>9104</c:v>
                </c:pt>
                <c:pt idx="9104">
                  <c:v>9105</c:v>
                </c:pt>
                <c:pt idx="9105">
                  <c:v>9106</c:v>
                </c:pt>
                <c:pt idx="9106">
                  <c:v>9107</c:v>
                </c:pt>
                <c:pt idx="9107">
                  <c:v>9108</c:v>
                </c:pt>
                <c:pt idx="9108">
                  <c:v>9109</c:v>
                </c:pt>
                <c:pt idx="9109">
                  <c:v>9110</c:v>
                </c:pt>
                <c:pt idx="9110">
                  <c:v>9111</c:v>
                </c:pt>
                <c:pt idx="9111">
                  <c:v>9112</c:v>
                </c:pt>
                <c:pt idx="9112">
                  <c:v>9113</c:v>
                </c:pt>
                <c:pt idx="9113">
                  <c:v>9114</c:v>
                </c:pt>
                <c:pt idx="9114">
                  <c:v>9115</c:v>
                </c:pt>
                <c:pt idx="9115">
                  <c:v>9116</c:v>
                </c:pt>
                <c:pt idx="9116">
                  <c:v>9117</c:v>
                </c:pt>
                <c:pt idx="9117">
                  <c:v>9118</c:v>
                </c:pt>
                <c:pt idx="9118">
                  <c:v>9119</c:v>
                </c:pt>
                <c:pt idx="9119">
                  <c:v>9120</c:v>
                </c:pt>
                <c:pt idx="9120">
                  <c:v>9121</c:v>
                </c:pt>
                <c:pt idx="9121">
                  <c:v>9122</c:v>
                </c:pt>
                <c:pt idx="9122">
                  <c:v>9123</c:v>
                </c:pt>
                <c:pt idx="9123">
                  <c:v>9124</c:v>
                </c:pt>
                <c:pt idx="9124">
                  <c:v>9125</c:v>
                </c:pt>
                <c:pt idx="9125">
                  <c:v>9126</c:v>
                </c:pt>
                <c:pt idx="9126">
                  <c:v>9127</c:v>
                </c:pt>
                <c:pt idx="9127">
                  <c:v>9128</c:v>
                </c:pt>
                <c:pt idx="9128">
                  <c:v>9129</c:v>
                </c:pt>
                <c:pt idx="9129">
                  <c:v>9130</c:v>
                </c:pt>
                <c:pt idx="9130">
                  <c:v>9131</c:v>
                </c:pt>
                <c:pt idx="9131">
                  <c:v>9132</c:v>
                </c:pt>
                <c:pt idx="9132">
                  <c:v>9133</c:v>
                </c:pt>
                <c:pt idx="9133">
                  <c:v>9134</c:v>
                </c:pt>
                <c:pt idx="9134">
                  <c:v>9135</c:v>
                </c:pt>
                <c:pt idx="9135">
                  <c:v>9136</c:v>
                </c:pt>
                <c:pt idx="9136">
                  <c:v>9137</c:v>
                </c:pt>
                <c:pt idx="9137">
                  <c:v>9138</c:v>
                </c:pt>
                <c:pt idx="9138">
                  <c:v>9139</c:v>
                </c:pt>
                <c:pt idx="9139">
                  <c:v>9140</c:v>
                </c:pt>
                <c:pt idx="9140">
                  <c:v>9141</c:v>
                </c:pt>
                <c:pt idx="9141">
                  <c:v>9142</c:v>
                </c:pt>
                <c:pt idx="9142">
                  <c:v>9143</c:v>
                </c:pt>
                <c:pt idx="9143">
                  <c:v>9144</c:v>
                </c:pt>
                <c:pt idx="9144">
                  <c:v>9145</c:v>
                </c:pt>
                <c:pt idx="9145">
                  <c:v>9146</c:v>
                </c:pt>
                <c:pt idx="9146">
                  <c:v>9147</c:v>
                </c:pt>
                <c:pt idx="9147">
                  <c:v>9148</c:v>
                </c:pt>
                <c:pt idx="9148">
                  <c:v>9149</c:v>
                </c:pt>
                <c:pt idx="9149">
                  <c:v>9150</c:v>
                </c:pt>
                <c:pt idx="9150">
                  <c:v>9151</c:v>
                </c:pt>
                <c:pt idx="9151">
                  <c:v>9152</c:v>
                </c:pt>
                <c:pt idx="9152">
                  <c:v>9153</c:v>
                </c:pt>
                <c:pt idx="9153">
                  <c:v>9154</c:v>
                </c:pt>
                <c:pt idx="9154">
                  <c:v>9155</c:v>
                </c:pt>
                <c:pt idx="9155">
                  <c:v>9156</c:v>
                </c:pt>
                <c:pt idx="9156">
                  <c:v>9157</c:v>
                </c:pt>
                <c:pt idx="9157">
                  <c:v>9158</c:v>
                </c:pt>
                <c:pt idx="9158">
                  <c:v>9159</c:v>
                </c:pt>
                <c:pt idx="9159">
                  <c:v>9160</c:v>
                </c:pt>
                <c:pt idx="9160">
                  <c:v>9161</c:v>
                </c:pt>
                <c:pt idx="9161">
                  <c:v>9162</c:v>
                </c:pt>
                <c:pt idx="9162">
                  <c:v>9163</c:v>
                </c:pt>
                <c:pt idx="9163">
                  <c:v>9164</c:v>
                </c:pt>
                <c:pt idx="9164">
                  <c:v>9165</c:v>
                </c:pt>
                <c:pt idx="9165">
                  <c:v>9166</c:v>
                </c:pt>
                <c:pt idx="9166">
                  <c:v>9167</c:v>
                </c:pt>
                <c:pt idx="9167">
                  <c:v>9168</c:v>
                </c:pt>
                <c:pt idx="9168">
                  <c:v>9169</c:v>
                </c:pt>
                <c:pt idx="9169">
                  <c:v>9170</c:v>
                </c:pt>
                <c:pt idx="9170">
                  <c:v>9171</c:v>
                </c:pt>
                <c:pt idx="9171">
                  <c:v>9172</c:v>
                </c:pt>
                <c:pt idx="9172">
                  <c:v>9173</c:v>
                </c:pt>
                <c:pt idx="9173">
                  <c:v>9174</c:v>
                </c:pt>
                <c:pt idx="9174">
                  <c:v>9175</c:v>
                </c:pt>
                <c:pt idx="9175">
                  <c:v>9176</c:v>
                </c:pt>
                <c:pt idx="9176">
                  <c:v>9177</c:v>
                </c:pt>
                <c:pt idx="9177">
                  <c:v>9178</c:v>
                </c:pt>
                <c:pt idx="9178">
                  <c:v>9179</c:v>
                </c:pt>
                <c:pt idx="9179">
                  <c:v>9180</c:v>
                </c:pt>
                <c:pt idx="9180">
                  <c:v>9181</c:v>
                </c:pt>
                <c:pt idx="9181">
                  <c:v>9182</c:v>
                </c:pt>
                <c:pt idx="9182">
                  <c:v>9183</c:v>
                </c:pt>
                <c:pt idx="9183">
                  <c:v>9184</c:v>
                </c:pt>
                <c:pt idx="9184">
                  <c:v>9185</c:v>
                </c:pt>
                <c:pt idx="9185">
                  <c:v>9186</c:v>
                </c:pt>
                <c:pt idx="9186">
                  <c:v>9187</c:v>
                </c:pt>
                <c:pt idx="9187">
                  <c:v>9188</c:v>
                </c:pt>
                <c:pt idx="9188">
                  <c:v>9189</c:v>
                </c:pt>
                <c:pt idx="9189">
                  <c:v>9190</c:v>
                </c:pt>
                <c:pt idx="9190">
                  <c:v>9191</c:v>
                </c:pt>
                <c:pt idx="9191">
                  <c:v>9192</c:v>
                </c:pt>
                <c:pt idx="9192">
                  <c:v>9193</c:v>
                </c:pt>
                <c:pt idx="9193">
                  <c:v>9194</c:v>
                </c:pt>
                <c:pt idx="9194">
                  <c:v>9195</c:v>
                </c:pt>
                <c:pt idx="9195">
                  <c:v>9196</c:v>
                </c:pt>
                <c:pt idx="9196">
                  <c:v>9197</c:v>
                </c:pt>
                <c:pt idx="9197">
                  <c:v>9198</c:v>
                </c:pt>
                <c:pt idx="9198">
                  <c:v>9199</c:v>
                </c:pt>
                <c:pt idx="9199">
                  <c:v>9200</c:v>
                </c:pt>
                <c:pt idx="9200">
                  <c:v>9201</c:v>
                </c:pt>
                <c:pt idx="9201">
                  <c:v>9202</c:v>
                </c:pt>
                <c:pt idx="9202">
                  <c:v>9203</c:v>
                </c:pt>
                <c:pt idx="9203">
                  <c:v>9204</c:v>
                </c:pt>
                <c:pt idx="9204">
                  <c:v>9205</c:v>
                </c:pt>
                <c:pt idx="9205">
                  <c:v>9206</c:v>
                </c:pt>
                <c:pt idx="9206">
                  <c:v>9207</c:v>
                </c:pt>
                <c:pt idx="9207">
                  <c:v>9208</c:v>
                </c:pt>
                <c:pt idx="9208">
                  <c:v>9209</c:v>
                </c:pt>
                <c:pt idx="9209">
                  <c:v>9210</c:v>
                </c:pt>
                <c:pt idx="9210">
                  <c:v>9211</c:v>
                </c:pt>
                <c:pt idx="9211">
                  <c:v>9212</c:v>
                </c:pt>
                <c:pt idx="9212">
                  <c:v>9213</c:v>
                </c:pt>
                <c:pt idx="9213">
                  <c:v>9214</c:v>
                </c:pt>
                <c:pt idx="9214">
                  <c:v>9215</c:v>
                </c:pt>
                <c:pt idx="9215">
                  <c:v>9216</c:v>
                </c:pt>
                <c:pt idx="9216">
                  <c:v>9217</c:v>
                </c:pt>
                <c:pt idx="9217">
                  <c:v>9218</c:v>
                </c:pt>
                <c:pt idx="9218">
                  <c:v>9219</c:v>
                </c:pt>
                <c:pt idx="9219">
                  <c:v>9220</c:v>
                </c:pt>
                <c:pt idx="9220">
                  <c:v>9221</c:v>
                </c:pt>
                <c:pt idx="9221">
                  <c:v>9222</c:v>
                </c:pt>
                <c:pt idx="9222">
                  <c:v>9223</c:v>
                </c:pt>
                <c:pt idx="9223">
                  <c:v>9224</c:v>
                </c:pt>
                <c:pt idx="9224">
                  <c:v>9225</c:v>
                </c:pt>
                <c:pt idx="9225">
                  <c:v>9226</c:v>
                </c:pt>
                <c:pt idx="9226">
                  <c:v>9227</c:v>
                </c:pt>
                <c:pt idx="9227">
                  <c:v>9228</c:v>
                </c:pt>
                <c:pt idx="9228">
                  <c:v>9229</c:v>
                </c:pt>
                <c:pt idx="9229">
                  <c:v>9230</c:v>
                </c:pt>
                <c:pt idx="9230">
                  <c:v>9231</c:v>
                </c:pt>
                <c:pt idx="9231">
                  <c:v>9232</c:v>
                </c:pt>
                <c:pt idx="9232">
                  <c:v>9233</c:v>
                </c:pt>
                <c:pt idx="9233">
                  <c:v>9234</c:v>
                </c:pt>
                <c:pt idx="9234">
                  <c:v>9235</c:v>
                </c:pt>
                <c:pt idx="9235">
                  <c:v>9236</c:v>
                </c:pt>
                <c:pt idx="9236">
                  <c:v>9237</c:v>
                </c:pt>
                <c:pt idx="9237">
                  <c:v>9238</c:v>
                </c:pt>
                <c:pt idx="9238">
                  <c:v>9239</c:v>
                </c:pt>
                <c:pt idx="9239">
                  <c:v>9240</c:v>
                </c:pt>
                <c:pt idx="9240">
                  <c:v>9241</c:v>
                </c:pt>
                <c:pt idx="9241">
                  <c:v>9242</c:v>
                </c:pt>
                <c:pt idx="9242">
                  <c:v>9243</c:v>
                </c:pt>
                <c:pt idx="9243">
                  <c:v>9244</c:v>
                </c:pt>
                <c:pt idx="9244">
                  <c:v>9245</c:v>
                </c:pt>
                <c:pt idx="9245">
                  <c:v>9246</c:v>
                </c:pt>
                <c:pt idx="9246">
                  <c:v>9247</c:v>
                </c:pt>
                <c:pt idx="9247">
                  <c:v>9248</c:v>
                </c:pt>
                <c:pt idx="9248">
                  <c:v>9249</c:v>
                </c:pt>
                <c:pt idx="9249">
                  <c:v>9250</c:v>
                </c:pt>
                <c:pt idx="9250">
                  <c:v>9251</c:v>
                </c:pt>
                <c:pt idx="9251">
                  <c:v>9252</c:v>
                </c:pt>
                <c:pt idx="9252">
                  <c:v>9253</c:v>
                </c:pt>
                <c:pt idx="9253">
                  <c:v>9254</c:v>
                </c:pt>
                <c:pt idx="9254">
                  <c:v>9255</c:v>
                </c:pt>
                <c:pt idx="9255">
                  <c:v>9256</c:v>
                </c:pt>
                <c:pt idx="9256">
                  <c:v>9257</c:v>
                </c:pt>
                <c:pt idx="9257">
                  <c:v>9258</c:v>
                </c:pt>
                <c:pt idx="9258">
                  <c:v>9259</c:v>
                </c:pt>
                <c:pt idx="9259">
                  <c:v>9260</c:v>
                </c:pt>
                <c:pt idx="9260">
                  <c:v>9261</c:v>
                </c:pt>
                <c:pt idx="9261">
                  <c:v>9262</c:v>
                </c:pt>
                <c:pt idx="9262">
                  <c:v>9263</c:v>
                </c:pt>
                <c:pt idx="9263">
                  <c:v>9264</c:v>
                </c:pt>
                <c:pt idx="9264">
                  <c:v>9265</c:v>
                </c:pt>
                <c:pt idx="9265">
                  <c:v>9266</c:v>
                </c:pt>
                <c:pt idx="9266">
                  <c:v>9267</c:v>
                </c:pt>
                <c:pt idx="9267">
                  <c:v>9268</c:v>
                </c:pt>
                <c:pt idx="9268">
                  <c:v>9269</c:v>
                </c:pt>
                <c:pt idx="9269">
                  <c:v>9270</c:v>
                </c:pt>
                <c:pt idx="9270">
                  <c:v>9271</c:v>
                </c:pt>
                <c:pt idx="9271">
                  <c:v>9272</c:v>
                </c:pt>
                <c:pt idx="9272">
                  <c:v>9273</c:v>
                </c:pt>
                <c:pt idx="9273">
                  <c:v>9274</c:v>
                </c:pt>
                <c:pt idx="9274">
                  <c:v>9275</c:v>
                </c:pt>
                <c:pt idx="9275">
                  <c:v>9276</c:v>
                </c:pt>
                <c:pt idx="9276">
                  <c:v>9277</c:v>
                </c:pt>
                <c:pt idx="9277">
                  <c:v>9278</c:v>
                </c:pt>
                <c:pt idx="9278">
                  <c:v>9279</c:v>
                </c:pt>
                <c:pt idx="9279">
                  <c:v>9280</c:v>
                </c:pt>
                <c:pt idx="9280">
                  <c:v>9281</c:v>
                </c:pt>
                <c:pt idx="9281">
                  <c:v>9282</c:v>
                </c:pt>
                <c:pt idx="9282">
                  <c:v>9283</c:v>
                </c:pt>
                <c:pt idx="9283">
                  <c:v>9284</c:v>
                </c:pt>
                <c:pt idx="9284">
                  <c:v>9285</c:v>
                </c:pt>
                <c:pt idx="9285">
                  <c:v>9286</c:v>
                </c:pt>
                <c:pt idx="9286">
                  <c:v>9287</c:v>
                </c:pt>
                <c:pt idx="9287">
                  <c:v>9288</c:v>
                </c:pt>
                <c:pt idx="9288">
                  <c:v>9289</c:v>
                </c:pt>
                <c:pt idx="9289">
                  <c:v>9290</c:v>
                </c:pt>
                <c:pt idx="9290">
                  <c:v>9291</c:v>
                </c:pt>
                <c:pt idx="9291">
                  <c:v>9292</c:v>
                </c:pt>
                <c:pt idx="9292">
                  <c:v>9293</c:v>
                </c:pt>
                <c:pt idx="9293">
                  <c:v>9294</c:v>
                </c:pt>
                <c:pt idx="9294">
                  <c:v>9295</c:v>
                </c:pt>
                <c:pt idx="9295">
                  <c:v>9296</c:v>
                </c:pt>
                <c:pt idx="9296">
                  <c:v>9297</c:v>
                </c:pt>
                <c:pt idx="9297">
                  <c:v>9298</c:v>
                </c:pt>
                <c:pt idx="9298">
                  <c:v>9299</c:v>
                </c:pt>
                <c:pt idx="9299">
                  <c:v>9300</c:v>
                </c:pt>
                <c:pt idx="9300">
                  <c:v>9301</c:v>
                </c:pt>
                <c:pt idx="9301">
                  <c:v>9302</c:v>
                </c:pt>
                <c:pt idx="9302">
                  <c:v>9303</c:v>
                </c:pt>
                <c:pt idx="9303">
                  <c:v>9304</c:v>
                </c:pt>
                <c:pt idx="9304">
                  <c:v>9305</c:v>
                </c:pt>
                <c:pt idx="9305">
                  <c:v>9306</c:v>
                </c:pt>
                <c:pt idx="9306">
                  <c:v>9307</c:v>
                </c:pt>
                <c:pt idx="9307">
                  <c:v>9308</c:v>
                </c:pt>
                <c:pt idx="9308">
                  <c:v>9309</c:v>
                </c:pt>
                <c:pt idx="9309">
                  <c:v>9310</c:v>
                </c:pt>
                <c:pt idx="9310">
                  <c:v>9311</c:v>
                </c:pt>
                <c:pt idx="9311">
                  <c:v>9312</c:v>
                </c:pt>
                <c:pt idx="9312">
                  <c:v>9313</c:v>
                </c:pt>
                <c:pt idx="9313">
                  <c:v>9314</c:v>
                </c:pt>
                <c:pt idx="9314">
                  <c:v>9315</c:v>
                </c:pt>
                <c:pt idx="9315">
                  <c:v>9316</c:v>
                </c:pt>
                <c:pt idx="9316">
                  <c:v>9317</c:v>
                </c:pt>
                <c:pt idx="9317">
                  <c:v>9318</c:v>
                </c:pt>
                <c:pt idx="9318">
                  <c:v>9319</c:v>
                </c:pt>
                <c:pt idx="9319">
                  <c:v>9320</c:v>
                </c:pt>
                <c:pt idx="9320">
                  <c:v>9321</c:v>
                </c:pt>
                <c:pt idx="9321">
                  <c:v>9322</c:v>
                </c:pt>
                <c:pt idx="9322">
                  <c:v>9323</c:v>
                </c:pt>
                <c:pt idx="9323">
                  <c:v>9324</c:v>
                </c:pt>
                <c:pt idx="9324">
                  <c:v>9325</c:v>
                </c:pt>
                <c:pt idx="9325">
                  <c:v>9326</c:v>
                </c:pt>
                <c:pt idx="9326">
                  <c:v>9327</c:v>
                </c:pt>
                <c:pt idx="9327">
                  <c:v>9328</c:v>
                </c:pt>
                <c:pt idx="9328">
                  <c:v>9329</c:v>
                </c:pt>
                <c:pt idx="9329">
                  <c:v>9330</c:v>
                </c:pt>
                <c:pt idx="9330">
                  <c:v>9331</c:v>
                </c:pt>
                <c:pt idx="9331">
                  <c:v>9332</c:v>
                </c:pt>
                <c:pt idx="9332">
                  <c:v>9333</c:v>
                </c:pt>
                <c:pt idx="9333">
                  <c:v>9334</c:v>
                </c:pt>
                <c:pt idx="9334">
                  <c:v>9335</c:v>
                </c:pt>
                <c:pt idx="9335">
                  <c:v>9336</c:v>
                </c:pt>
                <c:pt idx="9336">
                  <c:v>9337</c:v>
                </c:pt>
                <c:pt idx="9337">
                  <c:v>9338</c:v>
                </c:pt>
                <c:pt idx="9338">
                  <c:v>9339</c:v>
                </c:pt>
                <c:pt idx="9339">
                  <c:v>9340</c:v>
                </c:pt>
                <c:pt idx="9340">
                  <c:v>9341</c:v>
                </c:pt>
                <c:pt idx="9341">
                  <c:v>9342</c:v>
                </c:pt>
                <c:pt idx="9342">
                  <c:v>9343</c:v>
                </c:pt>
                <c:pt idx="9343">
                  <c:v>9344</c:v>
                </c:pt>
                <c:pt idx="9344">
                  <c:v>9345</c:v>
                </c:pt>
                <c:pt idx="9345">
                  <c:v>9346</c:v>
                </c:pt>
                <c:pt idx="9346">
                  <c:v>9347</c:v>
                </c:pt>
                <c:pt idx="9347">
                  <c:v>9348</c:v>
                </c:pt>
                <c:pt idx="9348">
                  <c:v>9349</c:v>
                </c:pt>
                <c:pt idx="9349">
                  <c:v>9350</c:v>
                </c:pt>
                <c:pt idx="9350">
                  <c:v>9351</c:v>
                </c:pt>
                <c:pt idx="9351">
                  <c:v>9352</c:v>
                </c:pt>
                <c:pt idx="9352">
                  <c:v>9353</c:v>
                </c:pt>
                <c:pt idx="9353">
                  <c:v>9354</c:v>
                </c:pt>
                <c:pt idx="9354">
                  <c:v>9355</c:v>
                </c:pt>
                <c:pt idx="9355">
                  <c:v>9356</c:v>
                </c:pt>
                <c:pt idx="9356">
                  <c:v>9357</c:v>
                </c:pt>
                <c:pt idx="9357">
                  <c:v>9358</c:v>
                </c:pt>
                <c:pt idx="9358">
                  <c:v>9359</c:v>
                </c:pt>
                <c:pt idx="9359">
                  <c:v>9360</c:v>
                </c:pt>
                <c:pt idx="9360">
                  <c:v>9361</c:v>
                </c:pt>
                <c:pt idx="9361">
                  <c:v>9362</c:v>
                </c:pt>
                <c:pt idx="9362">
                  <c:v>9363</c:v>
                </c:pt>
                <c:pt idx="9363">
                  <c:v>9364</c:v>
                </c:pt>
                <c:pt idx="9364">
                  <c:v>9365</c:v>
                </c:pt>
                <c:pt idx="9365">
                  <c:v>9366</c:v>
                </c:pt>
                <c:pt idx="9366">
                  <c:v>9367</c:v>
                </c:pt>
                <c:pt idx="9367">
                  <c:v>9368</c:v>
                </c:pt>
                <c:pt idx="9368">
                  <c:v>9369</c:v>
                </c:pt>
                <c:pt idx="9369">
                  <c:v>9370</c:v>
                </c:pt>
                <c:pt idx="9370">
                  <c:v>9371</c:v>
                </c:pt>
                <c:pt idx="9371">
                  <c:v>9372</c:v>
                </c:pt>
                <c:pt idx="9372">
                  <c:v>9373</c:v>
                </c:pt>
                <c:pt idx="9373">
                  <c:v>9374</c:v>
                </c:pt>
                <c:pt idx="9374">
                  <c:v>9375</c:v>
                </c:pt>
                <c:pt idx="9375">
                  <c:v>9376</c:v>
                </c:pt>
                <c:pt idx="9376">
                  <c:v>9377</c:v>
                </c:pt>
                <c:pt idx="9377">
                  <c:v>9378</c:v>
                </c:pt>
                <c:pt idx="9378">
                  <c:v>9379</c:v>
                </c:pt>
                <c:pt idx="9379">
                  <c:v>9380</c:v>
                </c:pt>
                <c:pt idx="9380">
                  <c:v>9381</c:v>
                </c:pt>
                <c:pt idx="9381">
                  <c:v>9382</c:v>
                </c:pt>
                <c:pt idx="9382">
                  <c:v>9383</c:v>
                </c:pt>
                <c:pt idx="9383">
                  <c:v>9384</c:v>
                </c:pt>
                <c:pt idx="9384">
                  <c:v>9385</c:v>
                </c:pt>
                <c:pt idx="9385">
                  <c:v>9386</c:v>
                </c:pt>
                <c:pt idx="9386">
                  <c:v>9387</c:v>
                </c:pt>
                <c:pt idx="9387">
                  <c:v>9388</c:v>
                </c:pt>
                <c:pt idx="9388">
                  <c:v>9389</c:v>
                </c:pt>
                <c:pt idx="9389">
                  <c:v>9390</c:v>
                </c:pt>
                <c:pt idx="9390">
                  <c:v>9391</c:v>
                </c:pt>
                <c:pt idx="9391">
                  <c:v>9392</c:v>
                </c:pt>
                <c:pt idx="9392">
                  <c:v>9393</c:v>
                </c:pt>
                <c:pt idx="9393">
                  <c:v>9394</c:v>
                </c:pt>
                <c:pt idx="9394">
                  <c:v>9395</c:v>
                </c:pt>
                <c:pt idx="9395">
                  <c:v>9396</c:v>
                </c:pt>
                <c:pt idx="9396">
                  <c:v>9397</c:v>
                </c:pt>
                <c:pt idx="9397">
                  <c:v>9398</c:v>
                </c:pt>
                <c:pt idx="9398">
                  <c:v>9399</c:v>
                </c:pt>
                <c:pt idx="9399">
                  <c:v>9400</c:v>
                </c:pt>
                <c:pt idx="9400">
                  <c:v>9401</c:v>
                </c:pt>
                <c:pt idx="9401">
                  <c:v>9402</c:v>
                </c:pt>
                <c:pt idx="9402">
                  <c:v>9403</c:v>
                </c:pt>
                <c:pt idx="9403">
                  <c:v>9404</c:v>
                </c:pt>
                <c:pt idx="9404">
                  <c:v>9405</c:v>
                </c:pt>
                <c:pt idx="9405">
                  <c:v>9406</c:v>
                </c:pt>
                <c:pt idx="9406">
                  <c:v>9407</c:v>
                </c:pt>
                <c:pt idx="9407">
                  <c:v>9408</c:v>
                </c:pt>
                <c:pt idx="9408">
                  <c:v>9409</c:v>
                </c:pt>
                <c:pt idx="9409">
                  <c:v>9410</c:v>
                </c:pt>
                <c:pt idx="9410">
                  <c:v>9411</c:v>
                </c:pt>
                <c:pt idx="9411">
                  <c:v>9412</c:v>
                </c:pt>
                <c:pt idx="9412">
                  <c:v>9413</c:v>
                </c:pt>
                <c:pt idx="9413">
                  <c:v>9414</c:v>
                </c:pt>
                <c:pt idx="9414">
                  <c:v>9415</c:v>
                </c:pt>
                <c:pt idx="9415">
                  <c:v>9416</c:v>
                </c:pt>
                <c:pt idx="9416">
                  <c:v>9417</c:v>
                </c:pt>
                <c:pt idx="9417">
                  <c:v>9418</c:v>
                </c:pt>
                <c:pt idx="9418">
                  <c:v>9419</c:v>
                </c:pt>
                <c:pt idx="9419">
                  <c:v>9420</c:v>
                </c:pt>
                <c:pt idx="9420">
                  <c:v>9421</c:v>
                </c:pt>
                <c:pt idx="9421">
                  <c:v>9422</c:v>
                </c:pt>
                <c:pt idx="9422">
                  <c:v>9423</c:v>
                </c:pt>
                <c:pt idx="9423">
                  <c:v>9424</c:v>
                </c:pt>
                <c:pt idx="9424">
                  <c:v>9425</c:v>
                </c:pt>
                <c:pt idx="9425">
                  <c:v>9426</c:v>
                </c:pt>
                <c:pt idx="9426">
                  <c:v>9427</c:v>
                </c:pt>
                <c:pt idx="9427">
                  <c:v>9428</c:v>
                </c:pt>
                <c:pt idx="9428">
                  <c:v>9429</c:v>
                </c:pt>
                <c:pt idx="9429">
                  <c:v>9430</c:v>
                </c:pt>
                <c:pt idx="9430">
                  <c:v>9431</c:v>
                </c:pt>
                <c:pt idx="9431">
                  <c:v>9432</c:v>
                </c:pt>
                <c:pt idx="9432">
                  <c:v>9433</c:v>
                </c:pt>
                <c:pt idx="9433">
                  <c:v>9434</c:v>
                </c:pt>
                <c:pt idx="9434">
                  <c:v>9435</c:v>
                </c:pt>
                <c:pt idx="9435">
                  <c:v>9436</c:v>
                </c:pt>
                <c:pt idx="9436">
                  <c:v>9437</c:v>
                </c:pt>
                <c:pt idx="9437">
                  <c:v>9438</c:v>
                </c:pt>
                <c:pt idx="9438">
                  <c:v>9439</c:v>
                </c:pt>
                <c:pt idx="9439">
                  <c:v>9440</c:v>
                </c:pt>
                <c:pt idx="9440">
                  <c:v>9441</c:v>
                </c:pt>
                <c:pt idx="9441">
                  <c:v>9442</c:v>
                </c:pt>
                <c:pt idx="9442">
                  <c:v>9443</c:v>
                </c:pt>
                <c:pt idx="9443">
                  <c:v>9444</c:v>
                </c:pt>
                <c:pt idx="9444">
                  <c:v>9445</c:v>
                </c:pt>
                <c:pt idx="9445">
                  <c:v>9446</c:v>
                </c:pt>
                <c:pt idx="9446">
                  <c:v>9447</c:v>
                </c:pt>
                <c:pt idx="9447">
                  <c:v>9448</c:v>
                </c:pt>
                <c:pt idx="9448">
                  <c:v>9449</c:v>
                </c:pt>
                <c:pt idx="9449">
                  <c:v>9450</c:v>
                </c:pt>
                <c:pt idx="9450">
                  <c:v>9451</c:v>
                </c:pt>
                <c:pt idx="9451">
                  <c:v>9452</c:v>
                </c:pt>
                <c:pt idx="9452">
                  <c:v>9453</c:v>
                </c:pt>
                <c:pt idx="9453">
                  <c:v>9454</c:v>
                </c:pt>
                <c:pt idx="9454">
                  <c:v>9455</c:v>
                </c:pt>
                <c:pt idx="9455">
                  <c:v>9456</c:v>
                </c:pt>
                <c:pt idx="9456">
                  <c:v>9457</c:v>
                </c:pt>
                <c:pt idx="9457">
                  <c:v>9458</c:v>
                </c:pt>
                <c:pt idx="9458">
                  <c:v>9459</c:v>
                </c:pt>
                <c:pt idx="9459">
                  <c:v>9460</c:v>
                </c:pt>
                <c:pt idx="9460">
                  <c:v>9461</c:v>
                </c:pt>
                <c:pt idx="9461">
                  <c:v>9462</c:v>
                </c:pt>
                <c:pt idx="9462">
                  <c:v>9463</c:v>
                </c:pt>
                <c:pt idx="9463">
                  <c:v>9464</c:v>
                </c:pt>
                <c:pt idx="9464">
                  <c:v>9465</c:v>
                </c:pt>
                <c:pt idx="9465">
                  <c:v>9466</c:v>
                </c:pt>
                <c:pt idx="9466">
                  <c:v>9467</c:v>
                </c:pt>
                <c:pt idx="9467">
                  <c:v>9468</c:v>
                </c:pt>
                <c:pt idx="9468">
                  <c:v>9469</c:v>
                </c:pt>
                <c:pt idx="9469">
                  <c:v>9470</c:v>
                </c:pt>
                <c:pt idx="9470">
                  <c:v>9471</c:v>
                </c:pt>
                <c:pt idx="9471">
                  <c:v>9472</c:v>
                </c:pt>
                <c:pt idx="9472">
                  <c:v>9473</c:v>
                </c:pt>
                <c:pt idx="9473">
                  <c:v>9474</c:v>
                </c:pt>
                <c:pt idx="9474">
                  <c:v>9475</c:v>
                </c:pt>
                <c:pt idx="9475">
                  <c:v>9476</c:v>
                </c:pt>
                <c:pt idx="9476">
                  <c:v>9477</c:v>
                </c:pt>
                <c:pt idx="9477">
                  <c:v>9478</c:v>
                </c:pt>
                <c:pt idx="9478">
                  <c:v>9479</c:v>
                </c:pt>
                <c:pt idx="9479">
                  <c:v>9480</c:v>
                </c:pt>
                <c:pt idx="9480">
                  <c:v>9481</c:v>
                </c:pt>
                <c:pt idx="9481">
                  <c:v>9482</c:v>
                </c:pt>
                <c:pt idx="9482">
                  <c:v>9483</c:v>
                </c:pt>
                <c:pt idx="9483">
                  <c:v>9484</c:v>
                </c:pt>
                <c:pt idx="9484">
                  <c:v>9485</c:v>
                </c:pt>
                <c:pt idx="9485">
                  <c:v>9486</c:v>
                </c:pt>
                <c:pt idx="9486">
                  <c:v>9487</c:v>
                </c:pt>
                <c:pt idx="9487">
                  <c:v>9488</c:v>
                </c:pt>
                <c:pt idx="9488">
                  <c:v>9489</c:v>
                </c:pt>
                <c:pt idx="9489">
                  <c:v>9490</c:v>
                </c:pt>
                <c:pt idx="9490">
                  <c:v>9491</c:v>
                </c:pt>
                <c:pt idx="9491">
                  <c:v>9492</c:v>
                </c:pt>
                <c:pt idx="9492">
                  <c:v>9493</c:v>
                </c:pt>
                <c:pt idx="9493">
                  <c:v>9494</c:v>
                </c:pt>
                <c:pt idx="9494">
                  <c:v>9495</c:v>
                </c:pt>
                <c:pt idx="9495">
                  <c:v>9496</c:v>
                </c:pt>
                <c:pt idx="9496">
                  <c:v>9497</c:v>
                </c:pt>
                <c:pt idx="9497">
                  <c:v>9498</c:v>
                </c:pt>
                <c:pt idx="9498">
                  <c:v>9499</c:v>
                </c:pt>
                <c:pt idx="9499">
                  <c:v>9500</c:v>
                </c:pt>
                <c:pt idx="9500">
                  <c:v>9501</c:v>
                </c:pt>
                <c:pt idx="9501">
                  <c:v>9502</c:v>
                </c:pt>
                <c:pt idx="9502">
                  <c:v>9503</c:v>
                </c:pt>
                <c:pt idx="9503">
                  <c:v>9504</c:v>
                </c:pt>
                <c:pt idx="9504">
                  <c:v>9505</c:v>
                </c:pt>
                <c:pt idx="9505">
                  <c:v>9506</c:v>
                </c:pt>
                <c:pt idx="9506">
                  <c:v>9507</c:v>
                </c:pt>
                <c:pt idx="9507">
                  <c:v>9508</c:v>
                </c:pt>
                <c:pt idx="9508">
                  <c:v>9509</c:v>
                </c:pt>
                <c:pt idx="9509">
                  <c:v>9510</c:v>
                </c:pt>
                <c:pt idx="9510">
                  <c:v>9511</c:v>
                </c:pt>
                <c:pt idx="9511">
                  <c:v>9512</c:v>
                </c:pt>
                <c:pt idx="9512">
                  <c:v>9513</c:v>
                </c:pt>
                <c:pt idx="9513">
                  <c:v>9514</c:v>
                </c:pt>
                <c:pt idx="9514">
                  <c:v>9515</c:v>
                </c:pt>
                <c:pt idx="9515">
                  <c:v>9516</c:v>
                </c:pt>
                <c:pt idx="9516">
                  <c:v>9517</c:v>
                </c:pt>
                <c:pt idx="9517">
                  <c:v>9518</c:v>
                </c:pt>
                <c:pt idx="9518">
                  <c:v>9519</c:v>
                </c:pt>
                <c:pt idx="9519">
                  <c:v>9520</c:v>
                </c:pt>
                <c:pt idx="9520">
                  <c:v>9521</c:v>
                </c:pt>
                <c:pt idx="9521">
                  <c:v>9522</c:v>
                </c:pt>
                <c:pt idx="9522">
                  <c:v>9523</c:v>
                </c:pt>
                <c:pt idx="9523">
                  <c:v>9524</c:v>
                </c:pt>
                <c:pt idx="9524">
                  <c:v>9525</c:v>
                </c:pt>
                <c:pt idx="9525">
                  <c:v>9526</c:v>
                </c:pt>
                <c:pt idx="9526">
                  <c:v>9527</c:v>
                </c:pt>
                <c:pt idx="9527">
                  <c:v>9528</c:v>
                </c:pt>
                <c:pt idx="9528">
                  <c:v>9529</c:v>
                </c:pt>
                <c:pt idx="9529">
                  <c:v>9530</c:v>
                </c:pt>
                <c:pt idx="9530">
                  <c:v>9531</c:v>
                </c:pt>
                <c:pt idx="9531">
                  <c:v>9532</c:v>
                </c:pt>
                <c:pt idx="9532">
                  <c:v>9533</c:v>
                </c:pt>
                <c:pt idx="9533">
                  <c:v>9534</c:v>
                </c:pt>
                <c:pt idx="9534">
                  <c:v>9535</c:v>
                </c:pt>
                <c:pt idx="9535">
                  <c:v>9536</c:v>
                </c:pt>
                <c:pt idx="9536">
                  <c:v>9537</c:v>
                </c:pt>
                <c:pt idx="9537">
                  <c:v>9538</c:v>
                </c:pt>
                <c:pt idx="9538">
                  <c:v>9539</c:v>
                </c:pt>
                <c:pt idx="9539">
                  <c:v>9540</c:v>
                </c:pt>
                <c:pt idx="9540">
                  <c:v>9541</c:v>
                </c:pt>
                <c:pt idx="9541">
                  <c:v>9542</c:v>
                </c:pt>
                <c:pt idx="9542">
                  <c:v>9543</c:v>
                </c:pt>
                <c:pt idx="9543">
                  <c:v>9544</c:v>
                </c:pt>
                <c:pt idx="9544">
                  <c:v>9545</c:v>
                </c:pt>
                <c:pt idx="9545">
                  <c:v>9546</c:v>
                </c:pt>
                <c:pt idx="9546">
                  <c:v>9547</c:v>
                </c:pt>
                <c:pt idx="9547">
                  <c:v>9548</c:v>
                </c:pt>
                <c:pt idx="9548">
                  <c:v>9549</c:v>
                </c:pt>
                <c:pt idx="9549">
                  <c:v>9550</c:v>
                </c:pt>
                <c:pt idx="9550">
                  <c:v>9551</c:v>
                </c:pt>
                <c:pt idx="9551">
                  <c:v>9552</c:v>
                </c:pt>
                <c:pt idx="9552">
                  <c:v>9553</c:v>
                </c:pt>
                <c:pt idx="9553">
                  <c:v>9554</c:v>
                </c:pt>
                <c:pt idx="9554">
                  <c:v>9555</c:v>
                </c:pt>
                <c:pt idx="9555">
                  <c:v>9556</c:v>
                </c:pt>
                <c:pt idx="9556">
                  <c:v>9557</c:v>
                </c:pt>
                <c:pt idx="9557">
                  <c:v>9558</c:v>
                </c:pt>
                <c:pt idx="9558">
                  <c:v>9559</c:v>
                </c:pt>
                <c:pt idx="9559">
                  <c:v>9560</c:v>
                </c:pt>
                <c:pt idx="9560">
                  <c:v>9561</c:v>
                </c:pt>
                <c:pt idx="9561">
                  <c:v>9562</c:v>
                </c:pt>
                <c:pt idx="9562">
                  <c:v>9563</c:v>
                </c:pt>
                <c:pt idx="9563">
                  <c:v>9564</c:v>
                </c:pt>
                <c:pt idx="9564">
                  <c:v>9565</c:v>
                </c:pt>
                <c:pt idx="9565">
                  <c:v>9566</c:v>
                </c:pt>
                <c:pt idx="9566">
                  <c:v>9567</c:v>
                </c:pt>
                <c:pt idx="9567">
                  <c:v>9568</c:v>
                </c:pt>
                <c:pt idx="9568">
                  <c:v>9569</c:v>
                </c:pt>
                <c:pt idx="9569">
                  <c:v>9570</c:v>
                </c:pt>
                <c:pt idx="9570">
                  <c:v>9571</c:v>
                </c:pt>
                <c:pt idx="9571">
                  <c:v>9572</c:v>
                </c:pt>
                <c:pt idx="9572">
                  <c:v>9573</c:v>
                </c:pt>
                <c:pt idx="9573">
                  <c:v>9574</c:v>
                </c:pt>
                <c:pt idx="9574">
                  <c:v>9575</c:v>
                </c:pt>
                <c:pt idx="9575">
                  <c:v>9576</c:v>
                </c:pt>
                <c:pt idx="9576">
                  <c:v>9577</c:v>
                </c:pt>
                <c:pt idx="9577">
                  <c:v>9578</c:v>
                </c:pt>
                <c:pt idx="9578">
                  <c:v>9579</c:v>
                </c:pt>
                <c:pt idx="9579">
                  <c:v>9580</c:v>
                </c:pt>
                <c:pt idx="9580">
                  <c:v>9581</c:v>
                </c:pt>
                <c:pt idx="9581">
                  <c:v>9582</c:v>
                </c:pt>
                <c:pt idx="9582">
                  <c:v>9583</c:v>
                </c:pt>
                <c:pt idx="9583">
                  <c:v>9584</c:v>
                </c:pt>
                <c:pt idx="9584">
                  <c:v>9585</c:v>
                </c:pt>
                <c:pt idx="9585">
                  <c:v>9586</c:v>
                </c:pt>
                <c:pt idx="9586">
                  <c:v>9587</c:v>
                </c:pt>
                <c:pt idx="9587">
                  <c:v>9588</c:v>
                </c:pt>
                <c:pt idx="9588">
                  <c:v>9589</c:v>
                </c:pt>
                <c:pt idx="9589">
                  <c:v>9590</c:v>
                </c:pt>
                <c:pt idx="9590">
                  <c:v>9591</c:v>
                </c:pt>
                <c:pt idx="9591">
                  <c:v>9592</c:v>
                </c:pt>
                <c:pt idx="9592">
                  <c:v>9593</c:v>
                </c:pt>
                <c:pt idx="9593">
                  <c:v>9594</c:v>
                </c:pt>
                <c:pt idx="9594">
                  <c:v>9595</c:v>
                </c:pt>
                <c:pt idx="9595">
                  <c:v>9596</c:v>
                </c:pt>
                <c:pt idx="9596">
                  <c:v>9597</c:v>
                </c:pt>
                <c:pt idx="9597">
                  <c:v>9598</c:v>
                </c:pt>
                <c:pt idx="9598">
                  <c:v>9599</c:v>
                </c:pt>
                <c:pt idx="9599">
                  <c:v>9600</c:v>
                </c:pt>
                <c:pt idx="9600">
                  <c:v>9601</c:v>
                </c:pt>
                <c:pt idx="9601">
                  <c:v>9602</c:v>
                </c:pt>
                <c:pt idx="9602">
                  <c:v>9603</c:v>
                </c:pt>
                <c:pt idx="9603">
                  <c:v>9604</c:v>
                </c:pt>
                <c:pt idx="9604">
                  <c:v>9605</c:v>
                </c:pt>
                <c:pt idx="9605">
                  <c:v>9606</c:v>
                </c:pt>
                <c:pt idx="9606">
                  <c:v>9607</c:v>
                </c:pt>
                <c:pt idx="9607">
                  <c:v>9608</c:v>
                </c:pt>
                <c:pt idx="9608">
                  <c:v>9609</c:v>
                </c:pt>
                <c:pt idx="9609">
                  <c:v>9610</c:v>
                </c:pt>
                <c:pt idx="9610">
                  <c:v>9611</c:v>
                </c:pt>
                <c:pt idx="9611">
                  <c:v>9612</c:v>
                </c:pt>
                <c:pt idx="9612">
                  <c:v>9613</c:v>
                </c:pt>
                <c:pt idx="9613">
                  <c:v>9614</c:v>
                </c:pt>
                <c:pt idx="9614">
                  <c:v>9615</c:v>
                </c:pt>
                <c:pt idx="9615">
                  <c:v>9616</c:v>
                </c:pt>
                <c:pt idx="9616">
                  <c:v>9617</c:v>
                </c:pt>
                <c:pt idx="9617">
                  <c:v>9618</c:v>
                </c:pt>
                <c:pt idx="9618">
                  <c:v>9619</c:v>
                </c:pt>
                <c:pt idx="9619">
                  <c:v>9620</c:v>
                </c:pt>
                <c:pt idx="9620">
                  <c:v>9621</c:v>
                </c:pt>
                <c:pt idx="9621">
                  <c:v>9622</c:v>
                </c:pt>
                <c:pt idx="9622">
                  <c:v>9623</c:v>
                </c:pt>
                <c:pt idx="9623">
                  <c:v>9624</c:v>
                </c:pt>
                <c:pt idx="9624">
                  <c:v>9625</c:v>
                </c:pt>
                <c:pt idx="9625">
                  <c:v>9626</c:v>
                </c:pt>
                <c:pt idx="9626">
                  <c:v>9627</c:v>
                </c:pt>
                <c:pt idx="9627">
                  <c:v>9628</c:v>
                </c:pt>
                <c:pt idx="9628">
                  <c:v>9629</c:v>
                </c:pt>
                <c:pt idx="9629">
                  <c:v>9630</c:v>
                </c:pt>
                <c:pt idx="9630">
                  <c:v>9631</c:v>
                </c:pt>
                <c:pt idx="9631">
                  <c:v>9632</c:v>
                </c:pt>
                <c:pt idx="9632">
                  <c:v>9633</c:v>
                </c:pt>
                <c:pt idx="9633">
                  <c:v>9634</c:v>
                </c:pt>
                <c:pt idx="9634">
                  <c:v>9635</c:v>
                </c:pt>
                <c:pt idx="9635">
                  <c:v>9636</c:v>
                </c:pt>
                <c:pt idx="9636">
                  <c:v>9637</c:v>
                </c:pt>
                <c:pt idx="9637">
                  <c:v>9638</c:v>
                </c:pt>
                <c:pt idx="9638">
                  <c:v>9639</c:v>
                </c:pt>
                <c:pt idx="9639">
                  <c:v>9640</c:v>
                </c:pt>
                <c:pt idx="9640">
                  <c:v>9641</c:v>
                </c:pt>
                <c:pt idx="9641">
                  <c:v>9642</c:v>
                </c:pt>
                <c:pt idx="9642">
                  <c:v>9643</c:v>
                </c:pt>
                <c:pt idx="9643">
                  <c:v>9644</c:v>
                </c:pt>
                <c:pt idx="9644">
                  <c:v>9645</c:v>
                </c:pt>
                <c:pt idx="9645">
                  <c:v>9646</c:v>
                </c:pt>
                <c:pt idx="9646">
                  <c:v>9647</c:v>
                </c:pt>
                <c:pt idx="9647">
                  <c:v>9648</c:v>
                </c:pt>
                <c:pt idx="9648">
                  <c:v>9649</c:v>
                </c:pt>
                <c:pt idx="9649">
                  <c:v>9650</c:v>
                </c:pt>
                <c:pt idx="9650">
                  <c:v>9651</c:v>
                </c:pt>
                <c:pt idx="9651">
                  <c:v>9652</c:v>
                </c:pt>
                <c:pt idx="9652">
                  <c:v>9653</c:v>
                </c:pt>
                <c:pt idx="9653">
                  <c:v>9654</c:v>
                </c:pt>
                <c:pt idx="9654">
                  <c:v>9655</c:v>
                </c:pt>
                <c:pt idx="9655">
                  <c:v>9656</c:v>
                </c:pt>
                <c:pt idx="9656">
                  <c:v>9657</c:v>
                </c:pt>
                <c:pt idx="9657">
                  <c:v>9658</c:v>
                </c:pt>
                <c:pt idx="9658">
                  <c:v>9659</c:v>
                </c:pt>
                <c:pt idx="9659">
                  <c:v>9660</c:v>
                </c:pt>
                <c:pt idx="9660">
                  <c:v>9661</c:v>
                </c:pt>
                <c:pt idx="9661">
                  <c:v>9662</c:v>
                </c:pt>
                <c:pt idx="9662">
                  <c:v>9663</c:v>
                </c:pt>
                <c:pt idx="9663">
                  <c:v>9664</c:v>
                </c:pt>
                <c:pt idx="9664">
                  <c:v>9665</c:v>
                </c:pt>
                <c:pt idx="9665">
                  <c:v>9666</c:v>
                </c:pt>
                <c:pt idx="9666">
                  <c:v>9667</c:v>
                </c:pt>
                <c:pt idx="9667">
                  <c:v>9668</c:v>
                </c:pt>
                <c:pt idx="9668">
                  <c:v>9669</c:v>
                </c:pt>
                <c:pt idx="9669">
                  <c:v>9670</c:v>
                </c:pt>
                <c:pt idx="9670">
                  <c:v>9671</c:v>
                </c:pt>
                <c:pt idx="9671">
                  <c:v>9672</c:v>
                </c:pt>
                <c:pt idx="9672">
                  <c:v>9673</c:v>
                </c:pt>
                <c:pt idx="9673">
                  <c:v>9674</c:v>
                </c:pt>
                <c:pt idx="9674">
                  <c:v>9675</c:v>
                </c:pt>
                <c:pt idx="9675">
                  <c:v>9676</c:v>
                </c:pt>
                <c:pt idx="9676">
                  <c:v>9677</c:v>
                </c:pt>
                <c:pt idx="9677">
                  <c:v>9678</c:v>
                </c:pt>
                <c:pt idx="9678">
                  <c:v>9679</c:v>
                </c:pt>
                <c:pt idx="9679">
                  <c:v>9680</c:v>
                </c:pt>
                <c:pt idx="9680">
                  <c:v>9681</c:v>
                </c:pt>
                <c:pt idx="9681">
                  <c:v>9682</c:v>
                </c:pt>
                <c:pt idx="9682">
                  <c:v>9683</c:v>
                </c:pt>
                <c:pt idx="9683">
                  <c:v>9684</c:v>
                </c:pt>
                <c:pt idx="9684">
                  <c:v>9685</c:v>
                </c:pt>
                <c:pt idx="9685">
                  <c:v>9686</c:v>
                </c:pt>
                <c:pt idx="9686">
                  <c:v>9687</c:v>
                </c:pt>
                <c:pt idx="9687">
                  <c:v>9688</c:v>
                </c:pt>
                <c:pt idx="9688">
                  <c:v>9689</c:v>
                </c:pt>
                <c:pt idx="9689">
                  <c:v>9690</c:v>
                </c:pt>
                <c:pt idx="9690">
                  <c:v>9691</c:v>
                </c:pt>
                <c:pt idx="9691">
                  <c:v>9692</c:v>
                </c:pt>
                <c:pt idx="9692">
                  <c:v>9693</c:v>
                </c:pt>
                <c:pt idx="9693">
                  <c:v>9694</c:v>
                </c:pt>
                <c:pt idx="9694">
                  <c:v>9695</c:v>
                </c:pt>
                <c:pt idx="9695">
                  <c:v>9696</c:v>
                </c:pt>
                <c:pt idx="9696">
                  <c:v>9697</c:v>
                </c:pt>
                <c:pt idx="9697">
                  <c:v>9698</c:v>
                </c:pt>
                <c:pt idx="9698">
                  <c:v>9699</c:v>
                </c:pt>
                <c:pt idx="9699">
                  <c:v>9700</c:v>
                </c:pt>
                <c:pt idx="9700">
                  <c:v>9701</c:v>
                </c:pt>
                <c:pt idx="9701">
                  <c:v>9702</c:v>
                </c:pt>
                <c:pt idx="9702">
                  <c:v>9703</c:v>
                </c:pt>
                <c:pt idx="9703">
                  <c:v>9704</c:v>
                </c:pt>
                <c:pt idx="9704">
                  <c:v>9705</c:v>
                </c:pt>
                <c:pt idx="9705">
                  <c:v>9706</c:v>
                </c:pt>
                <c:pt idx="9706">
                  <c:v>9707</c:v>
                </c:pt>
                <c:pt idx="9707">
                  <c:v>9708</c:v>
                </c:pt>
                <c:pt idx="9708">
                  <c:v>9709</c:v>
                </c:pt>
                <c:pt idx="9709">
                  <c:v>9710</c:v>
                </c:pt>
                <c:pt idx="9710">
                  <c:v>9711</c:v>
                </c:pt>
                <c:pt idx="9711">
                  <c:v>9712</c:v>
                </c:pt>
                <c:pt idx="9712">
                  <c:v>9713</c:v>
                </c:pt>
                <c:pt idx="9713">
                  <c:v>9714</c:v>
                </c:pt>
                <c:pt idx="9714">
                  <c:v>9715</c:v>
                </c:pt>
                <c:pt idx="9715">
                  <c:v>9716</c:v>
                </c:pt>
                <c:pt idx="9716">
                  <c:v>9717</c:v>
                </c:pt>
                <c:pt idx="9717">
                  <c:v>9718</c:v>
                </c:pt>
                <c:pt idx="9718">
                  <c:v>9719</c:v>
                </c:pt>
                <c:pt idx="9719">
                  <c:v>9720</c:v>
                </c:pt>
                <c:pt idx="9720">
                  <c:v>9721</c:v>
                </c:pt>
                <c:pt idx="9721">
                  <c:v>9722</c:v>
                </c:pt>
                <c:pt idx="9722">
                  <c:v>9723</c:v>
                </c:pt>
                <c:pt idx="9723">
                  <c:v>9724</c:v>
                </c:pt>
                <c:pt idx="9724">
                  <c:v>9725</c:v>
                </c:pt>
                <c:pt idx="9725">
                  <c:v>9726</c:v>
                </c:pt>
                <c:pt idx="9726">
                  <c:v>9727</c:v>
                </c:pt>
                <c:pt idx="9727">
                  <c:v>9728</c:v>
                </c:pt>
                <c:pt idx="9728">
                  <c:v>9729</c:v>
                </c:pt>
                <c:pt idx="9729">
                  <c:v>9730</c:v>
                </c:pt>
                <c:pt idx="9730">
                  <c:v>9731</c:v>
                </c:pt>
                <c:pt idx="9731">
                  <c:v>9732</c:v>
                </c:pt>
                <c:pt idx="9732">
                  <c:v>9733</c:v>
                </c:pt>
                <c:pt idx="9733">
                  <c:v>9734</c:v>
                </c:pt>
                <c:pt idx="9734">
                  <c:v>9735</c:v>
                </c:pt>
                <c:pt idx="9735">
                  <c:v>9736</c:v>
                </c:pt>
                <c:pt idx="9736">
                  <c:v>9737</c:v>
                </c:pt>
                <c:pt idx="9737">
                  <c:v>9738</c:v>
                </c:pt>
                <c:pt idx="9738">
                  <c:v>9739</c:v>
                </c:pt>
                <c:pt idx="9739">
                  <c:v>9740</c:v>
                </c:pt>
                <c:pt idx="9740">
                  <c:v>9741</c:v>
                </c:pt>
                <c:pt idx="9741">
                  <c:v>9742</c:v>
                </c:pt>
                <c:pt idx="9742">
                  <c:v>9743</c:v>
                </c:pt>
                <c:pt idx="9743">
                  <c:v>9744</c:v>
                </c:pt>
                <c:pt idx="9744">
                  <c:v>9745</c:v>
                </c:pt>
                <c:pt idx="9745">
                  <c:v>9746</c:v>
                </c:pt>
                <c:pt idx="9746">
                  <c:v>9747</c:v>
                </c:pt>
                <c:pt idx="9747">
                  <c:v>9748</c:v>
                </c:pt>
                <c:pt idx="9748">
                  <c:v>9749</c:v>
                </c:pt>
                <c:pt idx="9749">
                  <c:v>9750</c:v>
                </c:pt>
                <c:pt idx="9750">
                  <c:v>9751</c:v>
                </c:pt>
                <c:pt idx="9751">
                  <c:v>9752</c:v>
                </c:pt>
                <c:pt idx="9752">
                  <c:v>9753</c:v>
                </c:pt>
                <c:pt idx="9753">
                  <c:v>9754</c:v>
                </c:pt>
                <c:pt idx="9754">
                  <c:v>9755</c:v>
                </c:pt>
                <c:pt idx="9755">
                  <c:v>9756</c:v>
                </c:pt>
                <c:pt idx="9756">
                  <c:v>9757</c:v>
                </c:pt>
                <c:pt idx="9757">
                  <c:v>9758</c:v>
                </c:pt>
                <c:pt idx="9758">
                  <c:v>9759</c:v>
                </c:pt>
                <c:pt idx="9759">
                  <c:v>9760</c:v>
                </c:pt>
                <c:pt idx="9760">
                  <c:v>9761</c:v>
                </c:pt>
                <c:pt idx="9761">
                  <c:v>9762</c:v>
                </c:pt>
                <c:pt idx="9762">
                  <c:v>9763</c:v>
                </c:pt>
                <c:pt idx="9763">
                  <c:v>9764</c:v>
                </c:pt>
                <c:pt idx="9764">
                  <c:v>9765</c:v>
                </c:pt>
                <c:pt idx="9765">
                  <c:v>9766</c:v>
                </c:pt>
                <c:pt idx="9766">
                  <c:v>9767</c:v>
                </c:pt>
                <c:pt idx="9767">
                  <c:v>9768</c:v>
                </c:pt>
                <c:pt idx="9768">
                  <c:v>9769</c:v>
                </c:pt>
                <c:pt idx="9769">
                  <c:v>9770</c:v>
                </c:pt>
                <c:pt idx="9770">
                  <c:v>9771</c:v>
                </c:pt>
                <c:pt idx="9771">
                  <c:v>9772</c:v>
                </c:pt>
                <c:pt idx="9772">
                  <c:v>9773</c:v>
                </c:pt>
                <c:pt idx="9773">
                  <c:v>9774</c:v>
                </c:pt>
                <c:pt idx="9774">
                  <c:v>9775</c:v>
                </c:pt>
                <c:pt idx="9775">
                  <c:v>9776</c:v>
                </c:pt>
                <c:pt idx="9776">
                  <c:v>9777</c:v>
                </c:pt>
                <c:pt idx="9777">
                  <c:v>9778</c:v>
                </c:pt>
                <c:pt idx="9778">
                  <c:v>9779</c:v>
                </c:pt>
                <c:pt idx="9779">
                  <c:v>9780</c:v>
                </c:pt>
                <c:pt idx="9780">
                  <c:v>9781</c:v>
                </c:pt>
                <c:pt idx="9781">
                  <c:v>9782</c:v>
                </c:pt>
                <c:pt idx="9782">
                  <c:v>9783</c:v>
                </c:pt>
                <c:pt idx="9783">
                  <c:v>9784</c:v>
                </c:pt>
                <c:pt idx="9784">
                  <c:v>9785</c:v>
                </c:pt>
                <c:pt idx="9785">
                  <c:v>9786</c:v>
                </c:pt>
                <c:pt idx="9786">
                  <c:v>9787</c:v>
                </c:pt>
                <c:pt idx="9787">
                  <c:v>9788</c:v>
                </c:pt>
                <c:pt idx="9788">
                  <c:v>9789</c:v>
                </c:pt>
                <c:pt idx="9789">
                  <c:v>9790</c:v>
                </c:pt>
                <c:pt idx="9790">
                  <c:v>9791</c:v>
                </c:pt>
                <c:pt idx="9791">
                  <c:v>9792</c:v>
                </c:pt>
                <c:pt idx="9792">
                  <c:v>9793</c:v>
                </c:pt>
                <c:pt idx="9793">
                  <c:v>9794</c:v>
                </c:pt>
                <c:pt idx="9794">
                  <c:v>9795</c:v>
                </c:pt>
                <c:pt idx="9795">
                  <c:v>9796</c:v>
                </c:pt>
                <c:pt idx="9796">
                  <c:v>9797</c:v>
                </c:pt>
                <c:pt idx="9797">
                  <c:v>9798</c:v>
                </c:pt>
                <c:pt idx="9798">
                  <c:v>9799</c:v>
                </c:pt>
                <c:pt idx="9799">
                  <c:v>9800</c:v>
                </c:pt>
                <c:pt idx="9800">
                  <c:v>9801</c:v>
                </c:pt>
                <c:pt idx="9801">
                  <c:v>9802</c:v>
                </c:pt>
                <c:pt idx="9802">
                  <c:v>9803</c:v>
                </c:pt>
                <c:pt idx="9803">
                  <c:v>9804</c:v>
                </c:pt>
                <c:pt idx="9804">
                  <c:v>9805</c:v>
                </c:pt>
                <c:pt idx="9805">
                  <c:v>9806</c:v>
                </c:pt>
                <c:pt idx="9806">
                  <c:v>9807</c:v>
                </c:pt>
                <c:pt idx="9807">
                  <c:v>9808</c:v>
                </c:pt>
                <c:pt idx="9808">
                  <c:v>9809</c:v>
                </c:pt>
                <c:pt idx="9809">
                  <c:v>9810</c:v>
                </c:pt>
                <c:pt idx="9810">
                  <c:v>9811</c:v>
                </c:pt>
                <c:pt idx="9811">
                  <c:v>9812</c:v>
                </c:pt>
                <c:pt idx="9812">
                  <c:v>9813</c:v>
                </c:pt>
                <c:pt idx="9813">
                  <c:v>9814</c:v>
                </c:pt>
                <c:pt idx="9814">
                  <c:v>9815</c:v>
                </c:pt>
                <c:pt idx="9815">
                  <c:v>9816</c:v>
                </c:pt>
                <c:pt idx="9816">
                  <c:v>9817</c:v>
                </c:pt>
                <c:pt idx="9817">
                  <c:v>9818</c:v>
                </c:pt>
                <c:pt idx="9818">
                  <c:v>9819</c:v>
                </c:pt>
                <c:pt idx="9819">
                  <c:v>9820</c:v>
                </c:pt>
                <c:pt idx="9820">
                  <c:v>9821</c:v>
                </c:pt>
                <c:pt idx="9821">
                  <c:v>9822</c:v>
                </c:pt>
                <c:pt idx="9822">
                  <c:v>9823</c:v>
                </c:pt>
                <c:pt idx="9823">
                  <c:v>9824</c:v>
                </c:pt>
                <c:pt idx="9824">
                  <c:v>9825</c:v>
                </c:pt>
                <c:pt idx="9825">
                  <c:v>9826</c:v>
                </c:pt>
                <c:pt idx="9826">
                  <c:v>9827</c:v>
                </c:pt>
                <c:pt idx="9827">
                  <c:v>9828</c:v>
                </c:pt>
                <c:pt idx="9828">
                  <c:v>9829</c:v>
                </c:pt>
                <c:pt idx="9829">
                  <c:v>9830</c:v>
                </c:pt>
                <c:pt idx="9830">
                  <c:v>9831</c:v>
                </c:pt>
                <c:pt idx="9831">
                  <c:v>9832</c:v>
                </c:pt>
                <c:pt idx="9832">
                  <c:v>9833</c:v>
                </c:pt>
                <c:pt idx="9833">
                  <c:v>9834</c:v>
                </c:pt>
                <c:pt idx="9834">
                  <c:v>9835</c:v>
                </c:pt>
                <c:pt idx="9835">
                  <c:v>9836</c:v>
                </c:pt>
                <c:pt idx="9836">
                  <c:v>9837</c:v>
                </c:pt>
                <c:pt idx="9837">
                  <c:v>9838</c:v>
                </c:pt>
                <c:pt idx="9838">
                  <c:v>9839</c:v>
                </c:pt>
                <c:pt idx="9839">
                  <c:v>9840</c:v>
                </c:pt>
                <c:pt idx="9840">
                  <c:v>9841</c:v>
                </c:pt>
                <c:pt idx="9841">
                  <c:v>9842</c:v>
                </c:pt>
                <c:pt idx="9842">
                  <c:v>9843</c:v>
                </c:pt>
                <c:pt idx="9843">
                  <c:v>9844</c:v>
                </c:pt>
                <c:pt idx="9844">
                  <c:v>9845</c:v>
                </c:pt>
                <c:pt idx="9845">
                  <c:v>9846</c:v>
                </c:pt>
                <c:pt idx="9846">
                  <c:v>9847</c:v>
                </c:pt>
                <c:pt idx="9847">
                  <c:v>9848</c:v>
                </c:pt>
                <c:pt idx="9848">
                  <c:v>9849</c:v>
                </c:pt>
                <c:pt idx="9849">
                  <c:v>9850</c:v>
                </c:pt>
                <c:pt idx="9850">
                  <c:v>9851</c:v>
                </c:pt>
                <c:pt idx="9851">
                  <c:v>9852</c:v>
                </c:pt>
                <c:pt idx="9852">
                  <c:v>9853</c:v>
                </c:pt>
                <c:pt idx="9853">
                  <c:v>9854</c:v>
                </c:pt>
                <c:pt idx="9854">
                  <c:v>9855</c:v>
                </c:pt>
                <c:pt idx="9855">
                  <c:v>9856</c:v>
                </c:pt>
                <c:pt idx="9856">
                  <c:v>9857</c:v>
                </c:pt>
                <c:pt idx="9857">
                  <c:v>9858</c:v>
                </c:pt>
                <c:pt idx="9858">
                  <c:v>9859</c:v>
                </c:pt>
                <c:pt idx="9859">
                  <c:v>9860</c:v>
                </c:pt>
                <c:pt idx="9860">
                  <c:v>9861</c:v>
                </c:pt>
                <c:pt idx="9861">
                  <c:v>9862</c:v>
                </c:pt>
                <c:pt idx="9862">
                  <c:v>9863</c:v>
                </c:pt>
                <c:pt idx="9863">
                  <c:v>9864</c:v>
                </c:pt>
                <c:pt idx="9864">
                  <c:v>9865</c:v>
                </c:pt>
                <c:pt idx="9865">
                  <c:v>9866</c:v>
                </c:pt>
                <c:pt idx="9866">
                  <c:v>9867</c:v>
                </c:pt>
                <c:pt idx="9867">
                  <c:v>9868</c:v>
                </c:pt>
                <c:pt idx="9868">
                  <c:v>9869</c:v>
                </c:pt>
                <c:pt idx="9869">
                  <c:v>9870</c:v>
                </c:pt>
                <c:pt idx="9870">
                  <c:v>9871</c:v>
                </c:pt>
                <c:pt idx="9871">
                  <c:v>9872</c:v>
                </c:pt>
                <c:pt idx="9872">
                  <c:v>9873</c:v>
                </c:pt>
                <c:pt idx="9873">
                  <c:v>9874</c:v>
                </c:pt>
                <c:pt idx="9874">
                  <c:v>9875</c:v>
                </c:pt>
                <c:pt idx="9875">
                  <c:v>9876</c:v>
                </c:pt>
                <c:pt idx="9876">
                  <c:v>9877</c:v>
                </c:pt>
                <c:pt idx="9877">
                  <c:v>9878</c:v>
                </c:pt>
                <c:pt idx="9878">
                  <c:v>9879</c:v>
                </c:pt>
                <c:pt idx="9879">
                  <c:v>9880</c:v>
                </c:pt>
                <c:pt idx="9880">
                  <c:v>9881</c:v>
                </c:pt>
                <c:pt idx="9881">
                  <c:v>9882</c:v>
                </c:pt>
                <c:pt idx="9882">
                  <c:v>9883</c:v>
                </c:pt>
                <c:pt idx="9883">
                  <c:v>9884</c:v>
                </c:pt>
                <c:pt idx="9884">
                  <c:v>9885</c:v>
                </c:pt>
                <c:pt idx="9885">
                  <c:v>9886</c:v>
                </c:pt>
                <c:pt idx="9886">
                  <c:v>9887</c:v>
                </c:pt>
                <c:pt idx="9887">
                  <c:v>9888</c:v>
                </c:pt>
                <c:pt idx="9888">
                  <c:v>9889</c:v>
                </c:pt>
                <c:pt idx="9889">
                  <c:v>9890</c:v>
                </c:pt>
                <c:pt idx="9890">
                  <c:v>9891</c:v>
                </c:pt>
                <c:pt idx="9891">
                  <c:v>9892</c:v>
                </c:pt>
                <c:pt idx="9892">
                  <c:v>9893</c:v>
                </c:pt>
                <c:pt idx="9893">
                  <c:v>9894</c:v>
                </c:pt>
                <c:pt idx="9894">
                  <c:v>9895</c:v>
                </c:pt>
                <c:pt idx="9895">
                  <c:v>9896</c:v>
                </c:pt>
                <c:pt idx="9896">
                  <c:v>9897</c:v>
                </c:pt>
                <c:pt idx="9897">
                  <c:v>9898</c:v>
                </c:pt>
                <c:pt idx="9898">
                  <c:v>9899</c:v>
                </c:pt>
                <c:pt idx="9899">
                  <c:v>9900</c:v>
                </c:pt>
                <c:pt idx="9900">
                  <c:v>9901</c:v>
                </c:pt>
                <c:pt idx="9901">
                  <c:v>9902</c:v>
                </c:pt>
                <c:pt idx="9902">
                  <c:v>9903</c:v>
                </c:pt>
                <c:pt idx="9903">
                  <c:v>9904</c:v>
                </c:pt>
                <c:pt idx="9904">
                  <c:v>9905</c:v>
                </c:pt>
                <c:pt idx="9905">
                  <c:v>9906</c:v>
                </c:pt>
                <c:pt idx="9906">
                  <c:v>9907</c:v>
                </c:pt>
                <c:pt idx="9907">
                  <c:v>9908</c:v>
                </c:pt>
                <c:pt idx="9908">
                  <c:v>9909</c:v>
                </c:pt>
                <c:pt idx="9909">
                  <c:v>9910</c:v>
                </c:pt>
                <c:pt idx="9910">
                  <c:v>9911</c:v>
                </c:pt>
                <c:pt idx="9911">
                  <c:v>9912</c:v>
                </c:pt>
                <c:pt idx="9912">
                  <c:v>9913</c:v>
                </c:pt>
                <c:pt idx="9913">
                  <c:v>9914</c:v>
                </c:pt>
                <c:pt idx="9914">
                  <c:v>9915</c:v>
                </c:pt>
                <c:pt idx="9915">
                  <c:v>9916</c:v>
                </c:pt>
                <c:pt idx="9916">
                  <c:v>9917</c:v>
                </c:pt>
                <c:pt idx="9917">
                  <c:v>9918</c:v>
                </c:pt>
                <c:pt idx="9918">
                  <c:v>9919</c:v>
                </c:pt>
                <c:pt idx="9919">
                  <c:v>9920</c:v>
                </c:pt>
                <c:pt idx="9920">
                  <c:v>9921</c:v>
                </c:pt>
                <c:pt idx="9921">
                  <c:v>9922</c:v>
                </c:pt>
                <c:pt idx="9922">
                  <c:v>9923</c:v>
                </c:pt>
                <c:pt idx="9923">
                  <c:v>9924</c:v>
                </c:pt>
                <c:pt idx="9924">
                  <c:v>9925</c:v>
                </c:pt>
                <c:pt idx="9925">
                  <c:v>9926</c:v>
                </c:pt>
                <c:pt idx="9926">
                  <c:v>9927</c:v>
                </c:pt>
                <c:pt idx="9927">
                  <c:v>9928</c:v>
                </c:pt>
                <c:pt idx="9928">
                  <c:v>9929</c:v>
                </c:pt>
                <c:pt idx="9929">
                  <c:v>9930</c:v>
                </c:pt>
                <c:pt idx="9930">
                  <c:v>9931</c:v>
                </c:pt>
                <c:pt idx="9931">
                  <c:v>9932</c:v>
                </c:pt>
                <c:pt idx="9932">
                  <c:v>9933</c:v>
                </c:pt>
                <c:pt idx="9933">
                  <c:v>9934</c:v>
                </c:pt>
                <c:pt idx="9934">
                  <c:v>9935</c:v>
                </c:pt>
                <c:pt idx="9935">
                  <c:v>9936</c:v>
                </c:pt>
                <c:pt idx="9936">
                  <c:v>9937</c:v>
                </c:pt>
                <c:pt idx="9937">
                  <c:v>9938</c:v>
                </c:pt>
                <c:pt idx="9938">
                  <c:v>9939</c:v>
                </c:pt>
                <c:pt idx="9939">
                  <c:v>9940</c:v>
                </c:pt>
                <c:pt idx="9940">
                  <c:v>9941</c:v>
                </c:pt>
                <c:pt idx="9941">
                  <c:v>9942</c:v>
                </c:pt>
                <c:pt idx="9942">
                  <c:v>9943</c:v>
                </c:pt>
                <c:pt idx="9943">
                  <c:v>9944</c:v>
                </c:pt>
                <c:pt idx="9944">
                  <c:v>9945</c:v>
                </c:pt>
                <c:pt idx="9945">
                  <c:v>9946</c:v>
                </c:pt>
                <c:pt idx="9946">
                  <c:v>9947</c:v>
                </c:pt>
                <c:pt idx="9947">
                  <c:v>9948</c:v>
                </c:pt>
                <c:pt idx="9948">
                  <c:v>9949</c:v>
                </c:pt>
                <c:pt idx="9949">
                  <c:v>9950</c:v>
                </c:pt>
                <c:pt idx="9950">
                  <c:v>9951</c:v>
                </c:pt>
                <c:pt idx="9951">
                  <c:v>9952</c:v>
                </c:pt>
                <c:pt idx="9952">
                  <c:v>9953</c:v>
                </c:pt>
                <c:pt idx="9953">
                  <c:v>9954</c:v>
                </c:pt>
                <c:pt idx="9954">
                  <c:v>9955</c:v>
                </c:pt>
                <c:pt idx="9955">
                  <c:v>9956</c:v>
                </c:pt>
                <c:pt idx="9956">
                  <c:v>9957</c:v>
                </c:pt>
                <c:pt idx="9957">
                  <c:v>9958</c:v>
                </c:pt>
                <c:pt idx="9958">
                  <c:v>9959</c:v>
                </c:pt>
                <c:pt idx="9959">
                  <c:v>9960</c:v>
                </c:pt>
                <c:pt idx="9960">
                  <c:v>9961</c:v>
                </c:pt>
                <c:pt idx="9961">
                  <c:v>9962</c:v>
                </c:pt>
                <c:pt idx="9962">
                  <c:v>9963</c:v>
                </c:pt>
                <c:pt idx="9963">
                  <c:v>9964</c:v>
                </c:pt>
                <c:pt idx="9964">
                  <c:v>9965</c:v>
                </c:pt>
                <c:pt idx="9965">
                  <c:v>9966</c:v>
                </c:pt>
                <c:pt idx="9966">
                  <c:v>9967</c:v>
                </c:pt>
                <c:pt idx="9967">
                  <c:v>9968</c:v>
                </c:pt>
                <c:pt idx="9968">
                  <c:v>9969</c:v>
                </c:pt>
                <c:pt idx="9969">
                  <c:v>9970</c:v>
                </c:pt>
                <c:pt idx="9970">
                  <c:v>9971</c:v>
                </c:pt>
                <c:pt idx="9971">
                  <c:v>9972</c:v>
                </c:pt>
                <c:pt idx="9972">
                  <c:v>9973</c:v>
                </c:pt>
                <c:pt idx="9973">
                  <c:v>9974</c:v>
                </c:pt>
                <c:pt idx="9974">
                  <c:v>9975</c:v>
                </c:pt>
                <c:pt idx="9975">
                  <c:v>9976</c:v>
                </c:pt>
                <c:pt idx="9976">
                  <c:v>9977</c:v>
                </c:pt>
                <c:pt idx="9977">
                  <c:v>9978</c:v>
                </c:pt>
                <c:pt idx="9978">
                  <c:v>9979</c:v>
                </c:pt>
                <c:pt idx="9979">
                  <c:v>9980</c:v>
                </c:pt>
                <c:pt idx="9980">
                  <c:v>9981</c:v>
                </c:pt>
                <c:pt idx="9981">
                  <c:v>9982</c:v>
                </c:pt>
                <c:pt idx="9982">
                  <c:v>9983</c:v>
                </c:pt>
                <c:pt idx="9983">
                  <c:v>9984</c:v>
                </c:pt>
                <c:pt idx="9984">
                  <c:v>9985</c:v>
                </c:pt>
                <c:pt idx="9985">
                  <c:v>9986</c:v>
                </c:pt>
                <c:pt idx="9986">
                  <c:v>9987</c:v>
                </c:pt>
                <c:pt idx="9987">
                  <c:v>9988</c:v>
                </c:pt>
                <c:pt idx="9988">
                  <c:v>9989</c:v>
                </c:pt>
                <c:pt idx="9989">
                  <c:v>9990</c:v>
                </c:pt>
                <c:pt idx="9990">
                  <c:v>9991</c:v>
                </c:pt>
                <c:pt idx="9991">
                  <c:v>9992</c:v>
                </c:pt>
                <c:pt idx="9992">
                  <c:v>9993</c:v>
                </c:pt>
                <c:pt idx="9993">
                  <c:v>9994</c:v>
                </c:pt>
                <c:pt idx="9994">
                  <c:v>9995</c:v>
                </c:pt>
                <c:pt idx="9995">
                  <c:v>9996</c:v>
                </c:pt>
                <c:pt idx="9996">
                  <c:v>9997</c:v>
                </c:pt>
                <c:pt idx="9997">
                  <c:v>9998</c:v>
                </c:pt>
                <c:pt idx="9998">
                  <c:v>9999</c:v>
                </c:pt>
                <c:pt idx="9999">
                  <c:v>10000</c:v>
                </c:pt>
                <c:pt idx="10000">
                  <c:v>10001</c:v>
                </c:pt>
                <c:pt idx="10001">
                  <c:v>10002</c:v>
                </c:pt>
                <c:pt idx="10002">
                  <c:v>10003</c:v>
                </c:pt>
                <c:pt idx="10003">
                  <c:v>10004</c:v>
                </c:pt>
                <c:pt idx="10004">
                  <c:v>10005</c:v>
                </c:pt>
                <c:pt idx="10005">
                  <c:v>10006</c:v>
                </c:pt>
                <c:pt idx="10006">
                  <c:v>10007</c:v>
                </c:pt>
                <c:pt idx="10007">
                  <c:v>10008</c:v>
                </c:pt>
                <c:pt idx="10008">
                  <c:v>10009</c:v>
                </c:pt>
                <c:pt idx="10009">
                  <c:v>10010</c:v>
                </c:pt>
                <c:pt idx="10010">
                  <c:v>10011</c:v>
                </c:pt>
                <c:pt idx="10011">
                  <c:v>10012</c:v>
                </c:pt>
                <c:pt idx="10012">
                  <c:v>10013</c:v>
                </c:pt>
                <c:pt idx="10013">
                  <c:v>10014</c:v>
                </c:pt>
                <c:pt idx="10014">
                  <c:v>10015</c:v>
                </c:pt>
                <c:pt idx="10015">
                  <c:v>10016</c:v>
                </c:pt>
                <c:pt idx="10016">
                  <c:v>10017</c:v>
                </c:pt>
                <c:pt idx="10017">
                  <c:v>10018</c:v>
                </c:pt>
                <c:pt idx="10018">
                  <c:v>10019</c:v>
                </c:pt>
                <c:pt idx="10019">
                  <c:v>10020</c:v>
                </c:pt>
                <c:pt idx="10020">
                  <c:v>10021</c:v>
                </c:pt>
                <c:pt idx="10021">
                  <c:v>10022</c:v>
                </c:pt>
                <c:pt idx="10022">
                  <c:v>10023</c:v>
                </c:pt>
                <c:pt idx="10023">
                  <c:v>10024</c:v>
                </c:pt>
                <c:pt idx="10024">
                  <c:v>10025</c:v>
                </c:pt>
                <c:pt idx="10025">
                  <c:v>10026</c:v>
                </c:pt>
                <c:pt idx="10026">
                  <c:v>10027</c:v>
                </c:pt>
                <c:pt idx="10027">
                  <c:v>10028</c:v>
                </c:pt>
                <c:pt idx="10028">
                  <c:v>10029</c:v>
                </c:pt>
                <c:pt idx="10029">
                  <c:v>10030</c:v>
                </c:pt>
                <c:pt idx="10030">
                  <c:v>10031</c:v>
                </c:pt>
                <c:pt idx="10031">
                  <c:v>10032</c:v>
                </c:pt>
                <c:pt idx="10032">
                  <c:v>10033</c:v>
                </c:pt>
                <c:pt idx="10033">
                  <c:v>10034</c:v>
                </c:pt>
                <c:pt idx="10034">
                  <c:v>10035</c:v>
                </c:pt>
                <c:pt idx="10035">
                  <c:v>10036</c:v>
                </c:pt>
                <c:pt idx="10036">
                  <c:v>10037</c:v>
                </c:pt>
                <c:pt idx="10037">
                  <c:v>10038</c:v>
                </c:pt>
                <c:pt idx="10038">
                  <c:v>10039</c:v>
                </c:pt>
                <c:pt idx="10039">
                  <c:v>10040</c:v>
                </c:pt>
                <c:pt idx="10040">
                  <c:v>10041</c:v>
                </c:pt>
                <c:pt idx="10041">
                  <c:v>10042</c:v>
                </c:pt>
                <c:pt idx="10042">
                  <c:v>10043</c:v>
                </c:pt>
                <c:pt idx="10043">
                  <c:v>10044</c:v>
                </c:pt>
                <c:pt idx="10044">
                  <c:v>10045</c:v>
                </c:pt>
                <c:pt idx="10045">
                  <c:v>10046</c:v>
                </c:pt>
                <c:pt idx="10046">
                  <c:v>10047</c:v>
                </c:pt>
                <c:pt idx="10047">
                  <c:v>10048</c:v>
                </c:pt>
                <c:pt idx="10048">
                  <c:v>10049</c:v>
                </c:pt>
                <c:pt idx="10049">
                  <c:v>10050</c:v>
                </c:pt>
                <c:pt idx="10050">
                  <c:v>10051</c:v>
                </c:pt>
                <c:pt idx="10051">
                  <c:v>10052</c:v>
                </c:pt>
                <c:pt idx="10052">
                  <c:v>10053</c:v>
                </c:pt>
                <c:pt idx="10053">
                  <c:v>10054</c:v>
                </c:pt>
                <c:pt idx="10054">
                  <c:v>10055</c:v>
                </c:pt>
                <c:pt idx="10055">
                  <c:v>10056</c:v>
                </c:pt>
                <c:pt idx="10056">
                  <c:v>10057</c:v>
                </c:pt>
                <c:pt idx="10057">
                  <c:v>10058</c:v>
                </c:pt>
                <c:pt idx="10058">
                  <c:v>10059</c:v>
                </c:pt>
                <c:pt idx="10059">
                  <c:v>10060</c:v>
                </c:pt>
                <c:pt idx="10060">
                  <c:v>10061</c:v>
                </c:pt>
                <c:pt idx="10061">
                  <c:v>10062</c:v>
                </c:pt>
                <c:pt idx="10062">
                  <c:v>10063</c:v>
                </c:pt>
                <c:pt idx="10063">
                  <c:v>10064</c:v>
                </c:pt>
                <c:pt idx="10064">
                  <c:v>10065</c:v>
                </c:pt>
                <c:pt idx="10065">
                  <c:v>10066</c:v>
                </c:pt>
                <c:pt idx="10066">
                  <c:v>10067</c:v>
                </c:pt>
                <c:pt idx="10067">
                  <c:v>10068</c:v>
                </c:pt>
                <c:pt idx="10068">
                  <c:v>10069</c:v>
                </c:pt>
                <c:pt idx="10069">
                  <c:v>10070</c:v>
                </c:pt>
                <c:pt idx="10070">
                  <c:v>10071</c:v>
                </c:pt>
                <c:pt idx="10071">
                  <c:v>10072</c:v>
                </c:pt>
                <c:pt idx="10072">
                  <c:v>10073</c:v>
                </c:pt>
                <c:pt idx="10073">
                  <c:v>10074</c:v>
                </c:pt>
                <c:pt idx="10074">
                  <c:v>10075</c:v>
                </c:pt>
                <c:pt idx="10075">
                  <c:v>10076</c:v>
                </c:pt>
                <c:pt idx="10076">
                  <c:v>10077</c:v>
                </c:pt>
                <c:pt idx="10077">
                  <c:v>10078</c:v>
                </c:pt>
                <c:pt idx="10078">
                  <c:v>10079</c:v>
                </c:pt>
                <c:pt idx="10079">
                  <c:v>10080</c:v>
                </c:pt>
                <c:pt idx="10080">
                  <c:v>10081</c:v>
                </c:pt>
                <c:pt idx="10081">
                  <c:v>10082</c:v>
                </c:pt>
                <c:pt idx="10082">
                  <c:v>10083</c:v>
                </c:pt>
                <c:pt idx="10083">
                  <c:v>10084</c:v>
                </c:pt>
                <c:pt idx="10084">
                  <c:v>10085</c:v>
                </c:pt>
                <c:pt idx="10085">
                  <c:v>10086</c:v>
                </c:pt>
                <c:pt idx="10086">
                  <c:v>10087</c:v>
                </c:pt>
                <c:pt idx="10087">
                  <c:v>10088</c:v>
                </c:pt>
                <c:pt idx="10088">
                  <c:v>10089</c:v>
                </c:pt>
                <c:pt idx="10089">
                  <c:v>10090</c:v>
                </c:pt>
                <c:pt idx="10090">
                  <c:v>10091</c:v>
                </c:pt>
                <c:pt idx="10091">
                  <c:v>10092</c:v>
                </c:pt>
                <c:pt idx="10092">
                  <c:v>10093</c:v>
                </c:pt>
                <c:pt idx="10093">
                  <c:v>10094</c:v>
                </c:pt>
                <c:pt idx="10094">
                  <c:v>10095</c:v>
                </c:pt>
                <c:pt idx="10095">
                  <c:v>10096</c:v>
                </c:pt>
                <c:pt idx="10096">
                  <c:v>10097</c:v>
                </c:pt>
                <c:pt idx="10097">
                  <c:v>10098</c:v>
                </c:pt>
                <c:pt idx="10098">
                  <c:v>10099</c:v>
                </c:pt>
                <c:pt idx="10099">
                  <c:v>10100</c:v>
                </c:pt>
                <c:pt idx="10100">
                  <c:v>10101</c:v>
                </c:pt>
                <c:pt idx="10101">
                  <c:v>10102</c:v>
                </c:pt>
                <c:pt idx="10102">
                  <c:v>10103</c:v>
                </c:pt>
                <c:pt idx="10103">
                  <c:v>10104</c:v>
                </c:pt>
                <c:pt idx="10104">
                  <c:v>10105</c:v>
                </c:pt>
                <c:pt idx="10105">
                  <c:v>10106</c:v>
                </c:pt>
                <c:pt idx="10106">
                  <c:v>10107</c:v>
                </c:pt>
                <c:pt idx="10107">
                  <c:v>10108</c:v>
                </c:pt>
                <c:pt idx="10108">
                  <c:v>10109</c:v>
                </c:pt>
                <c:pt idx="10109">
                  <c:v>10110</c:v>
                </c:pt>
                <c:pt idx="10110">
                  <c:v>10111</c:v>
                </c:pt>
                <c:pt idx="10111">
                  <c:v>10112</c:v>
                </c:pt>
                <c:pt idx="10112">
                  <c:v>10113</c:v>
                </c:pt>
                <c:pt idx="10113">
                  <c:v>10114</c:v>
                </c:pt>
                <c:pt idx="10114">
                  <c:v>10115</c:v>
                </c:pt>
                <c:pt idx="10115">
                  <c:v>10116</c:v>
                </c:pt>
                <c:pt idx="10116">
                  <c:v>10117</c:v>
                </c:pt>
                <c:pt idx="10117">
                  <c:v>10118</c:v>
                </c:pt>
                <c:pt idx="10118">
                  <c:v>10119</c:v>
                </c:pt>
                <c:pt idx="10119">
                  <c:v>10120</c:v>
                </c:pt>
                <c:pt idx="10120">
                  <c:v>10121</c:v>
                </c:pt>
                <c:pt idx="10121">
                  <c:v>10122</c:v>
                </c:pt>
                <c:pt idx="10122">
                  <c:v>10123</c:v>
                </c:pt>
                <c:pt idx="10123">
                  <c:v>10124</c:v>
                </c:pt>
                <c:pt idx="10124">
                  <c:v>10125</c:v>
                </c:pt>
                <c:pt idx="10125">
                  <c:v>10126</c:v>
                </c:pt>
                <c:pt idx="10126">
                  <c:v>10127</c:v>
                </c:pt>
                <c:pt idx="10127">
                  <c:v>10128</c:v>
                </c:pt>
                <c:pt idx="10128">
                  <c:v>10129</c:v>
                </c:pt>
                <c:pt idx="10129">
                  <c:v>10130</c:v>
                </c:pt>
                <c:pt idx="10130">
                  <c:v>10131</c:v>
                </c:pt>
                <c:pt idx="10131">
                  <c:v>10132</c:v>
                </c:pt>
                <c:pt idx="10132">
                  <c:v>10133</c:v>
                </c:pt>
                <c:pt idx="10133">
                  <c:v>10134</c:v>
                </c:pt>
                <c:pt idx="10134">
                  <c:v>10135</c:v>
                </c:pt>
                <c:pt idx="10135">
                  <c:v>10136</c:v>
                </c:pt>
                <c:pt idx="10136">
                  <c:v>10137</c:v>
                </c:pt>
                <c:pt idx="10137">
                  <c:v>10138</c:v>
                </c:pt>
                <c:pt idx="10138">
                  <c:v>10139</c:v>
                </c:pt>
                <c:pt idx="10139">
                  <c:v>10140</c:v>
                </c:pt>
                <c:pt idx="10140">
                  <c:v>10141</c:v>
                </c:pt>
                <c:pt idx="10141">
                  <c:v>10142</c:v>
                </c:pt>
                <c:pt idx="10142">
                  <c:v>10143</c:v>
                </c:pt>
                <c:pt idx="10143">
                  <c:v>10144</c:v>
                </c:pt>
                <c:pt idx="10144">
                  <c:v>10145</c:v>
                </c:pt>
                <c:pt idx="10145">
                  <c:v>10146</c:v>
                </c:pt>
                <c:pt idx="10146">
                  <c:v>10147</c:v>
                </c:pt>
                <c:pt idx="10147">
                  <c:v>10148</c:v>
                </c:pt>
                <c:pt idx="10148">
                  <c:v>10149</c:v>
                </c:pt>
                <c:pt idx="10149">
                  <c:v>10150</c:v>
                </c:pt>
                <c:pt idx="10150">
                  <c:v>10151</c:v>
                </c:pt>
                <c:pt idx="10151">
                  <c:v>10152</c:v>
                </c:pt>
                <c:pt idx="10152">
                  <c:v>10153</c:v>
                </c:pt>
                <c:pt idx="10153">
                  <c:v>10154</c:v>
                </c:pt>
                <c:pt idx="10154">
                  <c:v>10155</c:v>
                </c:pt>
                <c:pt idx="10155">
                  <c:v>10156</c:v>
                </c:pt>
                <c:pt idx="10156">
                  <c:v>10157</c:v>
                </c:pt>
                <c:pt idx="10157">
                  <c:v>10158</c:v>
                </c:pt>
                <c:pt idx="10158">
                  <c:v>10159</c:v>
                </c:pt>
                <c:pt idx="10159">
                  <c:v>10160</c:v>
                </c:pt>
                <c:pt idx="10160">
                  <c:v>10161</c:v>
                </c:pt>
                <c:pt idx="10161">
                  <c:v>10162</c:v>
                </c:pt>
                <c:pt idx="10162">
                  <c:v>10163</c:v>
                </c:pt>
                <c:pt idx="10163">
                  <c:v>10164</c:v>
                </c:pt>
                <c:pt idx="10164">
                  <c:v>10165</c:v>
                </c:pt>
                <c:pt idx="10165">
                  <c:v>10166</c:v>
                </c:pt>
                <c:pt idx="10166">
                  <c:v>10167</c:v>
                </c:pt>
                <c:pt idx="10167">
                  <c:v>10168</c:v>
                </c:pt>
                <c:pt idx="10168">
                  <c:v>10169</c:v>
                </c:pt>
                <c:pt idx="10169">
                  <c:v>10170</c:v>
                </c:pt>
                <c:pt idx="10170">
                  <c:v>10171</c:v>
                </c:pt>
                <c:pt idx="10171">
                  <c:v>10172</c:v>
                </c:pt>
                <c:pt idx="10172">
                  <c:v>10173</c:v>
                </c:pt>
                <c:pt idx="10173">
                  <c:v>10174</c:v>
                </c:pt>
                <c:pt idx="10174">
                  <c:v>10175</c:v>
                </c:pt>
                <c:pt idx="10175">
                  <c:v>10176</c:v>
                </c:pt>
                <c:pt idx="10176">
                  <c:v>10177</c:v>
                </c:pt>
                <c:pt idx="10177">
                  <c:v>10178</c:v>
                </c:pt>
                <c:pt idx="10178">
                  <c:v>10179</c:v>
                </c:pt>
                <c:pt idx="10179">
                  <c:v>10180</c:v>
                </c:pt>
                <c:pt idx="10180">
                  <c:v>10181</c:v>
                </c:pt>
                <c:pt idx="10181">
                  <c:v>10182</c:v>
                </c:pt>
                <c:pt idx="10182">
                  <c:v>10183</c:v>
                </c:pt>
                <c:pt idx="10183">
                  <c:v>10184</c:v>
                </c:pt>
                <c:pt idx="10184">
                  <c:v>10185</c:v>
                </c:pt>
                <c:pt idx="10185">
                  <c:v>10186</c:v>
                </c:pt>
                <c:pt idx="10186">
                  <c:v>10187</c:v>
                </c:pt>
                <c:pt idx="10187">
                  <c:v>10188</c:v>
                </c:pt>
                <c:pt idx="10188">
                  <c:v>10189</c:v>
                </c:pt>
                <c:pt idx="10189">
                  <c:v>10190</c:v>
                </c:pt>
                <c:pt idx="10190">
                  <c:v>10191</c:v>
                </c:pt>
                <c:pt idx="10191">
                  <c:v>10192</c:v>
                </c:pt>
                <c:pt idx="10192">
                  <c:v>10193</c:v>
                </c:pt>
                <c:pt idx="10193">
                  <c:v>10194</c:v>
                </c:pt>
                <c:pt idx="10194">
                  <c:v>10195</c:v>
                </c:pt>
                <c:pt idx="10195">
                  <c:v>10196</c:v>
                </c:pt>
                <c:pt idx="10196">
                  <c:v>10197</c:v>
                </c:pt>
                <c:pt idx="10197">
                  <c:v>10198</c:v>
                </c:pt>
                <c:pt idx="10198">
                  <c:v>10199</c:v>
                </c:pt>
                <c:pt idx="10199">
                  <c:v>10200</c:v>
                </c:pt>
                <c:pt idx="10200">
                  <c:v>10201</c:v>
                </c:pt>
                <c:pt idx="10201">
                  <c:v>10202</c:v>
                </c:pt>
                <c:pt idx="10202">
                  <c:v>10203</c:v>
                </c:pt>
                <c:pt idx="10203">
                  <c:v>10204</c:v>
                </c:pt>
                <c:pt idx="10204">
                  <c:v>10205</c:v>
                </c:pt>
                <c:pt idx="10205">
                  <c:v>10206</c:v>
                </c:pt>
                <c:pt idx="10206">
                  <c:v>10207</c:v>
                </c:pt>
                <c:pt idx="10207">
                  <c:v>10208</c:v>
                </c:pt>
                <c:pt idx="10208">
                  <c:v>10209</c:v>
                </c:pt>
                <c:pt idx="10209">
                  <c:v>10210</c:v>
                </c:pt>
                <c:pt idx="10210">
                  <c:v>10211</c:v>
                </c:pt>
                <c:pt idx="10211">
                  <c:v>10212</c:v>
                </c:pt>
                <c:pt idx="10212">
                  <c:v>10213</c:v>
                </c:pt>
                <c:pt idx="10213">
                  <c:v>10214</c:v>
                </c:pt>
                <c:pt idx="10214">
                  <c:v>10215</c:v>
                </c:pt>
                <c:pt idx="10215">
                  <c:v>10216</c:v>
                </c:pt>
                <c:pt idx="10216">
                  <c:v>10217</c:v>
                </c:pt>
                <c:pt idx="10217">
                  <c:v>10218</c:v>
                </c:pt>
                <c:pt idx="10218">
                  <c:v>10219</c:v>
                </c:pt>
                <c:pt idx="10219">
                  <c:v>10220</c:v>
                </c:pt>
                <c:pt idx="10220">
                  <c:v>10221</c:v>
                </c:pt>
                <c:pt idx="10221">
                  <c:v>10222</c:v>
                </c:pt>
                <c:pt idx="10222">
                  <c:v>10223</c:v>
                </c:pt>
                <c:pt idx="10223">
                  <c:v>10224</c:v>
                </c:pt>
                <c:pt idx="10224">
                  <c:v>10225</c:v>
                </c:pt>
                <c:pt idx="10225">
                  <c:v>10226</c:v>
                </c:pt>
                <c:pt idx="10226">
                  <c:v>10227</c:v>
                </c:pt>
                <c:pt idx="10227">
                  <c:v>10228</c:v>
                </c:pt>
                <c:pt idx="10228">
                  <c:v>10229</c:v>
                </c:pt>
                <c:pt idx="10229">
                  <c:v>10230</c:v>
                </c:pt>
                <c:pt idx="10230">
                  <c:v>10231</c:v>
                </c:pt>
                <c:pt idx="10231">
                  <c:v>10232</c:v>
                </c:pt>
                <c:pt idx="10232">
                  <c:v>10233</c:v>
                </c:pt>
                <c:pt idx="10233">
                  <c:v>10234</c:v>
                </c:pt>
                <c:pt idx="10234">
                  <c:v>10235</c:v>
                </c:pt>
                <c:pt idx="10235">
                  <c:v>10236</c:v>
                </c:pt>
                <c:pt idx="10236">
                  <c:v>10237</c:v>
                </c:pt>
                <c:pt idx="10237">
                  <c:v>10238</c:v>
                </c:pt>
                <c:pt idx="10238">
                  <c:v>10239</c:v>
                </c:pt>
                <c:pt idx="10239">
                  <c:v>10240</c:v>
                </c:pt>
                <c:pt idx="10240">
                  <c:v>10241</c:v>
                </c:pt>
                <c:pt idx="10241">
                  <c:v>10242</c:v>
                </c:pt>
                <c:pt idx="10242">
                  <c:v>10243</c:v>
                </c:pt>
                <c:pt idx="10243">
                  <c:v>10244</c:v>
                </c:pt>
                <c:pt idx="10244">
                  <c:v>10245</c:v>
                </c:pt>
                <c:pt idx="10245">
                  <c:v>10246</c:v>
                </c:pt>
                <c:pt idx="10246">
                  <c:v>10247</c:v>
                </c:pt>
                <c:pt idx="10247">
                  <c:v>10248</c:v>
                </c:pt>
                <c:pt idx="10248">
                  <c:v>10249</c:v>
                </c:pt>
                <c:pt idx="10249">
                  <c:v>10250</c:v>
                </c:pt>
                <c:pt idx="10250">
                  <c:v>10251</c:v>
                </c:pt>
                <c:pt idx="10251">
                  <c:v>10252</c:v>
                </c:pt>
                <c:pt idx="10252">
                  <c:v>10253</c:v>
                </c:pt>
                <c:pt idx="10253">
                  <c:v>10254</c:v>
                </c:pt>
                <c:pt idx="10254">
                  <c:v>10255</c:v>
                </c:pt>
                <c:pt idx="10255">
                  <c:v>10256</c:v>
                </c:pt>
                <c:pt idx="10256">
                  <c:v>10257</c:v>
                </c:pt>
                <c:pt idx="10257">
                  <c:v>10258</c:v>
                </c:pt>
                <c:pt idx="10258">
                  <c:v>10259</c:v>
                </c:pt>
                <c:pt idx="10259">
                  <c:v>10260</c:v>
                </c:pt>
                <c:pt idx="10260">
                  <c:v>10261</c:v>
                </c:pt>
                <c:pt idx="10261">
                  <c:v>10262</c:v>
                </c:pt>
                <c:pt idx="10262">
                  <c:v>10263</c:v>
                </c:pt>
                <c:pt idx="10263">
                  <c:v>10264</c:v>
                </c:pt>
                <c:pt idx="10264">
                  <c:v>10265</c:v>
                </c:pt>
                <c:pt idx="10265">
                  <c:v>10266</c:v>
                </c:pt>
                <c:pt idx="10266">
                  <c:v>10267</c:v>
                </c:pt>
                <c:pt idx="10267">
                  <c:v>10268</c:v>
                </c:pt>
                <c:pt idx="10268">
                  <c:v>10269</c:v>
                </c:pt>
                <c:pt idx="10269">
                  <c:v>10270</c:v>
                </c:pt>
                <c:pt idx="10270">
                  <c:v>10271</c:v>
                </c:pt>
                <c:pt idx="10271">
                  <c:v>10272</c:v>
                </c:pt>
                <c:pt idx="10272">
                  <c:v>10273</c:v>
                </c:pt>
                <c:pt idx="10273">
                  <c:v>10274</c:v>
                </c:pt>
                <c:pt idx="10274">
                  <c:v>10275</c:v>
                </c:pt>
                <c:pt idx="10275">
                  <c:v>10276</c:v>
                </c:pt>
                <c:pt idx="10276">
                  <c:v>10277</c:v>
                </c:pt>
                <c:pt idx="10277">
                  <c:v>10278</c:v>
                </c:pt>
                <c:pt idx="10278">
                  <c:v>10279</c:v>
                </c:pt>
                <c:pt idx="10279">
                  <c:v>10280</c:v>
                </c:pt>
                <c:pt idx="10280">
                  <c:v>10281</c:v>
                </c:pt>
                <c:pt idx="10281">
                  <c:v>10282</c:v>
                </c:pt>
                <c:pt idx="10282">
                  <c:v>10283</c:v>
                </c:pt>
                <c:pt idx="10283">
                  <c:v>10284</c:v>
                </c:pt>
                <c:pt idx="10284">
                  <c:v>10285</c:v>
                </c:pt>
                <c:pt idx="10285">
                  <c:v>10286</c:v>
                </c:pt>
                <c:pt idx="10286">
                  <c:v>10287</c:v>
                </c:pt>
                <c:pt idx="10287">
                  <c:v>10288</c:v>
                </c:pt>
                <c:pt idx="10288">
                  <c:v>10289</c:v>
                </c:pt>
                <c:pt idx="10289">
                  <c:v>10290</c:v>
                </c:pt>
                <c:pt idx="10290">
                  <c:v>10291</c:v>
                </c:pt>
                <c:pt idx="10291">
                  <c:v>10292</c:v>
                </c:pt>
                <c:pt idx="10292">
                  <c:v>10293</c:v>
                </c:pt>
                <c:pt idx="10293">
                  <c:v>10294</c:v>
                </c:pt>
                <c:pt idx="10294">
                  <c:v>10295</c:v>
                </c:pt>
                <c:pt idx="10295">
                  <c:v>10296</c:v>
                </c:pt>
                <c:pt idx="10296">
                  <c:v>10297</c:v>
                </c:pt>
                <c:pt idx="10297">
                  <c:v>10298</c:v>
                </c:pt>
                <c:pt idx="10298">
                  <c:v>10299</c:v>
                </c:pt>
                <c:pt idx="10299">
                  <c:v>10300</c:v>
                </c:pt>
                <c:pt idx="10300">
                  <c:v>10301</c:v>
                </c:pt>
                <c:pt idx="10301">
                  <c:v>10302</c:v>
                </c:pt>
                <c:pt idx="10302">
                  <c:v>10303</c:v>
                </c:pt>
                <c:pt idx="10303">
                  <c:v>10304</c:v>
                </c:pt>
                <c:pt idx="10304">
                  <c:v>10305</c:v>
                </c:pt>
                <c:pt idx="10305">
                  <c:v>10306</c:v>
                </c:pt>
                <c:pt idx="10306">
                  <c:v>10307</c:v>
                </c:pt>
                <c:pt idx="10307">
                  <c:v>10308</c:v>
                </c:pt>
                <c:pt idx="10308">
                  <c:v>10309</c:v>
                </c:pt>
                <c:pt idx="10309">
                  <c:v>10310</c:v>
                </c:pt>
                <c:pt idx="10310">
                  <c:v>10311</c:v>
                </c:pt>
                <c:pt idx="10311">
                  <c:v>10312</c:v>
                </c:pt>
                <c:pt idx="10312">
                  <c:v>10313</c:v>
                </c:pt>
                <c:pt idx="10313">
                  <c:v>10314</c:v>
                </c:pt>
                <c:pt idx="10314">
                  <c:v>10315</c:v>
                </c:pt>
                <c:pt idx="10315">
                  <c:v>10316</c:v>
                </c:pt>
                <c:pt idx="10316">
                  <c:v>10317</c:v>
                </c:pt>
                <c:pt idx="10317">
                  <c:v>10318</c:v>
                </c:pt>
                <c:pt idx="10318">
                  <c:v>10319</c:v>
                </c:pt>
                <c:pt idx="10319">
                  <c:v>10320</c:v>
                </c:pt>
                <c:pt idx="10320">
                  <c:v>10321</c:v>
                </c:pt>
                <c:pt idx="10321">
                  <c:v>10322</c:v>
                </c:pt>
                <c:pt idx="10322">
                  <c:v>10323</c:v>
                </c:pt>
                <c:pt idx="10323">
                  <c:v>10324</c:v>
                </c:pt>
                <c:pt idx="10324">
                  <c:v>10325</c:v>
                </c:pt>
                <c:pt idx="10325">
                  <c:v>10326</c:v>
                </c:pt>
                <c:pt idx="10326">
                  <c:v>10327</c:v>
                </c:pt>
                <c:pt idx="10327">
                  <c:v>10328</c:v>
                </c:pt>
                <c:pt idx="10328">
                  <c:v>10329</c:v>
                </c:pt>
                <c:pt idx="10329">
                  <c:v>10330</c:v>
                </c:pt>
                <c:pt idx="10330">
                  <c:v>10331</c:v>
                </c:pt>
                <c:pt idx="10331">
                  <c:v>10332</c:v>
                </c:pt>
                <c:pt idx="10332">
                  <c:v>10333</c:v>
                </c:pt>
                <c:pt idx="10333">
                  <c:v>10334</c:v>
                </c:pt>
                <c:pt idx="10334">
                  <c:v>10335</c:v>
                </c:pt>
                <c:pt idx="10335">
                  <c:v>10336</c:v>
                </c:pt>
                <c:pt idx="10336">
                  <c:v>10337</c:v>
                </c:pt>
                <c:pt idx="10337">
                  <c:v>10338</c:v>
                </c:pt>
                <c:pt idx="10338">
                  <c:v>10339</c:v>
                </c:pt>
                <c:pt idx="10339">
                  <c:v>10340</c:v>
                </c:pt>
                <c:pt idx="10340">
                  <c:v>10341</c:v>
                </c:pt>
                <c:pt idx="10341">
                  <c:v>10342</c:v>
                </c:pt>
                <c:pt idx="10342">
                  <c:v>10343</c:v>
                </c:pt>
                <c:pt idx="10343">
                  <c:v>10344</c:v>
                </c:pt>
                <c:pt idx="10344">
                  <c:v>10345</c:v>
                </c:pt>
                <c:pt idx="10345">
                  <c:v>10346</c:v>
                </c:pt>
                <c:pt idx="10346">
                  <c:v>10347</c:v>
                </c:pt>
                <c:pt idx="10347">
                  <c:v>10348</c:v>
                </c:pt>
                <c:pt idx="10348">
                  <c:v>10349</c:v>
                </c:pt>
                <c:pt idx="10349">
                  <c:v>10350</c:v>
                </c:pt>
                <c:pt idx="10350">
                  <c:v>10351</c:v>
                </c:pt>
                <c:pt idx="10351">
                  <c:v>10352</c:v>
                </c:pt>
                <c:pt idx="10352">
                  <c:v>10353</c:v>
                </c:pt>
                <c:pt idx="10353">
                  <c:v>10354</c:v>
                </c:pt>
                <c:pt idx="10354">
                  <c:v>10355</c:v>
                </c:pt>
                <c:pt idx="10355">
                  <c:v>10356</c:v>
                </c:pt>
                <c:pt idx="10356">
                  <c:v>10357</c:v>
                </c:pt>
                <c:pt idx="10357">
                  <c:v>10358</c:v>
                </c:pt>
                <c:pt idx="10358">
                  <c:v>10359</c:v>
                </c:pt>
                <c:pt idx="10359">
                  <c:v>10360</c:v>
                </c:pt>
                <c:pt idx="10360">
                  <c:v>10361</c:v>
                </c:pt>
                <c:pt idx="10361">
                  <c:v>10362</c:v>
                </c:pt>
                <c:pt idx="10362">
                  <c:v>10363</c:v>
                </c:pt>
                <c:pt idx="10363">
                  <c:v>10364</c:v>
                </c:pt>
                <c:pt idx="10364">
                  <c:v>10365</c:v>
                </c:pt>
                <c:pt idx="10365">
                  <c:v>10366</c:v>
                </c:pt>
                <c:pt idx="10366">
                  <c:v>10367</c:v>
                </c:pt>
                <c:pt idx="10367">
                  <c:v>10368</c:v>
                </c:pt>
                <c:pt idx="10368">
                  <c:v>10369</c:v>
                </c:pt>
                <c:pt idx="10369">
                  <c:v>10370</c:v>
                </c:pt>
                <c:pt idx="10370">
                  <c:v>10371</c:v>
                </c:pt>
                <c:pt idx="10371">
                  <c:v>10372</c:v>
                </c:pt>
                <c:pt idx="10372">
                  <c:v>10373</c:v>
                </c:pt>
                <c:pt idx="10373">
                  <c:v>10374</c:v>
                </c:pt>
                <c:pt idx="10374">
                  <c:v>10375</c:v>
                </c:pt>
                <c:pt idx="10375">
                  <c:v>10376</c:v>
                </c:pt>
                <c:pt idx="10376">
                  <c:v>10377</c:v>
                </c:pt>
                <c:pt idx="10377">
                  <c:v>10378</c:v>
                </c:pt>
                <c:pt idx="10378">
                  <c:v>10379</c:v>
                </c:pt>
                <c:pt idx="10379">
                  <c:v>10380</c:v>
                </c:pt>
                <c:pt idx="10380">
                  <c:v>10381</c:v>
                </c:pt>
                <c:pt idx="10381">
                  <c:v>10382</c:v>
                </c:pt>
                <c:pt idx="10382">
                  <c:v>10383</c:v>
                </c:pt>
                <c:pt idx="10383">
                  <c:v>10384</c:v>
                </c:pt>
                <c:pt idx="10384">
                  <c:v>10385</c:v>
                </c:pt>
                <c:pt idx="10385">
                  <c:v>10386</c:v>
                </c:pt>
                <c:pt idx="10386">
                  <c:v>10387</c:v>
                </c:pt>
                <c:pt idx="10387">
                  <c:v>10388</c:v>
                </c:pt>
                <c:pt idx="10388">
                  <c:v>10389</c:v>
                </c:pt>
                <c:pt idx="10389">
                  <c:v>10390</c:v>
                </c:pt>
                <c:pt idx="10390">
                  <c:v>10391</c:v>
                </c:pt>
                <c:pt idx="10391">
                  <c:v>10392</c:v>
                </c:pt>
                <c:pt idx="10392">
                  <c:v>10393</c:v>
                </c:pt>
                <c:pt idx="10393">
                  <c:v>10394</c:v>
                </c:pt>
                <c:pt idx="10394">
                  <c:v>10395</c:v>
                </c:pt>
                <c:pt idx="10395">
                  <c:v>10396</c:v>
                </c:pt>
                <c:pt idx="10396">
                  <c:v>10397</c:v>
                </c:pt>
                <c:pt idx="10397">
                  <c:v>10398</c:v>
                </c:pt>
                <c:pt idx="10398">
                  <c:v>10399</c:v>
                </c:pt>
                <c:pt idx="10399">
                  <c:v>10400</c:v>
                </c:pt>
                <c:pt idx="10400">
                  <c:v>10401</c:v>
                </c:pt>
                <c:pt idx="10401">
                  <c:v>10402</c:v>
                </c:pt>
                <c:pt idx="10402">
                  <c:v>10403</c:v>
                </c:pt>
                <c:pt idx="10403">
                  <c:v>10404</c:v>
                </c:pt>
                <c:pt idx="10404">
                  <c:v>10405</c:v>
                </c:pt>
                <c:pt idx="10405">
                  <c:v>10406</c:v>
                </c:pt>
                <c:pt idx="10406">
                  <c:v>10407</c:v>
                </c:pt>
                <c:pt idx="10407">
                  <c:v>10408</c:v>
                </c:pt>
                <c:pt idx="10408">
                  <c:v>10409</c:v>
                </c:pt>
                <c:pt idx="10409">
                  <c:v>10410</c:v>
                </c:pt>
                <c:pt idx="10410">
                  <c:v>10411</c:v>
                </c:pt>
                <c:pt idx="10411">
                  <c:v>10412</c:v>
                </c:pt>
                <c:pt idx="10412">
                  <c:v>10413</c:v>
                </c:pt>
                <c:pt idx="10413">
                  <c:v>10414</c:v>
                </c:pt>
                <c:pt idx="10414">
                  <c:v>10415</c:v>
                </c:pt>
                <c:pt idx="10415">
                  <c:v>10416</c:v>
                </c:pt>
                <c:pt idx="10416">
                  <c:v>10417</c:v>
                </c:pt>
                <c:pt idx="10417">
                  <c:v>10418</c:v>
                </c:pt>
                <c:pt idx="10418">
                  <c:v>10419</c:v>
                </c:pt>
                <c:pt idx="10419">
                  <c:v>10420</c:v>
                </c:pt>
                <c:pt idx="10420">
                  <c:v>10421</c:v>
                </c:pt>
                <c:pt idx="10421">
                  <c:v>10422</c:v>
                </c:pt>
                <c:pt idx="10422">
                  <c:v>10423</c:v>
                </c:pt>
                <c:pt idx="10423">
                  <c:v>10424</c:v>
                </c:pt>
                <c:pt idx="10424">
                  <c:v>10425</c:v>
                </c:pt>
                <c:pt idx="10425">
                  <c:v>10426</c:v>
                </c:pt>
                <c:pt idx="10426">
                  <c:v>10427</c:v>
                </c:pt>
                <c:pt idx="10427">
                  <c:v>10428</c:v>
                </c:pt>
                <c:pt idx="10428">
                  <c:v>10429</c:v>
                </c:pt>
                <c:pt idx="10429">
                  <c:v>10430</c:v>
                </c:pt>
                <c:pt idx="10430">
                  <c:v>10431</c:v>
                </c:pt>
                <c:pt idx="10431">
                  <c:v>10432</c:v>
                </c:pt>
                <c:pt idx="10432">
                  <c:v>10433</c:v>
                </c:pt>
                <c:pt idx="10433">
                  <c:v>10434</c:v>
                </c:pt>
                <c:pt idx="10434">
                  <c:v>10435</c:v>
                </c:pt>
                <c:pt idx="10435">
                  <c:v>10436</c:v>
                </c:pt>
                <c:pt idx="10436">
                  <c:v>10437</c:v>
                </c:pt>
                <c:pt idx="10437">
                  <c:v>10438</c:v>
                </c:pt>
                <c:pt idx="10438">
                  <c:v>10439</c:v>
                </c:pt>
                <c:pt idx="10439">
                  <c:v>10440</c:v>
                </c:pt>
                <c:pt idx="10440">
                  <c:v>10441</c:v>
                </c:pt>
                <c:pt idx="10441">
                  <c:v>10442</c:v>
                </c:pt>
                <c:pt idx="10442">
                  <c:v>10443</c:v>
                </c:pt>
                <c:pt idx="10443">
                  <c:v>10444</c:v>
                </c:pt>
                <c:pt idx="10444">
                  <c:v>10445</c:v>
                </c:pt>
                <c:pt idx="10445">
                  <c:v>10446</c:v>
                </c:pt>
                <c:pt idx="10446">
                  <c:v>10447</c:v>
                </c:pt>
                <c:pt idx="10447">
                  <c:v>10448</c:v>
                </c:pt>
                <c:pt idx="10448">
                  <c:v>10449</c:v>
                </c:pt>
                <c:pt idx="10449">
                  <c:v>10450</c:v>
                </c:pt>
                <c:pt idx="10450">
                  <c:v>10451</c:v>
                </c:pt>
                <c:pt idx="10451">
                  <c:v>10452</c:v>
                </c:pt>
                <c:pt idx="10452">
                  <c:v>10453</c:v>
                </c:pt>
                <c:pt idx="10453">
                  <c:v>10454</c:v>
                </c:pt>
                <c:pt idx="10454">
                  <c:v>10455</c:v>
                </c:pt>
                <c:pt idx="10455">
                  <c:v>10456</c:v>
                </c:pt>
                <c:pt idx="10456">
                  <c:v>10457</c:v>
                </c:pt>
                <c:pt idx="10457">
                  <c:v>10458</c:v>
                </c:pt>
                <c:pt idx="10458">
                  <c:v>10459</c:v>
                </c:pt>
                <c:pt idx="10459">
                  <c:v>10460</c:v>
                </c:pt>
                <c:pt idx="10460">
                  <c:v>10461</c:v>
                </c:pt>
                <c:pt idx="10461">
                  <c:v>10462</c:v>
                </c:pt>
                <c:pt idx="10462">
                  <c:v>10463</c:v>
                </c:pt>
                <c:pt idx="10463">
                  <c:v>10464</c:v>
                </c:pt>
                <c:pt idx="10464">
                  <c:v>10465</c:v>
                </c:pt>
                <c:pt idx="10465">
                  <c:v>10466</c:v>
                </c:pt>
                <c:pt idx="10466">
                  <c:v>10467</c:v>
                </c:pt>
                <c:pt idx="10467">
                  <c:v>10468</c:v>
                </c:pt>
                <c:pt idx="10468">
                  <c:v>10469</c:v>
                </c:pt>
                <c:pt idx="10469">
                  <c:v>10470</c:v>
                </c:pt>
                <c:pt idx="10470">
                  <c:v>10471</c:v>
                </c:pt>
                <c:pt idx="10471">
                  <c:v>10472</c:v>
                </c:pt>
                <c:pt idx="10472">
                  <c:v>10473</c:v>
                </c:pt>
                <c:pt idx="10473">
                  <c:v>10474</c:v>
                </c:pt>
                <c:pt idx="10474">
                  <c:v>10475</c:v>
                </c:pt>
                <c:pt idx="10475">
                  <c:v>10476</c:v>
                </c:pt>
                <c:pt idx="10476">
                  <c:v>10477</c:v>
                </c:pt>
                <c:pt idx="10477">
                  <c:v>10478</c:v>
                </c:pt>
                <c:pt idx="10478">
                  <c:v>10479</c:v>
                </c:pt>
                <c:pt idx="10479">
                  <c:v>10480</c:v>
                </c:pt>
                <c:pt idx="10480">
                  <c:v>10481</c:v>
                </c:pt>
                <c:pt idx="10481">
                  <c:v>10482</c:v>
                </c:pt>
                <c:pt idx="10482">
                  <c:v>10483</c:v>
                </c:pt>
                <c:pt idx="10483">
                  <c:v>10484</c:v>
                </c:pt>
                <c:pt idx="10484">
                  <c:v>10485</c:v>
                </c:pt>
                <c:pt idx="10485">
                  <c:v>10486</c:v>
                </c:pt>
                <c:pt idx="10486">
                  <c:v>10487</c:v>
                </c:pt>
                <c:pt idx="10487">
                  <c:v>10488</c:v>
                </c:pt>
                <c:pt idx="10488">
                  <c:v>10489</c:v>
                </c:pt>
                <c:pt idx="10489">
                  <c:v>10490</c:v>
                </c:pt>
                <c:pt idx="10490">
                  <c:v>10491</c:v>
                </c:pt>
                <c:pt idx="10491">
                  <c:v>10492</c:v>
                </c:pt>
                <c:pt idx="10492">
                  <c:v>10493</c:v>
                </c:pt>
                <c:pt idx="10493">
                  <c:v>10494</c:v>
                </c:pt>
                <c:pt idx="10494">
                  <c:v>10495</c:v>
                </c:pt>
                <c:pt idx="10495">
                  <c:v>10496</c:v>
                </c:pt>
                <c:pt idx="10496">
                  <c:v>10497</c:v>
                </c:pt>
                <c:pt idx="10497">
                  <c:v>10498</c:v>
                </c:pt>
                <c:pt idx="10498">
                  <c:v>10499</c:v>
                </c:pt>
                <c:pt idx="10499">
                  <c:v>10500</c:v>
                </c:pt>
                <c:pt idx="10500">
                  <c:v>10501</c:v>
                </c:pt>
                <c:pt idx="10501">
                  <c:v>10502</c:v>
                </c:pt>
                <c:pt idx="10502">
                  <c:v>10503</c:v>
                </c:pt>
                <c:pt idx="10503">
                  <c:v>10504</c:v>
                </c:pt>
                <c:pt idx="10504">
                  <c:v>10505</c:v>
                </c:pt>
                <c:pt idx="10505">
                  <c:v>10506</c:v>
                </c:pt>
                <c:pt idx="10506">
                  <c:v>10507</c:v>
                </c:pt>
                <c:pt idx="10507">
                  <c:v>10508</c:v>
                </c:pt>
                <c:pt idx="10508">
                  <c:v>10509</c:v>
                </c:pt>
                <c:pt idx="10509">
                  <c:v>10510</c:v>
                </c:pt>
                <c:pt idx="10510">
                  <c:v>10511</c:v>
                </c:pt>
                <c:pt idx="10511">
                  <c:v>10512</c:v>
                </c:pt>
                <c:pt idx="10512">
                  <c:v>10513</c:v>
                </c:pt>
                <c:pt idx="10513">
                  <c:v>10514</c:v>
                </c:pt>
                <c:pt idx="10514">
                  <c:v>10515</c:v>
                </c:pt>
                <c:pt idx="10515">
                  <c:v>10516</c:v>
                </c:pt>
                <c:pt idx="10516">
                  <c:v>10517</c:v>
                </c:pt>
                <c:pt idx="10517">
                  <c:v>10518</c:v>
                </c:pt>
                <c:pt idx="10518">
                  <c:v>10519</c:v>
                </c:pt>
                <c:pt idx="10519">
                  <c:v>10520</c:v>
                </c:pt>
                <c:pt idx="10520">
                  <c:v>10521</c:v>
                </c:pt>
                <c:pt idx="10521">
                  <c:v>10522</c:v>
                </c:pt>
                <c:pt idx="10522">
                  <c:v>10523</c:v>
                </c:pt>
                <c:pt idx="10523">
                  <c:v>10524</c:v>
                </c:pt>
                <c:pt idx="10524">
                  <c:v>10525</c:v>
                </c:pt>
                <c:pt idx="10525">
                  <c:v>10526</c:v>
                </c:pt>
                <c:pt idx="10526">
                  <c:v>10527</c:v>
                </c:pt>
                <c:pt idx="10527">
                  <c:v>10528</c:v>
                </c:pt>
                <c:pt idx="10528">
                  <c:v>10529</c:v>
                </c:pt>
                <c:pt idx="10529">
                  <c:v>10530</c:v>
                </c:pt>
                <c:pt idx="10530">
                  <c:v>10531</c:v>
                </c:pt>
                <c:pt idx="10531">
                  <c:v>10532</c:v>
                </c:pt>
                <c:pt idx="10532">
                  <c:v>10533</c:v>
                </c:pt>
                <c:pt idx="10533">
                  <c:v>10534</c:v>
                </c:pt>
                <c:pt idx="10534">
                  <c:v>10535</c:v>
                </c:pt>
                <c:pt idx="10535">
                  <c:v>10536</c:v>
                </c:pt>
                <c:pt idx="10536">
                  <c:v>10537</c:v>
                </c:pt>
                <c:pt idx="10537">
                  <c:v>10538</c:v>
                </c:pt>
                <c:pt idx="10538">
                  <c:v>10539</c:v>
                </c:pt>
                <c:pt idx="10539">
                  <c:v>10540</c:v>
                </c:pt>
                <c:pt idx="10540">
                  <c:v>10541</c:v>
                </c:pt>
                <c:pt idx="10541">
                  <c:v>10542</c:v>
                </c:pt>
                <c:pt idx="10542">
                  <c:v>10543</c:v>
                </c:pt>
                <c:pt idx="10543">
                  <c:v>10544</c:v>
                </c:pt>
                <c:pt idx="10544">
                  <c:v>10545</c:v>
                </c:pt>
                <c:pt idx="10545">
                  <c:v>10546</c:v>
                </c:pt>
                <c:pt idx="10546">
                  <c:v>10547</c:v>
                </c:pt>
                <c:pt idx="10547">
                  <c:v>10548</c:v>
                </c:pt>
                <c:pt idx="10548">
                  <c:v>10549</c:v>
                </c:pt>
                <c:pt idx="10549">
                  <c:v>10550</c:v>
                </c:pt>
                <c:pt idx="10550">
                  <c:v>10551</c:v>
                </c:pt>
                <c:pt idx="10551">
                  <c:v>10552</c:v>
                </c:pt>
                <c:pt idx="10552">
                  <c:v>10553</c:v>
                </c:pt>
                <c:pt idx="10553">
                  <c:v>10554</c:v>
                </c:pt>
                <c:pt idx="10554">
                  <c:v>10555</c:v>
                </c:pt>
                <c:pt idx="10555">
                  <c:v>10556</c:v>
                </c:pt>
                <c:pt idx="10556">
                  <c:v>10557</c:v>
                </c:pt>
                <c:pt idx="10557">
                  <c:v>10558</c:v>
                </c:pt>
                <c:pt idx="10558">
                  <c:v>10559</c:v>
                </c:pt>
                <c:pt idx="10559">
                  <c:v>10560</c:v>
                </c:pt>
                <c:pt idx="10560">
                  <c:v>10561</c:v>
                </c:pt>
                <c:pt idx="10561">
                  <c:v>10562</c:v>
                </c:pt>
                <c:pt idx="10562">
                  <c:v>10563</c:v>
                </c:pt>
                <c:pt idx="10563">
                  <c:v>10564</c:v>
                </c:pt>
                <c:pt idx="10564">
                  <c:v>10565</c:v>
                </c:pt>
                <c:pt idx="10565">
                  <c:v>10566</c:v>
                </c:pt>
                <c:pt idx="10566">
                  <c:v>10567</c:v>
                </c:pt>
                <c:pt idx="10567">
                  <c:v>10568</c:v>
                </c:pt>
                <c:pt idx="10568">
                  <c:v>10569</c:v>
                </c:pt>
                <c:pt idx="10569">
                  <c:v>10570</c:v>
                </c:pt>
                <c:pt idx="10570">
                  <c:v>10571</c:v>
                </c:pt>
                <c:pt idx="10571">
                  <c:v>10572</c:v>
                </c:pt>
                <c:pt idx="10572">
                  <c:v>10573</c:v>
                </c:pt>
                <c:pt idx="10573">
                  <c:v>10574</c:v>
                </c:pt>
                <c:pt idx="10574">
                  <c:v>10575</c:v>
                </c:pt>
                <c:pt idx="10575">
                  <c:v>10576</c:v>
                </c:pt>
                <c:pt idx="10576">
                  <c:v>10577</c:v>
                </c:pt>
                <c:pt idx="10577">
                  <c:v>10578</c:v>
                </c:pt>
                <c:pt idx="10578">
                  <c:v>10579</c:v>
                </c:pt>
                <c:pt idx="10579">
                  <c:v>10580</c:v>
                </c:pt>
                <c:pt idx="10580">
                  <c:v>10581</c:v>
                </c:pt>
                <c:pt idx="10581">
                  <c:v>10582</c:v>
                </c:pt>
                <c:pt idx="10582">
                  <c:v>10583</c:v>
                </c:pt>
                <c:pt idx="10583">
                  <c:v>10584</c:v>
                </c:pt>
                <c:pt idx="10584">
                  <c:v>10585</c:v>
                </c:pt>
                <c:pt idx="10585">
                  <c:v>10586</c:v>
                </c:pt>
                <c:pt idx="10586">
                  <c:v>10587</c:v>
                </c:pt>
                <c:pt idx="10587">
                  <c:v>10588</c:v>
                </c:pt>
                <c:pt idx="10588">
                  <c:v>10589</c:v>
                </c:pt>
                <c:pt idx="10589">
                  <c:v>10590</c:v>
                </c:pt>
                <c:pt idx="10590">
                  <c:v>10591</c:v>
                </c:pt>
                <c:pt idx="10591">
                  <c:v>10592</c:v>
                </c:pt>
                <c:pt idx="10592">
                  <c:v>10593</c:v>
                </c:pt>
                <c:pt idx="10593">
                  <c:v>10594</c:v>
                </c:pt>
                <c:pt idx="10594">
                  <c:v>10595</c:v>
                </c:pt>
                <c:pt idx="10595">
                  <c:v>10596</c:v>
                </c:pt>
                <c:pt idx="10596">
                  <c:v>10597</c:v>
                </c:pt>
                <c:pt idx="10597">
                  <c:v>10598</c:v>
                </c:pt>
                <c:pt idx="10598">
                  <c:v>10599</c:v>
                </c:pt>
                <c:pt idx="10599">
                  <c:v>10600</c:v>
                </c:pt>
                <c:pt idx="10600">
                  <c:v>10601</c:v>
                </c:pt>
                <c:pt idx="10601">
                  <c:v>10602</c:v>
                </c:pt>
                <c:pt idx="10602">
                  <c:v>10603</c:v>
                </c:pt>
                <c:pt idx="10603">
                  <c:v>10604</c:v>
                </c:pt>
                <c:pt idx="10604">
                  <c:v>10605</c:v>
                </c:pt>
                <c:pt idx="10605">
                  <c:v>10606</c:v>
                </c:pt>
                <c:pt idx="10606">
                  <c:v>10607</c:v>
                </c:pt>
                <c:pt idx="10607">
                  <c:v>10608</c:v>
                </c:pt>
                <c:pt idx="10608">
                  <c:v>10609</c:v>
                </c:pt>
                <c:pt idx="10609">
                  <c:v>10610</c:v>
                </c:pt>
                <c:pt idx="10610">
                  <c:v>10611</c:v>
                </c:pt>
                <c:pt idx="10611">
                  <c:v>10612</c:v>
                </c:pt>
                <c:pt idx="10612">
                  <c:v>10613</c:v>
                </c:pt>
                <c:pt idx="10613">
                  <c:v>10614</c:v>
                </c:pt>
                <c:pt idx="10614">
                  <c:v>10615</c:v>
                </c:pt>
                <c:pt idx="10615">
                  <c:v>10616</c:v>
                </c:pt>
                <c:pt idx="10616">
                  <c:v>10617</c:v>
                </c:pt>
                <c:pt idx="10617">
                  <c:v>10618</c:v>
                </c:pt>
                <c:pt idx="10618">
                  <c:v>10619</c:v>
                </c:pt>
                <c:pt idx="10619">
                  <c:v>10620</c:v>
                </c:pt>
                <c:pt idx="10620">
                  <c:v>10621</c:v>
                </c:pt>
                <c:pt idx="10621">
                  <c:v>10622</c:v>
                </c:pt>
                <c:pt idx="10622">
                  <c:v>10623</c:v>
                </c:pt>
                <c:pt idx="10623">
                  <c:v>10624</c:v>
                </c:pt>
                <c:pt idx="10624">
                  <c:v>10625</c:v>
                </c:pt>
                <c:pt idx="10625">
                  <c:v>10626</c:v>
                </c:pt>
                <c:pt idx="10626">
                  <c:v>10627</c:v>
                </c:pt>
                <c:pt idx="10627">
                  <c:v>10628</c:v>
                </c:pt>
                <c:pt idx="10628">
                  <c:v>10629</c:v>
                </c:pt>
                <c:pt idx="10629">
                  <c:v>10630</c:v>
                </c:pt>
                <c:pt idx="10630">
                  <c:v>10631</c:v>
                </c:pt>
                <c:pt idx="10631">
                  <c:v>10632</c:v>
                </c:pt>
                <c:pt idx="10632">
                  <c:v>10633</c:v>
                </c:pt>
                <c:pt idx="10633">
                  <c:v>10634</c:v>
                </c:pt>
                <c:pt idx="10634">
                  <c:v>10635</c:v>
                </c:pt>
                <c:pt idx="10635">
                  <c:v>10636</c:v>
                </c:pt>
                <c:pt idx="10636">
                  <c:v>10637</c:v>
                </c:pt>
                <c:pt idx="10637">
                  <c:v>10638</c:v>
                </c:pt>
                <c:pt idx="10638">
                  <c:v>10639</c:v>
                </c:pt>
                <c:pt idx="10639">
                  <c:v>10640</c:v>
                </c:pt>
                <c:pt idx="10640">
                  <c:v>10641</c:v>
                </c:pt>
                <c:pt idx="10641">
                  <c:v>10642</c:v>
                </c:pt>
                <c:pt idx="10642">
                  <c:v>10643</c:v>
                </c:pt>
                <c:pt idx="10643">
                  <c:v>10644</c:v>
                </c:pt>
                <c:pt idx="10644">
                  <c:v>10645</c:v>
                </c:pt>
                <c:pt idx="10645">
                  <c:v>10646</c:v>
                </c:pt>
                <c:pt idx="10646">
                  <c:v>10647</c:v>
                </c:pt>
                <c:pt idx="10647">
                  <c:v>10648</c:v>
                </c:pt>
                <c:pt idx="10648">
                  <c:v>10649</c:v>
                </c:pt>
                <c:pt idx="10649">
                  <c:v>10650</c:v>
                </c:pt>
                <c:pt idx="10650">
                  <c:v>10651</c:v>
                </c:pt>
                <c:pt idx="10651">
                  <c:v>10652</c:v>
                </c:pt>
                <c:pt idx="10652">
                  <c:v>10653</c:v>
                </c:pt>
                <c:pt idx="10653">
                  <c:v>10654</c:v>
                </c:pt>
                <c:pt idx="10654">
                  <c:v>10655</c:v>
                </c:pt>
                <c:pt idx="10655">
                  <c:v>10656</c:v>
                </c:pt>
                <c:pt idx="10656">
                  <c:v>10657</c:v>
                </c:pt>
                <c:pt idx="10657">
                  <c:v>10658</c:v>
                </c:pt>
                <c:pt idx="10658">
                  <c:v>10659</c:v>
                </c:pt>
                <c:pt idx="10659">
                  <c:v>10660</c:v>
                </c:pt>
                <c:pt idx="10660">
                  <c:v>10661</c:v>
                </c:pt>
                <c:pt idx="10661">
                  <c:v>10662</c:v>
                </c:pt>
                <c:pt idx="10662">
                  <c:v>10663</c:v>
                </c:pt>
                <c:pt idx="10663">
                  <c:v>10664</c:v>
                </c:pt>
                <c:pt idx="10664">
                  <c:v>10665</c:v>
                </c:pt>
                <c:pt idx="10665">
                  <c:v>10666</c:v>
                </c:pt>
                <c:pt idx="10666">
                  <c:v>10667</c:v>
                </c:pt>
                <c:pt idx="10667">
                  <c:v>10668</c:v>
                </c:pt>
                <c:pt idx="10668">
                  <c:v>10669</c:v>
                </c:pt>
                <c:pt idx="10669">
                  <c:v>10670</c:v>
                </c:pt>
                <c:pt idx="10670">
                  <c:v>10671</c:v>
                </c:pt>
                <c:pt idx="10671">
                  <c:v>10672</c:v>
                </c:pt>
                <c:pt idx="10672">
                  <c:v>10673</c:v>
                </c:pt>
                <c:pt idx="10673">
                  <c:v>10674</c:v>
                </c:pt>
                <c:pt idx="10674">
                  <c:v>10675</c:v>
                </c:pt>
                <c:pt idx="10675">
                  <c:v>10676</c:v>
                </c:pt>
                <c:pt idx="10676">
                  <c:v>10677</c:v>
                </c:pt>
                <c:pt idx="10677">
                  <c:v>10678</c:v>
                </c:pt>
                <c:pt idx="10678">
                  <c:v>10679</c:v>
                </c:pt>
                <c:pt idx="10679">
                  <c:v>10680</c:v>
                </c:pt>
                <c:pt idx="10680">
                  <c:v>10681</c:v>
                </c:pt>
                <c:pt idx="10681">
                  <c:v>10682</c:v>
                </c:pt>
                <c:pt idx="10682">
                  <c:v>10683</c:v>
                </c:pt>
                <c:pt idx="10683">
                  <c:v>10684</c:v>
                </c:pt>
                <c:pt idx="10684">
                  <c:v>10685</c:v>
                </c:pt>
                <c:pt idx="10685">
                  <c:v>10686</c:v>
                </c:pt>
                <c:pt idx="10686">
                  <c:v>10687</c:v>
                </c:pt>
                <c:pt idx="10687">
                  <c:v>10688</c:v>
                </c:pt>
                <c:pt idx="10688">
                  <c:v>10689</c:v>
                </c:pt>
                <c:pt idx="10689">
                  <c:v>10690</c:v>
                </c:pt>
                <c:pt idx="10690">
                  <c:v>10691</c:v>
                </c:pt>
                <c:pt idx="10691">
                  <c:v>10692</c:v>
                </c:pt>
                <c:pt idx="10692">
                  <c:v>10693</c:v>
                </c:pt>
                <c:pt idx="10693">
                  <c:v>10694</c:v>
                </c:pt>
                <c:pt idx="10694">
                  <c:v>10695</c:v>
                </c:pt>
                <c:pt idx="10695">
                  <c:v>10696</c:v>
                </c:pt>
                <c:pt idx="10696">
                  <c:v>10697</c:v>
                </c:pt>
                <c:pt idx="10697">
                  <c:v>10698</c:v>
                </c:pt>
                <c:pt idx="10698">
                  <c:v>10699</c:v>
                </c:pt>
                <c:pt idx="10699">
                  <c:v>10700</c:v>
                </c:pt>
                <c:pt idx="10700">
                  <c:v>10701</c:v>
                </c:pt>
                <c:pt idx="10701">
                  <c:v>10702</c:v>
                </c:pt>
                <c:pt idx="10702">
                  <c:v>10703</c:v>
                </c:pt>
                <c:pt idx="10703">
                  <c:v>10704</c:v>
                </c:pt>
                <c:pt idx="10704">
                  <c:v>10705</c:v>
                </c:pt>
                <c:pt idx="10705">
                  <c:v>10706</c:v>
                </c:pt>
                <c:pt idx="10706">
                  <c:v>10707</c:v>
                </c:pt>
                <c:pt idx="10707">
                  <c:v>10708</c:v>
                </c:pt>
                <c:pt idx="10708">
                  <c:v>10709</c:v>
                </c:pt>
                <c:pt idx="10709">
                  <c:v>10710</c:v>
                </c:pt>
                <c:pt idx="10710">
                  <c:v>10711</c:v>
                </c:pt>
                <c:pt idx="10711">
                  <c:v>10712</c:v>
                </c:pt>
                <c:pt idx="10712">
                  <c:v>10713</c:v>
                </c:pt>
                <c:pt idx="10713">
                  <c:v>10714</c:v>
                </c:pt>
                <c:pt idx="10714">
                  <c:v>10715</c:v>
                </c:pt>
                <c:pt idx="10715">
                  <c:v>10716</c:v>
                </c:pt>
                <c:pt idx="10716">
                  <c:v>10717</c:v>
                </c:pt>
                <c:pt idx="10717">
                  <c:v>10718</c:v>
                </c:pt>
                <c:pt idx="10718">
                  <c:v>10719</c:v>
                </c:pt>
                <c:pt idx="10719">
                  <c:v>10720</c:v>
                </c:pt>
                <c:pt idx="10720">
                  <c:v>10721</c:v>
                </c:pt>
                <c:pt idx="10721">
                  <c:v>10722</c:v>
                </c:pt>
                <c:pt idx="10722">
                  <c:v>10723</c:v>
                </c:pt>
                <c:pt idx="10723">
                  <c:v>10724</c:v>
                </c:pt>
                <c:pt idx="10724">
                  <c:v>10725</c:v>
                </c:pt>
                <c:pt idx="10725">
                  <c:v>10726</c:v>
                </c:pt>
                <c:pt idx="10726">
                  <c:v>10727</c:v>
                </c:pt>
                <c:pt idx="10727">
                  <c:v>10728</c:v>
                </c:pt>
                <c:pt idx="10728">
                  <c:v>10729</c:v>
                </c:pt>
                <c:pt idx="10729">
                  <c:v>10730</c:v>
                </c:pt>
                <c:pt idx="10730">
                  <c:v>10731</c:v>
                </c:pt>
                <c:pt idx="10731">
                  <c:v>10732</c:v>
                </c:pt>
                <c:pt idx="10732">
                  <c:v>10733</c:v>
                </c:pt>
                <c:pt idx="10733">
                  <c:v>10734</c:v>
                </c:pt>
                <c:pt idx="10734">
                  <c:v>10735</c:v>
                </c:pt>
                <c:pt idx="10735">
                  <c:v>10736</c:v>
                </c:pt>
                <c:pt idx="10736">
                  <c:v>10737</c:v>
                </c:pt>
                <c:pt idx="10737">
                  <c:v>10738</c:v>
                </c:pt>
                <c:pt idx="10738">
                  <c:v>10739</c:v>
                </c:pt>
                <c:pt idx="10739">
                  <c:v>10740</c:v>
                </c:pt>
                <c:pt idx="10740">
                  <c:v>10741</c:v>
                </c:pt>
                <c:pt idx="10741">
                  <c:v>10742</c:v>
                </c:pt>
                <c:pt idx="10742">
                  <c:v>10743</c:v>
                </c:pt>
                <c:pt idx="10743">
                  <c:v>10744</c:v>
                </c:pt>
                <c:pt idx="10744">
                  <c:v>10745</c:v>
                </c:pt>
                <c:pt idx="10745">
                  <c:v>10746</c:v>
                </c:pt>
                <c:pt idx="10746">
                  <c:v>10747</c:v>
                </c:pt>
                <c:pt idx="10747">
                  <c:v>10748</c:v>
                </c:pt>
                <c:pt idx="10748">
                  <c:v>10749</c:v>
                </c:pt>
                <c:pt idx="10749">
                  <c:v>10750</c:v>
                </c:pt>
                <c:pt idx="10750">
                  <c:v>10751</c:v>
                </c:pt>
                <c:pt idx="10751">
                  <c:v>10752</c:v>
                </c:pt>
                <c:pt idx="10752">
                  <c:v>10753</c:v>
                </c:pt>
                <c:pt idx="10753">
                  <c:v>10754</c:v>
                </c:pt>
                <c:pt idx="10754">
                  <c:v>10755</c:v>
                </c:pt>
                <c:pt idx="10755">
                  <c:v>10756</c:v>
                </c:pt>
                <c:pt idx="10756">
                  <c:v>10757</c:v>
                </c:pt>
                <c:pt idx="10757">
                  <c:v>10758</c:v>
                </c:pt>
                <c:pt idx="10758">
                  <c:v>10759</c:v>
                </c:pt>
                <c:pt idx="10759">
                  <c:v>10760</c:v>
                </c:pt>
                <c:pt idx="10760">
                  <c:v>10761</c:v>
                </c:pt>
                <c:pt idx="10761">
                  <c:v>10762</c:v>
                </c:pt>
                <c:pt idx="10762">
                  <c:v>10763</c:v>
                </c:pt>
                <c:pt idx="10763">
                  <c:v>10764</c:v>
                </c:pt>
                <c:pt idx="10764">
                  <c:v>10765</c:v>
                </c:pt>
                <c:pt idx="10765">
                  <c:v>10766</c:v>
                </c:pt>
                <c:pt idx="10766">
                  <c:v>10767</c:v>
                </c:pt>
                <c:pt idx="10767">
                  <c:v>10768</c:v>
                </c:pt>
                <c:pt idx="10768">
                  <c:v>10769</c:v>
                </c:pt>
                <c:pt idx="10769">
                  <c:v>10770</c:v>
                </c:pt>
                <c:pt idx="10770">
                  <c:v>10771</c:v>
                </c:pt>
                <c:pt idx="10771">
                  <c:v>10772</c:v>
                </c:pt>
                <c:pt idx="10772">
                  <c:v>10773</c:v>
                </c:pt>
                <c:pt idx="10773">
                  <c:v>10774</c:v>
                </c:pt>
                <c:pt idx="10774">
                  <c:v>10775</c:v>
                </c:pt>
                <c:pt idx="10775">
                  <c:v>10776</c:v>
                </c:pt>
                <c:pt idx="10776">
                  <c:v>10777</c:v>
                </c:pt>
                <c:pt idx="10777">
                  <c:v>10778</c:v>
                </c:pt>
                <c:pt idx="10778">
                  <c:v>10779</c:v>
                </c:pt>
                <c:pt idx="10779">
                  <c:v>10780</c:v>
                </c:pt>
                <c:pt idx="10780">
                  <c:v>10781</c:v>
                </c:pt>
                <c:pt idx="10781">
                  <c:v>10782</c:v>
                </c:pt>
                <c:pt idx="10782">
                  <c:v>10783</c:v>
                </c:pt>
                <c:pt idx="10783">
                  <c:v>10784</c:v>
                </c:pt>
                <c:pt idx="10784">
                  <c:v>10785</c:v>
                </c:pt>
                <c:pt idx="10785">
                  <c:v>10786</c:v>
                </c:pt>
                <c:pt idx="10786">
                  <c:v>10787</c:v>
                </c:pt>
                <c:pt idx="10787">
                  <c:v>10788</c:v>
                </c:pt>
                <c:pt idx="10788">
                  <c:v>10789</c:v>
                </c:pt>
                <c:pt idx="10789">
                  <c:v>10790</c:v>
                </c:pt>
                <c:pt idx="10790">
                  <c:v>10791</c:v>
                </c:pt>
                <c:pt idx="10791">
                  <c:v>10792</c:v>
                </c:pt>
                <c:pt idx="10792">
                  <c:v>10793</c:v>
                </c:pt>
                <c:pt idx="10793">
                  <c:v>10794</c:v>
                </c:pt>
                <c:pt idx="10794">
                  <c:v>10795</c:v>
                </c:pt>
                <c:pt idx="10795">
                  <c:v>10796</c:v>
                </c:pt>
                <c:pt idx="10796">
                  <c:v>10797</c:v>
                </c:pt>
                <c:pt idx="10797">
                  <c:v>10798</c:v>
                </c:pt>
                <c:pt idx="10798">
                  <c:v>10799</c:v>
                </c:pt>
                <c:pt idx="10799">
                  <c:v>10800</c:v>
                </c:pt>
                <c:pt idx="10800">
                  <c:v>10801</c:v>
                </c:pt>
                <c:pt idx="10801">
                  <c:v>10802</c:v>
                </c:pt>
                <c:pt idx="10802">
                  <c:v>10803</c:v>
                </c:pt>
                <c:pt idx="10803">
                  <c:v>10804</c:v>
                </c:pt>
                <c:pt idx="10804">
                  <c:v>10805</c:v>
                </c:pt>
                <c:pt idx="10805">
                  <c:v>10806</c:v>
                </c:pt>
                <c:pt idx="10806">
                  <c:v>10807</c:v>
                </c:pt>
                <c:pt idx="10807">
                  <c:v>10808</c:v>
                </c:pt>
                <c:pt idx="10808">
                  <c:v>10809</c:v>
                </c:pt>
                <c:pt idx="10809">
                  <c:v>10810</c:v>
                </c:pt>
                <c:pt idx="10810">
                  <c:v>10811</c:v>
                </c:pt>
                <c:pt idx="10811">
                  <c:v>10812</c:v>
                </c:pt>
                <c:pt idx="10812">
                  <c:v>10813</c:v>
                </c:pt>
                <c:pt idx="10813">
                  <c:v>10814</c:v>
                </c:pt>
                <c:pt idx="10814">
                  <c:v>10815</c:v>
                </c:pt>
                <c:pt idx="10815">
                  <c:v>10816</c:v>
                </c:pt>
                <c:pt idx="10816">
                  <c:v>10817</c:v>
                </c:pt>
                <c:pt idx="10817">
                  <c:v>10818</c:v>
                </c:pt>
                <c:pt idx="10818">
                  <c:v>10819</c:v>
                </c:pt>
                <c:pt idx="10819">
                  <c:v>10820</c:v>
                </c:pt>
                <c:pt idx="10820">
                  <c:v>10821</c:v>
                </c:pt>
                <c:pt idx="10821">
                  <c:v>10822</c:v>
                </c:pt>
                <c:pt idx="10822">
                  <c:v>10823</c:v>
                </c:pt>
                <c:pt idx="10823">
                  <c:v>10824</c:v>
                </c:pt>
                <c:pt idx="10824">
                  <c:v>10825</c:v>
                </c:pt>
                <c:pt idx="10825">
                  <c:v>10826</c:v>
                </c:pt>
                <c:pt idx="10826">
                  <c:v>10827</c:v>
                </c:pt>
                <c:pt idx="10827">
                  <c:v>10828</c:v>
                </c:pt>
                <c:pt idx="10828">
                  <c:v>10829</c:v>
                </c:pt>
                <c:pt idx="10829">
                  <c:v>10830</c:v>
                </c:pt>
                <c:pt idx="10830">
                  <c:v>10831</c:v>
                </c:pt>
                <c:pt idx="10831">
                  <c:v>10832</c:v>
                </c:pt>
                <c:pt idx="10832">
                  <c:v>10833</c:v>
                </c:pt>
                <c:pt idx="10833">
                  <c:v>10834</c:v>
                </c:pt>
                <c:pt idx="10834">
                  <c:v>10835</c:v>
                </c:pt>
                <c:pt idx="10835">
                  <c:v>10836</c:v>
                </c:pt>
                <c:pt idx="10836">
                  <c:v>10837</c:v>
                </c:pt>
                <c:pt idx="10837">
                  <c:v>10838</c:v>
                </c:pt>
                <c:pt idx="10838">
                  <c:v>10839</c:v>
                </c:pt>
                <c:pt idx="10839">
                  <c:v>10840</c:v>
                </c:pt>
                <c:pt idx="10840">
                  <c:v>10841</c:v>
                </c:pt>
                <c:pt idx="10841">
                  <c:v>10842</c:v>
                </c:pt>
                <c:pt idx="10842">
                  <c:v>10843</c:v>
                </c:pt>
                <c:pt idx="10843">
                  <c:v>10844</c:v>
                </c:pt>
                <c:pt idx="10844">
                  <c:v>10845</c:v>
                </c:pt>
                <c:pt idx="10845">
                  <c:v>10846</c:v>
                </c:pt>
                <c:pt idx="10846">
                  <c:v>10847</c:v>
                </c:pt>
                <c:pt idx="10847">
                  <c:v>10848</c:v>
                </c:pt>
                <c:pt idx="10848">
                  <c:v>10849</c:v>
                </c:pt>
                <c:pt idx="10849">
                  <c:v>10850</c:v>
                </c:pt>
                <c:pt idx="10850">
                  <c:v>10851</c:v>
                </c:pt>
                <c:pt idx="10851">
                  <c:v>10852</c:v>
                </c:pt>
                <c:pt idx="10852">
                  <c:v>10853</c:v>
                </c:pt>
                <c:pt idx="10853">
                  <c:v>10854</c:v>
                </c:pt>
                <c:pt idx="10854">
                  <c:v>10855</c:v>
                </c:pt>
                <c:pt idx="10855">
                  <c:v>10856</c:v>
                </c:pt>
                <c:pt idx="10856">
                  <c:v>10857</c:v>
                </c:pt>
                <c:pt idx="10857">
                  <c:v>10858</c:v>
                </c:pt>
                <c:pt idx="10858">
                  <c:v>10859</c:v>
                </c:pt>
                <c:pt idx="10859">
                  <c:v>10860</c:v>
                </c:pt>
                <c:pt idx="10860">
                  <c:v>10861</c:v>
                </c:pt>
                <c:pt idx="10861">
                  <c:v>10862</c:v>
                </c:pt>
                <c:pt idx="10862">
                  <c:v>10863</c:v>
                </c:pt>
                <c:pt idx="10863">
                  <c:v>10864</c:v>
                </c:pt>
                <c:pt idx="10864">
                  <c:v>10865</c:v>
                </c:pt>
                <c:pt idx="10865">
                  <c:v>10866</c:v>
                </c:pt>
                <c:pt idx="10866">
                  <c:v>10867</c:v>
                </c:pt>
                <c:pt idx="10867">
                  <c:v>10868</c:v>
                </c:pt>
                <c:pt idx="10868">
                  <c:v>10869</c:v>
                </c:pt>
                <c:pt idx="10869">
                  <c:v>10870</c:v>
                </c:pt>
                <c:pt idx="10870">
                  <c:v>10871</c:v>
                </c:pt>
                <c:pt idx="10871">
                  <c:v>10872</c:v>
                </c:pt>
                <c:pt idx="10872">
                  <c:v>10873</c:v>
                </c:pt>
                <c:pt idx="10873">
                  <c:v>10874</c:v>
                </c:pt>
                <c:pt idx="10874">
                  <c:v>10875</c:v>
                </c:pt>
                <c:pt idx="10875">
                  <c:v>10876</c:v>
                </c:pt>
                <c:pt idx="10876">
                  <c:v>10877</c:v>
                </c:pt>
                <c:pt idx="10877">
                  <c:v>10878</c:v>
                </c:pt>
                <c:pt idx="10878">
                  <c:v>10879</c:v>
                </c:pt>
                <c:pt idx="10879">
                  <c:v>10880</c:v>
                </c:pt>
                <c:pt idx="10880">
                  <c:v>10881</c:v>
                </c:pt>
                <c:pt idx="10881">
                  <c:v>10882</c:v>
                </c:pt>
                <c:pt idx="10882">
                  <c:v>10883</c:v>
                </c:pt>
                <c:pt idx="10883">
                  <c:v>10884</c:v>
                </c:pt>
                <c:pt idx="10884">
                  <c:v>10885</c:v>
                </c:pt>
                <c:pt idx="10885">
                  <c:v>10886</c:v>
                </c:pt>
                <c:pt idx="10886">
                  <c:v>10887</c:v>
                </c:pt>
                <c:pt idx="10887">
                  <c:v>10888</c:v>
                </c:pt>
                <c:pt idx="10888">
                  <c:v>10889</c:v>
                </c:pt>
                <c:pt idx="10889">
                  <c:v>10890</c:v>
                </c:pt>
                <c:pt idx="10890">
                  <c:v>10891</c:v>
                </c:pt>
                <c:pt idx="10891">
                  <c:v>10892</c:v>
                </c:pt>
                <c:pt idx="10892">
                  <c:v>10893</c:v>
                </c:pt>
                <c:pt idx="10893">
                  <c:v>10894</c:v>
                </c:pt>
                <c:pt idx="10894">
                  <c:v>10895</c:v>
                </c:pt>
                <c:pt idx="10895">
                  <c:v>10896</c:v>
                </c:pt>
                <c:pt idx="10896">
                  <c:v>10897</c:v>
                </c:pt>
                <c:pt idx="10897">
                  <c:v>10898</c:v>
                </c:pt>
                <c:pt idx="10898">
                  <c:v>10899</c:v>
                </c:pt>
                <c:pt idx="10899">
                  <c:v>10900</c:v>
                </c:pt>
                <c:pt idx="10900">
                  <c:v>10901</c:v>
                </c:pt>
                <c:pt idx="10901">
                  <c:v>10902</c:v>
                </c:pt>
                <c:pt idx="10902">
                  <c:v>10903</c:v>
                </c:pt>
                <c:pt idx="10903">
                  <c:v>10904</c:v>
                </c:pt>
                <c:pt idx="10904">
                  <c:v>10905</c:v>
                </c:pt>
                <c:pt idx="10905">
                  <c:v>10906</c:v>
                </c:pt>
                <c:pt idx="10906">
                  <c:v>10907</c:v>
                </c:pt>
                <c:pt idx="10907">
                  <c:v>10908</c:v>
                </c:pt>
                <c:pt idx="10908">
                  <c:v>10909</c:v>
                </c:pt>
                <c:pt idx="10909">
                  <c:v>10910</c:v>
                </c:pt>
                <c:pt idx="10910">
                  <c:v>10911</c:v>
                </c:pt>
                <c:pt idx="10911">
                  <c:v>10912</c:v>
                </c:pt>
                <c:pt idx="10912">
                  <c:v>10913</c:v>
                </c:pt>
                <c:pt idx="10913">
                  <c:v>10914</c:v>
                </c:pt>
                <c:pt idx="10914">
                  <c:v>10915</c:v>
                </c:pt>
                <c:pt idx="10915">
                  <c:v>10916</c:v>
                </c:pt>
                <c:pt idx="10916">
                  <c:v>10917</c:v>
                </c:pt>
                <c:pt idx="10917">
                  <c:v>10918</c:v>
                </c:pt>
                <c:pt idx="10918">
                  <c:v>10919</c:v>
                </c:pt>
                <c:pt idx="10919">
                  <c:v>10920</c:v>
                </c:pt>
                <c:pt idx="10920">
                  <c:v>10921</c:v>
                </c:pt>
                <c:pt idx="10921">
                  <c:v>10922</c:v>
                </c:pt>
                <c:pt idx="10922">
                  <c:v>10923</c:v>
                </c:pt>
                <c:pt idx="10923">
                  <c:v>10924</c:v>
                </c:pt>
                <c:pt idx="10924">
                  <c:v>10925</c:v>
                </c:pt>
                <c:pt idx="10925">
                  <c:v>10926</c:v>
                </c:pt>
                <c:pt idx="10926">
                  <c:v>10927</c:v>
                </c:pt>
                <c:pt idx="10927">
                  <c:v>10928</c:v>
                </c:pt>
                <c:pt idx="10928">
                  <c:v>10929</c:v>
                </c:pt>
                <c:pt idx="10929">
                  <c:v>10930</c:v>
                </c:pt>
                <c:pt idx="10930">
                  <c:v>10931</c:v>
                </c:pt>
                <c:pt idx="10931">
                  <c:v>10932</c:v>
                </c:pt>
                <c:pt idx="10932">
                  <c:v>10933</c:v>
                </c:pt>
                <c:pt idx="10933">
                  <c:v>10934</c:v>
                </c:pt>
                <c:pt idx="10934">
                  <c:v>10935</c:v>
                </c:pt>
                <c:pt idx="10935">
                  <c:v>10936</c:v>
                </c:pt>
                <c:pt idx="10936">
                  <c:v>10937</c:v>
                </c:pt>
                <c:pt idx="10937">
                  <c:v>10938</c:v>
                </c:pt>
                <c:pt idx="10938">
                  <c:v>10939</c:v>
                </c:pt>
                <c:pt idx="10939">
                  <c:v>10940</c:v>
                </c:pt>
                <c:pt idx="10940">
                  <c:v>10941</c:v>
                </c:pt>
                <c:pt idx="10941">
                  <c:v>10942</c:v>
                </c:pt>
                <c:pt idx="10942">
                  <c:v>10943</c:v>
                </c:pt>
                <c:pt idx="10943">
                  <c:v>10944</c:v>
                </c:pt>
                <c:pt idx="10944">
                  <c:v>10945</c:v>
                </c:pt>
                <c:pt idx="10945">
                  <c:v>10946</c:v>
                </c:pt>
                <c:pt idx="10946">
                  <c:v>10947</c:v>
                </c:pt>
                <c:pt idx="10947">
                  <c:v>10948</c:v>
                </c:pt>
                <c:pt idx="10948">
                  <c:v>10949</c:v>
                </c:pt>
                <c:pt idx="10949">
                  <c:v>10950</c:v>
                </c:pt>
                <c:pt idx="10950">
                  <c:v>10951</c:v>
                </c:pt>
                <c:pt idx="10951">
                  <c:v>10952</c:v>
                </c:pt>
                <c:pt idx="10952">
                  <c:v>10953</c:v>
                </c:pt>
                <c:pt idx="10953">
                  <c:v>10954</c:v>
                </c:pt>
                <c:pt idx="10954">
                  <c:v>10955</c:v>
                </c:pt>
                <c:pt idx="10955">
                  <c:v>10956</c:v>
                </c:pt>
                <c:pt idx="10956">
                  <c:v>10957</c:v>
                </c:pt>
                <c:pt idx="10957">
                  <c:v>10958</c:v>
                </c:pt>
                <c:pt idx="10958">
                  <c:v>10959</c:v>
                </c:pt>
                <c:pt idx="10959">
                  <c:v>10960</c:v>
                </c:pt>
                <c:pt idx="10960">
                  <c:v>10961</c:v>
                </c:pt>
                <c:pt idx="10961">
                  <c:v>10962</c:v>
                </c:pt>
                <c:pt idx="10962">
                  <c:v>10963</c:v>
                </c:pt>
                <c:pt idx="10963">
                  <c:v>10964</c:v>
                </c:pt>
                <c:pt idx="10964">
                  <c:v>10965</c:v>
                </c:pt>
                <c:pt idx="10965">
                  <c:v>10966</c:v>
                </c:pt>
                <c:pt idx="10966">
                  <c:v>10967</c:v>
                </c:pt>
                <c:pt idx="10967">
                  <c:v>10968</c:v>
                </c:pt>
                <c:pt idx="10968">
                  <c:v>10969</c:v>
                </c:pt>
                <c:pt idx="10969">
                  <c:v>10970</c:v>
                </c:pt>
                <c:pt idx="10970">
                  <c:v>10971</c:v>
                </c:pt>
                <c:pt idx="10971">
                  <c:v>10972</c:v>
                </c:pt>
                <c:pt idx="10972">
                  <c:v>10973</c:v>
                </c:pt>
                <c:pt idx="10973">
                  <c:v>10974</c:v>
                </c:pt>
                <c:pt idx="10974">
                  <c:v>10975</c:v>
                </c:pt>
                <c:pt idx="10975">
                  <c:v>10976</c:v>
                </c:pt>
                <c:pt idx="10976">
                  <c:v>10977</c:v>
                </c:pt>
                <c:pt idx="10977">
                  <c:v>10978</c:v>
                </c:pt>
                <c:pt idx="10978">
                  <c:v>10979</c:v>
                </c:pt>
                <c:pt idx="10979">
                  <c:v>10980</c:v>
                </c:pt>
                <c:pt idx="10980">
                  <c:v>10981</c:v>
                </c:pt>
                <c:pt idx="10981">
                  <c:v>10982</c:v>
                </c:pt>
                <c:pt idx="10982">
                  <c:v>10983</c:v>
                </c:pt>
                <c:pt idx="10983">
                  <c:v>10984</c:v>
                </c:pt>
                <c:pt idx="10984">
                  <c:v>10985</c:v>
                </c:pt>
                <c:pt idx="10985">
                  <c:v>10986</c:v>
                </c:pt>
                <c:pt idx="10986">
                  <c:v>10987</c:v>
                </c:pt>
                <c:pt idx="10987">
                  <c:v>10988</c:v>
                </c:pt>
                <c:pt idx="10988">
                  <c:v>10989</c:v>
                </c:pt>
                <c:pt idx="10989">
                  <c:v>10990</c:v>
                </c:pt>
                <c:pt idx="10990">
                  <c:v>10991</c:v>
                </c:pt>
                <c:pt idx="10991">
                  <c:v>10992</c:v>
                </c:pt>
                <c:pt idx="10992">
                  <c:v>10993</c:v>
                </c:pt>
                <c:pt idx="10993">
                  <c:v>10994</c:v>
                </c:pt>
                <c:pt idx="10994">
                  <c:v>10995</c:v>
                </c:pt>
                <c:pt idx="10995">
                  <c:v>10996</c:v>
                </c:pt>
                <c:pt idx="10996">
                  <c:v>10997</c:v>
                </c:pt>
                <c:pt idx="10997">
                  <c:v>10998</c:v>
                </c:pt>
                <c:pt idx="10998">
                  <c:v>10999</c:v>
                </c:pt>
                <c:pt idx="10999">
                  <c:v>11000</c:v>
                </c:pt>
                <c:pt idx="11000">
                  <c:v>11001</c:v>
                </c:pt>
                <c:pt idx="11001">
                  <c:v>11002</c:v>
                </c:pt>
                <c:pt idx="11002">
                  <c:v>11003</c:v>
                </c:pt>
                <c:pt idx="11003">
                  <c:v>11004</c:v>
                </c:pt>
                <c:pt idx="11004">
                  <c:v>11005</c:v>
                </c:pt>
                <c:pt idx="11005">
                  <c:v>11006</c:v>
                </c:pt>
                <c:pt idx="11006">
                  <c:v>11007</c:v>
                </c:pt>
                <c:pt idx="11007">
                  <c:v>11008</c:v>
                </c:pt>
                <c:pt idx="11008">
                  <c:v>11009</c:v>
                </c:pt>
                <c:pt idx="11009">
                  <c:v>11010</c:v>
                </c:pt>
                <c:pt idx="11010">
                  <c:v>11011</c:v>
                </c:pt>
                <c:pt idx="11011">
                  <c:v>11012</c:v>
                </c:pt>
                <c:pt idx="11012">
                  <c:v>11013</c:v>
                </c:pt>
                <c:pt idx="11013">
                  <c:v>11014</c:v>
                </c:pt>
                <c:pt idx="11014">
                  <c:v>11015</c:v>
                </c:pt>
                <c:pt idx="11015">
                  <c:v>11016</c:v>
                </c:pt>
                <c:pt idx="11016">
                  <c:v>11017</c:v>
                </c:pt>
                <c:pt idx="11017">
                  <c:v>11018</c:v>
                </c:pt>
                <c:pt idx="11018">
                  <c:v>11019</c:v>
                </c:pt>
                <c:pt idx="11019">
                  <c:v>11020</c:v>
                </c:pt>
                <c:pt idx="11020">
                  <c:v>11021</c:v>
                </c:pt>
                <c:pt idx="11021">
                  <c:v>11022</c:v>
                </c:pt>
                <c:pt idx="11022">
                  <c:v>11023</c:v>
                </c:pt>
                <c:pt idx="11023">
                  <c:v>11024</c:v>
                </c:pt>
                <c:pt idx="11024">
                  <c:v>11025</c:v>
                </c:pt>
                <c:pt idx="11025">
                  <c:v>11026</c:v>
                </c:pt>
                <c:pt idx="11026">
                  <c:v>11027</c:v>
                </c:pt>
                <c:pt idx="11027">
                  <c:v>11028</c:v>
                </c:pt>
                <c:pt idx="11028">
                  <c:v>11029</c:v>
                </c:pt>
                <c:pt idx="11029">
                  <c:v>11030</c:v>
                </c:pt>
                <c:pt idx="11030">
                  <c:v>11031</c:v>
                </c:pt>
                <c:pt idx="11031">
                  <c:v>11032</c:v>
                </c:pt>
                <c:pt idx="11032">
                  <c:v>11033</c:v>
                </c:pt>
                <c:pt idx="11033">
                  <c:v>11034</c:v>
                </c:pt>
                <c:pt idx="11034">
                  <c:v>11035</c:v>
                </c:pt>
                <c:pt idx="11035">
                  <c:v>11036</c:v>
                </c:pt>
                <c:pt idx="11036">
                  <c:v>11037</c:v>
                </c:pt>
                <c:pt idx="11037">
                  <c:v>11038</c:v>
                </c:pt>
                <c:pt idx="11038">
                  <c:v>11039</c:v>
                </c:pt>
                <c:pt idx="11039">
                  <c:v>11040</c:v>
                </c:pt>
                <c:pt idx="11040">
                  <c:v>11041</c:v>
                </c:pt>
                <c:pt idx="11041">
                  <c:v>11042</c:v>
                </c:pt>
                <c:pt idx="11042">
                  <c:v>11043</c:v>
                </c:pt>
                <c:pt idx="11043">
                  <c:v>11044</c:v>
                </c:pt>
                <c:pt idx="11044">
                  <c:v>11045</c:v>
                </c:pt>
                <c:pt idx="11045">
                  <c:v>11046</c:v>
                </c:pt>
                <c:pt idx="11046">
                  <c:v>11047</c:v>
                </c:pt>
                <c:pt idx="11047">
                  <c:v>11048</c:v>
                </c:pt>
                <c:pt idx="11048">
                  <c:v>11049</c:v>
                </c:pt>
                <c:pt idx="11049">
                  <c:v>11050</c:v>
                </c:pt>
                <c:pt idx="11050">
                  <c:v>11051</c:v>
                </c:pt>
                <c:pt idx="11051">
                  <c:v>11052</c:v>
                </c:pt>
                <c:pt idx="11052">
                  <c:v>11053</c:v>
                </c:pt>
                <c:pt idx="11053">
                  <c:v>11054</c:v>
                </c:pt>
                <c:pt idx="11054">
                  <c:v>11055</c:v>
                </c:pt>
                <c:pt idx="11055">
                  <c:v>11056</c:v>
                </c:pt>
                <c:pt idx="11056">
                  <c:v>11057</c:v>
                </c:pt>
                <c:pt idx="11057">
                  <c:v>11058</c:v>
                </c:pt>
                <c:pt idx="11058">
                  <c:v>11059</c:v>
                </c:pt>
                <c:pt idx="11059">
                  <c:v>11060</c:v>
                </c:pt>
                <c:pt idx="11060">
                  <c:v>11061</c:v>
                </c:pt>
                <c:pt idx="11061">
                  <c:v>11062</c:v>
                </c:pt>
                <c:pt idx="11062">
                  <c:v>11063</c:v>
                </c:pt>
                <c:pt idx="11063">
                  <c:v>11064</c:v>
                </c:pt>
                <c:pt idx="11064">
                  <c:v>11065</c:v>
                </c:pt>
                <c:pt idx="11065">
                  <c:v>11066</c:v>
                </c:pt>
                <c:pt idx="11066">
                  <c:v>11067</c:v>
                </c:pt>
                <c:pt idx="11067">
                  <c:v>11068</c:v>
                </c:pt>
                <c:pt idx="11068">
                  <c:v>11069</c:v>
                </c:pt>
                <c:pt idx="11069">
                  <c:v>11070</c:v>
                </c:pt>
                <c:pt idx="11070">
                  <c:v>11071</c:v>
                </c:pt>
                <c:pt idx="11071">
                  <c:v>11072</c:v>
                </c:pt>
                <c:pt idx="11072">
                  <c:v>11073</c:v>
                </c:pt>
                <c:pt idx="11073">
                  <c:v>11074</c:v>
                </c:pt>
                <c:pt idx="11074">
                  <c:v>11075</c:v>
                </c:pt>
                <c:pt idx="11075">
                  <c:v>11076</c:v>
                </c:pt>
                <c:pt idx="11076">
                  <c:v>11077</c:v>
                </c:pt>
                <c:pt idx="11077">
                  <c:v>11078</c:v>
                </c:pt>
                <c:pt idx="11078">
                  <c:v>11079</c:v>
                </c:pt>
                <c:pt idx="11079">
                  <c:v>11080</c:v>
                </c:pt>
                <c:pt idx="11080">
                  <c:v>11081</c:v>
                </c:pt>
                <c:pt idx="11081">
                  <c:v>11082</c:v>
                </c:pt>
                <c:pt idx="11082">
                  <c:v>11083</c:v>
                </c:pt>
                <c:pt idx="11083">
                  <c:v>11084</c:v>
                </c:pt>
                <c:pt idx="11084">
                  <c:v>11085</c:v>
                </c:pt>
                <c:pt idx="11085">
                  <c:v>11086</c:v>
                </c:pt>
                <c:pt idx="11086">
                  <c:v>11087</c:v>
                </c:pt>
                <c:pt idx="11087">
                  <c:v>11088</c:v>
                </c:pt>
                <c:pt idx="11088">
                  <c:v>11089</c:v>
                </c:pt>
                <c:pt idx="11089">
                  <c:v>11090</c:v>
                </c:pt>
                <c:pt idx="11090">
                  <c:v>11091</c:v>
                </c:pt>
                <c:pt idx="11091">
                  <c:v>11092</c:v>
                </c:pt>
                <c:pt idx="11092">
                  <c:v>11093</c:v>
                </c:pt>
                <c:pt idx="11093">
                  <c:v>11094</c:v>
                </c:pt>
                <c:pt idx="11094">
                  <c:v>11095</c:v>
                </c:pt>
                <c:pt idx="11095">
                  <c:v>11096</c:v>
                </c:pt>
                <c:pt idx="11096">
                  <c:v>11097</c:v>
                </c:pt>
                <c:pt idx="11097">
                  <c:v>11098</c:v>
                </c:pt>
                <c:pt idx="11098">
                  <c:v>11099</c:v>
                </c:pt>
                <c:pt idx="11099">
                  <c:v>11100</c:v>
                </c:pt>
                <c:pt idx="11100">
                  <c:v>11101</c:v>
                </c:pt>
                <c:pt idx="11101">
                  <c:v>11102</c:v>
                </c:pt>
                <c:pt idx="11102">
                  <c:v>11103</c:v>
                </c:pt>
                <c:pt idx="11103">
                  <c:v>11104</c:v>
                </c:pt>
                <c:pt idx="11104">
                  <c:v>11105</c:v>
                </c:pt>
                <c:pt idx="11105">
                  <c:v>11106</c:v>
                </c:pt>
                <c:pt idx="11106">
                  <c:v>11107</c:v>
                </c:pt>
                <c:pt idx="11107">
                  <c:v>11108</c:v>
                </c:pt>
                <c:pt idx="11108">
                  <c:v>11109</c:v>
                </c:pt>
                <c:pt idx="11109">
                  <c:v>11110</c:v>
                </c:pt>
                <c:pt idx="11110">
                  <c:v>11111</c:v>
                </c:pt>
                <c:pt idx="11111">
                  <c:v>11112</c:v>
                </c:pt>
                <c:pt idx="11112">
                  <c:v>11113</c:v>
                </c:pt>
                <c:pt idx="11113">
                  <c:v>11114</c:v>
                </c:pt>
                <c:pt idx="11114">
                  <c:v>11115</c:v>
                </c:pt>
                <c:pt idx="11115">
                  <c:v>11116</c:v>
                </c:pt>
                <c:pt idx="11116">
                  <c:v>11117</c:v>
                </c:pt>
                <c:pt idx="11117">
                  <c:v>11118</c:v>
                </c:pt>
                <c:pt idx="11118">
                  <c:v>11119</c:v>
                </c:pt>
                <c:pt idx="11119">
                  <c:v>11120</c:v>
                </c:pt>
                <c:pt idx="11120">
                  <c:v>11121</c:v>
                </c:pt>
                <c:pt idx="11121">
                  <c:v>11122</c:v>
                </c:pt>
                <c:pt idx="11122">
                  <c:v>11123</c:v>
                </c:pt>
                <c:pt idx="11123">
                  <c:v>11124</c:v>
                </c:pt>
                <c:pt idx="11124">
                  <c:v>11125</c:v>
                </c:pt>
                <c:pt idx="11125">
                  <c:v>11126</c:v>
                </c:pt>
                <c:pt idx="11126">
                  <c:v>11127</c:v>
                </c:pt>
                <c:pt idx="11127">
                  <c:v>11128</c:v>
                </c:pt>
                <c:pt idx="11128">
                  <c:v>11129</c:v>
                </c:pt>
                <c:pt idx="11129">
                  <c:v>11130</c:v>
                </c:pt>
                <c:pt idx="11130">
                  <c:v>11131</c:v>
                </c:pt>
                <c:pt idx="11131">
                  <c:v>11132</c:v>
                </c:pt>
                <c:pt idx="11132">
                  <c:v>11133</c:v>
                </c:pt>
                <c:pt idx="11133">
                  <c:v>11134</c:v>
                </c:pt>
                <c:pt idx="11134">
                  <c:v>11135</c:v>
                </c:pt>
                <c:pt idx="11135">
                  <c:v>11136</c:v>
                </c:pt>
                <c:pt idx="11136">
                  <c:v>11137</c:v>
                </c:pt>
                <c:pt idx="11137">
                  <c:v>11138</c:v>
                </c:pt>
                <c:pt idx="11138">
                  <c:v>11139</c:v>
                </c:pt>
                <c:pt idx="11139">
                  <c:v>11140</c:v>
                </c:pt>
                <c:pt idx="11140">
                  <c:v>11141</c:v>
                </c:pt>
                <c:pt idx="11141">
                  <c:v>11142</c:v>
                </c:pt>
                <c:pt idx="11142">
                  <c:v>11143</c:v>
                </c:pt>
                <c:pt idx="11143">
                  <c:v>11144</c:v>
                </c:pt>
                <c:pt idx="11144">
                  <c:v>11145</c:v>
                </c:pt>
                <c:pt idx="11145">
                  <c:v>11146</c:v>
                </c:pt>
                <c:pt idx="11146">
                  <c:v>11147</c:v>
                </c:pt>
                <c:pt idx="11147">
                  <c:v>11148</c:v>
                </c:pt>
                <c:pt idx="11148">
                  <c:v>11149</c:v>
                </c:pt>
                <c:pt idx="11149">
                  <c:v>11150</c:v>
                </c:pt>
                <c:pt idx="11150">
                  <c:v>11151</c:v>
                </c:pt>
                <c:pt idx="11151">
                  <c:v>11152</c:v>
                </c:pt>
                <c:pt idx="11152">
                  <c:v>11153</c:v>
                </c:pt>
                <c:pt idx="11153">
                  <c:v>11154</c:v>
                </c:pt>
                <c:pt idx="11154">
                  <c:v>11155</c:v>
                </c:pt>
                <c:pt idx="11155">
                  <c:v>11156</c:v>
                </c:pt>
                <c:pt idx="11156">
                  <c:v>11157</c:v>
                </c:pt>
                <c:pt idx="11157">
                  <c:v>11158</c:v>
                </c:pt>
                <c:pt idx="11158">
                  <c:v>11159</c:v>
                </c:pt>
                <c:pt idx="11159">
                  <c:v>11160</c:v>
                </c:pt>
                <c:pt idx="11160">
                  <c:v>11161</c:v>
                </c:pt>
                <c:pt idx="11161">
                  <c:v>11162</c:v>
                </c:pt>
                <c:pt idx="11162">
                  <c:v>11163</c:v>
                </c:pt>
                <c:pt idx="11163">
                  <c:v>11164</c:v>
                </c:pt>
                <c:pt idx="11164">
                  <c:v>11165</c:v>
                </c:pt>
                <c:pt idx="11165">
                  <c:v>11166</c:v>
                </c:pt>
                <c:pt idx="11166">
                  <c:v>11167</c:v>
                </c:pt>
                <c:pt idx="11167">
                  <c:v>11168</c:v>
                </c:pt>
                <c:pt idx="11168">
                  <c:v>11169</c:v>
                </c:pt>
                <c:pt idx="11169">
                  <c:v>11170</c:v>
                </c:pt>
                <c:pt idx="11170">
                  <c:v>11171</c:v>
                </c:pt>
                <c:pt idx="11171">
                  <c:v>11172</c:v>
                </c:pt>
                <c:pt idx="11172">
                  <c:v>11173</c:v>
                </c:pt>
                <c:pt idx="11173">
                  <c:v>11174</c:v>
                </c:pt>
                <c:pt idx="11174">
                  <c:v>11175</c:v>
                </c:pt>
                <c:pt idx="11175">
                  <c:v>11176</c:v>
                </c:pt>
                <c:pt idx="11176">
                  <c:v>11177</c:v>
                </c:pt>
                <c:pt idx="11177">
                  <c:v>11178</c:v>
                </c:pt>
                <c:pt idx="11178">
                  <c:v>11179</c:v>
                </c:pt>
                <c:pt idx="11179">
                  <c:v>11180</c:v>
                </c:pt>
                <c:pt idx="11180">
                  <c:v>11181</c:v>
                </c:pt>
                <c:pt idx="11181">
                  <c:v>11182</c:v>
                </c:pt>
                <c:pt idx="11182">
                  <c:v>11183</c:v>
                </c:pt>
                <c:pt idx="11183">
                  <c:v>11184</c:v>
                </c:pt>
                <c:pt idx="11184">
                  <c:v>11185</c:v>
                </c:pt>
                <c:pt idx="11185">
                  <c:v>11186</c:v>
                </c:pt>
                <c:pt idx="11186">
                  <c:v>11187</c:v>
                </c:pt>
                <c:pt idx="11187">
                  <c:v>11188</c:v>
                </c:pt>
                <c:pt idx="11188">
                  <c:v>11189</c:v>
                </c:pt>
                <c:pt idx="11189">
                  <c:v>11190</c:v>
                </c:pt>
                <c:pt idx="11190">
                  <c:v>11191</c:v>
                </c:pt>
                <c:pt idx="11191">
                  <c:v>11192</c:v>
                </c:pt>
                <c:pt idx="11192">
                  <c:v>11193</c:v>
                </c:pt>
                <c:pt idx="11193">
                  <c:v>11194</c:v>
                </c:pt>
                <c:pt idx="11194">
                  <c:v>11195</c:v>
                </c:pt>
                <c:pt idx="11195">
                  <c:v>11196</c:v>
                </c:pt>
                <c:pt idx="11196">
                  <c:v>11197</c:v>
                </c:pt>
                <c:pt idx="11197">
                  <c:v>11198</c:v>
                </c:pt>
                <c:pt idx="11198">
                  <c:v>11199</c:v>
                </c:pt>
                <c:pt idx="11199">
                  <c:v>11200</c:v>
                </c:pt>
                <c:pt idx="11200">
                  <c:v>11201</c:v>
                </c:pt>
                <c:pt idx="11201">
                  <c:v>11202</c:v>
                </c:pt>
                <c:pt idx="11202">
                  <c:v>11203</c:v>
                </c:pt>
                <c:pt idx="11203">
                  <c:v>11204</c:v>
                </c:pt>
                <c:pt idx="11204">
                  <c:v>11205</c:v>
                </c:pt>
                <c:pt idx="11205">
                  <c:v>11206</c:v>
                </c:pt>
                <c:pt idx="11206">
                  <c:v>11207</c:v>
                </c:pt>
                <c:pt idx="11207">
                  <c:v>11208</c:v>
                </c:pt>
                <c:pt idx="11208">
                  <c:v>11209</c:v>
                </c:pt>
                <c:pt idx="11209">
                  <c:v>11210</c:v>
                </c:pt>
                <c:pt idx="11210">
                  <c:v>11211</c:v>
                </c:pt>
                <c:pt idx="11211">
                  <c:v>11212</c:v>
                </c:pt>
                <c:pt idx="11212">
                  <c:v>11213</c:v>
                </c:pt>
                <c:pt idx="11213">
                  <c:v>11214</c:v>
                </c:pt>
                <c:pt idx="11214">
                  <c:v>11215</c:v>
                </c:pt>
                <c:pt idx="11215">
                  <c:v>11216</c:v>
                </c:pt>
                <c:pt idx="11216">
                  <c:v>11217</c:v>
                </c:pt>
                <c:pt idx="11217">
                  <c:v>11218</c:v>
                </c:pt>
                <c:pt idx="11218">
                  <c:v>11219</c:v>
                </c:pt>
                <c:pt idx="11219">
                  <c:v>11220</c:v>
                </c:pt>
                <c:pt idx="11220">
                  <c:v>11221</c:v>
                </c:pt>
                <c:pt idx="11221">
                  <c:v>11222</c:v>
                </c:pt>
                <c:pt idx="11222">
                  <c:v>11223</c:v>
                </c:pt>
                <c:pt idx="11223">
                  <c:v>11224</c:v>
                </c:pt>
                <c:pt idx="11224">
                  <c:v>11225</c:v>
                </c:pt>
                <c:pt idx="11225">
                  <c:v>11226</c:v>
                </c:pt>
                <c:pt idx="11226">
                  <c:v>11227</c:v>
                </c:pt>
                <c:pt idx="11227">
                  <c:v>11228</c:v>
                </c:pt>
                <c:pt idx="11228">
                  <c:v>11229</c:v>
                </c:pt>
                <c:pt idx="11229">
                  <c:v>11230</c:v>
                </c:pt>
                <c:pt idx="11230">
                  <c:v>11231</c:v>
                </c:pt>
                <c:pt idx="11231">
                  <c:v>11232</c:v>
                </c:pt>
                <c:pt idx="11232">
                  <c:v>11233</c:v>
                </c:pt>
                <c:pt idx="11233">
                  <c:v>11234</c:v>
                </c:pt>
                <c:pt idx="11234">
                  <c:v>11235</c:v>
                </c:pt>
                <c:pt idx="11235">
                  <c:v>11236</c:v>
                </c:pt>
                <c:pt idx="11236">
                  <c:v>11237</c:v>
                </c:pt>
                <c:pt idx="11237">
                  <c:v>11238</c:v>
                </c:pt>
                <c:pt idx="11238">
                  <c:v>11239</c:v>
                </c:pt>
                <c:pt idx="11239">
                  <c:v>11240</c:v>
                </c:pt>
                <c:pt idx="11240">
                  <c:v>11241</c:v>
                </c:pt>
                <c:pt idx="11241">
                  <c:v>11242</c:v>
                </c:pt>
                <c:pt idx="11242">
                  <c:v>11243</c:v>
                </c:pt>
                <c:pt idx="11243">
                  <c:v>11244</c:v>
                </c:pt>
                <c:pt idx="11244">
                  <c:v>11245</c:v>
                </c:pt>
                <c:pt idx="11245">
                  <c:v>11246</c:v>
                </c:pt>
                <c:pt idx="11246">
                  <c:v>11247</c:v>
                </c:pt>
                <c:pt idx="11247">
                  <c:v>11248</c:v>
                </c:pt>
                <c:pt idx="11248">
                  <c:v>11249</c:v>
                </c:pt>
                <c:pt idx="11249">
                  <c:v>11250</c:v>
                </c:pt>
                <c:pt idx="11250">
                  <c:v>11251</c:v>
                </c:pt>
                <c:pt idx="11251">
                  <c:v>11252</c:v>
                </c:pt>
                <c:pt idx="11252">
                  <c:v>11253</c:v>
                </c:pt>
                <c:pt idx="11253">
                  <c:v>11254</c:v>
                </c:pt>
                <c:pt idx="11254">
                  <c:v>11255</c:v>
                </c:pt>
                <c:pt idx="11255">
                  <c:v>11256</c:v>
                </c:pt>
                <c:pt idx="11256">
                  <c:v>11257</c:v>
                </c:pt>
                <c:pt idx="11257">
                  <c:v>11258</c:v>
                </c:pt>
                <c:pt idx="11258">
                  <c:v>11259</c:v>
                </c:pt>
                <c:pt idx="11259">
                  <c:v>11260</c:v>
                </c:pt>
                <c:pt idx="11260">
                  <c:v>11261</c:v>
                </c:pt>
                <c:pt idx="11261">
                  <c:v>11262</c:v>
                </c:pt>
                <c:pt idx="11262">
                  <c:v>11263</c:v>
                </c:pt>
                <c:pt idx="11263">
                  <c:v>11264</c:v>
                </c:pt>
                <c:pt idx="11264">
                  <c:v>11265</c:v>
                </c:pt>
                <c:pt idx="11265">
                  <c:v>11266</c:v>
                </c:pt>
                <c:pt idx="11266">
                  <c:v>11267</c:v>
                </c:pt>
                <c:pt idx="11267">
                  <c:v>11268</c:v>
                </c:pt>
                <c:pt idx="11268">
                  <c:v>11269</c:v>
                </c:pt>
                <c:pt idx="11269">
                  <c:v>11270</c:v>
                </c:pt>
                <c:pt idx="11270">
                  <c:v>11271</c:v>
                </c:pt>
                <c:pt idx="11271">
                  <c:v>11272</c:v>
                </c:pt>
                <c:pt idx="11272">
                  <c:v>11273</c:v>
                </c:pt>
                <c:pt idx="11273">
                  <c:v>11274</c:v>
                </c:pt>
                <c:pt idx="11274">
                  <c:v>11275</c:v>
                </c:pt>
                <c:pt idx="11275">
                  <c:v>11276</c:v>
                </c:pt>
                <c:pt idx="11276">
                  <c:v>11277</c:v>
                </c:pt>
                <c:pt idx="11277">
                  <c:v>11278</c:v>
                </c:pt>
                <c:pt idx="11278">
                  <c:v>11279</c:v>
                </c:pt>
                <c:pt idx="11279">
                  <c:v>11280</c:v>
                </c:pt>
                <c:pt idx="11280">
                  <c:v>11281</c:v>
                </c:pt>
                <c:pt idx="11281">
                  <c:v>11282</c:v>
                </c:pt>
                <c:pt idx="11282">
                  <c:v>11283</c:v>
                </c:pt>
                <c:pt idx="11283">
                  <c:v>11284</c:v>
                </c:pt>
                <c:pt idx="11284">
                  <c:v>11285</c:v>
                </c:pt>
                <c:pt idx="11285">
                  <c:v>11286</c:v>
                </c:pt>
                <c:pt idx="11286">
                  <c:v>11287</c:v>
                </c:pt>
                <c:pt idx="11287">
                  <c:v>11288</c:v>
                </c:pt>
                <c:pt idx="11288">
                  <c:v>11289</c:v>
                </c:pt>
                <c:pt idx="11289">
                  <c:v>11290</c:v>
                </c:pt>
                <c:pt idx="11290">
                  <c:v>11291</c:v>
                </c:pt>
                <c:pt idx="11291">
                  <c:v>11292</c:v>
                </c:pt>
                <c:pt idx="11292">
                  <c:v>11293</c:v>
                </c:pt>
                <c:pt idx="11293">
                  <c:v>11294</c:v>
                </c:pt>
                <c:pt idx="11294">
                  <c:v>11295</c:v>
                </c:pt>
                <c:pt idx="11295">
                  <c:v>11296</c:v>
                </c:pt>
                <c:pt idx="11296">
                  <c:v>11297</c:v>
                </c:pt>
                <c:pt idx="11297">
                  <c:v>11298</c:v>
                </c:pt>
                <c:pt idx="11298">
                  <c:v>11299</c:v>
                </c:pt>
                <c:pt idx="11299">
                  <c:v>11300</c:v>
                </c:pt>
                <c:pt idx="11300">
                  <c:v>11301</c:v>
                </c:pt>
                <c:pt idx="11301">
                  <c:v>11302</c:v>
                </c:pt>
                <c:pt idx="11302">
                  <c:v>11303</c:v>
                </c:pt>
                <c:pt idx="11303">
                  <c:v>11304</c:v>
                </c:pt>
                <c:pt idx="11304">
                  <c:v>11305</c:v>
                </c:pt>
                <c:pt idx="11305">
                  <c:v>11306</c:v>
                </c:pt>
                <c:pt idx="11306">
                  <c:v>11307</c:v>
                </c:pt>
                <c:pt idx="11307">
                  <c:v>11308</c:v>
                </c:pt>
                <c:pt idx="11308">
                  <c:v>11309</c:v>
                </c:pt>
                <c:pt idx="11309">
                  <c:v>11310</c:v>
                </c:pt>
                <c:pt idx="11310">
                  <c:v>11311</c:v>
                </c:pt>
                <c:pt idx="11311">
                  <c:v>11312</c:v>
                </c:pt>
                <c:pt idx="11312">
                  <c:v>11313</c:v>
                </c:pt>
                <c:pt idx="11313">
                  <c:v>11314</c:v>
                </c:pt>
                <c:pt idx="11314">
                  <c:v>11315</c:v>
                </c:pt>
                <c:pt idx="11315">
                  <c:v>11316</c:v>
                </c:pt>
                <c:pt idx="11316">
                  <c:v>11317</c:v>
                </c:pt>
                <c:pt idx="11317">
                  <c:v>11318</c:v>
                </c:pt>
                <c:pt idx="11318">
                  <c:v>11319</c:v>
                </c:pt>
                <c:pt idx="11319">
                  <c:v>11320</c:v>
                </c:pt>
                <c:pt idx="11320">
                  <c:v>11321</c:v>
                </c:pt>
                <c:pt idx="11321">
                  <c:v>11322</c:v>
                </c:pt>
                <c:pt idx="11322">
                  <c:v>11323</c:v>
                </c:pt>
                <c:pt idx="11323">
                  <c:v>11324</c:v>
                </c:pt>
                <c:pt idx="11324">
                  <c:v>11325</c:v>
                </c:pt>
                <c:pt idx="11325">
                  <c:v>11326</c:v>
                </c:pt>
                <c:pt idx="11326">
                  <c:v>11327</c:v>
                </c:pt>
                <c:pt idx="11327">
                  <c:v>11328</c:v>
                </c:pt>
                <c:pt idx="11328">
                  <c:v>11329</c:v>
                </c:pt>
                <c:pt idx="11329">
                  <c:v>11330</c:v>
                </c:pt>
                <c:pt idx="11330">
                  <c:v>11331</c:v>
                </c:pt>
                <c:pt idx="11331">
                  <c:v>11332</c:v>
                </c:pt>
                <c:pt idx="11332">
                  <c:v>11333</c:v>
                </c:pt>
                <c:pt idx="11333">
                  <c:v>11334</c:v>
                </c:pt>
                <c:pt idx="11334">
                  <c:v>11335</c:v>
                </c:pt>
                <c:pt idx="11335">
                  <c:v>11336</c:v>
                </c:pt>
                <c:pt idx="11336">
                  <c:v>11337</c:v>
                </c:pt>
                <c:pt idx="11337">
                  <c:v>11338</c:v>
                </c:pt>
                <c:pt idx="11338">
                  <c:v>11339</c:v>
                </c:pt>
                <c:pt idx="11339">
                  <c:v>11340</c:v>
                </c:pt>
                <c:pt idx="11340">
                  <c:v>11341</c:v>
                </c:pt>
                <c:pt idx="11341">
                  <c:v>11342</c:v>
                </c:pt>
                <c:pt idx="11342">
                  <c:v>11343</c:v>
                </c:pt>
                <c:pt idx="11343">
                  <c:v>11344</c:v>
                </c:pt>
                <c:pt idx="11344">
                  <c:v>11345</c:v>
                </c:pt>
                <c:pt idx="11345">
                  <c:v>11346</c:v>
                </c:pt>
                <c:pt idx="11346">
                  <c:v>11347</c:v>
                </c:pt>
                <c:pt idx="11347">
                  <c:v>11348</c:v>
                </c:pt>
                <c:pt idx="11348">
                  <c:v>11349</c:v>
                </c:pt>
                <c:pt idx="11349">
                  <c:v>11350</c:v>
                </c:pt>
                <c:pt idx="11350">
                  <c:v>11351</c:v>
                </c:pt>
                <c:pt idx="11351">
                  <c:v>11352</c:v>
                </c:pt>
                <c:pt idx="11352">
                  <c:v>11353</c:v>
                </c:pt>
                <c:pt idx="11353">
                  <c:v>11354</c:v>
                </c:pt>
                <c:pt idx="11354">
                  <c:v>11355</c:v>
                </c:pt>
                <c:pt idx="11355">
                  <c:v>11356</c:v>
                </c:pt>
                <c:pt idx="11356">
                  <c:v>11357</c:v>
                </c:pt>
                <c:pt idx="11357">
                  <c:v>11358</c:v>
                </c:pt>
                <c:pt idx="11358">
                  <c:v>11359</c:v>
                </c:pt>
                <c:pt idx="11359">
                  <c:v>11360</c:v>
                </c:pt>
                <c:pt idx="11360">
                  <c:v>11361</c:v>
                </c:pt>
                <c:pt idx="11361">
                  <c:v>11362</c:v>
                </c:pt>
                <c:pt idx="11362">
                  <c:v>11363</c:v>
                </c:pt>
                <c:pt idx="11363">
                  <c:v>11364</c:v>
                </c:pt>
                <c:pt idx="11364">
                  <c:v>11365</c:v>
                </c:pt>
                <c:pt idx="11365">
                  <c:v>11366</c:v>
                </c:pt>
                <c:pt idx="11366">
                  <c:v>11367</c:v>
                </c:pt>
                <c:pt idx="11367">
                  <c:v>11368</c:v>
                </c:pt>
                <c:pt idx="11368">
                  <c:v>11369</c:v>
                </c:pt>
                <c:pt idx="11369">
                  <c:v>11370</c:v>
                </c:pt>
                <c:pt idx="11370">
                  <c:v>11371</c:v>
                </c:pt>
                <c:pt idx="11371">
                  <c:v>11372</c:v>
                </c:pt>
                <c:pt idx="11372">
                  <c:v>11373</c:v>
                </c:pt>
                <c:pt idx="11373">
                  <c:v>11374</c:v>
                </c:pt>
                <c:pt idx="11374">
                  <c:v>11375</c:v>
                </c:pt>
                <c:pt idx="11375">
                  <c:v>11376</c:v>
                </c:pt>
                <c:pt idx="11376">
                  <c:v>11377</c:v>
                </c:pt>
                <c:pt idx="11377">
                  <c:v>11378</c:v>
                </c:pt>
                <c:pt idx="11378">
                  <c:v>11379</c:v>
                </c:pt>
                <c:pt idx="11379">
                  <c:v>11380</c:v>
                </c:pt>
                <c:pt idx="11380">
                  <c:v>11381</c:v>
                </c:pt>
                <c:pt idx="11381">
                  <c:v>11382</c:v>
                </c:pt>
                <c:pt idx="11382">
                  <c:v>11383</c:v>
                </c:pt>
                <c:pt idx="11383">
                  <c:v>11384</c:v>
                </c:pt>
                <c:pt idx="11384">
                  <c:v>11385</c:v>
                </c:pt>
                <c:pt idx="11385">
                  <c:v>11386</c:v>
                </c:pt>
                <c:pt idx="11386">
                  <c:v>11387</c:v>
                </c:pt>
                <c:pt idx="11387">
                  <c:v>11388</c:v>
                </c:pt>
                <c:pt idx="11388">
                  <c:v>11389</c:v>
                </c:pt>
                <c:pt idx="11389">
                  <c:v>11390</c:v>
                </c:pt>
                <c:pt idx="11390">
                  <c:v>11391</c:v>
                </c:pt>
                <c:pt idx="11391">
                  <c:v>11392</c:v>
                </c:pt>
                <c:pt idx="11392">
                  <c:v>11393</c:v>
                </c:pt>
                <c:pt idx="11393">
                  <c:v>11394</c:v>
                </c:pt>
                <c:pt idx="11394">
                  <c:v>11395</c:v>
                </c:pt>
                <c:pt idx="11395">
                  <c:v>11396</c:v>
                </c:pt>
                <c:pt idx="11396">
                  <c:v>11397</c:v>
                </c:pt>
                <c:pt idx="11397">
                  <c:v>11398</c:v>
                </c:pt>
                <c:pt idx="11398">
                  <c:v>11399</c:v>
                </c:pt>
                <c:pt idx="11399">
                  <c:v>11400</c:v>
                </c:pt>
                <c:pt idx="11400">
                  <c:v>11401</c:v>
                </c:pt>
                <c:pt idx="11401">
                  <c:v>11402</c:v>
                </c:pt>
                <c:pt idx="11402">
                  <c:v>11403</c:v>
                </c:pt>
                <c:pt idx="11403">
                  <c:v>11404</c:v>
                </c:pt>
                <c:pt idx="11404">
                  <c:v>11405</c:v>
                </c:pt>
                <c:pt idx="11405">
                  <c:v>11406</c:v>
                </c:pt>
                <c:pt idx="11406">
                  <c:v>11407</c:v>
                </c:pt>
                <c:pt idx="11407">
                  <c:v>11408</c:v>
                </c:pt>
                <c:pt idx="11408">
                  <c:v>11409</c:v>
                </c:pt>
                <c:pt idx="11409">
                  <c:v>11410</c:v>
                </c:pt>
                <c:pt idx="11410">
                  <c:v>11411</c:v>
                </c:pt>
                <c:pt idx="11411">
                  <c:v>11412</c:v>
                </c:pt>
                <c:pt idx="11412">
                  <c:v>11413</c:v>
                </c:pt>
                <c:pt idx="11413">
                  <c:v>11414</c:v>
                </c:pt>
                <c:pt idx="11414">
                  <c:v>11415</c:v>
                </c:pt>
                <c:pt idx="11415">
                  <c:v>11416</c:v>
                </c:pt>
                <c:pt idx="11416">
                  <c:v>11417</c:v>
                </c:pt>
                <c:pt idx="11417">
                  <c:v>11418</c:v>
                </c:pt>
                <c:pt idx="11418">
                  <c:v>11419</c:v>
                </c:pt>
                <c:pt idx="11419">
                  <c:v>11420</c:v>
                </c:pt>
                <c:pt idx="11420">
                  <c:v>11421</c:v>
                </c:pt>
                <c:pt idx="11421">
                  <c:v>11422</c:v>
                </c:pt>
                <c:pt idx="11422">
                  <c:v>11423</c:v>
                </c:pt>
                <c:pt idx="11423">
                  <c:v>11424</c:v>
                </c:pt>
                <c:pt idx="11424">
                  <c:v>11425</c:v>
                </c:pt>
                <c:pt idx="11425">
                  <c:v>11426</c:v>
                </c:pt>
                <c:pt idx="11426">
                  <c:v>11427</c:v>
                </c:pt>
                <c:pt idx="11427">
                  <c:v>11428</c:v>
                </c:pt>
                <c:pt idx="11428">
                  <c:v>11429</c:v>
                </c:pt>
                <c:pt idx="11429">
                  <c:v>11430</c:v>
                </c:pt>
                <c:pt idx="11430">
                  <c:v>11431</c:v>
                </c:pt>
                <c:pt idx="11431">
                  <c:v>11432</c:v>
                </c:pt>
                <c:pt idx="11432">
                  <c:v>11433</c:v>
                </c:pt>
                <c:pt idx="11433">
                  <c:v>11434</c:v>
                </c:pt>
                <c:pt idx="11434">
                  <c:v>11435</c:v>
                </c:pt>
                <c:pt idx="11435">
                  <c:v>11436</c:v>
                </c:pt>
                <c:pt idx="11436">
                  <c:v>11437</c:v>
                </c:pt>
                <c:pt idx="11437">
                  <c:v>11438</c:v>
                </c:pt>
                <c:pt idx="11438">
                  <c:v>11439</c:v>
                </c:pt>
                <c:pt idx="11439">
                  <c:v>11440</c:v>
                </c:pt>
                <c:pt idx="11440">
                  <c:v>11441</c:v>
                </c:pt>
                <c:pt idx="11441">
                  <c:v>11442</c:v>
                </c:pt>
                <c:pt idx="11442">
                  <c:v>11443</c:v>
                </c:pt>
                <c:pt idx="11443">
                  <c:v>11444</c:v>
                </c:pt>
                <c:pt idx="11444">
                  <c:v>11445</c:v>
                </c:pt>
                <c:pt idx="11445">
                  <c:v>11446</c:v>
                </c:pt>
                <c:pt idx="11446">
                  <c:v>11447</c:v>
                </c:pt>
                <c:pt idx="11447">
                  <c:v>11448</c:v>
                </c:pt>
                <c:pt idx="11448">
                  <c:v>11449</c:v>
                </c:pt>
                <c:pt idx="11449">
                  <c:v>11450</c:v>
                </c:pt>
                <c:pt idx="11450">
                  <c:v>11451</c:v>
                </c:pt>
                <c:pt idx="11451">
                  <c:v>11452</c:v>
                </c:pt>
                <c:pt idx="11452">
                  <c:v>11453</c:v>
                </c:pt>
                <c:pt idx="11453">
                  <c:v>11454</c:v>
                </c:pt>
                <c:pt idx="11454">
                  <c:v>11455</c:v>
                </c:pt>
                <c:pt idx="11455">
                  <c:v>11456</c:v>
                </c:pt>
                <c:pt idx="11456">
                  <c:v>11457</c:v>
                </c:pt>
                <c:pt idx="11457">
                  <c:v>11458</c:v>
                </c:pt>
                <c:pt idx="11458">
                  <c:v>11459</c:v>
                </c:pt>
                <c:pt idx="11459">
                  <c:v>11460</c:v>
                </c:pt>
                <c:pt idx="11460">
                  <c:v>11461</c:v>
                </c:pt>
                <c:pt idx="11461">
                  <c:v>11462</c:v>
                </c:pt>
                <c:pt idx="11462">
                  <c:v>11463</c:v>
                </c:pt>
                <c:pt idx="11463">
                  <c:v>11464</c:v>
                </c:pt>
                <c:pt idx="11464">
                  <c:v>11465</c:v>
                </c:pt>
                <c:pt idx="11465">
                  <c:v>11466</c:v>
                </c:pt>
                <c:pt idx="11466">
                  <c:v>11467</c:v>
                </c:pt>
                <c:pt idx="11467">
                  <c:v>11468</c:v>
                </c:pt>
                <c:pt idx="11468">
                  <c:v>11469</c:v>
                </c:pt>
                <c:pt idx="11469">
                  <c:v>11470</c:v>
                </c:pt>
                <c:pt idx="11470">
                  <c:v>11471</c:v>
                </c:pt>
                <c:pt idx="11471">
                  <c:v>11472</c:v>
                </c:pt>
                <c:pt idx="11472">
                  <c:v>11473</c:v>
                </c:pt>
                <c:pt idx="11473">
                  <c:v>11474</c:v>
                </c:pt>
                <c:pt idx="11474">
                  <c:v>11475</c:v>
                </c:pt>
                <c:pt idx="11475">
                  <c:v>11476</c:v>
                </c:pt>
                <c:pt idx="11476">
                  <c:v>11477</c:v>
                </c:pt>
                <c:pt idx="11477">
                  <c:v>11478</c:v>
                </c:pt>
                <c:pt idx="11478">
                  <c:v>11479</c:v>
                </c:pt>
                <c:pt idx="11479">
                  <c:v>11480</c:v>
                </c:pt>
                <c:pt idx="11480">
                  <c:v>11481</c:v>
                </c:pt>
                <c:pt idx="11481">
                  <c:v>11482</c:v>
                </c:pt>
                <c:pt idx="11482">
                  <c:v>11483</c:v>
                </c:pt>
                <c:pt idx="11483">
                  <c:v>11484</c:v>
                </c:pt>
                <c:pt idx="11484">
                  <c:v>11485</c:v>
                </c:pt>
                <c:pt idx="11485">
                  <c:v>11486</c:v>
                </c:pt>
                <c:pt idx="11486">
                  <c:v>11487</c:v>
                </c:pt>
                <c:pt idx="11487">
                  <c:v>11488</c:v>
                </c:pt>
                <c:pt idx="11488">
                  <c:v>11489</c:v>
                </c:pt>
                <c:pt idx="11489">
                  <c:v>11490</c:v>
                </c:pt>
                <c:pt idx="11490">
                  <c:v>11491</c:v>
                </c:pt>
                <c:pt idx="11491">
                  <c:v>11492</c:v>
                </c:pt>
                <c:pt idx="11492">
                  <c:v>11493</c:v>
                </c:pt>
                <c:pt idx="11493">
                  <c:v>11494</c:v>
                </c:pt>
                <c:pt idx="11494">
                  <c:v>11495</c:v>
                </c:pt>
                <c:pt idx="11495">
                  <c:v>11496</c:v>
                </c:pt>
                <c:pt idx="11496">
                  <c:v>11497</c:v>
                </c:pt>
                <c:pt idx="11497">
                  <c:v>11498</c:v>
                </c:pt>
                <c:pt idx="11498">
                  <c:v>11499</c:v>
                </c:pt>
                <c:pt idx="11499">
                  <c:v>11500</c:v>
                </c:pt>
                <c:pt idx="11500">
                  <c:v>11501</c:v>
                </c:pt>
                <c:pt idx="11501">
                  <c:v>11502</c:v>
                </c:pt>
                <c:pt idx="11502">
                  <c:v>11503</c:v>
                </c:pt>
                <c:pt idx="11503">
                  <c:v>11504</c:v>
                </c:pt>
                <c:pt idx="11504">
                  <c:v>11505</c:v>
                </c:pt>
                <c:pt idx="11505">
                  <c:v>11506</c:v>
                </c:pt>
                <c:pt idx="11506">
                  <c:v>11507</c:v>
                </c:pt>
                <c:pt idx="11507">
                  <c:v>11508</c:v>
                </c:pt>
                <c:pt idx="11508">
                  <c:v>11509</c:v>
                </c:pt>
                <c:pt idx="11509">
                  <c:v>11510</c:v>
                </c:pt>
                <c:pt idx="11510">
                  <c:v>11511</c:v>
                </c:pt>
                <c:pt idx="11511">
                  <c:v>11512</c:v>
                </c:pt>
                <c:pt idx="11512">
                  <c:v>11513</c:v>
                </c:pt>
                <c:pt idx="11513">
                  <c:v>11514</c:v>
                </c:pt>
                <c:pt idx="11514">
                  <c:v>11515</c:v>
                </c:pt>
                <c:pt idx="11515">
                  <c:v>11516</c:v>
                </c:pt>
                <c:pt idx="11516">
                  <c:v>11517</c:v>
                </c:pt>
                <c:pt idx="11517">
                  <c:v>11518</c:v>
                </c:pt>
                <c:pt idx="11518">
                  <c:v>11519</c:v>
                </c:pt>
                <c:pt idx="11519">
                  <c:v>11520</c:v>
                </c:pt>
                <c:pt idx="11520">
                  <c:v>11521</c:v>
                </c:pt>
                <c:pt idx="11521">
                  <c:v>11522</c:v>
                </c:pt>
                <c:pt idx="11522">
                  <c:v>11523</c:v>
                </c:pt>
                <c:pt idx="11523">
                  <c:v>11524</c:v>
                </c:pt>
                <c:pt idx="11524">
                  <c:v>11525</c:v>
                </c:pt>
                <c:pt idx="11525">
                  <c:v>11526</c:v>
                </c:pt>
                <c:pt idx="11526">
                  <c:v>11527</c:v>
                </c:pt>
                <c:pt idx="11527">
                  <c:v>11528</c:v>
                </c:pt>
                <c:pt idx="11528">
                  <c:v>11529</c:v>
                </c:pt>
                <c:pt idx="11529">
                  <c:v>11530</c:v>
                </c:pt>
                <c:pt idx="11530">
                  <c:v>11531</c:v>
                </c:pt>
                <c:pt idx="11531">
                  <c:v>11532</c:v>
                </c:pt>
                <c:pt idx="11532">
                  <c:v>11533</c:v>
                </c:pt>
                <c:pt idx="11533">
                  <c:v>11534</c:v>
                </c:pt>
                <c:pt idx="11534">
                  <c:v>11535</c:v>
                </c:pt>
                <c:pt idx="11535">
                  <c:v>11536</c:v>
                </c:pt>
                <c:pt idx="11536">
                  <c:v>11537</c:v>
                </c:pt>
                <c:pt idx="11537">
                  <c:v>11538</c:v>
                </c:pt>
                <c:pt idx="11538">
                  <c:v>11539</c:v>
                </c:pt>
                <c:pt idx="11539">
                  <c:v>11540</c:v>
                </c:pt>
                <c:pt idx="11540">
                  <c:v>11541</c:v>
                </c:pt>
                <c:pt idx="11541">
                  <c:v>11542</c:v>
                </c:pt>
                <c:pt idx="11542">
                  <c:v>11543</c:v>
                </c:pt>
                <c:pt idx="11543">
                  <c:v>11544</c:v>
                </c:pt>
                <c:pt idx="11544">
                  <c:v>11545</c:v>
                </c:pt>
                <c:pt idx="11545">
                  <c:v>11546</c:v>
                </c:pt>
                <c:pt idx="11546">
                  <c:v>11547</c:v>
                </c:pt>
                <c:pt idx="11547">
                  <c:v>11548</c:v>
                </c:pt>
                <c:pt idx="11548">
                  <c:v>11549</c:v>
                </c:pt>
                <c:pt idx="11549">
                  <c:v>11550</c:v>
                </c:pt>
                <c:pt idx="11550">
                  <c:v>11551</c:v>
                </c:pt>
                <c:pt idx="11551">
                  <c:v>11552</c:v>
                </c:pt>
                <c:pt idx="11552">
                  <c:v>11553</c:v>
                </c:pt>
                <c:pt idx="11553">
                  <c:v>11554</c:v>
                </c:pt>
                <c:pt idx="11554">
                  <c:v>11555</c:v>
                </c:pt>
                <c:pt idx="11555">
                  <c:v>11556</c:v>
                </c:pt>
                <c:pt idx="11556">
                  <c:v>11557</c:v>
                </c:pt>
                <c:pt idx="11557">
                  <c:v>11558</c:v>
                </c:pt>
                <c:pt idx="11558">
                  <c:v>11559</c:v>
                </c:pt>
                <c:pt idx="11559">
                  <c:v>11560</c:v>
                </c:pt>
                <c:pt idx="11560">
                  <c:v>11561</c:v>
                </c:pt>
                <c:pt idx="11561">
                  <c:v>11562</c:v>
                </c:pt>
                <c:pt idx="11562">
                  <c:v>11563</c:v>
                </c:pt>
                <c:pt idx="11563">
                  <c:v>11564</c:v>
                </c:pt>
                <c:pt idx="11564">
                  <c:v>11565</c:v>
                </c:pt>
                <c:pt idx="11565">
                  <c:v>11566</c:v>
                </c:pt>
                <c:pt idx="11566">
                  <c:v>11567</c:v>
                </c:pt>
                <c:pt idx="11567">
                  <c:v>11568</c:v>
                </c:pt>
                <c:pt idx="11568">
                  <c:v>11569</c:v>
                </c:pt>
                <c:pt idx="11569">
                  <c:v>11570</c:v>
                </c:pt>
                <c:pt idx="11570">
                  <c:v>11571</c:v>
                </c:pt>
                <c:pt idx="11571">
                  <c:v>11572</c:v>
                </c:pt>
                <c:pt idx="11572">
                  <c:v>11573</c:v>
                </c:pt>
                <c:pt idx="11573">
                  <c:v>11574</c:v>
                </c:pt>
                <c:pt idx="11574">
                  <c:v>11575</c:v>
                </c:pt>
                <c:pt idx="11575">
                  <c:v>11576</c:v>
                </c:pt>
                <c:pt idx="11576">
                  <c:v>11577</c:v>
                </c:pt>
                <c:pt idx="11577">
                  <c:v>11578</c:v>
                </c:pt>
                <c:pt idx="11578">
                  <c:v>11579</c:v>
                </c:pt>
                <c:pt idx="11579">
                  <c:v>11580</c:v>
                </c:pt>
                <c:pt idx="11580">
                  <c:v>11581</c:v>
                </c:pt>
                <c:pt idx="11581">
                  <c:v>11582</c:v>
                </c:pt>
                <c:pt idx="11582">
                  <c:v>11583</c:v>
                </c:pt>
                <c:pt idx="11583">
                  <c:v>11584</c:v>
                </c:pt>
                <c:pt idx="11584">
                  <c:v>11585</c:v>
                </c:pt>
                <c:pt idx="11585">
                  <c:v>11586</c:v>
                </c:pt>
                <c:pt idx="11586">
                  <c:v>11587</c:v>
                </c:pt>
                <c:pt idx="11587">
                  <c:v>11588</c:v>
                </c:pt>
                <c:pt idx="11588">
                  <c:v>11589</c:v>
                </c:pt>
                <c:pt idx="11589">
                  <c:v>11590</c:v>
                </c:pt>
                <c:pt idx="11590">
                  <c:v>11591</c:v>
                </c:pt>
                <c:pt idx="11591">
                  <c:v>11592</c:v>
                </c:pt>
                <c:pt idx="11592">
                  <c:v>11593</c:v>
                </c:pt>
                <c:pt idx="11593">
                  <c:v>11594</c:v>
                </c:pt>
                <c:pt idx="11594">
                  <c:v>11595</c:v>
                </c:pt>
                <c:pt idx="11595">
                  <c:v>11596</c:v>
                </c:pt>
                <c:pt idx="11596">
                  <c:v>11597</c:v>
                </c:pt>
                <c:pt idx="11597">
                  <c:v>11598</c:v>
                </c:pt>
                <c:pt idx="11598">
                  <c:v>11599</c:v>
                </c:pt>
                <c:pt idx="11599">
                  <c:v>11600</c:v>
                </c:pt>
                <c:pt idx="11600">
                  <c:v>11601</c:v>
                </c:pt>
                <c:pt idx="11601">
                  <c:v>11602</c:v>
                </c:pt>
                <c:pt idx="11602">
                  <c:v>11603</c:v>
                </c:pt>
                <c:pt idx="11603">
                  <c:v>11604</c:v>
                </c:pt>
                <c:pt idx="11604">
                  <c:v>11605</c:v>
                </c:pt>
                <c:pt idx="11605">
                  <c:v>11606</c:v>
                </c:pt>
                <c:pt idx="11606">
                  <c:v>11607</c:v>
                </c:pt>
                <c:pt idx="11607">
                  <c:v>11608</c:v>
                </c:pt>
                <c:pt idx="11608">
                  <c:v>11609</c:v>
                </c:pt>
                <c:pt idx="11609">
                  <c:v>11610</c:v>
                </c:pt>
                <c:pt idx="11610">
                  <c:v>11611</c:v>
                </c:pt>
                <c:pt idx="11611">
                  <c:v>11612</c:v>
                </c:pt>
                <c:pt idx="11612">
                  <c:v>11613</c:v>
                </c:pt>
                <c:pt idx="11613">
                  <c:v>11614</c:v>
                </c:pt>
                <c:pt idx="11614">
                  <c:v>11615</c:v>
                </c:pt>
                <c:pt idx="11615">
                  <c:v>11616</c:v>
                </c:pt>
                <c:pt idx="11616">
                  <c:v>11617</c:v>
                </c:pt>
                <c:pt idx="11617">
                  <c:v>11618</c:v>
                </c:pt>
                <c:pt idx="11618">
                  <c:v>11619</c:v>
                </c:pt>
                <c:pt idx="11619">
                  <c:v>11620</c:v>
                </c:pt>
                <c:pt idx="11620">
                  <c:v>11621</c:v>
                </c:pt>
                <c:pt idx="11621">
                  <c:v>11622</c:v>
                </c:pt>
                <c:pt idx="11622">
                  <c:v>11623</c:v>
                </c:pt>
                <c:pt idx="11623">
                  <c:v>11624</c:v>
                </c:pt>
                <c:pt idx="11624">
                  <c:v>11625</c:v>
                </c:pt>
                <c:pt idx="11625">
                  <c:v>11626</c:v>
                </c:pt>
                <c:pt idx="11626">
                  <c:v>11627</c:v>
                </c:pt>
                <c:pt idx="11627">
                  <c:v>11628</c:v>
                </c:pt>
                <c:pt idx="11628">
                  <c:v>11629</c:v>
                </c:pt>
                <c:pt idx="11629">
                  <c:v>11630</c:v>
                </c:pt>
                <c:pt idx="11630">
                  <c:v>11631</c:v>
                </c:pt>
                <c:pt idx="11631">
                  <c:v>11632</c:v>
                </c:pt>
                <c:pt idx="11632">
                  <c:v>11633</c:v>
                </c:pt>
                <c:pt idx="11633">
                  <c:v>11634</c:v>
                </c:pt>
                <c:pt idx="11634">
                  <c:v>11635</c:v>
                </c:pt>
                <c:pt idx="11635">
                  <c:v>11636</c:v>
                </c:pt>
                <c:pt idx="11636">
                  <c:v>11637</c:v>
                </c:pt>
                <c:pt idx="11637">
                  <c:v>11638</c:v>
                </c:pt>
                <c:pt idx="11638">
                  <c:v>11639</c:v>
                </c:pt>
                <c:pt idx="11639">
                  <c:v>11640</c:v>
                </c:pt>
                <c:pt idx="11640">
                  <c:v>11641</c:v>
                </c:pt>
                <c:pt idx="11641">
                  <c:v>11642</c:v>
                </c:pt>
                <c:pt idx="11642">
                  <c:v>11643</c:v>
                </c:pt>
                <c:pt idx="11643">
                  <c:v>11644</c:v>
                </c:pt>
                <c:pt idx="11644">
                  <c:v>11645</c:v>
                </c:pt>
                <c:pt idx="11645">
                  <c:v>11646</c:v>
                </c:pt>
                <c:pt idx="11646">
                  <c:v>11647</c:v>
                </c:pt>
                <c:pt idx="11647">
                  <c:v>11648</c:v>
                </c:pt>
                <c:pt idx="11648">
                  <c:v>11649</c:v>
                </c:pt>
                <c:pt idx="11649">
                  <c:v>11650</c:v>
                </c:pt>
                <c:pt idx="11650">
                  <c:v>11651</c:v>
                </c:pt>
                <c:pt idx="11651">
                  <c:v>11652</c:v>
                </c:pt>
                <c:pt idx="11652">
                  <c:v>11653</c:v>
                </c:pt>
                <c:pt idx="11653">
                  <c:v>11654</c:v>
                </c:pt>
                <c:pt idx="11654">
                  <c:v>11655</c:v>
                </c:pt>
                <c:pt idx="11655">
                  <c:v>11656</c:v>
                </c:pt>
                <c:pt idx="11656">
                  <c:v>11657</c:v>
                </c:pt>
                <c:pt idx="11657">
                  <c:v>11658</c:v>
                </c:pt>
                <c:pt idx="11658">
                  <c:v>11659</c:v>
                </c:pt>
                <c:pt idx="11659">
                  <c:v>11660</c:v>
                </c:pt>
                <c:pt idx="11660">
                  <c:v>11661</c:v>
                </c:pt>
                <c:pt idx="11661">
                  <c:v>11662</c:v>
                </c:pt>
                <c:pt idx="11662">
                  <c:v>11663</c:v>
                </c:pt>
                <c:pt idx="11663">
                  <c:v>11664</c:v>
                </c:pt>
                <c:pt idx="11664">
                  <c:v>11665</c:v>
                </c:pt>
                <c:pt idx="11665">
                  <c:v>11666</c:v>
                </c:pt>
                <c:pt idx="11666">
                  <c:v>11667</c:v>
                </c:pt>
                <c:pt idx="11667">
                  <c:v>11668</c:v>
                </c:pt>
                <c:pt idx="11668">
                  <c:v>11669</c:v>
                </c:pt>
                <c:pt idx="11669">
                  <c:v>11670</c:v>
                </c:pt>
                <c:pt idx="11670">
                  <c:v>11671</c:v>
                </c:pt>
                <c:pt idx="11671">
                  <c:v>11672</c:v>
                </c:pt>
                <c:pt idx="11672">
                  <c:v>11673</c:v>
                </c:pt>
                <c:pt idx="11673">
                  <c:v>11674</c:v>
                </c:pt>
                <c:pt idx="11674">
                  <c:v>11675</c:v>
                </c:pt>
                <c:pt idx="11675">
                  <c:v>11676</c:v>
                </c:pt>
                <c:pt idx="11676">
                  <c:v>11677</c:v>
                </c:pt>
                <c:pt idx="11677">
                  <c:v>11678</c:v>
                </c:pt>
                <c:pt idx="11678">
                  <c:v>11679</c:v>
                </c:pt>
                <c:pt idx="11679">
                  <c:v>11680</c:v>
                </c:pt>
                <c:pt idx="11680">
                  <c:v>11681</c:v>
                </c:pt>
                <c:pt idx="11681">
                  <c:v>11682</c:v>
                </c:pt>
                <c:pt idx="11682">
                  <c:v>11683</c:v>
                </c:pt>
                <c:pt idx="11683">
                  <c:v>11684</c:v>
                </c:pt>
                <c:pt idx="11684">
                  <c:v>11685</c:v>
                </c:pt>
                <c:pt idx="11685">
                  <c:v>11686</c:v>
                </c:pt>
                <c:pt idx="11686">
                  <c:v>11687</c:v>
                </c:pt>
                <c:pt idx="11687">
                  <c:v>11688</c:v>
                </c:pt>
                <c:pt idx="11688">
                  <c:v>11689</c:v>
                </c:pt>
                <c:pt idx="11689">
                  <c:v>11690</c:v>
                </c:pt>
                <c:pt idx="11690">
                  <c:v>11691</c:v>
                </c:pt>
                <c:pt idx="11691">
                  <c:v>11692</c:v>
                </c:pt>
                <c:pt idx="11692">
                  <c:v>11693</c:v>
                </c:pt>
                <c:pt idx="11693">
                  <c:v>11694</c:v>
                </c:pt>
                <c:pt idx="11694">
                  <c:v>11695</c:v>
                </c:pt>
                <c:pt idx="11695">
                  <c:v>11696</c:v>
                </c:pt>
                <c:pt idx="11696">
                  <c:v>11697</c:v>
                </c:pt>
                <c:pt idx="11697">
                  <c:v>11698</c:v>
                </c:pt>
                <c:pt idx="11698">
                  <c:v>11699</c:v>
                </c:pt>
                <c:pt idx="11699">
                  <c:v>11700</c:v>
                </c:pt>
                <c:pt idx="11700">
                  <c:v>11701</c:v>
                </c:pt>
                <c:pt idx="11701">
                  <c:v>11702</c:v>
                </c:pt>
                <c:pt idx="11702">
                  <c:v>11703</c:v>
                </c:pt>
                <c:pt idx="11703">
                  <c:v>11704</c:v>
                </c:pt>
                <c:pt idx="11704">
                  <c:v>11705</c:v>
                </c:pt>
                <c:pt idx="11705">
                  <c:v>11706</c:v>
                </c:pt>
                <c:pt idx="11706">
                  <c:v>11707</c:v>
                </c:pt>
                <c:pt idx="11707">
                  <c:v>11708</c:v>
                </c:pt>
                <c:pt idx="11708">
                  <c:v>11709</c:v>
                </c:pt>
                <c:pt idx="11709">
                  <c:v>11710</c:v>
                </c:pt>
                <c:pt idx="11710">
                  <c:v>11711</c:v>
                </c:pt>
                <c:pt idx="11711">
                  <c:v>11712</c:v>
                </c:pt>
                <c:pt idx="11712">
                  <c:v>11713</c:v>
                </c:pt>
                <c:pt idx="11713">
                  <c:v>11714</c:v>
                </c:pt>
                <c:pt idx="11714">
                  <c:v>11715</c:v>
                </c:pt>
                <c:pt idx="11715">
                  <c:v>11716</c:v>
                </c:pt>
                <c:pt idx="11716">
                  <c:v>11717</c:v>
                </c:pt>
                <c:pt idx="11717">
                  <c:v>11718</c:v>
                </c:pt>
                <c:pt idx="11718">
                  <c:v>11719</c:v>
                </c:pt>
                <c:pt idx="11719">
                  <c:v>11720</c:v>
                </c:pt>
                <c:pt idx="11720">
                  <c:v>11721</c:v>
                </c:pt>
                <c:pt idx="11721">
                  <c:v>11722</c:v>
                </c:pt>
                <c:pt idx="11722">
                  <c:v>11723</c:v>
                </c:pt>
                <c:pt idx="11723">
                  <c:v>11724</c:v>
                </c:pt>
                <c:pt idx="11724">
                  <c:v>11725</c:v>
                </c:pt>
                <c:pt idx="11725">
                  <c:v>11726</c:v>
                </c:pt>
                <c:pt idx="11726">
                  <c:v>11727</c:v>
                </c:pt>
                <c:pt idx="11727">
                  <c:v>11728</c:v>
                </c:pt>
                <c:pt idx="11728">
                  <c:v>11729</c:v>
                </c:pt>
                <c:pt idx="11729">
                  <c:v>11730</c:v>
                </c:pt>
                <c:pt idx="11730">
                  <c:v>11731</c:v>
                </c:pt>
                <c:pt idx="11731">
                  <c:v>11732</c:v>
                </c:pt>
                <c:pt idx="11732">
                  <c:v>11733</c:v>
                </c:pt>
                <c:pt idx="11733">
                  <c:v>11734</c:v>
                </c:pt>
                <c:pt idx="11734">
                  <c:v>11735</c:v>
                </c:pt>
                <c:pt idx="11735">
                  <c:v>11736</c:v>
                </c:pt>
                <c:pt idx="11736">
                  <c:v>11737</c:v>
                </c:pt>
                <c:pt idx="11737">
                  <c:v>11738</c:v>
                </c:pt>
                <c:pt idx="11738">
                  <c:v>11739</c:v>
                </c:pt>
                <c:pt idx="11739">
                  <c:v>11740</c:v>
                </c:pt>
                <c:pt idx="11740">
                  <c:v>11741</c:v>
                </c:pt>
                <c:pt idx="11741">
                  <c:v>11742</c:v>
                </c:pt>
                <c:pt idx="11742">
                  <c:v>11743</c:v>
                </c:pt>
                <c:pt idx="11743">
                  <c:v>11744</c:v>
                </c:pt>
                <c:pt idx="11744">
                  <c:v>11745</c:v>
                </c:pt>
                <c:pt idx="11745">
                  <c:v>11746</c:v>
                </c:pt>
                <c:pt idx="11746">
                  <c:v>11747</c:v>
                </c:pt>
                <c:pt idx="11747">
                  <c:v>11748</c:v>
                </c:pt>
                <c:pt idx="11748">
                  <c:v>11749</c:v>
                </c:pt>
                <c:pt idx="11749">
                  <c:v>11750</c:v>
                </c:pt>
                <c:pt idx="11750">
                  <c:v>11751</c:v>
                </c:pt>
                <c:pt idx="11751">
                  <c:v>11752</c:v>
                </c:pt>
                <c:pt idx="11752">
                  <c:v>11753</c:v>
                </c:pt>
                <c:pt idx="11753">
                  <c:v>11754</c:v>
                </c:pt>
                <c:pt idx="11754">
                  <c:v>11755</c:v>
                </c:pt>
                <c:pt idx="11755">
                  <c:v>11756</c:v>
                </c:pt>
                <c:pt idx="11756">
                  <c:v>11757</c:v>
                </c:pt>
                <c:pt idx="11757">
                  <c:v>11758</c:v>
                </c:pt>
                <c:pt idx="11758">
                  <c:v>11759</c:v>
                </c:pt>
                <c:pt idx="11759">
                  <c:v>11760</c:v>
                </c:pt>
                <c:pt idx="11760">
                  <c:v>11761</c:v>
                </c:pt>
                <c:pt idx="11761">
                  <c:v>11762</c:v>
                </c:pt>
                <c:pt idx="11762">
                  <c:v>11763</c:v>
                </c:pt>
                <c:pt idx="11763">
                  <c:v>11764</c:v>
                </c:pt>
                <c:pt idx="11764">
                  <c:v>11765</c:v>
                </c:pt>
                <c:pt idx="11765">
                  <c:v>11766</c:v>
                </c:pt>
                <c:pt idx="11766">
                  <c:v>11767</c:v>
                </c:pt>
                <c:pt idx="11767">
                  <c:v>11768</c:v>
                </c:pt>
                <c:pt idx="11768">
                  <c:v>11769</c:v>
                </c:pt>
                <c:pt idx="11769">
                  <c:v>11770</c:v>
                </c:pt>
                <c:pt idx="11770">
                  <c:v>11771</c:v>
                </c:pt>
                <c:pt idx="11771">
                  <c:v>11772</c:v>
                </c:pt>
                <c:pt idx="11772">
                  <c:v>11773</c:v>
                </c:pt>
                <c:pt idx="11773">
                  <c:v>11774</c:v>
                </c:pt>
                <c:pt idx="11774">
                  <c:v>11775</c:v>
                </c:pt>
                <c:pt idx="11775">
                  <c:v>11776</c:v>
                </c:pt>
                <c:pt idx="11776">
                  <c:v>11777</c:v>
                </c:pt>
                <c:pt idx="11777">
                  <c:v>11778</c:v>
                </c:pt>
                <c:pt idx="11778">
                  <c:v>11779</c:v>
                </c:pt>
                <c:pt idx="11779">
                  <c:v>11780</c:v>
                </c:pt>
                <c:pt idx="11780">
                  <c:v>11781</c:v>
                </c:pt>
                <c:pt idx="11781">
                  <c:v>11782</c:v>
                </c:pt>
                <c:pt idx="11782">
                  <c:v>11783</c:v>
                </c:pt>
                <c:pt idx="11783">
                  <c:v>11784</c:v>
                </c:pt>
                <c:pt idx="11784">
                  <c:v>11785</c:v>
                </c:pt>
                <c:pt idx="11785">
                  <c:v>11786</c:v>
                </c:pt>
                <c:pt idx="11786">
                  <c:v>11787</c:v>
                </c:pt>
                <c:pt idx="11787">
                  <c:v>11788</c:v>
                </c:pt>
                <c:pt idx="11788">
                  <c:v>11789</c:v>
                </c:pt>
                <c:pt idx="11789">
                  <c:v>11790</c:v>
                </c:pt>
                <c:pt idx="11790">
                  <c:v>11791</c:v>
                </c:pt>
                <c:pt idx="11791">
                  <c:v>11792</c:v>
                </c:pt>
                <c:pt idx="11792">
                  <c:v>11793</c:v>
                </c:pt>
                <c:pt idx="11793">
                  <c:v>11794</c:v>
                </c:pt>
                <c:pt idx="11794">
                  <c:v>11795</c:v>
                </c:pt>
                <c:pt idx="11795">
                  <c:v>11796</c:v>
                </c:pt>
                <c:pt idx="11796">
                  <c:v>11797</c:v>
                </c:pt>
                <c:pt idx="11797">
                  <c:v>11798</c:v>
                </c:pt>
                <c:pt idx="11798">
                  <c:v>11799</c:v>
                </c:pt>
                <c:pt idx="11799">
                  <c:v>11800</c:v>
                </c:pt>
                <c:pt idx="11800">
                  <c:v>11801</c:v>
                </c:pt>
                <c:pt idx="11801">
                  <c:v>11802</c:v>
                </c:pt>
                <c:pt idx="11802">
                  <c:v>11803</c:v>
                </c:pt>
                <c:pt idx="11803">
                  <c:v>11804</c:v>
                </c:pt>
                <c:pt idx="11804">
                  <c:v>11805</c:v>
                </c:pt>
                <c:pt idx="11805">
                  <c:v>11806</c:v>
                </c:pt>
                <c:pt idx="11806">
                  <c:v>11807</c:v>
                </c:pt>
                <c:pt idx="11807">
                  <c:v>11808</c:v>
                </c:pt>
                <c:pt idx="11808">
                  <c:v>11809</c:v>
                </c:pt>
                <c:pt idx="11809">
                  <c:v>11810</c:v>
                </c:pt>
                <c:pt idx="11810">
                  <c:v>11811</c:v>
                </c:pt>
                <c:pt idx="11811">
                  <c:v>11812</c:v>
                </c:pt>
                <c:pt idx="11812">
                  <c:v>11813</c:v>
                </c:pt>
                <c:pt idx="11813">
                  <c:v>11814</c:v>
                </c:pt>
                <c:pt idx="11814">
                  <c:v>11815</c:v>
                </c:pt>
                <c:pt idx="11815">
                  <c:v>11816</c:v>
                </c:pt>
                <c:pt idx="11816">
                  <c:v>11817</c:v>
                </c:pt>
                <c:pt idx="11817">
                  <c:v>11818</c:v>
                </c:pt>
                <c:pt idx="11818">
                  <c:v>11819</c:v>
                </c:pt>
                <c:pt idx="11819">
                  <c:v>11820</c:v>
                </c:pt>
                <c:pt idx="11820">
                  <c:v>11821</c:v>
                </c:pt>
                <c:pt idx="11821">
                  <c:v>11822</c:v>
                </c:pt>
                <c:pt idx="11822">
                  <c:v>11823</c:v>
                </c:pt>
                <c:pt idx="11823">
                  <c:v>11824</c:v>
                </c:pt>
                <c:pt idx="11824">
                  <c:v>11825</c:v>
                </c:pt>
                <c:pt idx="11825">
                  <c:v>11826</c:v>
                </c:pt>
                <c:pt idx="11826">
                  <c:v>11827</c:v>
                </c:pt>
                <c:pt idx="11827">
                  <c:v>11828</c:v>
                </c:pt>
                <c:pt idx="11828">
                  <c:v>11829</c:v>
                </c:pt>
                <c:pt idx="11829">
                  <c:v>11830</c:v>
                </c:pt>
                <c:pt idx="11830">
                  <c:v>11831</c:v>
                </c:pt>
                <c:pt idx="11831">
                  <c:v>11832</c:v>
                </c:pt>
                <c:pt idx="11832">
                  <c:v>11833</c:v>
                </c:pt>
                <c:pt idx="11833">
                  <c:v>11834</c:v>
                </c:pt>
                <c:pt idx="11834">
                  <c:v>11835</c:v>
                </c:pt>
                <c:pt idx="11835">
                  <c:v>11836</c:v>
                </c:pt>
                <c:pt idx="11836">
                  <c:v>11837</c:v>
                </c:pt>
                <c:pt idx="11837">
                  <c:v>11838</c:v>
                </c:pt>
                <c:pt idx="11838">
                  <c:v>11839</c:v>
                </c:pt>
                <c:pt idx="11839">
                  <c:v>11840</c:v>
                </c:pt>
                <c:pt idx="11840">
                  <c:v>11841</c:v>
                </c:pt>
                <c:pt idx="11841">
                  <c:v>11842</c:v>
                </c:pt>
                <c:pt idx="11842">
                  <c:v>11843</c:v>
                </c:pt>
                <c:pt idx="11843">
                  <c:v>11844</c:v>
                </c:pt>
                <c:pt idx="11844">
                  <c:v>11845</c:v>
                </c:pt>
                <c:pt idx="11845">
                  <c:v>11846</c:v>
                </c:pt>
                <c:pt idx="11846">
                  <c:v>11847</c:v>
                </c:pt>
                <c:pt idx="11847">
                  <c:v>11848</c:v>
                </c:pt>
                <c:pt idx="11848">
                  <c:v>11849</c:v>
                </c:pt>
                <c:pt idx="11849">
                  <c:v>11850</c:v>
                </c:pt>
                <c:pt idx="11850">
                  <c:v>11851</c:v>
                </c:pt>
                <c:pt idx="11851">
                  <c:v>11852</c:v>
                </c:pt>
                <c:pt idx="11852">
                  <c:v>11853</c:v>
                </c:pt>
                <c:pt idx="11853">
                  <c:v>11854</c:v>
                </c:pt>
                <c:pt idx="11854">
                  <c:v>11855</c:v>
                </c:pt>
                <c:pt idx="11855">
                  <c:v>11856</c:v>
                </c:pt>
                <c:pt idx="11856">
                  <c:v>11857</c:v>
                </c:pt>
                <c:pt idx="11857">
                  <c:v>11858</c:v>
                </c:pt>
                <c:pt idx="11858">
                  <c:v>11859</c:v>
                </c:pt>
                <c:pt idx="11859">
                  <c:v>11860</c:v>
                </c:pt>
                <c:pt idx="11860">
                  <c:v>11861</c:v>
                </c:pt>
                <c:pt idx="11861">
                  <c:v>11862</c:v>
                </c:pt>
                <c:pt idx="11862">
                  <c:v>11863</c:v>
                </c:pt>
                <c:pt idx="11863">
                  <c:v>11864</c:v>
                </c:pt>
                <c:pt idx="11864">
                  <c:v>11865</c:v>
                </c:pt>
                <c:pt idx="11865">
                  <c:v>11866</c:v>
                </c:pt>
                <c:pt idx="11866">
                  <c:v>11867</c:v>
                </c:pt>
                <c:pt idx="11867">
                  <c:v>11868</c:v>
                </c:pt>
                <c:pt idx="11868">
                  <c:v>11869</c:v>
                </c:pt>
                <c:pt idx="11869">
                  <c:v>11870</c:v>
                </c:pt>
                <c:pt idx="11870">
                  <c:v>11871</c:v>
                </c:pt>
                <c:pt idx="11871">
                  <c:v>11872</c:v>
                </c:pt>
                <c:pt idx="11872">
                  <c:v>11873</c:v>
                </c:pt>
                <c:pt idx="11873">
                  <c:v>11874</c:v>
                </c:pt>
                <c:pt idx="11874">
                  <c:v>11875</c:v>
                </c:pt>
                <c:pt idx="11875">
                  <c:v>11876</c:v>
                </c:pt>
                <c:pt idx="11876">
                  <c:v>11877</c:v>
                </c:pt>
                <c:pt idx="11877">
                  <c:v>11878</c:v>
                </c:pt>
                <c:pt idx="11878">
                  <c:v>11879</c:v>
                </c:pt>
                <c:pt idx="11879">
                  <c:v>11880</c:v>
                </c:pt>
                <c:pt idx="11880">
                  <c:v>11881</c:v>
                </c:pt>
                <c:pt idx="11881">
                  <c:v>11882</c:v>
                </c:pt>
                <c:pt idx="11882">
                  <c:v>11883</c:v>
                </c:pt>
                <c:pt idx="11883">
                  <c:v>11884</c:v>
                </c:pt>
                <c:pt idx="11884">
                  <c:v>11885</c:v>
                </c:pt>
                <c:pt idx="11885">
                  <c:v>11886</c:v>
                </c:pt>
                <c:pt idx="11886">
                  <c:v>11887</c:v>
                </c:pt>
                <c:pt idx="11887">
                  <c:v>11888</c:v>
                </c:pt>
                <c:pt idx="11888">
                  <c:v>11889</c:v>
                </c:pt>
                <c:pt idx="11889">
                  <c:v>11890</c:v>
                </c:pt>
                <c:pt idx="11890">
                  <c:v>11891</c:v>
                </c:pt>
                <c:pt idx="11891">
                  <c:v>11892</c:v>
                </c:pt>
                <c:pt idx="11892">
                  <c:v>11893</c:v>
                </c:pt>
                <c:pt idx="11893">
                  <c:v>11894</c:v>
                </c:pt>
                <c:pt idx="11894">
                  <c:v>11895</c:v>
                </c:pt>
                <c:pt idx="11895">
                  <c:v>11896</c:v>
                </c:pt>
                <c:pt idx="11896">
                  <c:v>11897</c:v>
                </c:pt>
                <c:pt idx="11897">
                  <c:v>11898</c:v>
                </c:pt>
                <c:pt idx="11898">
                  <c:v>11899</c:v>
                </c:pt>
                <c:pt idx="11899">
                  <c:v>11900</c:v>
                </c:pt>
                <c:pt idx="11900">
                  <c:v>11901</c:v>
                </c:pt>
                <c:pt idx="11901">
                  <c:v>11902</c:v>
                </c:pt>
                <c:pt idx="11902">
                  <c:v>11903</c:v>
                </c:pt>
                <c:pt idx="11903">
                  <c:v>11904</c:v>
                </c:pt>
                <c:pt idx="11904">
                  <c:v>11905</c:v>
                </c:pt>
                <c:pt idx="11905">
                  <c:v>11906</c:v>
                </c:pt>
                <c:pt idx="11906">
                  <c:v>11907</c:v>
                </c:pt>
                <c:pt idx="11907">
                  <c:v>11908</c:v>
                </c:pt>
                <c:pt idx="11908">
                  <c:v>11909</c:v>
                </c:pt>
                <c:pt idx="11909">
                  <c:v>11910</c:v>
                </c:pt>
                <c:pt idx="11910">
                  <c:v>11911</c:v>
                </c:pt>
                <c:pt idx="11911">
                  <c:v>11912</c:v>
                </c:pt>
                <c:pt idx="11912">
                  <c:v>11913</c:v>
                </c:pt>
                <c:pt idx="11913">
                  <c:v>11914</c:v>
                </c:pt>
                <c:pt idx="11914">
                  <c:v>11915</c:v>
                </c:pt>
                <c:pt idx="11915">
                  <c:v>11916</c:v>
                </c:pt>
                <c:pt idx="11916">
                  <c:v>11917</c:v>
                </c:pt>
                <c:pt idx="11917">
                  <c:v>11918</c:v>
                </c:pt>
                <c:pt idx="11918">
                  <c:v>11919</c:v>
                </c:pt>
                <c:pt idx="11919">
                  <c:v>11920</c:v>
                </c:pt>
                <c:pt idx="11920">
                  <c:v>11921</c:v>
                </c:pt>
                <c:pt idx="11921">
                  <c:v>11922</c:v>
                </c:pt>
                <c:pt idx="11922">
                  <c:v>11923</c:v>
                </c:pt>
                <c:pt idx="11923">
                  <c:v>11924</c:v>
                </c:pt>
                <c:pt idx="11924">
                  <c:v>11925</c:v>
                </c:pt>
                <c:pt idx="11925">
                  <c:v>11926</c:v>
                </c:pt>
                <c:pt idx="11926">
                  <c:v>11927</c:v>
                </c:pt>
                <c:pt idx="11927">
                  <c:v>11928</c:v>
                </c:pt>
                <c:pt idx="11928">
                  <c:v>11929</c:v>
                </c:pt>
                <c:pt idx="11929">
                  <c:v>11930</c:v>
                </c:pt>
                <c:pt idx="11930">
                  <c:v>11931</c:v>
                </c:pt>
                <c:pt idx="11931">
                  <c:v>11932</c:v>
                </c:pt>
                <c:pt idx="11932">
                  <c:v>11933</c:v>
                </c:pt>
                <c:pt idx="11933">
                  <c:v>11934</c:v>
                </c:pt>
                <c:pt idx="11934">
                  <c:v>11935</c:v>
                </c:pt>
                <c:pt idx="11935">
                  <c:v>11936</c:v>
                </c:pt>
                <c:pt idx="11936">
                  <c:v>11937</c:v>
                </c:pt>
                <c:pt idx="11937">
                  <c:v>11938</c:v>
                </c:pt>
                <c:pt idx="11938">
                  <c:v>11939</c:v>
                </c:pt>
                <c:pt idx="11939">
                  <c:v>11940</c:v>
                </c:pt>
                <c:pt idx="11940">
                  <c:v>11941</c:v>
                </c:pt>
                <c:pt idx="11941">
                  <c:v>11942</c:v>
                </c:pt>
                <c:pt idx="11942">
                  <c:v>11943</c:v>
                </c:pt>
                <c:pt idx="11943">
                  <c:v>11944</c:v>
                </c:pt>
                <c:pt idx="11944">
                  <c:v>11945</c:v>
                </c:pt>
                <c:pt idx="11945">
                  <c:v>11946</c:v>
                </c:pt>
                <c:pt idx="11946">
                  <c:v>11947</c:v>
                </c:pt>
                <c:pt idx="11947">
                  <c:v>11948</c:v>
                </c:pt>
                <c:pt idx="11948">
                  <c:v>11949</c:v>
                </c:pt>
                <c:pt idx="11949">
                  <c:v>11950</c:v>
                </c:pt>
                <c:pt idx="11950">
                  <c:v>11951</c:v>
                </c:pt>
                <c:pt idx="11951">
                  <c:v>11952</c:v>
                </c:pt>
                <c:pt idx="11952">
                  <c:v>11953</c:v>
                </c:pt>
                <c:pt idx="11953">
                  <c:v>11954</c:v>
                </c:pt>
                <c:pt idx="11954">
                  <c:v>11955</c:v>
                </c:pt>
                <c:pt idx="11955">
                  <c:v>11956</c:v>
                </c:pt>
                <c:pt idx="11956">
                  <c:v>11957</c:v>
                </c:pt>
                <c:pt idx="11957">
                  <c:v>11958</c:v>
                </c:pt>
                <c:pt idx="11958">
                  <c:v>11959</c:v>
                </c:pt>
                <c:pt idx="11959">
                  <c:v>11960</c:v>
                </c:pt>
                <c:pt idx="11960">
                  <c:v>11961</c:v>
                </c:pt>
                <c:pt idx="11961">
                  <c:v>11962</c:v>
                </c:pt>
                <c:pt idx="11962">
                  <c:v>11963</c:v>
                </c:pt>
                <c:pt idx="11963">
                  <c:v>11964</c:v>
                </c:pt>
                <c:pt idx="11964">
                  <c:v>11965</c:v>
                </c:pt>
                <c:pt idx="11965">
                  <c:v>11966</c:v>
                </c:pt>
                <c:pt idx="11966">
                  <c:v>11967</c:v>
                </c:pt>
                <c:pt idx="11967">
                  <c:v>11968</c:v>
                </c:pt>
                <c:pt idx="11968">
                  <c:v>11969</c:v>
                </c:pt>
                <c:pt idx="11969">
                  <c:v>11970</c:v>
                </c:pt>
                <c:pt idx="11970">
                  <c:v>11971</c:v>
                </c:pt>
                <c:pt idx="11971">
                  <c:v>11972</c:v>
                </c:pt>
                <c:pt idx="11972">
                  <c:v>11973</c:v>
                </c:pt>
                <c:pt idx="11973">
                  <c:v>11974</c:v>
                </c:pt>
                <c:pt idx="11974">
                  <c:v>11975</c:v>
                </c:pt>
                <c:pt idx="11975">
                  <c:v>11976</c:v>
                </c:pt>
                <c:pt idx="11976">
                  <c:v>11977</c:v>
                </c:pt>
                <c:pt idx="11977">
                  <c:v>11978</c:v>
                </c:pt>
                <c:pt idx="11978">
                  <c:v>11979</c:v>
                </c:pt>
                <c:pt idx="11979">
                  <c:v>11980</c:v>
                </c:pt>
                <c:pt idx="11980">
                  <c:v>11981</c:v>
                </c:pt>
                <c:pt idx="11981">
                  <c:v>11982</c:v>
                </c:pt>
                <c:pt idx="11982">
                  <c:v>11983</c:v>
                </c:pt>
                <c:pt idx="11983">
                  <c:v>11984</c:v>
                </c:pt>
                <c:pt idx="11984">
                  <c:v>11985</c:v>
                </c:pt>
                <c:pt idx="11985">
                  <c:v>11986</c:v>
                </c:pt>
                <c:pt idx="11986">
                  <c:v>11987</c:v>
                </c:pt>
                <c:pt idx="11987">
                  <c:v>11988</c:v>
                </c:pt>
                <c:pt idx="11988">
                  <c:v>11989</c:v>
                </c:pt>
                <c:pt idx="11989">
                  <c:v>11990</c:v>
                </c:pt>
                <c:pt idx="11990">
                  <c:v>11991</c:v>
                </c:pt>
                <c:pt idx="11991">
                  <c:v>11992</c:v>
                </c:pt>
                <c:pt idx="11992">
                  <c:v>11993</c:v>
                </c:pt>
                <c:pt idx="11993">
                  <c:v>11994</c:v>
                </c:pt>
                <c:pt idx="11994">
                  <c:v>11995</c:v>
                </c:pt>
                <c:pt idx="11995">
                  <c:v>11996</c:v>
                </c:pt>
                <c:pt idx="11996">
                  <c:v>11997</c:v>
                </c:pt>
                <c:pt idx="11997">
                  <c:v>11998</c:v>
                </c:pt>
                <c:pt idx="11998">
                  <c:v>11999</c:v>
                </c:pt>
                <c:pt idx="11999">
                  <c:v>12000</c:v>
                </c:pt>
                <c:pt idx="12000">
                  <c:v>12001</c:v>
                </c:pt>
                <c:pt idx="12001">
                  <c:v>12002</c:v>
                </c:pt>
                <c:pt idx="12002">
                  <c:v>12003</c:v>
                </c:pt>
                <c:pt idx="12003">
                  <c:v>12004</c:v>
                </c:pt>
                <c:pt idx="12004">
                  <c:v>12005</c:v>
                </c:pt>
                <c:pt idx="12005">
                  <c:v>12006</c:v>
                </c:pt>
                <c:pt idx="12006">
                  <c:v>12007</c:v>
                </c:pt>
                <c:pt idx="12007">
                  <c:v>12008</c:v>
                </c:pt>
                <c:pt idx="12008">
                  <c:v>12009</c:v>
                </c:pt>
                <c:pt idx="12009">
                  <c:v>12010</c:v>
                </c:pt>
                <c:pt idx="12010">
                  <c:v>12011</c:v>
                </c:pt>
                <c:pt idx="12011">
                  <c:v>12012</c:v>
                </c:pt>
                <c:pt idx="12012">
                  <c:v>12013</c:v>
                </c:pt>
                <c:pt idx="12013">
                  <c:v>12014</c:v>
                </c:pt>
                <c:pt idx="12014">
                  <c:v>12015</c:v>
                </c:pt>
                <c:pt idx="12015">
                  <c:v>12016</c:v>
                </c:pt>
                <c:pt idx="12016">
                  <c:v>12017</c:v>
                </c:pt>
                <c:pt idx="12017">
                  <c:v>12018</c:v>
                </c:pt>
                <c:pt idx="12018">
                  <c:v>12019</c:v>
                </c:pt>
                <c:pt idx="12019">
                  <c:v>12020</c:v>
                </c:pt>
                <c:pt idx="12020">
                  <c:v>12021</c:v>
                </c:pt>
                <c:pt idx="12021">
                  <c:v>12022</c:v>
                </c:pt>
                <c:pt idx="12022">
                  <c:v>12023</c:v>
                </c:pt>
                <c:pt idx="12023">
                  <c:v>12024</c:v>
                </c:pt>
                <c:pt idx="12024">
                  <c:v>12025</c:v>
                </c:pt>
                <c:pt idx="12025">
                  <c:v>12026</c:v>
                </c:pt>
                <c:pt idx="12026">
                  <c:v>12027</c:v>
                </c:pt>
                <c:pt idx="12027">
                  <c:v>12028</c:v>
                </c:pt>
                <c:pt idx="12028">
                  <c:v>12029</c:v>
                </c:pt>
                <c:pt idx="12029">
                  <c:v>12030</c:v>
                </c:pt>
                <c:pt idx="12030">
                  <c:v>12031</c:v>
                </c:pt>
                <c:pt idx="12031">
                  <c:v>12032</c:v>
                </c:pt>
                <c:pt idx="12032">
                  <c:v>12033</c:v>
                </c:pt>
                <c:pt idx="12033">
                  <c:v>12034</c:v>
                </c:pt>
                <c:pt idx="12034">
                  <c:v>12035</c:v>
                </c:pt>
                <c:pt idx="12035">
                  <c:v>12036</c:v>
                </c:pt>
                <c:pt idx="12036">
                  <c:v>12037</c:v>
                </c:pt>
                <c:pt idx="12037">
                  <c:v>12038</c:v>
                </c:pt>
                <c:pt idx="12038">
                  <c:v>12039</c:v>
                </c:pt>
                <c:pt idx="12039">
                  <c:v>12040</c:v>
                </c:pt>
                <c:pt idx="12040">
                  <c:v>12041</c:v>
                </c:pt>
                <c:pt idx="12041">
                  <c:v>12042</c:v>
                </c:pt>
                <c:pt idx="12042">
                  <c:v>12043</c:v>
                </c:pt>
                <c:pt idx="12043">
                  <c:v>12044</c:v>
                </c:pt>
                <c:pt idx="12044">
                  <c:v>12045</c:v>
                </c:pt>
                <c:pt idx="12045">
                  <c:v>12046</c:v>
                </c:pt>
                <c:pt idx="12046">
                  <c:v>12047</c:v>
                </c:pt>
                <c:pt idx="12047">
                  <c:v>12048</c:v>
                </c:pt>
                <c:pt idx="12048">
                  <c:v>12049</c:v>
                </c:pt>
                <c:pt idx="12049">
                  <c:v>12050</c:v>
                </c:pt>
                <c:pt idx="12050">
                  <c:v>12051</c:v>
                </c:pt>
                <c:pt idx="12051">
                  <c:v>12052</c:v>
                </c:pt>
                <c:pt idx="12052">
                  <c:v>12053</c:v>
                </c:pt>
                <c:pt idx="12053">
                  <c:v>12054</c:v>
                </c:pt>
                <c:pt idx="12054">
                  <c:v>12055</c:v>
                </c:pt>
                <c:pt idx="12055">
                  <c:v>12056</c:v>
                </c:pt>
                <c:pt idx="12056">
                  <c:v>12057</c:v>
                </c:pt>
                <c:pt idx="12057">
                  <c:v>12058</c:v>
                </c:pt>
                <c:pt idx="12058">
                  <c:v>12059</c:v>
                </c:pt>
                <c:pt idx="12059">
                  <c:v>12060</c:v>
                </c:pt>
                <c:pt idx="12060">
                  <c:v>12061</c:v>
                </c:pt>
                <c:pt idx="12061">
                  <c:v>12062</c:v>
                </c:pt>
                <c:pt idx="12062">
                  <c:v>12063</c:v>
                </c:pt>
                <c:pt idx="12063">
                  <c:v>12064</c:v>
                </c:pt>
                <c:pt idx="12064">
                  <c:v>12065</c:v>
                </c:pt>
                <c:pt idx="12065">
                  <c:v>12066</c:v>
                </c:pt>
                <c:pt idx="12066">
                  <c:v>12067</c:v>
                </c:pt>
                <c:pt idx="12067">
                  <c:v>12068</c:v>
                </c:pt>
                <c:pt idx="12068">
                  <c:v>12069</c:v>
                </c:pt>
                <c:pt idx="12069">
                  <c:v>12070</c:v>
                </c:pt>
                <c:pt idx="12070">
                  <c:v>12071</c:v>
                </c:pt>
                <c:pt idx="12071">
                  <c:v>12072</c:v>
                </c:pt>
                <c:pt idx="12072">
                  <c:v>12073</c:v>
                </c:pt>
                <c:pt idx="12073">
                  <c:v>12074</c:v>
                </c:pt>
                <c:pt idx="12074">
                  <c:v>12075</c:v>
                </c:pt>
                <c:pt idx="12075">
                  <c:v>12076</c:v>
                </c:pt>
                <c:pt idx="12076">
                  <c:v>12077</c:v>
                </c:pt>
                <c:pt idx="12077">
                  <c:v>12078</c:v>
                </c:pt>
                <c:pt idx="12078">
                  <c:v>12079</c:v>
                </c:pt>
                <c:pt idx="12079">
                  <c:v>12080</c:v>
                </c:pt>
                <c:pt idx="12080">
                  <c:v>12081</c:v>
                </c:pt>
                <c:pt idx="12081">
                  <c:v>12082</c:v>
                </c:pt>
                <c:pt idx="12082">
                  <c:v>12083</c:v>
                </c:pt>
                <c:pt idx="12083">
                  <c:v>12084</c:v>
                </c:pt>
                <c:pt idx="12084">
                  <c:v>12085</c:v>
                </c:pt>
                <c:pt idx="12085">
                  <c:v>12086</c:v>
                </c:pt>
                <c:pt idx="12086">
                  <c:v>12087</c:v>
                </c:pt>
                <c:pt idx="12087">
                  <c:v>12088</c:v>
                </c:pt>
                <c:pt idx="12088">
                  <c:v>12089</c:v>
                </c:pt>
                <c:pt idx="12089">
                  <c:v>12090</c:v>
                </c:pt>
                <c:pt idx="12090">
                  <c:v>12091</c:v>
                </c:pt>
                <c:pt idx="12091">
                  <c:v>12092</c:v>
                </c:pt>
                <c:pt idx="12092">
                  <c:v>12093</c:v>
                </c:pt>
                <c:pt idx="12093">
                  <c:v>12094</c:v>
                </c:pt>
                <c:pt idx="12094">
                  <c:v>12095</c:v>
                </c:pt>
                <c:pt idx="12095">
                  <c:v>12096</c:v>
                </c:pt>
                <c:pt idx="12096">
                  <c:v>12097</c:v>
                </c:pt>
                <c:pt idx="12097">
                  <c:v>12098</c:v>
                </c:pt>
                <c:pt idx="12098">
                  <c:v>12099</c:v>
                </c:pt>
                <c:pt idx="12099">
                  <c:v>12100</c:v>
                </c:pt>
                <c:pt idx="12100">
                  <c:v>12101</c:v>
                </c:pt>
                <c:pt idx="12101">
                  <c:v>12102</c:v>
                </c:pt>
                <c:pt idx="12102">
                  <c:v>12103</c:v>
                </c:pt>
                <c:pt idx="12103">
                  <c:v>12104</c:v>
                </c:pt>
                <c:pt idx="12104">
                  <c:v>12105</c:v>
                </c:pt>
                <c:pt idx="12105">
                  <c:v>12106</c:v>
                </c:pt>
                <c:pt idx="12106">
                  <c:v>12107</c:v>
                </c:pt>
                <c:pt idx="12107">
                  <c:v>12108</c:v>
                </c:pt>
                <c:pt idx="12108">
                  <c:v>12109</c:v>
                </c:pt>
                <c:pt idx="12109">
                  <c:v>12110</c:v>
                </c:pt>
                <c:pt idx="12110">
                  <c:v>12111</c:v>
                </c:pt>
                <c:pt idx="12111">
                  <c:v>12112</c:v>
                </c:pt>
                <c:pt idx="12112">
                  <c:v>12113</c:v>
                </c:pt>
                <c:pt idx="12113">
                  <c:v>12114</c:v>
                </c:pt>
                <c:pt idx="12114">
                  <c:v>12115</c:v>
                </c:pt>
                <c:pt idx="12115">
                  <c:v>12116</c:v>
                </c:pt>
                <c:pt idx="12116">
                  <c:v>12117</c:v>
                </c:pt>
                <c:pt idx="12117">
                  <c:v>12118</c:v>
                </c:pt>
                <c:pt idx="12118">
                  <c:v>12119</c:v>
                </c:pt>
                <c:pt idx="12119">
                  <c:v>12120</c:v>
                </c:pt>
                <c:pt idx="12120">
                  <c:v>12121</c:v>
                </c:pt>
                <c:pt idx="12121">
                  <c:v>12122</c:v>
                </c:pt>
                <c:pt idx="12122">
                  <c:v>12123</c:v>
                </c:pt>
                <c:pt idx="12123">
                  <c:v>12124</c:v>
                </c:pt>
                <c:pt idx="12124">
                  <c:v>12125</c:v>
                </c:pt>
                <c:pt idx="12125">
                  <c:v>12126</c:v>
                </c:pt>
                <c:pt idx="12126">
                  <c:v>12127</c:v>
                </c:pt>
                <c:pt idx="12127">
                  <c:v>12128</c:v>
                </c:pt>
                <c:pt idx="12128">
                  <c:v>12129</c:v>
                </c:pt>
                <c:pt idx="12129">
                  <c:v>12130</c:v>
                </c:pt>
                <c:pt idx="12130">
                  <c:v>12131</c:v>
                </c:pt>
                <c:pt idx="12131">
                  <c:v>12132</c:v>
                </c:pt>
                <c:pt idx="12132">
                  <c:v>12133</c:v>
                </c:pt>
                <c:pt idx="12133">
                  <c:v>12134</c:v>
                </c:pt>
                <c:pt idx="12134">
                  <c:v>12135</c:v>
                </c:pt>
                <c:pt idx="12135">
                  <c:v>12136</c:v>
                </c:pt>
                <c:pt idx="12136">
                  <c:v>12137</c:v>
                </c:pt>
                <c:pt idx="12137">
                  <c:v>12138</c:v>
                </c:pt>
                <c:pt idx="12138">
                  <c:v>12139</c:v>
                </c:pt>
                <c:pt idx="12139">
                  <c:v>12140</c:v>
                </c:pt>
                <c:pt idx="12140">
                  <c:v>12141</c:v>
                </c:pt>
                <c:pt idx="12141">
                  <c:v>12142</c:v>
                </c:pt>
                <c:pt idx="12142">
                  <c:v>12143</c:v>
                </c:pt>
                <c:pt idx="12143">
                  <c:v>12144</c:v>
                </c:pt>
                <c:pt idx="12144">
                  <c:v>12145</c:v>
                </c:pt>
                <c:pt idx="12145">
                  <c:v>12146</c:v>
                </c:pt>
                <c:pt idx="12146">
                  <c:v>12147</c:v>
                </c:pt>
                <c:pt idx="12147">
                  <c:v>12148</c:v>
                </c:pt>
                <c:pt idx="12148">
                  <c:v>12149</c:v>
                </c:pt>
                <c:pt idx="12149">
                  <c:v>12150</c:v>
                </c:pt>
                <c:pt idx="12150">
                  <c:v>12151</c:v>
                </c:pt>
                <c:pt idx="12151">
                  <c:v>12152</c:v>
                </c:pt>
                <c:pt idx="12152">
                  <c:v>12153</c:v>
                </c:pt>
                <c:pt idx="12153">
                  <c:v>12154</c:v>
                </c:pt>
                <c:pt idx="12154">
                  <c:v>12155</c:v>
                </c:pt>
                <c:pt idx="12155">
                  <c:v>12156</c:v>
                </c:pt>
                <c:pt idx="12156">
                  <c:v>12157</c:v>
                </c:pt>
                <c:pt idx="12157">
                  <c:v>12158</c:v>
                </c:pt>
                <c:pt idx="12158">
                  <c:v>12159</c:v>
                </c:pt>
                <c:pt idx="12159">
                  <c:v>12160</c:v>
                </c:pt>
                <c:pt idx="12160">
                  <c:v>12161</c:v>
                </c:pt>
                <c:pt idx="12161">
                  <c:v>12162</c:v>
                </c:pt>
                <c:pt idx="12162">
                  <c:v>12163</c:v>
                </c:pt>
                <c:pt idx="12163">
                  <c:v>12164</c:v>
                </c:pt>
                <c:pt idx="12164">
                  <c:v>12165</c:v>
                </c:pt>
                <c:pt idx="12165">
                  <c:v>12166</c:v>
                </c:pt>
                <c:pt idx="12166">
                  <c:v>12167</c:v>
                </c:pt>
                <c:pt idx="12167">
                  <c:v>12168</c:v>
                </c:pt>
                <c:pt idx="12168">
                  <c:v>12169</c:v>
                </c:pt>
                <c:pt idx="12169">
                  <c:v>12170</c:v>
                </c:pt>
                <c:pt idx="12170">
                  <c:v>12171</c:v>
                </c:pt>
                <c:pt idx="12171">
                  <c:v>12172</c:v>
                </c:pt>
                <c:pt idx="12172">
                  <c:v>12173</c:v>
                </c:pt>
                <c:pt idx="12173">
                  <c:v>12174</c:v>
                </c:pt>
                <c:pt idx="12174">
                  <c:v>12175</c:v>
                </c:pt>
                <c:pt idx="12175">
                  <c:v>12176</c:v>
                </c:pt>
                <c:pt idx="12176">
                  <c:v>12177</c:v>
                </c:pt>
                <c:pt idx="12177">
                  <c:v>12178</c:v>
                </c:pt>
                <c:pt idx="12178">
                  <c:v>12179</c:v>
                </c:pt>
                <c:pt idx="12179">
                  <c:v>12180</c:v>
                </c:pt>
                <c:pt idx="12180">
                  <c:v>12181</c:v>
                </c:pt>
                <c:pt idx="12181">
                  <c:v>12182</c:v>
                </c:pt>
                <c:pt idx="12182">
                  <c:v>12183</c:v>
                </c:pt>
                <c:pt idx="12183">
                  <c:v>12184</c:v>
                </c:pt>
                <c:pt idx="12184">
                  <c:v>12185</c:v>
                </c:pt>
                <c:pt idx="12185">
                  <c:v>12186</c:v>
                </c:pt>
                <c:pt idx="12186">
                  <c:v>12187</c:v>
                </c:pt>
                <c:pt idx="12187">
                  <c:v>12188</c:v>
                </c:pt>
                <c:pt idx="12188">
                  <c:v>12189</c:v>
                </c:pt>
                <c:pt idx="12189">
                  <c:v>12190</c:v>
                </c:pt>
                <c:pt idx="12190">
                  <c:v>12191</c:v>
                </c:pt>
                <c:pt idx="12191">
                  <c:v>12192</c:v>
                </c:pt>
                <c:pt idx="12192">
                  <c:v>12193</c:v>
                </c:pt>
                <c:pt idx="12193">
                  <c:v>12194</c:v>
                </c:pt>
                <c:pt idx="12194">
                  <c:v>12195</c:v>
                </c:pt>
                <c:pt idx="12195">
                  <c:v>12196</c:v>
                </c:pt>
                <c:pt idx="12196">
                  <c:v>12197</c:v>
                </c:pt>
                <c:pt idx="12197">
                  <c:v>12198</c:v>
                </c:pt>
                <c:pt idx="12198">
                  <c:v>12199</c:v>
                </c:pt>
                <c:pt idx="12199">
                  <c:v>12200</c:v>
                </c:pt>
                <c:pt idx="12200">
                  <c:v>12201</c:v>
                </c:pt>
                <c:pt idx="12201">
                  <c:v>12202</c:v>
                </c:pt>
                <c:pt idx="12202">
                  <c:v>12203</c:v>
                </c:pt>
                <c:pt idx="12203">
                  <c:v>12204</c:v>
                </c:pt>
                <c:pt idx="12204">
                  <c:v>12205</c:v>
                </c:pt>
                <c:pt idx="12205">
                  <c:v>12206</c:v>
                </c:pt>
                <c:pt idx="12206">
                  <c:v>12207</c:v>
                </c:pt>
                <c:pt idx="12207">
                  <c:v>12208</c:v>
                </c:pt>
                <c:pt idx="12208">
                  <c:v>12209</c:v>
                </c:pt>
                <c:pt idx="12209">
                  <c:v>12210</c:v>
                </c:pt>
                <c:pt idx="12210">
                  <c:v>12211</c:v>
                </c:pt>
                <c:pt idx="12211">
                  <c:v>12212</c:v>
                </c:pt>
                <c:pt idx="12212">
                  <c:v>12213</c:v>
                </c:pt>
                <c:pt idx="12213">
                  <c:v>12214</c:v>
                </c:pt>
                <c:pt idx="12214">
                  <c:v>12215</c:v>
                </c:pt>
                <c:pt idx="12215">
                  <c:v>12216</c:v>
                </c:pt>
                <c:pt idx="12216">
                  <c:v>12217</c:v>
                </c:pt>
                <c:pt idx="12217">
                  <c:v>12218</c:v>
                </c:pt>
                <c:pt idx="12218">
                  <c:v>12219</c:v>
                </c:pt>
                <c:pt idx="12219">
                  <c:v>12220</c:v>
                </c:pt>
                <c:pt idx="12220">
                  <c:v>12221</c:v>
                </c:pt>
                <c:pt idx="12221">
                  <c:v>12222</c:v>
                </c:pt>
                <c:pt idx="12222">
                  <c:v>12223</c:v>
                </c:pt>
                <c:pt idx="12223">
                  <c:v>12224</c:v>
                </c:pt>
                <c:pt idx="12224">
                  <c:v>12225</c:v>
                </c:pt>
                <c:pt idx="12225">
                  <c:v>12226</c:v>
                </c:pt>
                <c:pt idx="12226">
                  <c:v>12227</c:v>
                </c:pt>
                <c:pt idx="12227">
                  <c:v>12228</c:v>
                </c:pt>
                <c:pt idx="12228">
                  <c:v>12229</c:v>
                </c:pt>
                <c:pt idx="12229">
                  <c:v>12230</c:v>
                </c:pt>
                <c:pt idx="12230">
                  <c:v>12231</c:v>
                </c:pt>
                <c:pt idx="12231">
                  <c:v>12232</c:v>
                </c:pt>
                <c:pt idx="12232">
                  <c:v>12233</c:v>
                </c:pt>
                <c:pt idx="12233">
                  <c:v>12234</c:v>
                </c:pt>
                <c:pt idx="12234">
                  <c:v>12235</c:v>
                </c:pt>
                <c:pt idx="12235">
                  <c:v>12236</c:v>
                </c:pt>
                <c:pt idx="12236">
                  <c:v>12237</c:v>
                </c:pt>
                <c:pt idx="12237">
                  <c:v>12238</c:v>
                </c:pt>
                <c:pt idx="12238">
                  <c:v>12239</c:v>
                </c:pt>
                <c:pt idx="12239">
                  <c:v>12240</c:v>
                </c:pt>
                <c:pt idx="12240">
                  <c:v>12241</c:v>
                </c:pt>
                <c:pt idx="12241">
                  <c:v>12242</c:v>
                </c:pt>
                <c:pt idx="12242">
                  <c:v>12243</c:v>
                </c:pt>
                <c:pt idx="12243">
                  <c:v>12244</c:v>
                </c:pt>
                <c:pt idx="12244">
                  <c:v>12245</c:v>
                </c:pt>
                <c:pt idx="12245">
                  <c:v>12246</c:v>
                </c:pt>
                <c:pt idx="12246">
                  <c:v>12247</c:v>
                </c:pt>
                <c:pt idx="12247">
                  <c:v>12248</c:v>
                </c:pt>
                <c:pt idx="12248">
                  <c:v>12249</c:v>
                </c:pt>
                <c:pt idx="12249">
                  <c:v>12250</c:v>
                </c:pt>
                <c:pt idx="12250">
                  <c:v>12251</c:v>
                </c:pt>
                <c:pt idx="12251">
                  <c:v>12252</c:v>
                </c:pt>
                <c:pt idx="12252">
                  <c:v>12253</c:v>
                </c:pt>
                <c:pt idx="12253">
                  <c:v>12254</c:v>
                </c:pt>
                <c:pt idx="12254">
                  <c:v>12255</c:v>
                </c:pt>
                <c:pt idx="12255">
                  <c:v>12256</c:v>
                </c:pt>
                <c:pt idx="12256">
                  <c:v>12257</c:v>
                </c:pt>
                <c:pt idx="12257">
                  <c:v>12258</c:v>
                </c:pt>
                <c:pt idx="12258">
                  <c:v>12259</c:v>
                </c:pt>
                <c:pt idx="12259">
                  <c:v>12260</c:v>
                </c:pt>
                <c:pt idx="12260">
                  <c:v>12261</c:v>
                </c:pt>
                <c:pt idx="12261">
                  <c:v>12262</c:v>
                </c:pt>
                <c:pt idx="12262">
                  <c:v>12263</c:v>
                </c:pt>
                <c:pt idx="12263">
                  <c:v>12264</c:v>
                </c:pt>
                <c:pt idx="12264">
                  <c:v>12265</c:v>
                </c:pt>
                <c:pt idx="12265">
                  <c:v>12266</c:v>
                </c:pt>
                <c:pt idx="12266">
                  <c:v>12267</c:v>
                </c:pt>
                <c:pt idx="12267">
                  <c:v>12268</c:v>
                </c:pt>
                <c:pt idx="12268">
                  <c:v>12269</c:v>
                </c:pt>
                <c:pt idx="12269">
                  <c:v>12270</c:v>
                </c:pt>
                <c:pt idx="12270">
                  <c:v>12271</c:v>
                </c:pt>
                <c:pt idx="12271">
                  <c:v>12272</c:v>
                </c:pt>
                <c:pt idx="12272">
                  <c:v>12273</c:v>
                </c:pt>
                <c:pt idx="12273">
                  <c:v>12274</c:v>
                </c:pt>
                <c:pt idx="12274">
                  <c:v>12275</c:v>
                </c:pt>
                <c:pt idx="12275">
                  <c:v>12276</c:v>
                </c:pt>
                <c:pt idx="12276">
                  <c:v>12277</c:v>
                </c:pt>
                <c:pt idx="12277">
                  <c:v>12278</c:v>
                </c:pt>
                <c:pt idx="12278">
                  <c:v>12279</c:v>
                </c:pt>
                <c:pt idx="12279">
                  <c:v>12280</c:v>
                </c:pt>
                <c:pt idx="12280">
                  <c:v>12281</c:v>
                </c:pt>
                <c:pt idx="12281">
                  <c:v>12282</c:v>
                </c:pt>
                <c:pt idx="12282">
                  <c:v>12283</c:v>
                </c:pt>
                <c:pt idx="12283">
                  <c:v>12284</c:v>
                </c:pt>
                <c:pt idx="12284">
                  <c:v>12285</c:v>
                </c:pt>
                <c:pt idx="12285">
                  <c:v>12286</c:v>
                </c:pt>
                <c:pt idx="12286">
                  <c:v>12287</c:v>
                </c:pt>
                <c:pt idx="12287">
                  <c:v>12288</c:v>
                </c:pt>
                <c:pt idx="12288">
                  <c:v>12289</c:v>
                </c:pt>
                <c:pt idx="12289">
                  <c:v>12290</c:v>
                </c:pt>
                <c:pt idx="12290">
                  <c:v>12291</c:v>
                </c:pt>
                <c:pt idx="12291">
                  <c:v>12292</c:v>
                </c:pt>
                <c:pt idx="12292">
                  <c:v>12293</c:v>
                </c:pt>
                <c:pt idx="12293">
                  <c:v>12294</c:v>
                </c:pt>
                <c:pt idx="12294">
                  <c:v>12295</c:v>
                </c:pt>
                <c:pt idx="12295">
                  <c:v>12296</c:v>
                </c:pt>
                <c:pt idx="12296">
                  <c:v>12297</c:v>
                </c:pt>
                <c:pt idx="12297">
                  <c:v>12298</c:v>
                </c:pt>
                <c:pt idx="12298">
                  <c:v>12299</c:v>
                </c:pt>
                <c:pt idx="12299">
                  <c:v>12300</c:v>
                </c:pt>
                <c:pt idx="12300">
                  <c:v>12301</c:v>
                </c:pt>
                <c:pt idx="12301">
                  <c:v>12302</c:v>
                </c:pt>
                <c:pt idx="12302">
                  <c:v>12303</c:v>
                </c:pt>
                <c:pt idx="12303">
                  <c:v>12304</c:v>
                </c:pt>
                <c:pt idx="12304">
                  <c:v>12305</c:v>
                </c:pt>
                <c:pt idx="12305">
                  <c:v>12306</c:v>
                </c:pt>
                <c:pt idx="12306">
                  <c:v>12307</c:v>
                </c:pt>
                <c:pt idx="12307">
                  <c:v>12308</c:v>
                </c:pt>
                <c:pt idx="12308">
                  <c:v>12309</c:v>
                </c:pt>
                <c:pt idx="12309">
                  <c:v>12310</c:v>
                </c:pt>
                <c:pt idx="12310">
                  <c:v>12311</c:v>
                </c:pt>
                <c:pt idx="12311">
                  <c:v>12312</c:v>
                </c:pt>
                <c:pt idx="12312">
                  <c:v>12313</c:v>
                </c:pt>
                <c:pt idx="12313">
                  <c:v>12314</c:v>
                </c:pt>
                <c:pt idx="12314">
                  <c:v>12315</c:v>
                </c:pt>
                <c:pt idx="12315">
                  <c:v>12316</c:v>
                </c:pt>
                <c:pt idx="12316">
                  <c:v>12317</c:v>
                </c:pt>
                <c:pt idx="12317">
                  <c:v>12318</c:v>
                </c:pt>
                <c:pt idx="12318">
                  <c:v>12319</c:v>
                </c:pt>
                <c:pt idx="12319">
                  <c:v>12320</c:v>
                </c:pt>
                <c:pt idx="12320">
                  <c:v>12321</c:v>
                </c:pt>
                <c:pt idx="12321">
                  <c:v>12322</c:v>
                </c:pt>
                <c:pt idx="12322">
                  <c:v>12323</c:v>
                </c:pt>
                <c:pt idx="12323">
                  <c:v>12324</c:v>
                </c:pt>
                <c:pt idx="12324">
                  <c:v>12325</c:v>
                </c:pt>
                <c:pt idx="12325">
                  <c:v>12326</c:v>
                </c:pt>
                <c:pt idx="12326">
                  <c:v>12327</c:v>
                </c:pt>
                <c:pt idx="12327">
                  <c:v>12328</c:v>
                </c:pt>
                <c:pt idx="12328">
                  <c:v>12329</c:v>
                </c:pt>
                <c:pt idx="12329">
                  <c:v>12330</c:v>
                </c:pt>
                <c:pt idx="12330">
                  <c:v>12331</c:v>
                </c:pt>
                <c:pt idx="12331">
                  <c:v>12332</c:v>
                </c:pt>
                <c:pt idx="12332">
                  <c:v>12333</c:v>
                </c:pt>
                <c:pt idx="12333">
                  <c:v>12334</c:v>
                </c:pt>
                <c:pt idx="12334">
                  <c:v>12335</c:v>
                </c:pt>
                <c:pt idx="12335">
                  <c:v>12336</c:v>
                </c:pt>
                <c:pt idx="12336">
                  <c:v>12337</c:v>
                </c:pt>
                <c:pt idx="12337">
                  <c:v>12338</c:v>
                </c:pt>
                <c:pt idx="12338">
                  <c:v>12339</c:v>
                </c:pt>
                <c:pt idx="12339">
                  <c:v>12340</c:v>
                </c:pt>
                <c:pt idx="12340">
                  <c:v>12341</c:v>
                </c:pt>
                <c:pt idx="12341">
                  <c:v>12342</c:v>
                </c:pt>
                <c:pt idx="12342">
                  <c:v>12343</c:v>
                </c:pt>
                <c:pt idx="12343">
                  <c:v>12344</c:v>
                </c:pt>
                <c:pt idx="12344">
                  <c:v>12345</c:v>
                </c:pt>
                <c:pt idx="12345">
                  <c:v>12346</c:v>
                </c:pt>
                <c:pt idx="12346">
                  <c:v>12347</c:v>
                </c:pt>
                <c:pt idx="12347">
                  <c:v>12348</c:v>
                </c:pt>
                <c:pt idx="12348">
                  <c:v>12349</c:v>
                </c:pt>
                <c:pt idx="12349">
                  <c:v>12350</c:v>
                </c:pt>
                <c:pt idx="12350">
                  <c:v>12351</c:v>
                </c:pt>
                <c:pt idx="12351">
                  <c:v>12352</c:v>
                </c:pt>
                <c:pt idx="12352">
                  <c:v>12353</c:v>
                </c:pt>
                <c:pt idx="12353">
                  <c:v>12354</c:v>
                </c:pt>
                <c:pt idx="12354">
                  <c:v>12355</c:v>
                </c:pt>
                <c:pt idx="12355">
                  <c:v>12356</c:v>
                </c:pt>
                <c:pt idx="12356">
                  <c:v>12357</c:v>
                </c:pt>
                <c:pt idx="12357">
                  <c:v>12358</c:v>
                </c:pt>
                <c:pt idx="12358">
                  <c:v>12359</c:v>
                </c:pt>
                <c:pt idx="12359">
                  <c:v>12360</c:v>
                </c:pt>
                <c:pt idx="12360">
                  <c:v>12361</c:v>
                </c:pt>
                <c:pt idx="12361">
                  <c:v>12362</c:v>
                </c:pt>
                <c:pt idx="12362">
                  <c:v>12363</c:v>
                </c:pt>
                <c:pt idx="12363">
                  <c:v>12364</c:v>
                </c:pt>
                <c:pt idx="12364">
                  <c:v>12365</c:v>
                </c:pt>
                <c:pt idx="12365">
                  <c:v>12366</c:v>
                </c:pt>
                <c:pt idx="12366">
                  <c:v>12367</c:v>
                </c:pt>
                <c:pt idx="12367">
                  <c:v>12368</c:v>
                </c:pt>
                <c:pt idx="12368">
                  <c:v>12369</c:v>
                </c:pt>
                <c:pt idx="12369">
                  <c:v>12370</c:v>
                </c:pt>
                <c:pt idx="12370">
                  <c:v>12371</c:v>
                </c:pt>
                <c:pt idx="12371">
                  <c:v>12372</c:v>
                </c:pt>
                <c:pt idx="12372">
                  <c:v>12373</c:v>
                </c:pt>
                <c:pt idx="12373">
                  <c:v>12374</c:v>
                </c:pt>
                <c:pt idx="12374">
                  <c:v>12375</c:v>
                </c:pt>
                <c:pt idx="12375">
                  <c:v>12376</c:v>
                </c:pt>
                <c:pt idx="12376">
                  <c:v>12377</c:v>
                </c:pt>
                <c:pt idx="12377">
                  <c:v>12378</c:v>
                </c:pt>
                <c:pt idx="12378">
                  <c:v>12379</c:v>
                </c:pt>
                <c:pt idx="12379">
                  <c:v>12380</c:v>
                </c:pt>
                <c:pt idx="12380">
                  <c:v>12381</c:v>
                </c:pt>
                <c:pt idx="12381">
                  <c:v>12382</c:v>
                </c:pt>
                <c:pt idx="12382">
                  <c:v>12383</c:v>
                </c:pt>
                <c:pt idx="12383">
                  <c:v>12384</c:v>
                </c:pt>
                <c:pt idx="12384">
                  <c:v>12385</c:v>
                </c:pt>
                <c:pt idx="12385">
                  <c:v>12386</c:v>
                </c:pt>
                <c:pt idx="12386">
                  <c:v>12387</c:v>
                </c:pt>
                <c:pt idx="12387">
                  <c:v>12388</c:v>
                </c:pt>
                <c:pt idx="12388">
                  <c:v>12389</c:v>
                </c:pt>
                <c:pt idx="12389">
                  <c:v>12390</c:v>
                </c:pt>
                <c:pt idx="12390">
                  <c:v>12391</c:v>
                </c:pt>
                <c:pt idx="12391">
                  <c:v>12392</c:v>
                </c:pt>
                <c:pt idx="12392">
                  <c:v>12393</c:v>
                </c:pt>
                <c:pt idx="12393">
                  <c:v>12394</c:v>
                </c:pt>
                <c:pt idx="12394">
                  <c:v>12395</c:v>
                </c:pt>
                <c:pt idx="12395">
                  <c:v>12396</c:v>
                </c:pt>
                <c:pt idx="12396">
                  <c:v>12397</c:v>
                </c:pt>
                <c:pt idx="12397">
                  <c:v>12398</c:v>
                </c:pt>
                <c:pt idx="12398">
                  <c:v>12399</c:v>
                </c:pt>
                <c:pt idx="12399">
                  <c:v>12400</c:v>
                </c:pt>
                <c:pt idx="12400">
                  <c:v>12401</c:v>
                </c:pt>
                <c:pt idx="12401">
                  <c:v>12402</c:v>
                </c:pt>
                <c:pt idx="12402">
                  <c:v>12403</c:v>
                </c:pt>
                <c:pt idx="12403">
                  <c:v>12404</c:v>
                </c:pt>
                <c:pt idx="12404">
                  <c:v>12405</c:v>
                </c:pt>
                <c:pt idx="12405">
                  <c:v>12406</c:v>
                </c:pt>
                <c:pt idx="12406">
                  <c:v>12407</c:v>
                </c:pt>
                <c:pt idx="12407">
                  <c:v>12408</c:v>
                </c:pt>
                <c:pt idx="12408">
                  <c:v>12409</c:v>
                </c:pt>
                <c:pt idx="12409">
                  <c:v>12410</c:v>
                </c:pt>
                <c:pt idx="12410">
                  <c:v>12411</c:v>
                </c:pt>
                <c:pt idx="12411">
                  <c:v>12412</c:v>
                </c:pt>
                <c:pt idx="12412">
                  <c:v>12413</c:v>
                </c:pt>
                <c:pt idx="12413">
                  <c:v>12414</c:v>
                </c:pt>
                <c:pt idx="12414">
                  <c:v>12415</c:v>
                </c:pt>
                <c:pt idx="12415">
                  <c:v>12416</c:v>
                </c:pt>
                <c:pt idx="12416">
                  <c:v>12417</c:v>
                </c:pt>
                <c:pt idx="12417">
                  <c:v>12418</c:v>
                </c:pt>
                <c:pt idx="12418">
                  <c:v>12419</c:v>
                </c:pt>
                <c:pt idx="12419">
                  <c:v>12420</c:v>
                </c:pt>
                <c:pt idx="12420">
                  <c:v>12421</c:v>
                </c:pt>
                <c:pt idx="12421">
                  <c:v>12422</c:v>
                </c:pt>
                <c:pt idx="12422">
                  <c:v>12423</c:v>
                </c:pt>
                <c:pt idx="12423">
                  <c:v>12424</c:v>
                </c:pt>
                <c:pt idx="12424">
                  <c:v>12425</c:v>
                </c:pt>
                <c:pt idx="12425">
                  <c:v>12426</c:v>
                </c:pt>
                <c:pt idx="12426">
                  <c:v>12427</c:v>
                </c:pt>
                <c:pt idx="12427">
                  <c:v>12428</c:v>
                </c:pt>
                <c:pt idx="12428">
                  <c:v>12429</c:v>
                </c:pt>
                <c:pt idx="12429">
                  <c:v>12430</c:v>
                </c:pt>
                <c:pt idx="12430">
                  <c:v>12431</c:v>
                </c:pt>
                <c:pt idx="12431">
                  <c:v>12432</c:v>
                </c:pt>
                <c:pt idx="12432">
                  <c:v>12433</c:v>
                </c:pt>
                <c:pt idx="12433">
                  <c:v>12434</c:v>
                </c:pt>
                <c:pt idx="12434">
                  <c:v>12435</c:v>
                </c:pt>
                <c:pt idx="12435">
                  <c:v>12436</c:v>
                </c:pt>
                <c:pt idx="12436">
                  <c:v>12437</c:v>
                </c:pt>
                <c:pt idx="12437">
                  <c:v>12438</c:v>
                </c:pt>
                <c:pt idx="12438">
                  <c:v>12439</c:v>
                </c:pt>
                <c:pt idx="12439">
                  <c:v>12440</c:v>
                </c:pt>
                <c:pt idx="12440">
                  <c:v>12441</c:v>
                </c:pt>
                <c:pt idx="12441">
                  <c:v>12442</c:v>
                </c:pt>
                <c:pt idx="12442">
                  <c:v>12443</c:v>
                </c:pt>
                <c:pt idx="12443">
                  <c:v>12444</c:v>
                </c:pt>
                <c:pt idx="12444">
                  <c:v>12445</c:v>
                </c:pt>
                <c:pt idx="12445">
                  <c:v>12446</c:v>
                </c:pt>
                <c:pt idx="12446">
                  <c:v>12447</c:v>
                </c:pt>
                <c:pt idx="12447">
                  <c:v>12448</c:v>
                </c:pt>
                <c:pt idx="12448">
                  <c:v>12449</c:v>
                </c:pt>
                <c:pt idx="12449">
                  <c:v>12450</c:v>
                </c:pt>
                <c:pt idx="12450">
                  <c:v>12451</c:v>
                </c:pt>
                <c:pt idx="12451">
                  <c:v>12452</c:v>
                </c:pt>
                <c:pt idx="12452">
                  <c:v>12453</c:v>
                </c:pt>
                <c:pt idx="12453">
                  <c:v>12454</c:v>
                </c:pt>
                <c:pt idx="12454">
                  <c:v>12455</c:v>
                </c:pt>
                <c:pt idx="12455">
                  <c:v>12456</c:v>
                </c:pt>
                <c:pt idx="12456">
                  <c:v>12457</c:v>
                </c:pt>
                <c:pt idx="12457">
                  <c:v>12458</c:v>
                </c:pt>
                <c:pt idx="12458">
                  <c:v>12459</c:v>
                </c:pt>
                <c:pt idx="12459">
                  <c:v>12460</c:v>
                </c:pt>
                <c:pt idx="12460">
                  <c:v>12461</c:v>
                </c:pt>
                <c:pt idx="12461">
                  <c:v>12462</c:v>
                </c:pt>
                <c:pt idx="12462">
                  <c:v>12463</c:v>
                </c:pt>
                <c:pt idx="12463">
                  <c:v>12464</c:v>
                </c:pt>
                <c:pt idx="12464">
                  <c:v>12465</c:v>
                </c:pt>
                <c:pt idx="12465">
                  <c:v>12466</c:v>
                </c:pt>
                <c:pt idx="12466">
                  <c:v>12467</c:v>
                </c:pt>
                <c:pt idx="12467">
                  <c:v>12468</c:v>
                </c:pt>
                <c:pt idx="12468">
                  <c:v>12469</c:v>
                </c:pt>
                <c:pt idx="12469">
                  <c:v>12470</c:v>
                </c:pt>
                <c:pt idx="12470">
                  <c:v>12471</c:v>
                </c:pt>
                <c:pt idx="12471">
                  <c:v>12472</c:v>
                </c:pt>
                <c:pt idx="12472">
                  <c:v>12473</c:v>
                </c:pt>
                <c:pt idx="12473">
                  <c:v>12474</c:v>
                </c:pt>
                <c:pt idx="12474">
                  <c:v>12475</c:v>
                </c:pt>
                <c:pt idx="12475">
                  <c:v>12476</c:v>
                </c:pt>
                <c:pt idx="12476">
                  <c:v>12477</c:v>
                </c:pt>
                <c:pt idx="12477">
                  <c:v>12478</c:v>
                </c:pt>
                <c:pt idx="12478">
                  <c:v>12479</c:v>
                </c:pt>
                <c:pt idx="12479">
                  <c:v>12480</c:v>
                </c:pt>
                <c:pt idx="12480">
                  <c:v>12481</c:v>
                </c:pt>
                <c:pt idx="12481">
                  <c:v>12482</c:v>
                </c:pt>
                <c:pt idx="12482">
                  <c:v>12483</c:v>
                </c:pt>
                <c:pt idx="12483">
                  <c:v>12484</c:v>
                </c:pt>
                <c:pt idx="12484">
                  <c:v>12485</c:v>
                </c:pt>
                <c:pt idx="12485">
                  <c:v>12486</c:v>
                </c:pt>
                <c:pt idx="12486">
                  <c:v>12487</c:v>
                </c:pt>
                <c:pt idx="12487">
                  <c:v>12488</c:v>
                </c:pt>
                <c:pt idx="12488">
                  <c:v>12489</c:v>
                </c:pt>
                <c:pt idx="12489">
                  <c:v>12490</c:v>
                </c:pt>
                <c:pt idx="12490">
                  <c:v>12491</c:v>
                </c:pt>
                <c:pt idx="12491">
                  <c:v>12492</c:v>
                </c:pt>
                <c:pt idx="12492">
                  <c:v>12493</c:v>
                </c:pt>
                <c:pt idx="12493">
                  <c:v>12494</c:v>
                </c:pt>
                <c:pt idx="12494">
                  <c:v>12495</c:v>
                </c:pt>
                <c:pt idx="12495">
                  <c:v>12496</c:v>
                </c:pt>
                <c:pt idx="12496">
                  <c:v>12497</c:v>
                </c:pt>
                <c:pt idx="12497">
                  <c:v>12498</c:v>
                </c:pt>
                <c:pt idx="12498">
                  <c:v>12499</c:v>
                </c:pt>
                <c:pt idx="12499">
                  <c:v>12500</c:v>
                </c:pt>
                <c:pt idx="12500">
                  <c:v>12501</c:v>
                </c:pt>
                <c:pt idx="12501">
                  <c:v>12502</c:v>
                </c:pt>
                <c:pt idx="12502">
                  <c:v>12503</c:v>
                </c:pt>
                <c:pt idx="12503">
                  <c:v>12504</c:v>
                </c:pt>
                <c:pt idx="12504">
                  <c:v>12505</c:v>
                </c:pt>
                <c:pt idx="12505">
                  <c:v>12506</c:v>
                </c:pt>
                <c:pt idx="12506">
                  <c:v>12507</c:v>
                </c:pt>
                <c:pt idx="12507">
                  <c:v>12508</c:v>
                </c:pt>
                <c:pt idx="12508">
                  <c:v>12509</c:v>
                </c:pt>
                <c:pt idx="12509">
                  <c:v>12510</c:v>
                </c:pt>
                <c:pt idx="12510">
                  <c:v>12511</c:v>
                </c:pt>
                <c:pt idx="12511">
                  <c:v>12512</c:v>
                </c:pt>
                <c:pt idx="12512">
                  <c:v>12513</c:v>
                </c:pt>
                <c:pt idx="12513">
                  <c:v>12514</c:v>
                </c:pt>
                <c:pt idx="12514">
                  <c:v>12515</c:v>
                </c:pt>
                <c:pt idx="12515">
                  <c:v>12516</c:v>
                </c:pt>
                <c:pt idx="12516">
                  <c:v>12517</c:v>
                </c:pt>
                <c:pt idx="12517">
                  <c:v>12518</c:v>
                </c:pt>
                <c:pt idx="12518">
                  <c:v>12519</c:v>
                </c:pt>
                <c:pt idx="12519">
                  <c:v>12520</c:v>
                </c:pt>
                <c:pt idx="12520">
                  <c:v>12521</c:v>
                </c:pt>
                <c:pt idx="12521">
                  <c:v>12522</c:v>
                </c:pt>
                <c:pt idx="12522">
                  <c:v>12523</c:v>
                </c:pt>
                <c:pt idx="12523">
                  <c:v>12524</c:v>
                </c:pt>
                <c:pt idx="12524">
                  <c:v>12525</c:v>
                </c:pt>
                <c:pt idx="12525">
                  <c:v>12526</c:v>
                </c:pt>
                <c:pt idx="12526">
                  <c:v>12527</c:v>
                </c:pt>
                <c:pt idx="12527">
                  <c:v>12528</c:v>
                </c:pt>
                <c:pt idx="12528">
                  <c:v>12529</c:v>
                </c:pt>
                <c:pt idx="12529">
                  <c:v>12530</c:v>
                </c:pt>
                <c:pt idx="12530">
                  <c:v>12531</c:v>
                </c:pt>
                <c:pt idx="12531">
                  <c:v>12532</c:v>
                </c:pt>
                <c:pt idx="12532">
                  <c:v>12533</c:v>
                </c:pt>
                <c:pt idx="12533">
                  <c:v>12534</c:v>
                </c:pt>
                <c:pt idx="12534">
                  <c:v>12535</c:v>
                </c:pt>
                <c:pt idx="12535">
                  <c:v>12536</c:v>
                </c:pt>
                <c:pt idx="12536">
                  <c:v>12537</c:v>
                </c:pt>
                <c:pt idx="12537">
                  <c:v>12538</c:v>
                </c:pt>
                <c:pt idx="12538">
                  <c:v>12539</c:v>
                </c:pt>
                <c:pt idx="12539">
                  <c:v>12540</c:v>
                </c:pt>
                <c:pt idx="12540">
                  <c:v>12541</c:v>
                </c:pt>
                <c:pt idx="12541">
                  <c:v>12542</c:v>
                </c:pt>
                <c:pt idx="12542">
                  <c:v>12543</c:v>
                </c:pt>
                <c:pt idx="12543">
                  <c:v>12544</c:v>
                </c:pt>
                <c:pt idx="12544">
                  <c:v>12545</c:v>
                </c:pt>
                <c:pt idx="12545">
                  <c:v>12546</c:v>
                </c:pt>
                <c:pt idx="12546">
                  <c:v>12547</c:v>
                </c:pt>
                <c:pt idx="12547">
                  <c:v>12548</c:v>
                </c:pt>
                <c:pt idx="12548">
                  <c:v>12549</c:v>
                </c:pt>
                <c:pt idx="12549">
                  <c:v>12550</c:v>
                </c:pt>
                <c:pt idx="12550">
                  <c:v>12551</c:v>
                </c:pt>
                <c:pt idx="12551">
                  <c:v>12552</c:v>
                </c:pt>
                <c:pt idx="12552">
                  <c:v>12553</c:v>
                </c:pt>
                <c:pt idx="12553">
                  <c:v>12554</c:v>
                </c:pt>
                <c:pt idx="12554">
                  <c:v>12555</c:v>
                </c:pt>
                <c:pt idx="12555">
                  <c:v>12556</c:v>
                </c:pt>
                <c:pt idx="12556">
                  <c:v>12557</c:v>
                </c:pt>
                <c:pt idx="12557">
                  <c:v>12558</c:v>
                </c:pt>
                <c:pt idx="12558">
                  <c:v>12559</c:v>
                </c:pt>
                <c:pt idx="12559">
                  <c:v>12560</c:v>
                </c:pt>
                <c:pt idx="12560">
                  <c:v>12561</c:v>
                </c:pt>
                <c:pt idx="12561">
                  <c:v>12562</c:v>
                </c:pt>
                <c:pt idx="12562">
                  <c:v>12563</c:v>
                </c:pt>
                <c:pt idx="12563">
                  <c:v>12564</c:v>
                </c:pt>
                <c:pt idx="12564">
                  <c:v>12565</c:v>
                </c:pt>
                <c:pt idx="12565">
                  <c:v>12566</c:v>
                </c:pt>
                <c:pt idx="12566">
                  <c:v>12567</c:v>
                </c:pt>
                <c:pt idx="12567">
                  <c:v>12568</c:v>
                </c:pt>
                <c:pt idx="12568">
                  <c:v>12569</c:v>
                </c:pt>
                <c:pt idx="12569">
                  <c:v>12570</c:v>
                </c:pt>
                <c:pt idx="12570">
                  <c:v>12571</c:v>
                </c:pt>
                <c:pt idx="12571">
                  <c:v>12572</c:v>
                </c:pt>
                <c:pt idx="12572">
                  <c:v>12573</c:v>
                </c:pt>
                <c:pt idx="12573">
                  <c:v>12574</c:v>
                </c:pt>
                <c:pt idx="12574">
                  <c:v>12575</c:v>
                </c:pt>
                <c:pt idx="12575">
                  <c:v>12576</c:v>
                </c:pt>
                <c:pt idx="12576">
                  <c:v>12577</c:v>
                </c:pt>
                <c:pt idx="12577">
                  <c:v>12578</c:v>
                </c:pt>
                <c:pt idx="12578">
                  <c:v>12579</c:v>
                </c:pt>
                <c:pt idx="12579">
                  <c:v>12580</c:v>
                </c:pt>
                <c:pt idx="12580">
                  <c:v>12581</c:v>
                </c:pt>
                <c:pt idx="12581">
                  <c:v>12582</c:v>
                </c:pt>
                <c:pt idx="12582">
                  <c:v>12583</c:v>
                </c:pt>
                <c:pt idx="12583">
                  <c:v>12584</c:v>
                </c:pt>
                <c:pt idx="12584">
                  <c:v>12585</c:v>
                </c:pt>
                <c:pt idx="12585">
                  <c:v>12586</c:v>
                </c:pt>
                <c:pt idx="12586">
                  <c:v>12587</c:v>
                </c:pt>
                <c:pt idx="12587">
                  <c:v>12588</c:v>
                </c:pt>
                <c:pt idx="12588">
                  <c:v>12589</c:v>
                </c:pt>
                <c:pt idx="12589">
                  <c:v>12590</c:v>
                </c:pt>
                <c:pt idx="12590">
                  <c:v>12591</c:v>
                </c:pt>
                <c:pt idx="12591">
                  <c:v>12592</c:v>
                </c:pt>
                <c:pt idx="12592">
                  <c:v>12593</c:v>
                </c:pt>
                <c:pt idx="12593">
                  <c:v>12594</c:v>
                </c:pt>
                <c:pt idx="12594">
                  <c:v>12595</c:v>
                </c:pt>
                <c:pt idx="12595">
                  <c:v>12596</c:v>
                </c:pt>
                <c:pt idx="12596">
                  <c:v>12597</c:v>
                </c:pt>
                <c:pt idx="12597">
                  <c:v>12598</c:v>
                </c:pt>
                <c:pt idx="12598">
                  <c:v>12599</c:v>
                </c:pt>
                <c:pt idx="12599">
                  <c:v>12600</c:v>
                </c:pt>
                <c:pt idx="12600">
                  <c:v>12601</c:v>
                </c:pt>
                <c:pt idx="12601">
                  <c:v>12602</c:v>
                </c:pt>
                <c:pt idx="12602">
                  <c:v>12603</c:v>
                </c:pt>
                <c:pt idx="12603">
                  <c:v>12604</c:v>
                </c:pt>
                <c:pt idx="12604">
                  <c:v>12605</c:v>
                </c:pt>
                <c:pt idx="12605">
                  <c:v>12606</c:v>
                </c:pt>
                <c:pt idx="12606">
                  <c:v>12607</c:v>
                </c:pt>
                <c:pt idx="12607">
                  <c:v>12608</c:v>
                </c:pt>
                <c:pt idx="12608">
                  <c:v>12609</c:v>
                </c:pt>
                <c:pt idx="12609">
                  <c:v>12610</c:v>
                </c:pt>
                <c:pt idx="12610">
                  <c:v>12611</c:v>
                </c:pt>
                <c:pt idx="12611">
                  <c:v>12612</c:v>
                </c:pt>
                <c:pt idx="12612">
                  <c:v>12613</c:v>
                </c:pt>
                <c:pt idx="12613">
                  <c:v>12614</c:v>
                </c:pt>
                <c:pt idx="12614">
                  <c:v>12615</c:v>
                </c:pt>
                <c:pt idx="12615">
                  <c:v>12616</c:v>
                </c:pt>
                <c:pt idx="12616">
                  <c:v>12617</c:v>
                </c:pt>
                <c:pt idx="12617">
                  <c:v>12618</c:v>
                </c:pt>
                <c:pt idx="12618">
                  <c:v>12619</c:v>
                </c:pt>
                <c:pt idx="12619">
                  <c:v>12620</c:v>
                </c:pt>
                <c:pt idx="12620">
                  <c:v>12621</c:v>
                </c:pt>
                <c:pt idx="12621">
                  <c:v>12622</c:v>
                </c:pt>
                <c:pt idx="12622">
                  <c:v>12623</c:v>
                </c:pt>
                <c:pt idx="12623">
                  <c:v>12624</c:v>
                </c:pt>
                <c:pt idx="12624">
                  <c:v>12625</c:v>
                </c:pt>
                <c:pt idx="12625">
                  <c:v>12626</c:v>
                </c:pt>
                <c:pt idx="12626">
                  <c:v>12627</c:v>
                </c:pt>
                <c:pt idx="12627">
                  <c:v>12628</c:v>
                </c:pt>
                <c:pt idx="12628">
                  <c:v>12629</c:v>
                </c:pt>
                <c:pt idx="12629">
                  <c:v>12630</c:v>
                </c:pt>
                <c:pt idx="12630">
                  <c:v>12631</c:v>
                </c:pt>
                <c:pt idx="12631">
                  <c:v>12632</c:v>
                </c:pt>
                <c:pt idx="12632">
                  <c:v>12633</c:v>
                </c:pt>
                <c:pt idx="12633">
                  <c:v>12634</c:v>
                </c:pt>
                <c:pt idx="12634">
                  <c:v>12635</c:v>
                </c:pt>
                <c:pt idx="12635">
                  <c:v>12636</c:v>
                </c:pt>
                <c:pt idx="12636">
                  <c:v>12637</c:v>
                </c:pt>
                <c:pt idx="12637">
                  <c:v>12638</c:v>
                </c:pt>
                <c:pt idx="12638">
                  <c:v>12639</c:v>
                </c:pt>
                <c:pt idx="12639">
                  <c:v>12640</c:v>
                </c:pt>
                <c:pt idx="12640">
                  <c:v>12641</c:v>
                </c:pt>
                <c:pt idx="12641">
                  <c:v>12642</c:v>
                </c:pt>
                <c:pt idx="12642">
                  <c:v>12643</c:v>
                </c:pt>
                <c:pt idx="12643">
                  <c:v>12644</c:v>
                </c:pt>
                <c:pt idx="12644">
                  <c:v>12645</c:v>
                </c:pt>
                <c:pt idx="12645">
                  <c:v>12646</c:v>
                </c:pt>
                <c:pt idx="12646">
                  <c:v>12647</c:v>
                </c:pt>
                <c:pt idx="12647">
                  <c:v>12648</c:v>
                </c:pt>
                <c:pt idx="12648">
                  <c:v>12649</c:v>
                </c:pt>
                <c:pt idx="12649">
                  <c:v>12650</c:v>
                </c:pt>
                <c:pt idx="12650">
                  <c:v>12651</c:v>
                </c:pt>
                <c:pt idx="12651">
                  <c:v>12652</c:v>
                </c:pt>
                <c:pt idx="12652">
                  <c:v>12653</c:v>
                </c:pt>
                <c:pt idx="12653">
                  <c:v>12654</c:v>
                </c:pt>
                <c:pt idx="12654">
                  <c:v>12655</c:v>
                </c:pt>
                <c:pt idx="12655">
                  <c:v>12656</c:v>
                </c:pt>
                <c:pt idx="12656">
                  <c:v>12657</c:v>
                </c:pt>
                <c:pt idx="12657">
                  <c:v>12658</c:v>
                </c:pt>
                <c:pt idx="12658">
                  <c:v>12659</c:v>
                </c:pt>
                <c:pt idx="12659">
                  <c:v>12660</c:v>
                </c:pt>
                <c:pt idx="12660">
                  <c:v>12661</c:v>
                </c:pt>
                <c:pt idx="12661">
                  <c:v>12662</c:v>
                </c:pt>
                <c:pt idx="12662">
                  <c:v>12663</c:v>
                </c:pt>
                <c:pt idx="12663">
                  <c:v>12664</c:v>
                </c:pt>
                <c:pt idx="12664">
                  <c:v>12665</c:v>
                </c:pt>
                <c:pt idx="12665">
                  <c:v>12666</c:v>
                </c:pt>
                <c:pt idx="12666">
                  <c:v>12667</c:v>
                </c:pt>
                <c:pt idx="12667">
                  <c:v>12668</c:v>
                </c:pt>
                <c:pt idx="12668">
                  <c:v>12669</c:v>
                </c:pt>
                <c:pt idx="12669">
                  <c:v>12670</c:v>
                </c:pt>
                <c:pt idx="12670">
                  <c:v>12671</c:v>
                </c:pt>
                <c:pt idx="12671">
                  <c:v>12672</c:v>
                </c:pt>
                <c:pt idx="12672">
                  <c:v>12673</c:v>
                </c:pt>
                <c:pt idx="12673">
                  <c:v>12674</c:v>
                </c:pt>
                <c:pt idx="12674">
                  <c:v>12675</c:v>
                </c:pt>
                <c:pt idx="12675">
                  <c:v>12676</c:v>
                </c:pt>
                <c:pt idx="12676">
                  <c:v>12677</c:v>
                </c:pt>
                <c:pt idx="12677">
                  <c:v>12678</c:v>
                </c:pt>
                <c:pt idx="12678">
                  <c:v>12679</c:v>
                </c:pt>
                <c:pt idx="12679">
                  <c:v>12680</c:v>
                </c:pt>
                <c:pt idx="12680">
                  <c:v>12681</c:v>
                </c:pt>
                <c:pt idx="12681">
                  <c:v>12682</c:v>
                </c:pt>
                <c:pt idx="12682">
                  <c:v>12683</c:v>
                </c:pt>
                <c:pt idx="12683">
                  <c:v>12684</c:v>
                </c:pt>
                <c:pt idx="12684">
                  <c:v>12685</c:v>
                </c:pt>
                <c:pt idx="12685">
                  <c:v>12686</c:v>
                </c:pt>
                <c:pt idx="12686">
                  <c:v>12687</c:v>
                </c:pt>
                <c:pt idx="12687">
                  <c:v>12688</c:v>
                </c:pt>
                <c:pt idx="12688">
                  <c:v>12689</c:v>
                </c:pt>
                <c:pt idx="12689">
                  <c:v>12690</c:v>
                </c:pt>
                <c:pt idx="12690">
                  <c:v>12691</c:v>
                </c:pt>
                <c:pt idx="12691">
                  <c:v>12692</c:v>
                </c:pt>
                <c:pt idx="12692">
                  <c:v>12693</c:v>
                </c:pt>
                <c:pt idx="12693">
                  <c:v>12694</c:v>
                </c:pt>
                <c:pt idx="12694">
                  <c:v>12695</c:v>
                </c:pt>
                <c:pt idx="12695">
                  <c:v>12696</c:v>
                </c:pt>
                <c:pt idx="12696">
                  <c:v>12697</c:v>
                </c:pt>
                <c:pt idx="12697">
                  <c:v>12698</c:v>
                </c:pt>
                <c:pt idx="12698">
                  <c:v>12699</c:v>
                </c:pt>
                <c:pt idx="12699">
                  <c:v>12700</c:v>
                </c:pt>
                <c:pt idx="12700">
                  <c:v>12701</c:v>
                </c:pt>
                <c:pt idx="12701">
                  <c:v>12702</c:v>
                </c:pt>
                <c:pt idx="12702">
                  <c:v>12703</c:v>
                </c:pt>
                <c:pt idx="12703">
                  <c:v>12704</c:v>
                </c:pt>
                <c:pt idx="12704">
                  <c:v>12705</c:v>
                </c:pt>
                <c:pt idx="12705">
                  <c:v>12706</c:v>
                </c:pt>
                <c:pt idx="12706">
                  <c:v>12707</c:v>
                </c:pt>
                <c:pt idx="12707">
                  <c:v>12708</c:v>
                </c:pt>
                <c:pt idx="12708">
                  <c:v>12709</c:v>
                </c:pt>
                <c:pt idx="12709">
                  <c:v>12710</c:v>
                </c:pt>
                <c:pt idx="12710">
                  <c:v>12711</c:v>
                </c:pt>
                <c:pt idx="12711">
                  <c:v>12712</c:v>
                </c:pt>
                <c:pt idx="12712">
                  <c:v>12713</c:v>
                </c:pt>
                <c:pt idx="12713">
                  <c:v>12714</c:v>
                </c:pt>
                <c:pt idx="12714">
                  <c:v>12715</c:v>
                </c:pt>
                <c:pt idx="12715">
                  <c:v>12716</c:v>
                </c:pt>
                <c:pt idx="12716">
                  <c:v>12717</c:v>
                </c:pt>
                <c:pt idx="12717">
                  <c:v>12718</c:v>
                </c:pt>
                <c:pt idx="12718">
                  <c:v>12719</c:v>
                </c:pt>
                <c:pt idx="12719">
                  <c:v>12720</c:v>
                </c:pt>
                <c:pt idx="12720">
                  <c:v>12721</c:v>
                </c:pt>
                <c:pt idx="12721">
                  <c:v>12722</c:v>
                </c:pt>
                <c:pt idx="12722">
                  <c:v>12723</c:v>
                </c:pt>
                <c:pt idx="12723">
                  <c:v>12724</c:v>
                </c:pt>
                <c:pt idx="12724">
                  <c:v>12725</c:v>
                </c:pt>
                <c:pt idx="12725">
                  <c:v>12726</c:v>
                </c:pt>
                <c:pt idx="12726">
                  <c:v>12727</c:v>
                </c:pt>
                <c:pt idx="12727">
                  <c:v>12728</c:v>
                </c:pt>
                <c:pt idx="12728">
                  <c:v>12729</c:v>
                </c:pt>
                <c:pt idx="12729">
                  <c:v>12730</c:v>
                </c:pt>
                <c:pt idx="12730">
                  <c:v>12731</c:v>
                </c:pt>
                <c:pt idx="12731">
                  <c:v>12732</c:v>
                </c:pt>
                <c:pt idx="12732">
                  <c:v>12733</c:v>
                </c:pt>
                <c:pt idx="12733">
                  <c:v>12734</c:v>
                </c:pt>
                <c:pt idx="12734">
                  <c:v>12735</c:v>
                </c:pt>
                <c:pt idx="12735">
                  <c:v>12736</c:v>
                </c:pt>
                <c:pt idx="12736">
                  <c:v>12737</c:v>
                </c:pt>
                <c:pt idx="12737">
                  <c:v>12738</c:v>
                </c:pt>
                <c:pt idx="12738">
                  <c:v>12739</c:v>
                </c:pt>
                <c:pt idx="12739">
                  <c:v>12740</c:v>
                </c:pt>
                <c:pt idx="12740">
                  <c:v>12741</c:v>
                </c:pt>
                <c:pt idx="12741">
                  <c:v>12742</c:v>
                </c:pt>
                <c:pt idx="12742">
                  <c:v>12743</c:v>
                </c:pt>
                <c:pt idx="12743">
                  <c:v>12744</c:v>
                </c:pt>
                <c:pt idx="12744">
                  <c:v>12745</c:v>
                </c:pt>
                <c:pt idx="12745">
                  <c:v>12746</c:v>
                </c:pt>
                <c:pt idx="12746">
                  <c:v>12747</c:v>
                </c:pt>
                <c:pt idx="12747">
                  <c:v>12748</c:v>
                </c:pt>
                <c:pt idx="12748">
                  <c:v>12749</c:v>
                </c:pt>
                <c:pt idx="12749">
                  <c:v>12750</c:v>
                </c:pt>
                <c:pt idx="12750">
                  <c:v>12751</c:v>
                </c:pt>
                <c:pt idx="12751">
                  <c:v>12752</c:v>
                </c:pt>
                <c:pt idx="12752">
                  <c:v>12753</c:v>
                </c:pt>
                <c:pt idx="12753">
                  <c:v>12754</c:v>
                </c:pt>
                <c:pt idx="12754">
                  <c:v>12755</c:v>
                </c:pt>
                <c:pt idx="12755">
                  <c:v>12756</c:v>
                </c:pt>
                <c:pt idx="12756">
                  <c:v>12757</c:v>
                </c:pt>
                <c:pt idx="12757">
                  <c:v>12758</c:v>
                </c:pt>
                <c:pt idx="12758">
                  <c:v>12759</c:v>
                </c:pt>
                <c:pt idx="12759">
                  <c:v>12760</c:v>
                </c:pt>
                <c:pt idx="12760">
                  <c:v>12761</c:v>
                </c:pt>
                <c:pt idx="12761">
                  <c:v>12762</c:v>
                </c:pt>
                <c:pt idx="12762">
                  <c:v>12763</c:v>
                </c:pt>
                <c:pt idx="12763">
                  <c:v>12764</c:v>
                </c:pt>
                <c:pt idx="12764">
                  <c:v>12765</c:v>
                </c:pt>
                <c:pt idx="12765">
                  <c:v>12766</c:v>
                </c:pt>
                <c:pt idx="12766">
                  <c:v>12767</c:v>
                </c:pt>
                <c:pt idx="12767">
                  <c:v>12768</c:v>
                </c:pt>
                <c:pt idx="12768">
                  <c:v>12769</c:v>
                </c:pt>
                <c:pt idx="12769">
                  <c:v>12770</c:v>
                </c:pt>
                <c:pt idx="12770">
                  <c:v>12771</c:v>
                </c:pt>
                <c:pt idx="12771">
                  <c:v>12772</c:v>
                </c:pt>
                <c:pt idx="12772">
                  <c:v>12773</c:v>
                </c:pt>
                <c:pt idx="12773">
                  <c:v>12774</c:v>
                </c:pt>
                <c:pt idx="12774">
                  <c:v>12775</c:v>
                </c:pt>
                <c:pt idx="12775">
                  <c:v>12776</c:v>
                </c:pt>
                <c:pt idx="12776">
                  <c:v>12777</c:v>
                </c:pt>
                <c:pt idx="12777">
                  <c:v>12778</c:v>
                </c:pt>
                <c:pt idx="12778">
                  <c:v>12779</c:v>
                </c:pt>
                <c:pt idx="12779">
                  <c:v>12780</c:v>
                </c:pt>
                <c:pt idx="12780">
                  <c:v>12781</c:v>
                </c:pt>
                <c:pt idx="12781">
                  <c:v>12782</c:v>
                </c:pt>
                <c:pt idx="12782">
                  <c:v>12783</c:v>
                </c:pt>
                <c:pt idx="12783">
                  <c:v>12784</c:v>
                </c:pt>
                <c:pt idx="12784">
                  <c:v>12785</c:v>
                </c:pt>
                <c:pt idx="12785">
                  <c:v>12786</c:v>
                </c:pt>
                <c:pt idx="12786">
                  <c:v>12787</c:v>
                </c:pt>
                <c:pt idx="12787">
                  <c:v>12788</c:v>
                </c:pt>
                <c:pt idx="12788">
                  <c:v>12789</c:v>
                </c:pt>
                <c:pt idx="12789">
                  <c:v>12790</c:v>
                </c:pt>
                <c:pt idx="12790">
                  <c:v>12791</c:v>
                </c:pt>
                <c:pt idx="12791">
                  <c:v>12792</c:v>
                </c:pt>
                <c:pt idx="12792">
                  <c:v>12793</c:v>
                </c:pt>
                <c:pt idx="12793">
                  <c:v>12794</c:v>
                </c:pt>
                <c:pt idx="12794">
                  <c:v>12795</c:v>
                </c:pt>
                <c:pt idx="12795">
                  <c:v>12796</c:v>
                </c:pt>
                <c:pt idx="12796">
                  <c:v>12797</c:v>
                </c:pt>
                <c:pt idx="12797">
                  <c:v>12798</c:v>
                </c:pt>
                <c:pt idx="12798">
                  <c:v>12799</c:v>
                </c:pt>
                <c:pt idx="12799">
                  <c:v>12800</c:v>
                </c:pt>
                <c:pt idx="12800">
                  <c:v>12801</c:v>
                </c:pt>
                <c:pt idx="12801">
                  <c:v>12802</c:v>
                </c:pt>
                <c:pt idx="12802">
                  <c:v>12803</c:v>
                </c:pt>
                <c:pt idx="12803">
                  <c:v>12804</c:v>
                </c:pt>
                <c:pt idx="12804">
                  <c:v>12805</c:v>
                </c:pt>
                <c:pt idx="12805">
                  <c:v>12806</c:v>
                </c:pt>
                <c:pt idx="12806">
                  <c:v>12807</c:v>
                </c:pt>
                <c:pt idx="12807">
                  <c:v>12808</c:v>
                </c:pt>
                <c:pt idx="12808">
                  <c:v>12809</c:v>
                </c:pt>
                <c:pt idx="12809">
                  <c:v>12810</c:v>
                </c:pt>
                <c:pt idx="12810">
                  <c:v>12811</c:v>
                </c:pt>
                <c:pt idx="12811">
                  <c:v>12812</c:v>
                </c:pt>
                <c:pt idx="12812">
                  <c:v>12813</c:v>
                </c:pt>
                <c:pt idx="12813">
                  <c:v>12814</c:v>
                </c:pt>
                <c:pt idx="12814">
                  <c:v>12815</c:v>
                </c:pt>
                <c:pt idx="12815">
                  <c:v>12816</c:v>
                </c:pt>
                <c:pt idx="12816">
                  <c:v>12817</c:v>
                </c:pt>
                <c:pt idx="12817">
                  <c:v>12818</c:v>
                </c:pt>
                <c:pt idx="12818">
                  <c:v>12819</c:v>
                </c:pt>
                <c:pt idx="12819">
                  <c:v>12820</c:v>
                </c:pt>
                <c:pt idx="12820">
                  <c:v>12821</c:v>
                </c:pt>
                <c:pt idx="12821">
                  <c:v>12822</c:v>
                </c:pt>
                <c:pt idx="12822">
                  <c:v>12823</c:v>
                </c:pt>
                <c:pt idx="12823">
                  <c:v>12824</c:v>
                </c:pt>
                <c:pt idx="12824">
                  <c:v>12825</c:v>
                </c:pt>
                <c:pt idx="12825">
                  <c:v>12826</c:v>
                </c:pt>
                <c:pt idx="12826">
                  <c:v>12827</c:v>
                </c:pt>
                <c:pt idx="12827">
                  <c:v>12828</c:v>
                </c:pt>
                <c:pt idx="12828">
                  <c:v>12829</c:v>
                </c:pt>
                <c:pt idx="12829">
                  <c:v>12830</c:v>
                </c:pt>
                <c:pt idx="12830">
                  <c:v>12831</c:v>
                </c:pt>
                <c:pt idx="12831">
                  <c:v>12832</c:v>
                </c:pt>
                <c:pt idx="12832">
                  <c:v>12833</c:v>
                </c:pt>
                <c:pt idx="12833">
                  <c:v>12834</c:v>
                </c:pt>
                <c:pt idx="12834">
                  <c:v>12835</c:v>
                </c:pt>
                <c:pt idx="12835">
                  <c:v>12836</c:v>
                </c:pt>
                <c:pt idx="12836">
                  <c:v>12837</c:v>
                </c:pt>
                <c:pt idx="12837">
                  <c:v>12838</c:v>
                </c:pt>
                <c:pt idx="12838">
                  <c:v>12839</c:v>
                </c:pt>
                <c:pt idx="12839">
                  <c:v>12840</c:v>
                </c:pt>
                <c:pt idx="12840">
                  <c:v>12841</c:v>
                </c:pt>
                <c:pt idx="12841">
                  <c:v>12842</c:v>
                </c:pt>
                <c:pt idx="12842">
                  <c:v>12843</c:v>
                </c:pt>
                <c:pt idx="12843">
                  <c:v>12844</c:v>
                </c:pt>
                <c:pt idx="12844">
                  <c:v>12845</c:v>
                </c:pt>
                <c:pt idx="12845">
                  <c:v>12846</c:v>
                </c:pt>
                <c:pt idx="12846">
                  <c:v>12847</c:v>
                </c:pt>
                <c:pt idx="12847">
                  <c:v>12848</c:v>
                </c:pt>
                <c:pt idx="12848">
                  <c:v>12849</c:v>
                </c:pt>
                <c:pt idx="12849">
                  <c:v>12850</c:v>
                </c:pt>
                <c:pt idx="12850">
                  <c:v>12851</c:v>
                </c:pt>
                <c:pt idx="12851">
                  <c:v>12852</c:v>
                </c:pt>
                <c:pt idx="12852">
                  <c:v>12853</c:v>
                </c:pt>
                <c:pt idx="12853">
                  <c:v>12854</c:v>
                </c:pt>
                <c:pt idx="12854">
                  <c:v>12855</c:v>
                </c:pt>
                <c:pt idx="12855">
                  <c:v>12856</c:v>
                </c:pt>
                <c:pt idx="12856">
                  <c:v>12857</c:v>
                </c:pt>
                <c:pt idx="12857">
                  <c:v>12858</c:v>
                </c:pt>
                <c:pt idx="12858">
                  <c:v>12859</c:v>
                </c:pt>
                <c:pt idx="12859">
                  <c:v>12860</c:v>
                </c:pt>
                <c:pt idx="12860">
                  <c:v>12861</c:v>
                </c:pt>
                <c:pt idx="12861">
                  <c:v>12862</c:v>
                </c:pt>
                <c:pt idx="12862">
                  <c:v>12863</c:v>
                </c:pt>
                <c:pt idx="12863">
                  <c:v>12864</c:v>
                </c:pt>
                <c:pt idx="12864">
                  <c:v>12865</c:v>
                </c:pt>
                <c:pt idx="12865">
                  <c:v>12866</c:v>
                </c:pt>
                <c:pt idx="12866">
                  <c:v>12867</c:v>
                </c:pt>
                <c:pt idx="12867">
                  <c:v>12868</c:v>
                </c:pt>
                <c:pt idx="12868">
                  <c:v>12869</c:v>
                </c:pt>
                <c:pt idx="12869">
                  <c:v>12870</c:v>
                </c:pt>
                <c:pt idx="12870">
                  <c:v>12871</c:v>
                </c:pt>
                <c:pt idx="12871">
                  <c:v>12872</c:v>
                </c:pt>
                <c:pt idx="12872">
                  <c:v>12873</c:v>
                </c:pt>
                <c:pt idx="12873">
                  <c:v>12874</c:v>
                </c:pt>
                <c:pt idx="12874">
                  <c:v>12875</c:v>
                </c:pt>
                <c:pt idx="12875">
                  <c:v>12876</c:v>
                </c:pt>
                <c:pt idx="12876">
                  <c:v>12877</c:v>
                </c:pt>
                <c:pt idx="12877">
                  <c:v>12878</c:v>
                </c:pt>
                <c:pt idx="12878">
                  <c:v>12879</c:v>
                </c:pt>
                <c:pt idx="12879">
                  <c:v>12880</c:v>
                </c:pt>
                <c:pt idx="12880">
                  <c:v>12881</c:v>
                </c:pt>
                <c:pt idx="12881">
                  <c:v>12882</c:v>
                </c:pt>
                <c:pt idx="12882">
                  <c:v>12883</c:v>
                </c:pt>
                <c:pt idx="12883">
                  <c:v>12884</c:v>
                </c:pt>
                <c:pt idx="12884">
                  <c:v>12885</c:v>
                </c:pt>
                <c:pt idx="12885">
                  <c:v>12886</c:v>
                </c:pt>
                <c:pt idx="12886">
                  <c:v>12887</c:v>
                </c:pt>
                <c:pt idx="12887">
                  <c:v>12888</c:v>
                </c:pt>
                <c:pt idx="12888">
                  <c:v>12889</c:v>
                </c:pt>
                <c:pt idx="12889">
                  <c:v>12890</c:v>
                </c:pt>
                <c:pt idx="12890">
                  <c:v>12891</c:v>
                </c:pt>
                <c:pt idx="12891">
                  <c:v>12892</c:v>
                </c:pt>
                <c:pt idx="12892">
                  <c:v>12893</c:v>
                </c:pt>
                <c:pt idx="12893">
                  <c:v>12894</c:v>
                </c:pt>
                <c:pt idx="12894">
                  <c:v>12895</c:v>
                </c:pt>
                <c:pt idx="12895">
                  <c:v>12896</c:v>
                </c:pt>
                <c:pt idx="12896">
                  <c:v>12897</c:v>
                </c:pt>
                <c:pt idx="12897">
                  <c:v>12898</c:v>
                </c:pt>
                <c:pt idx="12898">
                  <c:v>12899</c:v>
                </c:pt>
                <c:pt idx="12899">
                  <c:v>12900</c:v>
                </c:pt>
                <c:pt idx="12900">
                  <c:v>12901</c:v>
                </c:pt>
                <c:pt idx="12901">
                  <c:v>12902</c:v>
                </c:pt>
                <c:pt idx="12902">
                  <c:v>12903</c:v>
                </c:pt>
                <c:pt idx="12903">
                  <c:v>12904</c:v>
                </c:pt>
                <c:pt idx="12904">
                  <c:v>12905</c:v>
                </c:pt>
                <c:pt idx="12905">
                  <c:v>12906</c:v>
                </c:pt>
                <c:pt idx="12906">
                  <c:v>12907</c:v>
                </c:pt>
                <c:pt idx="12907">
                  <c:v>12908</c:v>
                </c:pt>
                <c:pt idx="12908">
                  <c:v>12909</c:v>
                </c:pt>
                <c:pt idx="12909">
                  <c:v>12910</c:v>
                </c:pt>
                <c:pt idx="12910">
                  <c:v>12911</c:v>
                </c:pt>
                <c:pt idx="12911">
                  <c:v>12912</c:v>
                </c:pt>
                <c:pt idx="12912">
                  <c:v>12913</c:v>
                </c:pt>
                <c:pt idx="12913">
                  <c:v>12914</c:v>
                </c:pt>
                <c:pt idx="12914">
                  <c:v>12915</c:v>
                </c:pt>
                <c:pt idx="12915">
                  <c:v>12916</c:v>
                </c:pt>
                <c:pt idx="12916">
                  <c:v>12917</c:v>
                </c:pt>
                <c:pt idx="12917">
                  <c:v>12918</c:v>
                </c:pt>
                <c:pt idx="12918">
                  <c:v>12919</c:v>
                </c:pt>
                <c:pt idx="12919">
                  <c:v>12920</c:v>
                </c:pt>
                <c:pt idx="12920">
                  <c:v>12921</c:v>
                </c:pt>
                <c:pt idx="12921">
                  <c:v>12922</c:v>
                </c:pt>
                <c:pt idx="12922">
                  <c:v>12923</c:v>
                </c:pt>
                <c:pt idx="12923">
                  <c:v>12924</c:v>
                </c:pt>
                <c:pt idx="12924">
                  <c:v>12925</c:v>
                </c:pt>
                <c:pt idx="12925">
                  <c:v>12926</c:v>
                </c:pt>
                <c:pt idx="12926">
                  <c:v>12927</c:v>
                </c:pt>
                <c:pt idx="12927">
                  <c:v>12928</c:v>
                </c:pt>
                <c:pt idx="12928">
                  <c:v>12929</c:v>
                </c:pt>
                <c:pt idx="12929">
                  <c:v>12930</c:v>
                </c:pt>
                <c:pt idx="12930">
                  <c:v>12931</c:v>
                </c:pt>
                <c:pt idx="12931">
                  <c:v>12932</c:v>
                </c:pt>
                <c:pt idx="12932">
                  <c:v>12933</c:v>
                </c:pt>
                <c:pt idx="12933">
                  <c:v>12934</c:v>
                </c:pt>
                <c:pt idx="12934">
                  <c:v>12935</c:v>
                </c:pt>
                <c:pt idx="12935">
                  <c:v>12936</c:v>
                </c:pt>
                <c:pt idx="12936">
                  <c:v>12937</c:v>
                </c:pt>
                <c:pt idx="12937">
                  <c:v>12938</c:v>
                </c:pt>
                <c:pt idx="12938">
                  <c:v>12939</c:v>
                </c:pt>
                <c:pt idx="12939">
                  <c:v>12940</c:v>
                </c:pt>
                <c:pt idx="12940">
                  <c:v>12941</c:v>
                </c:pt>
                <c:pt idx="12941">
                  <c:v>12942</c:v>
                </c:pt>
                <c:pt idx="12942">
                  <c:v>12943</c:v>
                </c:pt>
                <c:pt idx="12943">
                  <c:v>12944</c:v>
                </c:pt>
                <c:pt idx="12944">
                  <c:v>12945</c:v>
                </c:pt>
                <c:pt idx="12945">
                  <c:v>12946</c:v>
                </c:pt>
                <c:pt idx="12946">
                  <c:v>12947</c:v>
                </c:pt>
                <c:pt idx="12947">
                  <c:v>12948</c:v>
                </c:pt>
                <c:pt idx="12948">
                  <c:v>12949</c:v>
                </c:pt>
                <c:pt idx="12949">
                  <c:v>12950</c:v>
                </c:pt>
                <c:pt idx="12950">
                  <c:v>12951</c:v>
                </c:pt>
                <c:pt idx="12951">
                  <c:v>12952</c:v>
                </c:pt>
                <c:pt idx="12952">
                  <c:v>12953</c:v>
                </c:pt>
                <c:pt idx="12953">
                  <c:v>12954</c:v>
                </c:pt>
                <c:pt idx="12954">
                  <c:v>12955</c:v>
                </c:pt>
                <c:pt idx="12955">
                  <c:v>12956</c:v>
                </c:pt>
                <c:pt idx="12956">
                  <c:v>12957</c:v>
                </c:pt>
                <c:pt idx="12957">
                  <c:v>12958</c:v>
                </c:pt>
                <c:pt idx="12958">
                  <c:v>12959</c:v>
                </c:pt>
                <c:pt idx="12959">
                  <c:v>12960</c:v>
                </c:pt>
                <c:pt idx="12960">
                  <c:v>12961</c:v>
                </c:pt>
                <c:pt idx="12961">
                  <c:v>12962</c:v>
                </c:pt>
                <c:pt idx="12962">
                  <c:v>12963</c:v>
                </c:pt>
                <c:pt idx="12963">
                  <c:v>12964</c:v>
                </c:pt>
                <c:pt idx="12964">
                  <c:v>12965</c:v>
                </c:pt>
                <c:pt idx="12965">
                  <c:v>12966</c:v>
                </c:pt>
                <c:pt idx="12966">
                  <c:v>12967</c:v>
                </c:pt>
                <c:pt idx="12967">
                  <c:v>12968</c:v>
                </c:pt>
                <c:pt idx="12968">
                  <c:v>12969</c:v>
                </c:pt>
                <c:pt idx="12969">
                  <c:v>12970</c:v>
                </c:pt>
                <c:pt idx="12970">
                  <c:v>12971</c:v>
                </c:pt>
                <c:pt idx="12971">
                  <c:v>12972</c:v>
                </c:pt>
                <c:pt idx="12972">
                  <c:v>12973</c:v>
                </c:pt>
                <c:pt idx="12973">
                  <c:v>12974</c:v>
                </c:pt>
                <c:pt idx="12974">
                  <c:v>12975</c:v>
                </c:pt>
                <c:pt idx="12975">
                  <c:v>12976</c:v>
                </c:pt>
                <c:pt idx="12976">
                  <c:v>12977</c:v>
                </c:pt>
                <c:pt idx="12977">
                  <c:v>12978</c:v>
                </c:pt>
                <c:pt idx="12978">
                  <c:v>12979</c:v>
                </c:pt>
                <c:pt idx="12979">
                  <c:v>12980</c:v>
                </c:pt>
                <c:pt idx="12980">
                  <c:v>12981</c:v>
                </c:pt>
                <c:pt idx="12981">
                  <c:v>12982</c:v>
                </c:pt>
                <c:pt idx="12982">
                  <c:v>12983</c:v>
                </c:pt>
                <c:pt idx="12983">
                  <c:v>12984</c:v>
                </c:pt>
                <c:pt idx="12984">
                  <c:v>12985</c:v>
                </c:pt>
                <c:pt idx="12985">
                  <c:v>12986</c:v>
                </c:pt>
                <c:pt idx="12986">
                  <c:v>12987</c:v>
                </c:pt>
                <c:pt idx="12987">
                  <c:v>12988</c:v>
                </c:pt>
                <c:pt idx="12988">
                  <c:v>12989</c:v>
                </c:pt>
                <c:pt idx="12989">
                  <c:v>12990</c:v>
                </c:pt>
                <c:pt idx="12990">
                  <c:v>12991</c:v>
                </c:pt>
                <c:pt idx="12991">
                  <c:v>12992</c:v>
                </c:pt>
                <c:pt idx="12992">
                  <c:v>12993</c:v>
                </c:pt>
                <c:pt idx="12993">
                  <c:v>12994</c:v>
                </c:pt>
                <c:pt idx="12994">
                  <c:v>12995</c:v>
                </c:pt>
                <c:pt idx="12995">
                  <c:v>12996</c:v>
                </c:pt>
                <c:pt idx="12996">
                  <c:v>12997</c:v>
                </c:pt>
                <c:pt idx="12997">
                  <c:v>12998</c:v>
                </c:pt>
                <c:pt idx="12998">
                  <c:v>12999</c:v>
                </c:pt>
                <c:pt idx="12999">
                  <c:v>13000</c:v>
                </c:pt>
                <c:pt idx="13000">
                  <c:v>13001</c:v>
                </c:pt>
                <c:pt idx="13001">
                  <c:v>13002</c:v>
                </c:pt>
                <c:pt idx="13002">
                  <c:v>13003</c:v>
                </c:pt>
                <c:pt idx="13003">
                  <c:v>13004</c:v>
                </c:pt>
                <c:pt idx="13004">
                  <c:v>13005</c:v>
                </c:pt>
                <c:pt idx="13005">
                  <c:v>13006</c:v>
                </c:pt>
                <c:pt idx="13006">
                  <c:v>13007</c:v>
                </c:pt>
                <c:pt idx="13007">
                  <c:v>13008</c:v>
                </c:pt>
                <c:pt idx="13008">
                  <c:v>13009</c:v>
                </c:pt>
                <c:pt idx="13009">
                  <c:v>13010</c:v>
                </c:pt>
                <c:pt idx="13010">
                  <c:v>13011</c:v>
                </c:pt>
                <c:pt idx="13011">
                  <c:v>13012</c:v>
                </c:pt>
                <c:pt idx="13012">
                  <c:v>13013</c:v>
                </c:pt>
                <c:pt idx="13013">
                  <c:v>13014</c:v>
                </c:pt>
                <c:pt idx="13014">
                  <c:v>13015</c:v>
                </c:pt>
                <c:pt idx="13015">
                  <c:v>13016</c:v>
                </c:pt>
                <c:pt idx="13016">
                  <c:v>13017</c:v>
                </c:pt>
                <c:pt idx="13017">
                  <c:v>13018</c:v>
                </c:pt>
                <c:pt idx="13018">
                  <c:v>13019</c:v>
                </c:pt>
                <c:pt idx="13019">
                  <c:v>13020</c:v>
                </c:pt>
                <c:pt idx="13020">
                  <c:v>13021</c:v>
                </c:pt>
                <c:pt idx="13021">
                  <c:v>13022</c:v>
                </c:pt>
                <c:pt idx="13022">
                  <c:v>13023</c:v>
                </c:pt>
                <c:pt idx="13023">
                  <c:v>13024</c:v>
                </c:pt>
                <c:pt idx="13024">
                  <c:v>13025</c:v>
                </c:pt>
                <c:pt idx="13025">
                  <c:v>13026</c:v>
                </c:pt>
                <c:pt idx="13026">
                  <c:v>13027</c:v>
                </c:pt>
                <c:pt idx="13027">
                  <c:v>13028</c:v>
                </c:pt>
                <c:pt idx="13028">
                  <c:v>13029</c:v>
                </c:pt>
                <c:pt idx="13029">
                  <c:v>13030</c:v>
                </c:pt>
                <c:pt idx="13030">
                  <c:v>13031</c:v>
                </c:pt>
                <c:pt idx="13031">
                  <c:v>13032</c:v>
                </c:pt>
                <c:pt idx="13032">
                  <c:v>13033</c:v>
                </c:pt>
                <c:pt idx="13033">
                  <c:v>13034</c:v>
                </c:pt>
                <c:pt idx="13034">
                  <c:v>13035</c:v>
                </c:pt>
                <c:pt idx="13035">
                  <c:v>13036</c:v>
                </c:pt>
                <c:pt idx="13036">
                  <c:v>13037</c:v>
                </c:pt>
                <c:pt idx="13037">
                  <c:v>13038</c:v>
                </c:pt>
                <c:pt idx="13038">
                  <c:v>13039</c:v>
                </c:pt>
                <c:pt idx="13039">
                  <c:v>13040</c:v>
                </c:pt>
                <c:pt idx="13040">
                  <c:v>13041</c:v>
                </c:pt>
                <c:pt idx="13041">
                  <c:v>13042</c:v>
                </c:pt>
                <c:pt idx="13042">
                  <c:v>13043</c:v>
                </c:pt>
                <c:pt idx="13043">
                  <c:v>13044</c:v>
                </c:pt>
                <c:pt idx="13044">
                  <c:v>13045</c:v>
                </c:pt>
                <c:pt idx="13045">
                  <c:v>13046</c:v>
                </c:pt>
                <c:pt idx="13046">
                  <c:v>13047</c:v>
                </c:pt>
                <c:pt idx="13047">
                  <c:v>13048</c:v>
                </c:pt>
                <c:pt idx="13048">
                  <c:v>13049</c:v>
                </c:pt>
                <c:pt idx="13049">
                  <c:v>13050</c:v>
                </c:pt>
                <c:pt idx="13050">
                  <c:v>13051</c:v>
                </c:pt>
                <c:pt idx="13051">
                  <c:v>13052</c:v>
                </c:pt>
                <c:pt idx="13052">
                  <c:v>13053</c:v>
                </c:pt>
                <c:pt idx="13053">
                  <c:v>13054</c:v>
                </c:pt>
                <c:pt idx="13054">
                  <c:v>13055</c:v>
                </c:pt>
                <c:pt idx="13055">
                  <c:v>13056</c:v>
                </c:pt>
                <c:pt idx="13056">
                  <c:v>13057</c:v>
                </c:pt>
                <c:pt idx="13057">
                  <c:v>13058</c:v>
                </c:pt>
                <c:pt idx="13058">
                  <c:v>13059</c:v>
                </c:pt>
                <c:pt idx="13059">
                  <c:v>13060</c:v>
                </c:pt>
                <c:pt idx="13060">
                  <c:v>13061</c:v>
                </c:pt>
                <c:pt idx="13061">
                  <c:v>13062</c:v>
                </c:pt>
                <c:pt idx="13062">
                  <c:v>13063</c:v>
                </c:pt>
                <c:pt idx="13063">
                  <c:v>13064</c:v>
                </c:pt>
                <c:pt idx="13064">
                  <c:v>13065</c:v>
                </c:pt>
                <c:pt idx="13065">
                  <c:v>13066</c:v>
                </c:pt>
                <c:pt idx="13066">
                  <c:v>13067</c:v>
                </c:pt>
                <c:pt idx="13067">
                  <c:v>13068</c:v>
                </c:pt>
                <c:pt idx="13068">
                  <c:v>13069</c:v>
                </c:pt>
                <c:pt idx="13069">
                  <c:v>13070</c:v>
                </c:pt>
                <c:pt idx="13070">
                  <c:v>13071</c:v>
                </c:pt>
                <c:pt idx="13071">
                  <c:v>13072</c:v>
                </c:pt>
                <c:pt idx="13072">
                  <c:v>13073</c:v>
                </c:pt>
                <c:pt idx="13073">
                  <c:v>13074</c:v>
                </c:pt>
                <c:pt idx="13074">
                  <c:v>13075</c:v>
                </c:pt>
                <c:pt idx="13075">
                  <c:v>13076</c:v>
                </c:pt>
                <c:pt idx="13076">
                  <c:v>13077</c:v>
                </c:pt>
                <c:pt idx="13077">
                  <c:v>13078</c:v>
                </c:pt>
                <c:pt idx="13078">
                  <c:v>13079</c:v>
                </c:pt>
                <c:pt idx="13079">
                  <c:v>13080</c:v>
                </c:pt>
                <c:pt idx="13080">
                  <c:v>13081</c:v>
                </c:pt>
                <c:pt idx="13081">
                  <c:v>13082</c:v>
                </c:pt>
                <c:pt idx="13082">
                  <c:v>13083</c:v>
                </c:pt>
                <c:pt idx="13083">
                  <c:v>13084</c:v>
                </c:pt>
                <c:pt idx="13084">
                  <c:v>13085</c:v>
                </c:pt>
                <c:pt idx="13085">
                  <c:v>13086</c:v>
                </c:pt>
                <c:pt idx="13086">
                  <c:v>13087</c:v>
                </c:pt>
                <c:pt idx="13087">
                  <c:v>13088</c:v>
                </c:pt>
                <c:pt idx="13088">
                  <c:v>13089</c:v>
                </c:pt>
                <c:pt idx="13089">
                  <c:v>13090</c:v>
                </c:pt>
                <c:pt idx="13090">
                  <c:v>13091</c:v>
                </c:pt>
                <c:pt idx="13091">
                  <c:v>13092</c:v>
                </c:pt>
                <c:pt idx="13092">
                  <c:v>13093</c:v>
                </c:pt>
                <c:pt idx="13093">
                  <c:v>13094</c:v>
                </c:pt>
                <c:pt idx="13094">
                  <c:v>13095</c:v>
                </c:pt>
                <c:pt idx="13095">
                  <c:v>13096</c:v>
                </c:pt>
                <c:pt idx="13096">
                  <c:v>13097</c:v>
                </c:pt>
                <c:pt idx="13097">
                  <c:v>13098</c:v>
                </c:pt>
                <c:pt idx="13098">
                  <c:v>13099</c:v>
                </c:pt>
                <c:pt idx="13099">
                  <c:v>13100</c:v>
                </c:pt>
                <c:pt idx="13100">
                  <c:v>13101</c:v>
                </c:pt>
                <c:pt idx="13101">
                  <c:v>13102</c:v>
                </c:pt>
                <c:pt idx="13102">
                  <c:v>13103</c:v>
                </c:pt>
                <c:pt idx="13103">
                  <c:v>13104</c:v>
                </c:pt>
                <c:pt idx="13104">
                  <c:v>13105</c:v>
                </c:pt>
                <c:pt idx="13105">
                  <c:v>13106</c:v>
                </c:pt>
                <c:pt idx="13106">
                  <c:v>13107</c:v>
                </c:pt>
                <c:pt idx="13107">
                  <c:v>13108</c:v>
                </c:pt>
                <c:pt idx="13108">
                  <c:v>13109</c:v>
                </c:pt>
                <c:pt idx="13109">
                  <c:v>13110</c:v>
                </c:pt>
                <c:pt idx="13110">
                  <c:v>13111</c:v>
                </c:pt>
                <c:pt idx="13111">
                  <c:v>13112</c:v>
                </c:pt>
                <c:pt idx="13112">
                  <c:v>13113</c:v>
                </c:pt>
                <c:pt idx="13113">
                  <c:v>13114</c:v>
                </c:pt>
                <c:pt idx="13114">
                  <c:v>13115</c:v>
                </c:pt>
                <c:pt idx="13115">
                  <c:v>13116</c:v>
                </c:pt>
                <c:pt idx="13116">
                  <c:v>13117</c:v>
                </c:pt>
                <c:pt idx="13117">
                  <c:v>13118</c:v>
                </c:pt>
                <c:pt idx="13118">
                  <c:v>13119</c:v>
                </c:pt>
                <c:pt idx="13119">
                  <c:v>13120</c:v>
                </c:pt>
                <c:pt idx="13120">
                  <c:v>13121</c:v>
                </c:pt>
                <c:pt idx="13121">
                  <c:v>13122</c:v>
                </c:pt>
                <c:pt idx="13122">
                  <c:v>13123</c:v>
                </c:pt>
                <c:pt idx="13123">
                  <c:v>13124</c:v>
                </c:pt>
                <c:pt idx="13124">
                  <c:v>13125</c:v>
                </c:pt>
                <c:pt idx="13125">
                  <c:v>13126</c:v>
                </c:pt>
                <c:pt idx="13126">
                  <c:v>13127</c:v>
                </c:pt>
                <c:pt idx="13127">
                  <c:v>13128</c:v>
                </c:pt>
                <c:pt idx="13128">
                  <c:v>13129</c:v>
                </c:pt>
                <c:pt idx="13129">
                  <c:v>13130</c:v>
                </c:pt>
                <c:pt idx="13130">
                  <c:v>13131</c:v>
                </c:pt>
                <c:pt idx="13131">
                  <c:v>13132</c:v>
                </c:pt>
                <c:pt idx="13132">
                  <c:v>13133</c:v>
                </c:pt>
                <c:pt idx="13133">
                  <c:v>13134</c:v>
                </c:pt>
                <c:pt idx="13134">
                  <c:v>13135</c:v>
                </c:pt>
                <c:pt idx="13135">
                  <c:v>13136</c:v>
                </c:pt>
                <c:pt idx="13136">
                  <c:v>13137</c:v>
                </c:pt>
                <c:pt idx="13137">
                  <c:v>13138</c:v>
                </c:pt>
                <c:pt idx="13138">
                  <c:v>13139</c:v>
                </c:pt>
                <c:pt idx="13139">
                  <c:v>13140</c:v>
                </c:pt>
                <c:pt idx="13140">
                  <c:v>13141</c:v>
                </c:pt>
                <c:pt idx="13141">
                  <c:v>13142</c:v>
                </c:pt>
                <c:pt idx="13142">
                  <c:v>13143</c:v>
                </c:pt>
                <c:pt idx="13143">
                  <c:v>13144</c:v>
                </c:pt>
                <c:pt idx="13144">
                  <c:v>13145</c:v>
                </c:pt>
                <c:pt idx="13145">
                  <c:v>13146</c:v>
                </c:pt>
                <c:pt idx="13146">
                  <c:v>13147</c:v>
                </c:pt>
                <c:pt idx="13147">
                  <c:v>13148</c:v>
                </c:pt>
                <c:pt idx="13148">
                  <c:v>13149</c:v>
                </c:pt>
                <c:pt idx="13149">
                  <c:v>13150</c:v>
                </c:pt>
                <c:pt idx="13150">
                  <c:v>13151</c:v>
                </c:pt>
                <c:pt idx="13151">
                  <c:v>13152</c:v>
                </c:pt>
                <c:pt idx="13152">
                  <c:v>13153</c:v>
                </c:pt>
                <c:pt idx="13153">
                  <c:v>13154</c:v>
                </c:pt>
                <c:pt idx="13154">
                  <c:v>13155</c:v>
                </c:pt>
                <c:pt idx="13155">
                  <c:v>13156</c:v>
                </c:pt>
                <c:pt idx="13156">
                  <c:v>13157</c:v>
                </c:pt>
                <c:pt idx="13157">
                  <c:v>13158</c:v>
                </c:pt>
                <c:pt idx="13158">
                  <c:v>13159</c:v>
                </c:pt>
                <c:pt idx="13159">
                  <c:v>13160</c:v>
                </c:pt>
                <c:pt idx="13160">
                  <c:v>13161</c:v>
                </c:pt>
                <c:pt idx="13161">
                  <c:v>13162</c:v>
                </c:pt>
                <c:pt idx="13162">
                  <c:v>13163</c:v>
                </c:pt>
                <c:pt idx="13163">
                  <c:v>13164</c:v>
                </c:pt>
                <c:pt idx="13164">
                  <c:v>13165</c:v>
                </c:pt>
                <c:pt idx="13165">
                  <c:v>13166</c:v>
                </c:pt>
                <c:pt idx="13166">
                  <c:v>13167</c:v>
                </c:pt>
                <c:pt idx="13167">
                  <c:v>13168</c:v>
                </c:pt>
                <c:pt idx="13168">
                  <c:v>13169</c:v>
                </c:pt>
                <c:pt idx="13169">
                  <c:v>13170</c:v>
                </c:pt>
                <c:pt idx="13170">
                  <c:v>13171</c:v>
                </c:pt>
                <c:pt idx="13171">
                  <c:v>13172</c:v>
                </c:pt>
                <c:pt idx="13172">
                  <c:v>13173</c:v>
                </c:pt>
                <c:pt idx="13173">
                  <c:v>13174</c:v>
                </c:pt>
                <c:pt idx="13174">
                  <c:v>13175</c:v>
                </c:pt>
                <c:pt idx="13175">
                  <c:v>13176</c:v>
                </c:pt>
                <c:pt idx="13176">
                  <c:v>13177</c:v>
                </c:pt>
                <c:pt idx="13177">
                  <c:v>13178</c:v>
                </c:pt>
                <c:pt idx="13178">
                  <c:v>13179</c:v>
                </c:pt>
                <c:pt idx="13179">
                  <c:v>13180</c:v>
                </c:pt>
                <c:pt idx="13180">
                  <c:v>13181</c:v>
                </c:pt>
                <c:pt idx="13181">
                  <c:v>13182</c:v>
                </c:pt>
                <c:pt idx="13182">
                  <c:v>13183</c:v>
                </c:pt>
                <c:pt idx="13183">
                  <c:v>13184</c:v>
                </c:pt>
                <c:pt idx="13184">
                  <c:v>13185</c:v>
                </c:pt>
                <c:pt idx="13185">
                  <c:v>13186</c:v>
                </c:pt>
                <c:pt idx="13186">
                  <c:v>13187</c:v>
                </c:pt>
                <c:pt idx="13187">
                  <c:v>13188</c:v>
                </c:pt>
                <c:pt idx="13188">
                  <c:v>13189</c:v>
                </c:pt>
                <c:pt idx="13189">
                  <c:v>13190</c:v>
                </c:pt>
                <c:pt idx="13190">
                  <c:v>13191</c:v>
                </c:pt>
                <c:pt idx="13191">
                  <c:v>13192</c:v>
                </c:pt>
                <c:pt idx="13192">
                  <c:v>13193</c:v>
                </c:pt>
                <c:pt idx="13193">
                  <c:v>13194</c:v>
                </c:pt>
                <c:pt idx="13194">
                  <c:v>13195</c:v>
                </c:pt>
                <c:pt idx="13195">
                  <c:v>13196</c:v>
                </c:pt>
                <c:pt idx="13196">
                  <c:v>13197</c:v>
                </c:pt>
                <c:pt idx="13197">
                  <c:v>13198</c:v>
                </c:pt>
                <c:pt idx="13198">
                  <c:v>13199</c:v>
                </c:pt>
                <c:pt idx="13199">
                  <c:v>13200</c:v>
                </c:pt>
                <c:pt idx="13200">
                  <c:v>13201</c:v>
                </c:pt>
                <c:pt idx="13201">
                  <c:v>13202</c:v>
                </c:pt>
                <c:pt idx="13202">
                  <c:v>13203</c:v>
                </c:pt>
                <c:pt idx="13203">
                  <c:v>13204</c:v>
                </c:pt>
                <c:pt idx="13204">
                  <c:v>13205</c:v>
                </c:pt>
                <c:pt idx="13205">
                  <c:v>13206</c:v>
                </c:pt>
                <c:pt idx="13206">
                  <c:v>13207</c:v>
                </c:pt>
                <c:pt idx="13207">
                  <c:v>13208</c:v>
                </c:pt>
                <c:pt idx="13208">
                  <c:v>13209</c:v>
                </c:pt>
                <c:pt idx="13209">
                  <c:v>13210</c:v>
                </c:pt>
                <c:pt idx="13210">
                  <c:v>13211</c:v>
                </c:pt>
                <c:pt idx="13211">
                  <c:v>13212</c:v>
                </c:pt>
                <c:pt idx="13212">
                  <c:v>13213</c:v>
                </c:pt>
                <c:pt idx="13213">
                  <c:v>13214</c:v>
                </c:pt>
                <c:pt idx="13214">
                  <c:v>13215</c:v>
                </c:pt>
                <c:pt idx="13215">
                  <c:v>13216</c:v>
                </c:pt>
                <c:pt idx="13216">
                  <c:v>13217</c:v>
                </c:pt>
                <c:pt idx="13217">
                  <c:v>13218</c:v>
                </c:pt>
                <c:pt idx="13218">
                  <c:v>13219</c:v>
                </c:pt>
                <c:pt idx="13219">
                  <c:v>13220</c:v>
                </c:pt>
                <c:pt idx="13220">
                  <c:v>13221</c:v>
                </c:pt>
                <c:pt idx="13221">
                  <c:v>13222</c:v>
                </c:pt>
                <c:pt idx="13222">
                  <c:v>13223</c:v>
                </c:pt>
                <c:pt idx="13223">
                  <c:v>13224</c:v>
                </c:pt>
                <c:pt idx="13224">
                  <c:v>13225</c:v>
                </c:pt>
                <c:pt idx="13225">
                  <c:v>13226</c:v>
                </c:pt>
                <c:pt idx="13226">
                  <c:v>13227</c:v>
                </c:pt>
                <c:pt idx="13227">
                  <c:v>13228</c:v>
                </c:pt>
                <c:pt idx="13228">
                  <c:v>13229</c:v>
                </c:pt>
                <c:pt idx="13229">
                  <c:v>13230</c:v>
                </c:pt>
                <c:pt idx="13230">
                  <c:v>13231</c:v>
                </c:pt>
                <c:pt idx="13231">
                  <c:v>13232</c:v>
                </c:pt>
                <c:pt idx="13232">
                  <c:v>13233</c:v>
                </c:pt>
                <c:pt idx="13233">
                  <c:v>13234</c:v>
                </c:pt>
                <c:pt idx="13234">
                  <c:v>13235</c:v>
                </c:pt>
                <c:pt idx="13235">
                  <c:v>13236</c:v>
                </c:pt>
                <c:pt idx="13236">
                  <c:v>13237</c:v>
                </c:pt>
                <c:pt idx="13237">
                  <c:v>13238</c:v>
                </c:pt>
                <c:pt idx="13238">
                  <c:v>13239</c:v>
                </c:pt>
                <c:pt idx="13239">
                  <c:v>13240</c:v>
                </c:pt>
                <c:pt idx="13240">
                  <c:v>13241</c:v>
                </c:pt>
                <c:pt idx="13241">
                  <c:v>13242</c:v>
                </c:pt>
                <c:pt idx="13242">
                  <c:v>13243</c:v>
                </c:pt>
                <c:pt idx="13243">
                  <c:v>13244</c:v>
                </c:pt>
                <c:pt idx="13244">
                  <c:v>13245</c:v>
                </c:pt>
                <c:pt idx="13245">
                  <c:v>13246</c:v>
                </c:pt>
                <c:pt idx="13246">
                  <c:v>13247</c:v>
                </c:pt>
                <c:pt idx="13247">
                  <c:v>13248</c:v>
                </c:pt>
                <c:pt idx="13248">
                  <c:v>13249</c:v>
                </c:pt>
                <c:pt idx="13249">
                  <c:v>13250</c:v>
                </c:pt>
                <c:pt idx="13250">
                  <c:v>13251</c:v>
                </c:pt>
                <c:pt idx="13251">
                  <c:v>13252</c:v>
                </c:pt>
                <c:pt idx="13252">
                  <c:v>13253</c:v>
                </c:pt>
                <c:pt idx="13253">
                  <c:v>13254</c:v>
                </c:pt>
                <c:pt idx="13254">
                  <c:v>13255</c:v>
                </c:pt>
                <c:pt idx="13255">
                  <c:v>13256</c:v>
                </c:pt>
                <c:pt idx="13256">
                  <c:v>13257</c:v>
                </c:pt>
                <c:pt idx="13257">
                  <c:v>13258</c:v>
                </c:pt>
                <c:pt idx="13258">
                  <c:v>13259</c:v>
                </c:pt>
                <c:pt idx="13259">
                  <c:v>13260</c:v>
                </c:pt>
                <c:pt idx="13260">
                  <c:v>13261</c:v>
                </c:pt>
                <c:pt idx="13261">
                  <c:v>13262</c:v>
                </c:pt>
                <c:pt idx="13262">
                  <c:v>13263</c:v>
                </c:pt>
                <c:pt idx="13263">
                  <c:v>13264</c:v>
                </c:pt>
                <c:pt idx="13264">
                  <c:v>13265</c:v>
                </c:pt>
                <c:pt idx="13265">
                  <c:v>13266</c:v>
                </c:pt>
                <c:pt idx="13266">
                  <c:v>13267</c:v>
                </c:pt>
                <c:pt idx="13267">
                  <c:v>13268</c:v>
                </c:pt>
                <c:pt idx="13268">
                  <c:v>13269</c:v>
                </c:pt>
                <c:pt idx="13269">
                  <c:v>13270</c:v>
                </c:pt>
                <c:pt idx="13270">
                  <c:v>13271</c:v>
                </c:pt>
                <c:pt idx="13271">
                  <c:v>13272</c:v>
                </c:pt>
                <c:pt idx="13272">
                  <c:v>13273</c:v>
                </c:pt>
                <c:pt idx="13273">
                  <c:v>13274</c:v>
                </c:pt>
                <c:pt idx="13274">
                  <c:v>13275</c:v>
                </c:pt>
                <c:pt idx="13275">
                  <c:v>13276</c:v>
                </c:pt>
                <c:pt idx="13276">
                  <c:v>13277</c:v>
                </c:pt>
              </c:numCache>
            </c:numRef>
          </c:xVal>
          <c:yVal>
            <c:numRef>
              <c:f>List1!$I$2:$I$13278</c:f>
              <c:numCache>
                <c:formatCode>General</c:formatCode>
                <c:ptCount val="13277"/>
                <c:pt idx="0">
                  <c:v>13277</c:v>
                </c:pt>
                <c:pt idx="1">
                  <c:v>6638.5</c:v>
                </c:pt>
                <c:pt idx="2">
                  <c:v>4425.666666666667</c:v>
                </c:pt>
                <c:pt idx="3">
                  <c:v>3319.25</c:v>
                </c:pt>
                <c:pt idx="4">
                  <c:v>2655.4</c:v>
                </c:pt>
                <c:pt idx="5">
                  <c:v>2212.8333333333335</c:v>
                </c:pt>
                <c:pt idx="6">
                  <c:v>1896.7142857142858</c:v>
                </c:pt>
                <c:pt idx="7">
                  <c:v>1659.625</c:v>
                </c:pt>
                <c:pt idx="8">
                  <c:v>1475.2222222222222</c:v>
                </c:pt>
                <c:pt idx="9">
                  <c:v>1327.7</c:v>
                </c:pt>
                <c:pt idx="10">
                  <c:v>1207</c:v>
                </c:pt>
                <c:pt idx="11">
                  <c:v>1106.4166666666667</c:v>
                </c:pt>
                <c:pt idx="12">
                  <c:v>1021.3076923076923</c:v>
                </c:pt>
                <c:pt idx="13">
                  <c:v>948.35714285714289</c:v>
                </c:pt>
                <c:pt idx="14">
                  <c:v>885.13333333333333</c:v>
                </c:pt>
                <c:pt idx="15">
                  <c:v>829.8125</c:v>
                </c:pt>
                <c:pt idx="16">
                  <c:v>781</c:v>
                </c:pt>
                <c:pt idx="17">
                  <c:v>737.61111111111109</c:v>
                </c:pt>
                <c:pt idx="18">
                  <c:v>698.78947368421052</c:v>
                </c:pt>
                <c:pt idx="19">
                  <c:v>663.85</c:v>
                </c:pt>
                <c:pt idx="20">
                  <c:v>632.23809523809518</c:v>
                </c:pt>
                <c:pt idx="21">
                  <c:v>603.5</c:v>
                </c:pt>
                <c:pt idx="22">
                  <c:v>577.26086956521738</c:v>
                </c:pt>
                <c:pt idx="23">
                  <c:v>553.20833333333337</c:v>
                </c:pt>
                <c:pt idx="24">
                  <c:v>531.08000000000004</c:v>
                </c:pt>
                <c:pt idx="25">
                  <c:v>510.65384615384613</c:v>
                </c:pt>
                <c:pt idx="26">
                  <c:v>491.74074074074076</c:v>
                </c:pt>
                <c:pt idx="27">
                  <c:v>474.17857142857144</c:v>
                </c:pt>
                <c:pt idx="28">
                  <c:v>457.82758620689657</c:v>
                </c:pt>
                <c:pt idx="29">
                  <c:v>442.56666666666666</c:v>
                </c:pt>
                <c:pt idx="30">
                  <c:v>428.29032258064518</c:v>
                </c:pt>
                <c:pt idx="31">
                  <c:v>414.90625</c:v>
                </c:pt>
                <c:pt idx="32">
                  <c:v>402.33333333333331</c:v>
                </c:pt>
                <c:pt idx="33">
                  <c:v>390.5</c:v>
                </c:pt>
                <c:pt idx="34">
                  <c:v>379.34285714285716</c:v>
                </c:pt>
                <c:pt idx="35">
                  <c:v>368.80555555555554</c:v>
                </c:pt>
                <c:pt idx="36">
                  <c:v>358.83783783783781</c:v>
                </c:pt>
                <c:pt idx="37">
                  <c:v>349.39473684210526</c:v>
                </c:pt>
                <c:pt idx="38">
                  <c:v>340.43589743589746</c:v>
                </c:pt>
                <c:pt idx="39">
                  <c:v>331.92500000000001</c:v>
                </c:pt>
                <c:pt idx="40">
                  <c:v>323.82926829268291</c:v>
                </c:pt>
                <c:pt idx="41">
                  <c:v>316.11904761904759</c:v>
                </c:pt>
                <c:pt idx="42">
                  <c:v>308.76744186046511</c:v>
                </c:pt>
                <c:pt idx="43">
                  <c:v>301.75</c:v>
                </c:pt>
                <c:pt idx="44">
                  <c:v>295.04444444444442</c:v>
                </c:pt>
                <c:pt idx="45">
                  <c:v>288.63043478260869</c:v>
                </c:pt>
                <c:pt idx="46">
                  <c:v>282.48936170212767</c:v>
                </c:pt>
                <c:pt idx="47">
                  <c:v>276.60416666666669</c:v>
                </c:pt>
                <c:pt idx="48">
                  <c:v>270.9591836734694</c:v>
                </c:pt>
                <c:pt idx="49">
                  <c:v>265.54000000000002</c:v>
                </c:pt>
                <c:pt idx="50">
                  <c:v>260.33333333333331</c:v>
                </c:pt>
                <c:pt idx="51">
                  <c:v>255.32692307692307</c:v>
                </c:pt>
                <c:pt idx="52">
                  <c:v>250.50943396226415</c:v>
                </c:pt>
                <c:pt idx="53">
                  <c:v>245.87037037037038</c:v>
                </c:pt>
                <c:pt idx="54">
                  <c:v>241.4</c:v>
                </c:pt>
                <c:pt idx="55">
                  <c:v>237.08928571428572</c:v>
                </c:pt>
                <c:pt idx="56">
                  <c:v>232.92982456140351</c:v>
                </c:pt>
                <c:pt idx="57">
                  <c:v>228.91379310344828</c:v>
                </c:pt>
                <c:pt idx="58">
                  <c:v>225.03389830508473</c:v>
                </c:pt>
                <c:pt idx="59">
                  <c:v>221.28333333333333</c:v>
                </c:pt>
                <c:pt idx="60">
                  <c:v>217.65573770491804</c:v>
                </c:pt>
                <c:pt idx="61">
                  <c:v>214.14516129032259</c:v>
                </c:pt>
                <c:pt idx="62">
                  <c:v>210.74603174603175</c:v>
                </c:pt>
                <c:pt idx="63">
                  <c:v>207.453125</c:v>
                </c:pt>
                <c:pt idx="64">
                  <c:v>204.26153846153846</c:v>
                </c:pt>
                <c:pt idx="65">
                  <c:v>201.16666666666666</c:v>
                </c:pt>
                <c:pt idx="66">
                  <c:v>198.16417910447763</c:v>
                </c:pt>
                <c:pt idx="67">
                  <c:v>195.25</c:v>
                </c:pt>
                <c:pt idx="68">
                  <c:v>192.42028985507247</c:v>
                </c:pt>
                <c:pt idx="69">
                  <c:v>189.67142857142858</c:v>
                </c:pt>
                <c:pt idx="70">
                  <c:v>187</c:v>
                </c:pt>
                <c:pt idx="71">
                  <c:v>184.40277777777777</c:v>
                </c:pt>
                <c:pt idx="72">
                  <c:v>181.87671232876713</c:v>
                </c:pt>
                <c:pt idx="73">
                  <c:v>179.41891891891891</c:v>
                </c:pt>
                <c:pt idx="74">
                  <c:v>177.02666666666667</c:v>
                </c:pt>
                <c:pt idx="75">
                  <c:v>174.69736842105263</c:v>
                </c:pt>
                <c:pt idx="76">
                  <c:v>172.42857142857142</c:v>
                </c:pt>
                <c:pt idx="77">
                  <c:v>170.21794871794873</c:v>
                </c:pt>
                <c:pt idx="78">
                  <c:v>168.0632911392405</c:v>
                </c:pt>
                <c:pt idx="79">
                  <c:v>165.96250000000001</c:v>
                </c:pt>
                <c:pt idx="80">
                  <c:v>163.91358024691357</c:v>
                </c:pt>
                <c:pt idx="81">
                  <c:v>161.91463414634146</c:v>
                </c:pt>
                <c:pt idx="82">
                  <c:v>159.96385542168676</c:v>
                </c:pt>
                <c:pt idx="83">
                  <c:v>158.0595238095238</c:v>
                </c:pt>
                <c:pt idx="84">
                  <c:v>156.19999999999999</c:v>
                </c:pt>
                <c:pt idx="85">
                  <c:v>154.38372093023256</c:v>
                </c:pt>
                <c:pt idx="86">
                  <c:v>152.60919540229884</c:v>
                </c:pt>
                <c:pt idx="87">
                  <c:v>150.875</c:v>
                </c:pt>
                <c:pt idx="88">
                  <c:v>149.17977528089887</c:v>
                </c:pt>
                <c:pt idx="89">
                  <c:v>147.52222222222221</c:v>
                </c:pt>
                <c:pt idx="90">
                  <c:v>145.90109890109889</c:v>
                </c:pt>
                <c:pt idx="91">
                  <c:v>144.31521739130434</c:v>
                </c:pt>
                <c:pt idx="92">
                  <c:v>142.76344086021504</c:v>
                </c:pt>
                <c:pt idx="93">
                  <c:v>141.24468085106383</c:v>
                </c:pt>
                <c:pt idx="94">
                  <c:v>139.7578947368421</c:v>
                </c:pt>
                <c:pt idx="95">
                  <c:v>138.30208333333334</c:v>
                </c:pt>
                <c:pt idx="96">
                  <c:v>136.8762886597938</c:v>
                </c:pt>
                <c:pt idx="97">
                  <c:v>135.4795918367347</c:v>
                </c:pt>
                <c:pt idx="98">
                  <c:v>134.11111111111111</c:v>
                </c:pt>
                <c:pt idx="99">
                  <c:v>132.77000000000001</c:v>
                </c:pt>
                <c:pt idx="100">
                  <c:v>131.45544554455446</c:v>
                </c:pt>
                <c:pt idx="101">
                  <c:v>130.16666666666666</c:v>
                </c:pt>
                <c:pt idx="102">
                  <c:v>128.90291262135923</c:v>
                </c:pt>
                <c:pt idx="103">
                  <c:v>127.66346153846153</c:v>
                </c:pt>
                <c:pt idx="104">
                  <c:v>126.44761904761904</c:v>
                </c:pt>
                <c:pt idx="105">
                  <c:v>125.25471698113208</c:v>
                </c:pt>
                <c:pt idx="106">
                  <c:v>124.08411214953271</c:v>
                </c:pt>
                <c:pt idx="107">
                  <c:v>122.93518518518519</c:v>
                </c:pt>
                <c:pt idx="108">
                  <c:v>121.80733944954129</c:v>
                </c:pt>
                <c:pt idx="109">
                  <c:v>120.7</c:v>
                </c:pt>
                <c:pt idx="110">
                  <c:v>119.61261261261261</c:v>
                </c:pt>
                <c:pt idx="111">
                  <c:v>118.54464285714286</c:v>
                </c:pt>
                <c:pt idx="112">
                  <c:v>117.49557522123894</c:v>
                </c:pt>
                <c:pt idx="113">
                  <c:v>116.46491228070175</c:v>
                </c:pt>
                <c:pt idx="114">
                  <c:v>115.45217391304348</c:v>
                </c:pt>
                <c:pt idx="115">
                  <c:v>114.45689655172414</c:v>
                </c:pt>
                <c:pt idx="116">
                  <c:v>113.47863247863248</c:v>
                </c:pt>
                <c:pt idx="117">
                  <c:v>112.51694915254237</c:v>
                </c:pt>
                <c:pt idx="118">
                  <c:v>111.57142857142857</c:v>
                </c:pt>
                <c:pt idx="119">
                  <c:v>110.64166666666667</c:v>
                </c:pt>
                <c:pt idx="120">
                  <c:v>109.72727272727273</c:v>
                </c:pt>
                <c:pt idx="121">
                  <c:v>108.82786885245902</c:v>
                </c:pt>
                <c:pt idx="122">
                  <c:v>107.9430894308943</c:v>
                </c:pt>
                <c:pt idx="123">
                  <c:v>107.0725806451613</c:v>
                </c:pt>
                <c:pt idx="124">
                  <c:v>106.21599999999999</c:v>
                </c:pt>
                <c:pt idx="125">
                  <c:v>105.37301587301587</c:v>
                </c:pt>
                <c:pt idx="126">
                  <c:v>104.54330708661418</c:v>
                </c:pt>
                <c:pt idx="127">
                  <c:v>103.7265625</c:v>
                </c:pt>
                <c:pt idx="128">
                  <c:v>102.92248062015504</c:v>
                </c:pt>
                <c:pt idx="129">
                  <c:v>102.13076923076923</c:v>
                </c:pt>
                <c:pt idx="130">
                  <c:v>101.35114503816794</c:v>
                </c:pt>
                <c:pt idx="131">
                  <c:v>100.58333333333333</c:v>
                </c:pt>
                <c:pt idx="132">
                  <c:v>99.827067669172934</c:v>
                </c:pt>
                <c:pt idx="133">
                  <c:v>99.082089552238813</c:v>
                </c:pt>
                <c:pt idx="134">
                  <c:v>98.348148148148155</c:v>
                </c:pt>
                <c:pt idx="135">
                  <c:v>97.625</c:v>
                </c:pt>
                <c:pt idx="136">
                  <c:v>96.912408759124091</c:v>
                </c:pt>
                <c:pt idx="137">
                  <c:v>96.210144927536234</c:v>
                </c:pt>
                <c:pt idx="138">
                  <c:v>95.517985611510795</c:v>
                </c:pt>
                <c:pt idx="139">
                  <c:v>94.835714285714289</c:v>
                </c:pt>
                <c:pt idx="140">
                  <c:v>94.163120567375884</c:v>
                </c:pt>
                <c:pt idx="141">
                  <c:v>93.5</c:v>
                </c:pt>
                <c:pt idx="142">
                  <c:v>92.84615384615384</c:v>
                </c:pt>
                <c:pt idx="143">
                  <c:v>92.201388888888886</c:v>
                </c:pt>
                <c:pt idx="144">
                  <c:v>91.565517241379311</c:v>
                </c:pt>
                <c:pt idx="145">
                  <c:v>90.938356164383563</c:v>
                </c:pt>
                <c:pt idx="146">
                  <c:v>90.319727891156461</c:v>
                </c:pt>
                <c:pt idx="147">
                  <c:v>89.709459459459453</c:v>
                </c:pt>
                <c:pt idx="148">
                  <c:v>89.107382550335572</c:v>
                </c:pt>
                <c:pt idx="149">
                  <c:v>88.513333333333335</c:v>
                </c:pt>
                <c:pt idx="150">
                  <c:v>87.927152317880797</c:v>
                </c:pt>
                <c:pt idx="151">
                  <c:v>87.348684210526315</c:v>
                </c:pt>
                <c:pt idx="152">
                  <c:v>86.777777777777771</c:v>
                </c:pt>
                <c:pt idx="153">
                  <c:v>86.214285714285708</c:v>
                </c:pt>
                <c:pt idx="154">
                  <c:v>85.658064516129031</c:v>
                </c:pt>
                <c:pt idx="155">
                  <c:v>85.108974358974365</c:v>
                </c:pt>
                <c:pt idx="156">
                  <c:v>84.566878980891715</c:v>
                </c:pt>
                <c:pt idx="157">
                  <c:v>84.031645569620252</c:v>
                </c:pt>
                <c:pt idx="158">
                  <c:v>83.503144654088047</c:v>
                </c:pt>
                <c:pt idx="159">
                  <c:v>82.981250000000003</c:v>
                </c:pt>
                <c:pt idx="160">
                  <c:v>82.465838509316768</c:v>
                </c:pt>
                <c:pt idx="161">
                  <c:v>81.956790123456784</c:v>
                </c:pt>
                <c:pt idx="162">
                  <c:v>81.453987730061343</c:v>
                </c:pt>
                <c:pt idx="163">
                  <c:v>80.957317073170728</c:v>
                </c:pt>
                <c:pt idx="164">
                  <c:v>80.466666666666669</c:v>
                </c:pt>
                <c:pt idx="165">
                  <c:v>79.981927710843379</c:v>
                </c:pt>
                <c:pt idx="166">
                  <c:v>79.502994011976043</c:v>
                </c:pt>
                <c:pt idx="167">
                  <c:v>79.029761904761898</c:v>
                </c:pt>
                <c:pt idx="168">
                  <c:v>78.562130177514788</c:v>
                </c:pt>
                <c:pt idx="169">
                  <c:v>78.099999999999994</c:v>
                </c:pt>
                <c:pt idx="170">
                  <c:v>77.643274853801174</c:v>
                </c:pt>
                <c:pt idx="171">
                  <c:v>77.191860465116278</c:v>
                </c:pt>
                <c:pt idx="172">
                  <c:v>76.74566473988439</c:v>
                </c:pt>
                <c:pt idx="173">
                  <c:v>76.304597701149419</c:v>
                </c:pt>
                <c:pt idx="174">
                  <c:v>75.868571428571428</c:v>
                </c:pt>
                <c:pt idx="175">
                  <c:v>75.4375</c:v>
                </c:pt>
                <c:pt idx="176">
                  <c:v>75.011299435028249</c:v>
                </c:pt>
                <c:pt idx="177">
                  <c:v>74.589887640449433</c:v>
                </c:pt>
                <c:pt idx="178">
                  <c:v>74.173184357541899</c:v>
                </c:pt>
                <c:pt idx="179">
                  <c:v>73.761111111111106</c:v>
                </c:pt>
                <c:pt idx="180">
                  <c:v>73.353591160221001</c:v>
                </c:pt>
                <c:pt idx="181">
                  <c:v>72.950549450549445</c:v>
                </c:pt>
                <c:pt idx="182">
                  <c:v>72.551912568306008</c:v>
                </c:pt>
                <c:pt idx="183">
                  <c:v>72.157608695652172</c:v>
                </c:pt>
                <c:pt idx="184">
                  <c:v>71.767567567567568</c:v>
                </c:pt>
                <c:pt idx="185">
                  <c:v>71.381720430107521</c:v>
                </c:pt>
                <c:pt idx="186">
                  <c:v>71</c:v>
                </c:pt>
                <c:pt idx="187">
                  <c:v>70.622340425531917</c:v>
                </c:pt>
                <c:pt idx="188">
                  <c:v>70.248677248677254</c:v>
                </c:pt>
                <c:pt idx="189">
                  <c:v>69.878947368421052</c:v>
                </c:pt>
                <c:pt idx="190">
                  <c:v>69.513089005235599</c:v>
                </c:pt>
                <c:pt idx="191">
                  <c:v>69.151041666666671</c:v>
                </c:pt>
                <c:pt idx="192">
                  <c:v>68.792746113989637</c:v>
                </c:pt>
                <c:pt idx="193">
                  <c:v>68.4381443298969</c:v>
                </c:pt>
                <c:pt idx="194">
                  <c:v>68.087179487179483</c:v>
                </c:pt>
                <c:pt idx="195">
                  <c:v>67.739795918367349</c:v>
                </c:pt>
                <c:pt idx="196">
                  <c:v>67.395939086294419</c:v>
                </c:pt>
                <c:pt idx="197">
                  <c:v>67.055555555555557</c:v>
                </c:pt>
                <c:pt idx="198">
                  <c:v>66.718592964824126</c:v>
                </c:pt>
                <c:pt idx="199">
                  <c:v>66.385000000000005</c:v>
                </c:pt>
                <c:pt idx="200">
                  <c:v>66.054726368159209</c:v>
                </c:pt>
                <c:pt idx="201">
                  <c:v>65.727722772277232</c:v>
                </c:pt>
                <c:pt idx="202">
                  <c:v>65.403940886699502</c:v>
                </c:pt>
                <c:pt idx="203">
                  <c:v>65.083333333333329</c:v>
                </c:pt>
                <c:pt idx="204">
                  <c:v>64.765853658536585</c:v>
                </c:pt>
                <c:pt idx="205">
                  <c:v>64.451456310679617</c:v>
                </c:pt>
                <c:pt idx="206">
                  <c:v>64.140096618357489</c:v>
                </c:pt>
                <c:pt idx="207">
                  <c:v>63.831730769230766</c:v>
                </c:pt>
                <c:pt idx="208">
                  <c:v>63.526315789473685</c:v>
                </c:pt>
                <c:pt idx="209">
                  <c:v>63.223809523809521</c:v>
                </c:pt>
                <c:pt idx="210">
                  <c:v>62.924170616113742</c:v>
                </c:pt>
                <c:pt idx="211">
                  <c:v>62.627358490566039</c:v>
                </c:pt>
                <c:pt idx="212">
                  <c:v>62.333333333333336</c:v>
                </c:pt>
                <c:pt idx="213">
                  <c:v>62.042056074766357</c:v>
                </c:pt>
                <c:pt idx="214">
                  <c:v>61.753488372093024</c:v>
                </c:pt>
                <c:pt idx="215">
                  <c:v>61.467592592592595</c:v>
                </c:pt>
                <c:pt idx="216">
                  <c:v>61.184331797235025</c:v>
                </c:pt>
                <c:pt idx="217">
                  <c:v>60.903669724770644</c:v>
                </c:pt>
                <c:pt idx="218">
                  <c:v>60.625570776255707</c:v>
                </c:pt>
                <c:pt idx="219">
                  <c:v>60.35</c:v>
                </c:pt>
                <c:pt idx="220">
                  <c:v>60.07692307692308</c:v>
                </c:pt>
                <c:pt idx="221">
                  <c:v>59.806306306306304</c:v>
                </c:pt>
                <c:pt idx="222">
                  <c:v>59.538116591928251</c:v>
                </c:pt>
                <c:pt idx="223">
                  <c:v>59.272321428571431</c:v>
                </c:pt>
                <c:pt idx="224">
                  <c:v>59.00888888888889</c:v>
                </c:pt>
                <c:pt idx="225">
                  <c:v>58.747787610619469</c:v>
                </c:pt>
                <c:pt idx="226">
                  <c:v>58.48898678414097</c:v>
                </c:pt>
                <c:pt idx="227">
                  <c:v>58.232456140350877</c:v>
                </c:pt>
                <c:pt idx="228">
                  <c:v>57.978165938864628</c:v>
                </c:pt>
                <c:pt idx="229">
                  <c:v>57.72608695652174</c:v>
                </c:pt>
                <c:pt idx="230">
                  <c:v>57.476190476190474</c:v>
                </c:pt>
                <c:pt idx="231">
                  <c:v>57.228448275862071</c:v>
                </c:pt>
                <c:pt idx="232">
                  <c:v>56.982832618025753</c:v>
                </c:pt>
                <c:pt idx="233">
                  <c:v>56.739316239316238</c:v>
                </c:pt>
                <c:pt idx="234">
                  <c:v>56.497872340425531</c:v>
                </c:pt>
                <c:pt idx="235">
                  <c:v>56.258474576271183</c:v>
                </c:pt>
                <c:pt idx="236">
                  <c:v>56.021097046413502</c:v>
                </c:pt>
                <c:pt idx="237">
                  <c:v>55.785714285714285</c:v>
                </c:pt>
                <c:pt idx="238">
                  <c:v>55.552301255230127</c:v>
                </c:pt>
                <c:pt idx="239">
                  <c:v>55.320833333333333</c:v>
                </c:pt>
                <c:pt idx="240">
                  <c:v>55.091286307053942</c:v>
                </c:pt>
                <c:pt idx="241">
                  <c:v>54.863636363636367</c:v>
                </c:pt>
                <c:pt idx="242">
                  <c:v>54.637860082304528</c:v>
                </c:pt>
                <c:pt idx="243">
                  <c:v>54.41393442622951</c:v>
                </c:pt>
                <c:pt idx="244">
                  <c:v>54.191836734693879</c:v>
                </c:pt>
                <c:pt idx="245">
                  <c:v>53.971544715447152</c:v>
                </c:pt>
                <c:pt idx="246">
                  <c:v>53.753036437246962</c:v>
                </c:pt>
                <c:pt idx="247">
                  <c:v>53.536290322580648</c:v>
                </c:pt>
                <c:pt idx="248">
                  <c:v>53.321285140562246</c:v>
                </c:pt>
                <c:pt idx="249">
                  <c:v>53.107999999999997</c:v>
                </c:pt>
                <c:pt idx="250">
                  <c:v>52.896414342629484</c:v>
                </c:pt>
                <c:pt idx="251">
                  <c:v>52.686507936507937</c:v>
                </c:pt>
                <c:pt idx="252">
                  <c:v>52.478260869565219</c:v>
                </c:pt>
                <c:pt idx="253">
                  <c:v>52.271653543307089</c:v>
                </c:pt>
                <c:pt idx="254">
                  <c:v>52.06666666666667</c:v>
                </c:pt>
                <c:pt idx="255">
                  <c:v>51.86328125</c:v>
                </c:pt>
                <c:pt idx="256">
                  <c:v>51.661478599221788</c:v>
                </c:pt>
                <c:pt idx="257">
                  <c:v>51.461240310077521</c:v>
                </c:pt>
                <c:pt idx="258">
                  <c:v>51.262548262548265</c:v>
                </c:pt>
                <c:pt idx="259">
                  <c:v>51.065384615384616</c:v>
                </c:pt>
                <c:pt idx="260">
                  <c:v>50.869731800766282</c:v>
                </c:pt>
                <c:pt idx="261">
                  <c:v>50.675572519083971</c:v>
                </c:pt>
                <c:pt idx="262">
                  <c:v>50.482889733840302</c:v>
                </c:pt>
                <c:pt idx="263">
                  <c:v>50.291666666666664</c:v>
                </c:pt>
                <c:pt idx="264">
                  <c:v>50.101886792452831</c:v>
                </c:pt>
                <c:pt idx="265">
                  <c:v>49.913533834586467</c:v>
                </c:pt>
                <c:pt idx="266">
                  <c:v>49.726591760299627</c:v>
                </c:pt>
                <c:pt idx="267">
                  <c:v>49.541044776119406</c:v>
                </c:pt>
                <c:pt idx="268">
                  <c:v>49.356877323420072</c:v>
                </c:pt>
                <c:pt idx="269">
                  <c:v>49.174074074074078</c:v>
                </c:pt>
                <c:pt idx="270">
                  <c:v>48.992619926199261</c:v>
                </c:pt>
                <c:pt idx="271">
                  <c:v>48.8125</c:v>
                </c:pt>
                <c:pt idx="272">
                  <c:v>48.633699633699635</c:v>
                </c:pt>
                <c:pt idx="273">
                  <c:v>48.456204379562045</c:v>
                </c:pt>
                <c:pt idx="274">
                  <c:v>48.28</c:v>
                </c:pt>
                <c:pt idx="275">
                  <c:v>48.105072463768117</c:v>
                </c:pt>
                <c:pt idx="276">
                  <c:v>47.931407942238266</c:v>
                </c:pt>
                <c:pt idx="277">
                  <c:v>47.758992805755398</c:v>
                </c:pt>
                <c:pt idx="278">
                  <c:v>47.587813620071685</c:v>
                </c:pt>
                <c:pt idx="279">
                  <c:v>47.417857142857144</c:v>
                </c:pt>
                <c:pt idx="280">
                  <c:v>47.2491103202847</c:v>
                </c:pt>
                <c:pt idx="281">
                  <c:v>47.081560283687942</c:v>
                </c:pt>
                <c:pt idx="282">
                  <c:v>46.915194346289752</c:v>
                </c:pt>
                <c:pt idx="283">
                  <c:v>46.75</c:v>
                </c:pt>
                <c:pt idx="284">
                  <c:v>46.585964912280701</c:v>
                </c:pt>
                <c:pt idx="285">
                  <c:v>46.42307692307692</c:v>
                </c:pt>
                <c:pt idx="286">
                  <c:v>46.261324041811847</c:v>
                </c:pt>
                <c:pt idx="287">
                  <c:v>46.100694444444443</c:v>
                </c:pt>
                <c:pt idx="288">
                  <c:v>45.941176470588232</c:v>
                </c:pt>
                <c:pt idx="289">
                  <c:v>45.782758620689656</c:v>
                </c:pt>
                <c:pt idx="290">
                  <c:v>45.625429553264603</c:v>
                </c:pt>
                <c:pt idx="291">
                  <c:v>45.469178082191782</c:v>
                </c:pt>
                <c:pt idx="292">
                  <c:v>45.31399317406143</c:v>
                </c:pt>
                <c:pt idx="293">
                  <c:v>45.15986394557823</c:v>
                </c:pt>
                <c:pt idx="294">
                  <c:v>45.006779661016949</c:v>
                </c:pt>
                <c:pt idx="295">
                  <c:v>44.854729729729726</c:v>
                </c:pt>
                <c:pt idx="296">
                  <c:v>44.703703703703702</c:v>
                </c:pt>
                <c:pt idx="297">
                  <c:v>44.553691275167786</c:v>
                </c:pt>
                <c:pt idx="298">
                  <c:v>44.404682274247492</c:v>
                </c:pt>
                <c:pt idx="299">
                  <c:v>44.256666666666668</c:v>
                </c:pt>
                <c:pt idx="300">
                  <c:v>44.10963455149502</c:v>
                </c:pt>
                <c:pt idx="301">
                  <c:v>43.963576158940398</c:v>
                </c:pt>
                <c:pt idx="302">
                  <c:v>43.818481848184817</c:v>
                </c:pt>
                <c:pt idx="303">
                  <c:v>43.674342105263158</c:v>
                </c:pt>
                <c:pt idx="304">
                  <c:v>43.531147540983604</c:v>
                </c:pt>
                <c:pt idx="305">
                  <c:v>43.388888888888886</c:v>
                </c:pt>
                <c:pt idx="306">
                  <c:v>43.247557003257327</c:v>
                </c:pt>
                <c:pt idx="307">
                  <c:v>43.107142857142854</c:v>
                </c:pt>
                <c:pt idx="308">
                  <c:v>42.967637540453076</c:v>
                </c:pt>
                <c:pt idx="309">
                  <c:v>42.829032258064515</c:v>
                </c:pt>
                <c:pt idx="310">
                  <c:v>42.69131832797428</c:v>
                </c:pt>
                <c:pt idx="311">
                  <c:v>42.554487179487182</c:v>
                </c:pt>
                <c:pt idx="312">
                  <c:v>42.418530351437703</c:v>
                </c:pt>
                <c:pt idx="313">
                  <c:v>42.283439490445858</c:v>
                </c:pt>
                <c:pt idx="314">
                  <c:v>42.149206349206352</c:v>
                </c:pt>
                <c:pt idx="315">
                  <c:v>42.015822784810126</c:v>
                </c:pt>
                <c:pt idx="316">
                  <c:v>41.883280757097793</c:v>
                </c:pt>
                <c:pt idx="317">
                  <c:v>41.751572327044023</c:v>
                </c:pt>
                <c:pt idx="318">
                  <c:v>41.620689655172413</c:v>
                </c:pt>
                <c:pt idx="319">
                  <c:v>41.490625000000001</c:v>
                </c:pt>
                <c:pt idx="320">
                  <c:v>41.361370716510905</c:v>
                </c:pt>
                <c:pt idx="321">
                  <c:v>41.232919254658384</c:v>
                </c:pt>
                <c:pt idx="322">
                  <c:v>41.10526315789474</c:v>
                </c:pt>
                <c:pt idx="323">
                  <c:v>40.978395061728392</c:v>
                </c:pt>
                <c:pt idx="324">
                  <c:v>40.85230769230769</c:v>
                </c:pt>
                <c:pt idx="325">
                  <c:v>40.726993865030671</c:v>
                </c:pt>
                <c:pt idx="326">
                  <c:v>40.602446483180429</c:v>
                </c:pt>
                <c:pt idx="327">
                  <c:v>40.478658536585364</c:v>
                </c:pt>
                <c:pt idx="328">
                  <c:v>40.355623100303951</c:v>
                </c:pt>
                <c:pt idx="329">
                  <c:v>40.233333333333334</c:v>
                </c:pt>
                <c:pt idx="330">
                  <c:v>40.111782477341393</c:v>
                </c:pt>
                <c:pt idx="331">
                  <c:v>39.99096385542169</c:v>
                </c:pt>
                <c:pt idx="332">
                  <c:v>39.870870870870874</c:v>
                </c:pt>
                <c:pt idx="333">
                  <c:v>39.751497005988021</c:v>
                </c:pt>
                <c:pt idx="334">
                  <c:v>39.632835820895522</c:v>
                </c:pt>
                <c:pt idx="335">
                  <c:v>39.514880952380949</c:v>
                </c:pt>
                <c:pt idx="336">
                  <c:v>39.397626112759646</c:v>
                </c:pt>
                <c:pt idx="337">
                  <c:v>39.281065088757394</c:v>
                </c:pt>
                <c:pt idx="338">
                  <c:v>39.165191740412979</c:v>
                </c:pt>
                <c:pt idx="339">
                  <c:v>39.049999999999997</c:v>
                </c:pt>
                <c:pt idx="340">
                  <c:v>38.935483870967744</c:v>
                </c:pt>
                <c:pt idx="341">
                  <c:v>38.821637426900587</c:v>
                </c:pt>
                <c:pt idx="342">
                  <c:v>38.708454810495624</c:v>
                </c:pt>
                <c:pt idx="343">
                  <c:v>38.595930232558139</c:v>
                </c:pt>
                <c:pt idx="344">
                  <c:v>38.484057971014494</c:v>
                </c:pt>
                <c:pt idx="345">
                  <c:v>38.372832369942195</c:v>
                </c:pt>
                <c:pt idx="346">
                  <c:v>38.262247838616716</c:v>
                </c:pt>
                <c:pt idx="347">
                  <c:v>38.152298850574709</c:v>
                </c:pt>
                <c:pt idx="348">
                  <c:v>38.042979942693407</c:v>
                </c:pt>
                <c:pt idx="349">
                  <c:v>37.934285714285714</c:v>
                </c:pt>
                <c:pt idx="350">
                  <c:v>37.826210826210826</c:v>
                </c:pt>
                <c:pt idx="351">
                  <c:v>37.71875</c:v>
                </c:pt>
                <c:pt idx="352">
                  <c:v>37.611898016997166</c:v>
                </c:pt>
                <c:pt idx="353">
                  <c:v>37.505649717514125</c:v>
                </c:pt>
                <c:pt idx="354">
                  <c:v>37.4</c:v>
                </c:pt>
                <c:pt idx="355">
                  <c:v>37.294943820224717</c:v>
                </c:pt>
                <c:pt idx="356">
                  <c:v>37.19047619047619</c:v>
                </c:pt>
                <c:pt idx="357">
                  <c:v>37.08659217877095</c:v>
                </c:pt>
                <c:pt idx="358">
                  <c:v>36.983286908077993</c:v>
                </c:pt>
                <c:pt idx="359">
                  <c:v>36.880555555555553</c:v>
                </c:pt>
                <c:pt idx="360">
                  <c:v>36.778393351800553</c:v>
                </c:pt>
                <c:pt idx="361">
                  <c:v>36.6767955801105</c:v>
                </c:pt>
                <c:pt idx="362">
                  <c:v>36.575757575757578</c:v>
                </c:pt>
                <c:pt idx="363">
                  <c:v>36.475274725274723</c:v>
                </c:pt>
                <c:pt idx="364">
                  <c:v>36.375342465753427</c:v>
                </c:pt>
                <c:pt idx="365">
                  <c:v>36.275956284153004</c:v>
                </c:pt>
                <c:pt idx="366">
                  <c:v>36.177111716621255</c:v>
                </c:pt>
                <c:pt idx="367">
                  <c:v>36.078804347826086</c:v>
                </c:pt>
                <c:pt idx="368">
                  <c:v>35.981029810298104</c:v>
                </c:pt>
                <c:pt idx="369">
                  <c:v>35.883783783783784</c:v>
                </c:pt>
                <c:pt idx="370">
                  <c:v>35.787061994609168</c:v>
                </c:pt>
                <c:pt idx="371">
                  <c:v>35.69086021505376</c:v>
                </c:pt>
                <c:pt idx="372">
                  <c:v>35.595174262734588</c:v>
                </c:pt>
                <c:pt idx="373">
                  <c:v>35.5</c:v>
                </c:pt>
                <c:pt idx="374">
                  <c:v>35.405333333333331</c:v>
                </c:pt>
                <c:pt idx="375">
                  <c:v>35.311170212765958</c:v>
                </c:pt>
                <c:pt idx="376">
                  <c:v>35.217506631299734</c:v>
                </c:pt>
                <c:pt idx="377">
                  <c:v>35.124338624338627</c:v>
                </c:pt>
                <c:pt idx="378">
                  <c:v>35.031662269129285</c:v>
                </c:pt>
                <c:pt idx="379">
                  <c:v>34.939473684210526</c:v>
                </c:pt>
                <c:pt idx="380">
                  <c:v>34.84776902887139</c:v>
                </c:pt>
                <c:pt idx="381">
                  <c:v>34.7565445026178</c:v>
                </c:pt>
                <c:pt idx="382">
                  <c:v>34.665796344647518</c:v>
                </c:pt>
                <c:pt idx="383">
                  <c:v>34.575520833333336</c:v>
                </c:pt>
                <c:pt idx="384">
                  <c:v>34.485714285714288</c:v>
                </c:pt>
                <c:pt idx="385">
                  <c:v>34.396373056994818</c:v>
                </c:pt>
                <c:pt idx="386">
                  <c:v>34.307493540051681</c:v>
                </c:pt>
                <c:pt idx="387">
                  <c:v>34.21907216494845</c:v>
                </c:pt>
                <c:pt idx="388">
                  <c:v>34.131105398457585</c:v>
                </c:pt>
                <c:pt idx="389">
                  <c:v>34.043589743589742</c:v>
                </c:pt>
                <c:pt idx="390">
                  <c:v>33.956521739130437</c:v>
                </c:pt>
                <c:pt idx="391">
                  <c:v>33.869897959183675</c:v>
                </c:pt>
                <c:pt idx="392">
                  <c:v>33.783715012722645</c:v>
                </c:pt>
                <c:pt idx="393">
                  <c:v>33.697969543147209</c:v>
                </c:pt>
                <c:pt idx="394">
                  <c:v>33.612658227848101</c:v>
                </c:pt>
                <c:pt idx="395">
                  <c:v>33.527777777777779</c:v>
                </c:pt>
                <c:pt idx="396">
                  <c:v>33.443324937027711</c:v>
                </c:pt>
                <c:pt idx="397">
                  <c:v>33.359296482412063</c:v>
                </c:pt>
                <c:pt idx="398">
                  <c:v>33.275689223057647</c:v>
                </c:pt>
                <c:pt idx="399">
                  <c:v>33.192500000000003</c:v>
                </c:pt>
                <c:pt idx="400">
                  <c:v>33.109725685785534</c:v>
                </c:pt>
                <c:pt idx="401">
                  <c:v>33.027363184079604</c:v>
                </c:pt>
                <c:pt idx="402">
                  <c:v>32.945409429280396</c:v>
                </c:pt>
                <c:pt idx="403">
                  <c:v>32.863861386138616</c:v>
                </c:pt>
                <c:pt idx="404">
                  <c:v>32.782716049382714</c:v>
                </c:pt>
                <c:pt idx="405">
                  <c:v>32.701970443349751</c:v>
                </c:pt>
                <c:pt idx="406">
                  <c:v>32.621621621621621</c:v>
                </c:pt>
                <c:pt idx="407">
                  <c:v>32.541666666666664</c:v>
                </c:pt>
                <c:pt idx="408">
                  <c:v>32.462102689486549</c:v>
                </c:pt>
                <c:pt idx="409">
                  <c:v>32.382926829268293</c:v>
                </c:pt>
                <c:pt idx="410">
                  <c:v>32.304136253041364</c:v>
                </c:pt>
                <c:pt idx="411">
                  <c:v>32.225728155339809</c:v>
                </c:pt>
                <c:pt idx="412">
                  <c:v>32.147699757869248</c:v>
                </c:pt>
                <c:pt idx="413">
                  <c:v>32.070048309178745</c:v>
                </c:pt>
                <c:pt idx="414">
                  <c:v>31.992771084337349</c:v>
                </c:pt>
                <c:pt idx="415">
                  <c:v>31.915865384615383</c:v>
                </c:pt>
                <c:pt idx="416">
                  <c:v>31.839328537170264</c:v>
                </c:pt>
                <c:pt idx="417">
                  <c:v>31.763157894736842</c:v>
                </c:pt>
                <c:pt idx="418">
                  <c:v>31.687350835322196</c:v>
                </c:pt>
                <c:pt idx="419">
                  <c:v>31.611904761904761</c:v>
                </c:pt>
                <c:pt idx="420">
                  <c:v>31.536817102137768</c:v>
                </c:pt>
                <c:pt idx="421">
                  <c:v>31.462085308056871</c:v>
                </c:pt>
                <c:pt idx="422">
                  <c:v>31.387706855791961</c:v>
                </c:pt>
                <c:pt idx="423">
                  <c:v>31.313679245283019</c:v>
                </c:pt>
                <c:pt idx="424">
                  <c:v>31.24</c:v>
                </c:pt>
                <c:pt idx="425">
                  <c:v>31.166666666666668</c:v>
                </c:pt>
                <c:pt idx="426">
                  <c:v>31.093676814988289</c:v>
                </c:pt>
                <c:pt idx="427">
                  <c:v>31.021028037383179</c:v>
                </c:pt>
                <c:pt idx="428">
                  <c:v>30.948717948717949</c:v>
                </c:pt>
                <c:pt idx="429">
                  <c:v>30.876744186046512</c:v>
                </c:pt>
                <c:pt idx="430">
                  <c:v>30.805104408352669</c:v>
                </c:pt>
                <c:pt idx="431">
                  <c:v>30.733796296296298</c:v>
                </c:pt>
                <c:pt idx="432">
                  <c:v>30.662817551963048</c:v>
                </c:pt>
                <c:pt idx="433">
                  <c:v>30.592165898617512</c:v>
                </c:pt>
                <c:pt idx="434">
                  <c:v>30.52183908045977</c:v>
                </c:pt>
                <c:pt idx="435">
                  <c:v>30.451834862385322</c:v>
                </c:pt>
                <c:pt idx="436">
                  <c:v>30.382151029748282</c:v>
                </c:pt>
                <c:pt idx="437">
                  <c:v>30.312785388127853</c:v>
                </c:pt>
                <c:pt idx="438">
                  <c:v>30.243735763097948</c:v>
                </c:pt>
                <c:pt idx="439">
                  <c:v>30.175000000000001</c:v>
                </c:pt>
                <c:pt idx="440">
                  <c:v>30.106575963718821</c:v>
                </c:pt>
                <c:pt idx="441">
                  <c:v>30.03846153846154</c:v>
                </c:pt>
                <c:pt idx="442">
                  <c:v>29.970654627539503</c:v>
                </c:pt>
                <c:pt idx="443">
                  <c:v>29.903153153153152</c:v>
                </c:pt>
                <c:pt idx="444">
                  <c:v>29.835955056179774</c:v>
                </c:pt>
                <c:pt idx="445">
                  <c:v>29.769058295964125</c:v>
                </c:pt>
                <c:pt idx="446">
                  <c:v>29.702460850111859</c:v>
                </c:pt>
                <c:pt idx="447">
                  <c:v>29.636160714285715</c:v>
                </c:pt>
                <c:pt idx="448">
                  <c:v>29.570155902004455</c:v>
                </c:pt>
                <c:pt idx="449">
                  <c:v>29.504444444444445</c:v>
                </c:pt>
                <c:pt idx="450">
                  <c:v>29.439024390243901</c:v>
                </c:pt>
                <c:pt idx="451">
                  <c:v>29.373893805309734</c:v>
                </c:pt>
                <c:pt idx="452">
                  <c:v>29.309050772626932</c:v>
                </c:pt>
                <c:pt idx="453">
                  <c:v>29.244493392070485</c:v>
                </c:pt>
                <c:pt idx="454">
                  <c:v>29.18021978021978</c:v>
                </c:pt>
                <c:pt idx="455">
                  <c:v>29.116228070175438</c:v>
                </c:pt>
                <c:pt idx="456">
                  <c:v>29.052516411378555</c:v>
                </c:pt>
                <c:pt idx="457">
                  <c:v>28.989082969432314</c:v>
                </c:pt>
                <c:pt idx="458">
                  <c:v>28.925925925925927</c:v>
                </c:pt>
                <c:pt idx="459">
                  <c:v>28.86304347826087</c:v>
                </c:pt>
                <c:pt idx="460">
                  <c:v>28.800433839479393</c:v>
                </c:pt>
                <c:pt idx="461">
                  <c:v>28.738095238095237</c:v>
                </c:pt>
                <c:pt idx="462">
                  <c:v>28.676025917926566</c:v>
                </c:pt>
                <c:pt idx="463">
                  <c:v>28.614224137931036</c:v>
                </c:pt>
                <c:pt idx="464">
                  <c:v>28.552688172043009</c:v>
                </c:pt>
                <c:pt idx="465">
                  <c:v>28.491416309012877</c:v>
                </c:pt>
                <c:pt idx="466">
                  <c:v>28.430406852248392</c:v>
                </c:pt>
                <c:pt idx="467">
                  <c:v>28.369658119658119</c:v>
                </c:pt>
                <c:pt idx="468">
                  <c:v>28.309168443496802</c:v>
                </c:pt>
                <c:pt idx="469">
                  <c:v>28.248936170212765</c:v>
                </c:pt>
                <c:pt idx="470">
                  <c:v>28.18895966029724</c:v>
                </c:pt>
                <c:pt idx="471">
                  <c:v>28.129237288135592</c:v>
                </c:pt>
                <c:pt idx="472">
                  <c:v>28.069767441860463</c:v>
                </c:pt>
                <c:pt idx="473">
                  <c:v>28.010548523206751</c:v>
                </c:pt>
                <c:pt idx="474">
                  <c:v>27.951578947368422</c:v>
                </c:pt>
                <c:pt idx="475">
                  <c:v>27.892857142857142</c:v>
                </c:pt>
                <c:pt idx="476">
                  <c:v>27.834381551362682</c:v>
                </c:pt>
                <c:pt idx="477">
                  <c:v>27.776150627615063</c:v>
                </c:pt>
                <c:pt idx="478">
                  <c:v>27.718162839248436</c:v>
                </c:pt>
                <c:pt idx="479">
                  <c:v>27.660416666666666</c:v>
                </c:pt>
                <c:pt idx="480">
                  <c:v>27.602910602910605</c:v>
                </c:pt>
                <c:pt idx="481">
                  <c:v>27.545643153526971</c:v>
                </c:pt>
                <c:pt idx="482">
                  <c:v>27.488612836438925</c:v>
                </c:pt>
                <c:pt idx="483">
                  <c:v>27.431818181818183</c:v>
                </c:pt>
                <c:pt idx="484">
                  <c:v>27.375257731958762</c:v>
                </c:pt>
                <c:pt idx="485">
                  <c:v>27.318930041152264</c:v>
                </c:pt>
                <c:pt idx="486">
                  <c:v>27.262833675564682</c:v>
                </c:pt>
                <c:pt idx="487">
                  <c:v>27.206967213114755</c:v>
                </c:pt>
                <c:pt idx="488">
                  <c:v>27.151329243353782</c:v>
                </c:pt>
                <c:pt idx="489">
                  <c:v>27.09591836734694</c:v>
                </c:pt>
                <c:pt idx="490">
                  <c:v>27.040733197556008</c:v>
                </c:pt>
                <c:pt idx="491">
                  <c:v>26.985772357723576</c:v>
                </c:pt>
                <c:pt idx="492">
                  <c:v>26.931034482758619</c:v>
                </c:pt>
                <c:pt idx="493">
                  <c:v>26.876518218623481</c:v>
                </c:pt>
                <c:pt idx="494">
                  <c:v>26.822222222222223</c:v>
                </c:pt>
                <c:pt idx="495">
                  <c:v>26.768145161290324</c:v>
                </c:pt>
                <c:pt idx="496">
                  <c:v>26.714285714285715</c:v>
                </c:pt>
                <c:pt idx="497">
                  <c:v>26.660642570281123</c:v>
                </c:pt>
                <c:pt idx="498">
                  <c:v>26.607214428857716</c:v>
                </c:pt>
                <c:pt idx="499">
                  <c:v>26.553999999999998</c:v>
                </c:pt>
                <c:pt idx="500">
                  <c:v>26.500998003992017</c:v>
                </c:pt>
                <c:pt idx="501">
                  <c:v>26.448207171314742</c:v>
                </c:pt>
                <c:pt idx="502">
                  <c:v>26.395626242544733</c:v>
                </c:pt>
                <c:pt idx="503">
                  <c:v>26.343253968253968</c:v>
                </c:pt>
                <c:pt idx="504">
                  <c:v>26.291089108910892</c:v>
                </c:pt>
                <c:pt idx="505">
                  <c:v>26.239130434782609</c:v>
                </c:pt>
                <c:pt idx="506">
                  <c:v>26.187376725838263</c:v>
                </c:pt>
                <c:pt idx="507">
                  <c:v>26.135826771653544</c:v>
                </c:pt>
                <c:pt idx="508">
                  <c:v>26.084479371316306</c:v>
                </c:pt>
                <c:pt idx="509">
                  <c:v>26.033333333333335</c:v>
                </c:pt>
                <c:pt idx="510">
                  <c:v>25.982387475538161</c:v>
                </c:pt>
                <c:pt idx="511">
                  <c:v>25.931640625</c:v>
                </c:pt>
                <c:pt idx="512">
                  <c:v>25.881091617933723</c:v>
                </c:pt>
                <c:pt idx="513">
                  <c:v>25.830739299610894</c:v>
                </c:pt>
                <c:pt idx="514">
                  <c:v>25.780582524271846</c:v>
                </c:pt>
                <c:pt idx="515">
                  <c:v>25.730620155038761</c:v>
                </c:pt>
                <c:pt idx="516">
                  <c:v>25.680851063829788</c:v>
                </c:pt>
                <c:pt idx="517">
                  <c:v>25.631274131274132</c:v>
                </c:pt>
                <c:pt idx="518">
                  <c:v>25.581888246628132</c:v>
                </c:pt>
                <c:pt idx="519">
                  <c:v>25.532692307692308</c:v>
                </c:pt>
                <c:pt idx="520">
                  <c:v>25.483685220729367</c:v>
                </c:pt>
                <c:pt idx="521">
                  <c:v>25.434865900383141</c:v>
                </c:pt>
                <c:pt idx="522">
                  <c:v>25.38623326959847</c:v>
                </c:pt>
                <c:pt idx="523">
                  <c:v>25.337786259541986</c:v>
                </c:pt>
                <c:pt idx="524">
                  <c:v>25.289523809523811</c:v>
                </c:pt>
                <c:pt idx="525">
                  <c:v>25.241444866920151</c:v>
                </c:pt>
                <c:pt idx="526">
                  <c:v>25.193548387096776</c:v>
                </c:pt>
                <c:pt idx="527">
                  <c:v>25.145833333333332</c:v>
                </c:pt>
                <c:pt idx="528">
                  <c:v>25.098298676748581</c:v>
                </c:pt>
                <c:pt idx="529">
                  <c:v>25.050943396226415</c:v>
                </c:pt>
                <c:pt idx="530">
                  <c:v>25.003766478342751</c:v>
                </c:pt>
                <c:pt idx="531">
                  <c:v>24.956766917293233</c:v>
                </c:pt>
                <c:pt idx="532">
                  <c:v>24.909943714821765</c:v>
                </c:pt>
                <c:pt idx="533">
                  <c:v>24.863295880149813</c:v>
                </c:pt>
                <c:pt idx="534">
                  <c:v>24.816822429906541</c:v>
                </c:pt>
                <c:pt idx="535">
                  <c:v>24.770522388059703</c:v>
                </c:pt>
                <c:pt idx="536">
                  <c:v>24.724394785847299</c:v>
                </c:pt>
                <c:pt idx="537">
                  <c:v>24.678438661710036</c:v>
                </c:pt>
                <c:pt idx="538">
                  <c:v>24.632653061224488</c:v>
                </c:pt>
                <c:pt idx="539">
                  <c:v>24.587037037037039</c:v>
                </c:pt>
                <c:pt idx="540">
                  <c:v>24.541589648798521</c:v>
                </c:pt>
                <c:pt idx="541">
                  <c:v>24.49630996309963</c:v>
                </c:pt>
                <c:pt idx="542">
                  <c:v>24.451197053406997</c:v>
                </c:pt>
                <c:pt idx="543">
                  <c:v>24.40625</c:v>
                </c:pt>
                <c:pt idx="544">
                  <c:v>24.361467889908258</c:v>
                </c:pt>
                <c:pt idx="545">
                  <c:v>24.316849816849818</c:v>
                </c:pt>
                <c:pt idx="546">
                  <c:v>24.272394881170019</c:v>
                </c:pt>
                <c:pt idx="547">
                  <c:v>24.228102189781023</c:v>
                </c:pt>
                <c:pt idx="548">
                  <c:v>24.183970856102004</c:v>
                </c:pt>
                <c:pt idx="549">
                  <c:v>24.14</c:v>
                </c:pt>
                <c:pt idx="550">
                  <c:v>24.096188747731397</c:v>
                </c:pt>
                <c:pt idx="551">
                  <c:v>24.052536231884059</c:v>
                </c:pt>
                <c:pt idx="552">
                  <c:v>24.009041591320074</c:v>
                </c:pt>
                <c:pt idx="553">
                  <c:v>23.965703971119133</c:v>
                </c:pt>
                <c:pt idx="554">
                  <c:v>23.922522522522524</c:v>
                </c:pt>
                <c:pt idx="555">
                  <c:v>23.879496402877699</c:v>
                </c:pt>
                <c:pt idx="556">
                  <c:v>23.836624775583484</c:v>
                </c:pt>
                <c:pt idx="557">
                  <c:v>23.793906810035843</c:v>
                </c:pt>
                <c:pt idx="558">
                  <c:v>23.751341681574239</c:v>
                </c:pt>
                <c:pt idx="559">
                  <c:v>23.708928571428572</c:v>
                </c:pt>
                <c:pt idx="560">
                  <c:v>23.666666666666668</c:v>
                </c:pt>
                <c:pt idx="561">
                  <c:v>23.62455516014235</c:v>
                </c:pt>
                <c:pt idx="562">
                  <c:v>23.582593250444049</c:v>
                </c:pt>
                <c:pt idx="563">
                  <c:v>23.540780141843971</c:v>
                </c:pt>
                <c:pt idx="564">
                  <c:v>23.499115044247787</c:v>
                </c:pt>
                <c:pt idx="565">
                  <c:v>23.457597173144876</c:v>
                </c:pt>
                <c:pt idx="566">
                  <c:v>23.416225749559082</c:v>
                </c:pt>
                <c:pt idx="567">
                  <c:v>23.375</c:v>
                </c:pt>
                <c:pt idx="568">
                  <c:v>23.333919156414762</c:v>
                </c:pt>
                <c:pt idx="569">
                  <c:v>23.292982456140351</c:v>
                </c:pt>
                <c:pt idx="570">
                  <c:v>23.252189141856391</c:v>
                </c:pt>
                <c:pt idx="571">
                  <c:v>23.21153846153846</c:v>
                </c:pt>
                <c:pt idx="572">
                  <c:v>23.171029668411869</c:v>
                </c:pt>
                <c:pt idx="573">
                  <c:v>23.130662020905923</c:v>
                </c:pt>
                <c:pt idx="574">
                  <c:v>23.090434782608696</c:v>
                </c:pt>
                <c:pt idx="575">
                  <c:v>23.050347222222221</c:v>
                </c:pt>
                <c:pt idx="576">
                  <c:v>23.010398613518198</c:v>
                </c:pt>
                <c:pt idx="577">
                  <c:v>22.970588235294116</c:v>
                </c:pt>
                <c:pt idx="578">
                  <c:v>22.930915371329878</c:v>
                </c:pt>
                <c:pt idx="579">
                  <c:v>22.891379310344828</c:v>
                </c:pt>
                <c:pt idx="580">
                  <c:v>22.85197934595525</c:v>
                </c:pt>
                <c:pt idx="581">
                  <c:v>22.812714776632301</c:v>
                </c:pt>
                <c:pt idx="582">
                  <c:v>22.773584905660378</c:v>
                </c:pt>
                <c:pt idx="583">
                  <c:v>22.734589041095891</c:v>
                </c:pt>
                <c:pt idx="584">
                  <c:v>22.695726495726497</c:v>
                </c:pt>
                <c:pt idx="585">
                  <c:v>22.656996587030715</c:v>
                </c:pt>
                <c:pt idx="586">
                  <c:v>22.618398637137989</c:v>
                </c:pt>
                <c:pt idx="587">
                  <c:v>22.579931972789115</c:v>
                </c:pt>
                <c:pt idx="588">
                  <c:v>22.541595925297113</c:v>
                </c:pt>
                <c:pt idx="589">
                  <c:v>22.503389830508475</c:v>
                </c:pt>
                <c:pt idx="590">
                  <c:v>22.465313028764804</c:v>
                </c:pt>
                <c:pt idx="591">
                  <c:v>22.427364864864863</c:v>
                </c:pt>
                <c:pt idx="592">
                  <c:v>22.38954468802698</c:v>
                </c:pt>
                <c:pt idx="593">
                  <c:v>22.351851851851851</c:v>
                </c:pt>
                <c:pt idx="594">
                  <c:v>22.314285714285713</c:v>
                </c:pt>
                <c:pt idx="595">
                  <c:v>22.276845637583893</c:v>
                </c:pt>
                <c:pt idx="596">
                  <c:v>22.239530988274709</c:v>
                </c:pt>
                <c:pt idx="597">
                  <c:v>22.202341137123746</c:v>
                </c:pt>
                <c:pt idx="598">
                  <c:v>22.165275459098499</c:v>
                </c:pt>
                <c:pt idx="599">
                  <c:v>22.128333333333334</c:v>
                </c:pt>
                <c:pt idx="600">
                  <c:v>22.091514143094841</c:v>
                </c:pt>
                <c:pt idx="601">
                  <c:v>22.05481727574751</c:v>
                </c:pt>
                <c:pt idx="602">
                  <c:v>22.018242122719734</c:v>
                </c:pt>
                <c:pt idx="603">
                  <c:v>21.981788079470199</c:v>
                </c:pt>
                <c:pt idx="604">
                  <c:v>21.945454545454545</c:v>
                </c:pt>
                <c:pt idx="605">
                  <c:v>21.909240924092408</c:v>
                </c:pt>
                <c:pt idx="606">
                  <c:v>21.873146622734762</c:v>
                </c:pt>
                <c:pt idx="607">
                  <c:v>21.837171052631579</c:v>
                </c:pt>
                <c:pt idx="608">
                  <c:v>21.801313628899837</c:v>
                </c:pt>
                <c:pt idx="609">
                  <c:v>21.765573770491802</c:v>
                </c:pt>
                <c:pt idx="610">
                  <c:v>21.729950900163665</c:v>
                </c:pt>
                <c:pt idx="611">
                  <c:v>21.694444444444443</c:v>
                </c:pt>
                <c:pt idx="612">
                  <c:v>21.659053833605221</c:v>
                </c:pt>
                <c:pt idx="613">
                  <c:v>21.623778501628664</c:v>
                </c:pt>
                <c:pt idx="614">
                  <c:v>21.588617886178863</c:v>
                </c:pt>
                <c:pt idx="615">
                  <c:v>21.553571428571427</c:v>
                </c:pt>
                <c:pt idx="616">
                  <c:v>21.518638573743921</c:v>
                </c:pt>
                <c:pt idx="617">
                  <c:v>21.483818770226538</c:v>
                </c:pt>
                <c:pt idx="618">
                  <c:v>21.449111470113085</c:v>
                </c:pt>
                <c:pt idx="619">
                  <c:v>21.414516129032258</c:v>
                </c:pt>
                <c:pt idx="620">
                  <c:v>21.380032206119164</c:v>
                </c:pt>
                <c:pt idx="621">
                  <c:v>21.34565916398714</c:v>
                </c:pt>
                <c:pt idx="622">
                  <c:v>21.31139646869984</c:v>
                </c:pt>
                <c:pt idx="623">
                  <c:v>21.277243589743591</c:v>
                </c:pt>
                <c:pt idx="624">
                  <c:v>21.243200000000002</c:v>
                </c:pt>
                <c:pt idx="625">
                  <c:v>21.209265175718851</c:v>
                </c:pt>
                <c:pt idx="626">
                  <c:v>21.17543859649123</c:v>
                </c:pt>
                <c:pt idx="627">
                  <c:v>21.141719745222929</c:v>
                </c:pt>
                <c:pt idx="628">
                  <c:v>21.108108108108109</c:v>
                </c:pt>
                <c:pt idx="629">
                  <c:v>21.074603174603176</c:v>
                </c:pt>
                <c:pt idx="630">
                  <c:v>21.04120443740095</c:v>
                </c:pt>
                <c:pt idx="631">
                  <c:v>21.007911392405063</c:v>
                </c:pt>
                <c:pt idx="632">
                  <c:v>20.974723538704581</c:v>
                </c:pt>
                <c:pt idx="633">
                  <c:v>20.941640378548897</c:v>
                </c:pt>
                <c:pt idx="634">
                  <c:v>20.908661417322836</c:v>
                </c:pt>
                <c:pt idx="635">
                  <c:v>20.875786163522012</c:v>
                </c:pt>
                <c:pt idx="636">
                  <c:v>20.843014128728413</c:v>
                </c:pt>
                <c:pt idx="637">
                  <c:v>20.810344827586206</c:v>
                </c:pt>
                <c:pt idx="638">
                  <c:v>20.777777777777779</c:v>
                </c:pt>
                <c:pt idx="639">
                  <c:v>20.745312500000001</c:v>
                </c:pt>
                <c:pt idx="640">
                  <c:v>20.712948517940717</c:v>
                </c:pt>
                <c:pt idx="641">
                  <c:v>20.680685358255452</c:v>
                </c:pt>
                <c:pt idx="642">
                  <c:v>20.648522550544325</c:v>
                </c:pt>
                <c:pt idx="643">
                  <c:v>20.616459627329192</c:v>
                </c:pt>
                <c:pt idx="644">
                  <c:v>20.584496124031009</c:v>
                </c:pt>
                <c:pt idx="645">
                  <c:v>20.55263157894737</c:v>
                </c:pt>
                <c:pt idx="646">
                  <c:v>20.520865533230292</c:v>
                </c:pt>
                <c:pt idx="647">
                  <c:v>20.489197530864196</c:v>
                </c:pt>
                <c:pt idx="648">
                  <c:v>20.457627118644069</c:v>
                </c:pt>
                <c:pt idx="649">
                  <c:v>20.426153846153845</c:v>
                </c:pt>
                <c:pt idx="650">
                  <c:v>20.394777265745006</c:v>
                </c:pt>
                <c:pt idx="651">
                  <c:v>20.363496932515336</c:v>
                </c:pt>
                <c:pt idx="652">
                  <c:v>20.332312404287901</c:v>
                </c:pt>
                <c:pt idx="653">
                  <c:v>20.301223241590215</c:v>
                </c:pt>
                <c:pt idx="654">
                  <c:v>20.270229007633588</c:v>
                </c:pt>
                <c:pt idx="655">
                  <c:v>20.239329268292682</c:v>
                </c:pt>
                <c:pt idx="656">
                  <c:v>20.208523592085236</c:v>
                </c:pt>
                <c:pt idx="657">
                  <c:v>20.177811550151976</c:v>
                </c:pt>
                <c:pt idx="658">
                  <c:v>20.147192716236724</c:v>
                </c:pt>
                <c:pt idx="659">
                  <c:v>20.116666666666667</c:v>
                </c:pt>
                <c:pt idx="660">
                  <c:v>20.086232980332831</c:v>
                </c:pt>
                <c:pt idx="661">
                  <c:v>20.055891238670696</c:v>
                </c:pt>
                <c:pt idx="662">
                  <c:v>20.025641025641026</c:v>
                </c:pt>
                <c:pt idx="663">
                  <c:v>19.995481927710845</c:v>
                </c:pt>
                <c:pt idx="664">
                  <c:v>19.965413533834585</c:v>
                </c:pt>
                <c:pt idx="665">
                  <c:v>19.935435435435437</c:v>
                </c:pt>
                <c:pt idx="666">
                  <c:v>19.905547226386808</c:v>
                </c:pt>
                <c:pt idx="667">
                  <c:v>19.875748502994011</c:v>
                </c:pt>
                <c:pt idx="668">
                  <c:v>19.846038863976084</c:v>
                </c:pt>
                <c:pt idx="669">
                  <c:v>19.816417910447761</c:v>
                </c:pt>
                <c:pt idx="670">
                  <c:v>19.78688524590164</c:v>
                </c:pt>
                <c:pt idx="671">
                  <c:v>19.757440476190474</c:v>
                </c:pt>
                <c:pt idx="672">
                  <c:v>19.728083209509659</c:v>
                </c:pt>
                <c:pt idx="673">
                  <c:v>19.698813056379823</c:v>
                </c:pt>
                <c:pt idx="674">
                  <c:v>19.669629629629629</c:v>
                </c:pt>
                <c:pt idx="675">
                  <c:v>19.640532544378697</c:v>
                </c:pt>
                <c:pt idx="676">
                  <c:v>19.611521418020679</c:v>
                </c:pt>
                <c:pt idx="677">
                  <c:v>19.58259587020649</c:v>
                </c:pt>
                <c:pt idx="678">
                  <c:v>19.553755522827689</c:v>
                </c:pt>
                <c:pt idx="679">
                  <c:v>19.524999999999999</c:v>
                </c:pt>
                <c:pt idx="680">
                  <c:v>19.496328928046989</c:v>
                </c:pt>
                <c:pt idx="681">
                  <c:v>19.467741935483872</c:v>
                </c:pt>
                <c:pt idx="682">
                  <c:v>19.439238653001464</c:v>
                </c:pt>
                <c:pt idx="683">
                  <c:v>19.410818713450293</c:v>
                </c:pt>
                <c:pt idx="684">
                  <c:v>19.382481751824816</c:v>
                </c:pt>
                <c:pt idx="685">
                  <c:v>19.354227405247812</c:v>
                </c:pt>
                <c:pt idx="686">
                  <c:v>19.326055312954875</c:v>
                </c:pt>
                <c:pt idx="687">
                  <c:v>19.29796511627907</c:v>
                </c:pt>
                <c:pt idx="688">
                  <c:v>19.269956458635704</c:v>
                </c:pt>
                <c:pt idx="689">
                  <c:v>19.242028985507247</c:v>
                </c:pt>
                <c:pt idx="690">
                  <c:v>19.214182344428366</c:v>
                </c:pt>
                <c:pt idx="691">
                  <c:v>19.186416184971097</c:v>
                </c:pt>
                <c:pt idx="692">
                  <c:v>19.158730158730158</c:v>
                </c:pt>
                <c:pt idx="693">
                  <c:v>19.131123919308358</c:v>
                </c:pt>
                <c:pt idx="694">
                  <c:v>19.103597122302158</c:v>
                </c:pt>
                <c:pt idx="695">
                  <c:v>19.076149425287355</c:v>
                </c:pt>
                <c:pt idx="696">
                  <c:v>19.048780487804876</c:v>
                </c:pt>
                <c:pt idx="697">
                  <c:v>19.021489971346703</c:v>
                </c:pt>
                <c:pt idx="698">
                  <c:v>18.994277539341915</c:v>
                </c:pt>
                <c:pt idx="699">
                  <c:v>18.967142857142857</c:v>
                </c:pt>
                <c:pt idx="700">
                  <c:v>18.940085592011414</c:v>
                </c:pt>
                <c:pt idx="701">
                  <c:v>18.913105413105413</c:v>
                </c:pt>
                <c:pt idx="702">
                  <c:v>18.88620199146515</c:v>
                </c:pt>
                <c:pt idx="703">
                  <c:v>18.859375</c:v>
                </c:pt>
                <c:pt idx="704">
                  <c:v>18.832624113475177</c:v>
                </c:pt>
                <c:pt idx="705">
                  <c:v>18.805949008498583</c:v>
                </c:pt>
                <c:pt idx="706">
                  <c:v>18.77934936350778</c:v>
                </c:pt>
                <c:pt idx="707">
                  <c:v>18.752824858757062</c:v>
                </c:pt>
                <c:pt idx="708">
                  <c:v>18.726375176304654</c:v>
                </c:pt>
                <c:pt idx="709">
                  <c:v>18.7</c:v>
                </c:pt>
                <c:pt idx="710">
                  <c:v>18.673699015471168</c:v>
                </c:pt>
                <c:pt idx="711">
                  <c:v>18.647471910112358</c:v>
                </c:pt>
                <c:pt idx="712">
                  <c:v>18.621318373071528</c:v>
                </c:pt>
                <c:pt idx="713">
                  <c:v>18.595238095238095</c:v>
                </c:pt>
                <c:pt idx="714">
                  <c:v>18.569230769230771</c:v>
                </c:pt>
                <c:pt idx="715">
                  <c:v>18.543296089385475</c:v>
                </c:pt>
                <c:pt idx="716">
                  <c:v>18.517433751743376</c:v>
                </c:pt>
                <c:pt idx="717">
                  <c:v>18.491643454038996</c:v>
                </c:pt>
                <c:pt idx="718">
                  <c:v>18.465924895688456</c:v>
                </c:pt>
                <c:pt idx="719">
                  <c:v>18.440277777777776</c:v>
                </c:pt>
                <c:pt idx="720">
                  <c:v>18.414701803051319</c:v>
                </c:pt>
                <c:pt idx="721">
                  <c:v>18.389196675900276</c:v>
                </c:pt>
                <c:pt idx="722">
                  <c:v>18.363762102351313</c:v>
                </c:pt>
                <c:pt idx="723">
                  <c:v>18.33839779005525</c:v>
                </c:pt>
                <c:pt idx="724">
                  <c:v>18.313103448275861</c:v>
                </c:pt>
                <c:pt idx="725">
                  <c:v>18.287878787878789</c:v>
                </c:pt>
                <c:pt idx="726">
                  <c:v>18.262723521320495</c:v>
                </c:pt>
                <c:pt idx="727">
                  <c:v>18.237637362637361</c:v>
                </c:pt>
                <c:pt idx="728">
                  <c:v>18.212620027434841</c:v>
                </c:pt>
                <c:pt idx="729">
                  <c:v>18.187671232876713</c:v>
                </c:pt>
                <c:pt idx="730">
                  <c:v>18.162790697674417</c:v>
                </c:pt>
                <c:pt idx="731">
                  <c:v>18.137978142076502</c:v>
                </c:pt>
                <c:pt idx="732">
                  <c:v>18.113233287858119</c:v>
                </c:pt>
                <c:pt idx="733">
                  <c:v>18.088555858310627</c:v>
                </c:pt>
                <c:pt idx="734">
                  <c:v>18.063945578231291</c:v>
                </c:pt>
                <c:pt idx="735">
                  <c:v>18.039402173913043</c:v>
                </c:pt>
                <c:pt idx="736">
                  <c:v>18.014925373134329</c:v>
                </c:pt>
                <c:pt idx="737">
                  <c:v>17.990514905149052</c:v>
                </c:pt>
                <c:pt idx="738">
                  <c:v>17.96617050067659</c:v>
                </c:pt>
                <c:pt idx="739">
                  <c:v>17.941891891891892</c:v>
                </c:pt>
                <c:pt idx="740">
                  <c:v>17.917678812415655</c:v>
                </c:pt>
                <c:pt idx="741">
                  <c:v>17.893530997304584</c:v>
                </c:pt>
                <c:pt idx="742">
                  <c:v>17.869448183041722</c:v>
                </c:pt>
                <c:pt idx="743">
                  <c:v>17.84543010752688</c:v>
                </c:pt>
                <c:pt idx="744">
                  <c:v>17.821476510067114</c:v>
                </c:pt>
                <c:pt idx="745">
                  <c:v>17.797587131367294</c:v>
                </c:pt>
                <c:pt idx="746">
                  <c:v>17.773761713520749</c:v>
                </c:pt>
                <c:pt idx="747">
                  <c:v>17.75</c:v>
                </c:pt>
                <c:pt idx="748">
                  <c:v>17.726301735647532</c:v>
                </c:pt>
                <c:pt idx="749">
                  <c:v>17.702666666666666</c:v>
                </c:pt>
                <c:pt idx="750">
                  <c:v>17.679094540612518</c:v>
                </c:pt>
                <c:pt idx="751">
                  <c:v>17.655585106382979</c:v>
                </c:pt>
                <c:pt idx="752">
                  <c:v>17.632138114209827</c:v>
                </c:pt>
                <c:pt idx="753">
                  <c:v>17.608753315649867</c:v>
                </c:pt>
                <c:pt idx="754">
                  <c:v>17.585430463576159</c:v>
                </c:pt>
                <c:pt idx="755">
                  <c:v>17.562169312169313</c:v>
                </c:pt>
                <c:pt idx="756">
                  <c:v>17.538969616908851</c:v>
                </c:pt>
                <c:pt idx="757">
                  <c:v>17.515831134564642</c:v>
                </c:pt>
                <c:pt idx="758">
                  <c:v>17.492753623188406</c:v>
                </c:pt>
                <c:pt idx="759">
                  <c:v>17.469736842105263</c:v>
                </c:pt>
                <c:pt idx="760">
                  <c:v>17.446780551905388</c:v>
                </c:pt>
                <c:pt idx="761">
                  <c:v>17.423884514435695</c:v>
                </c:pt>
                <c:pt idx="762">
                  <c:v>17.401048492791613</c:v>
                </c:pt>
                <c:pt idx="763">
                  <c:v>17.3782722513089</c:v>
                </c:pt>
                <c:pt idx="764">
                  <c:v>17.355555555555554</c:v>
                </c:pt>
                <c:pt idx="765">
                  <c:v>17.332898172323759</c:v>
                </c:pt>
                <c:pt idx="766">
                  <c:v>17.310299869621904</c:v>
                </c:pt>
                <c:pt idx="767">
                  <c:v>17.287760416666668</c:v>
                </c:pt>
                <c:pt idx="768">
                  <c:v>17.265279583875163</c:v>
                </c:pt>
                <c:pt idx="769">
                  <c:v>17.242857142857144</c:v>
                </c:pt>
                <c:pt idx="770">
                  <c:v>17.220492866407263</c:v>
                </c:pt>
                <c:pt idx="771">
                  <c:v>17.198186528497409</c:v>
                </c:pt>
                <c:pt idx="772">
                  <c:v>17.17593790426908</c:v>
                </c:pt>
                <c:pt idx="773">
                  <c:v>17.15374677002584</c:v>
                </c:pt>
                <c:pt idx="774">
                  <c:v>17.131612903225808</c:v>
                </c:pt>
                <c:pt idx="775">
                  <c:v>17.109536082474225</c:v>
                </c:pt>
                <c:pt idx="776">
                  <c:v>17.087516087516086</c:v>
                </c:pt>
                <c:pt idx="777">
                  <c:v>17.065552699228792</c:v>
                </c:pt>
                <c:pt idx="778">
                  <c:v>17.043645699614892</c:v>
                </c:pt>
                <c:pt idx="779">
                  <c:v>17.021794871794871</c:v>
                </c:pt>
                <c:pt idx="780">
                  <c:v>17</c:v>
                </c:pt>
                <c:pt idx="781">
                  <c:v>16.978260869565219</c:v>
                </c:pt>
                <c:pt idx="782">
                  <c:v>16.956577266922096</c:v>
                </c:pt>
                <c:pt idx="783">
                  <c:v>16.934948979591837</c:v>
                </c:pt>
                <c:pt idx="784">
                  <c:v>16.913375796178343</c:v>
                </c:pt>
                <c:pt idx="785">
                  <c:v>16.891857506361323</c:v>
                </c:pt>
                <c:pt idx="786">
                  <c:v>16.870393900889454</c:v>
                </c:pt>
                <c:pt idx="787">
                  <c:v>16.848984771573605</c:v>
                </c:pt>
                <c:pt idx="788">
                  <c:v>16.827629911280102</c:v>
                </c:pt>
                <c:pt idx="789">
                  <c:v>16.80632911392405</c:v>
                </c:pt>
                <c:pt idx="790">
                  <c:v>16.785082174462705</c:v>
                </c:pt>
                <c:pt idx="791">
                  <c:v>16.763888888888889</c:v>
                </c:pt>
                <c:pt idx="792">
                  <c:v>16.742749054224465</c:v>
                </c:pt>
                <c:pt idx="793">
                  <c:v>16.721662468513856</c:v>
                </c:pt>
                <c:pt idx="794">
                  <c:v>16.700628930817611</c:v>
                </c:pt>
                <c:pt idx="795">
                  <c:v>16.679648241206031</c:v>
                </c:pt>
                <c:pt idx="796">
                  <c:v>16.658720200752825</c:v>
                </c:pt>
                <c:pt idx="797">
                  <c:v>16.637844611528823</c:v>
                </c:pt>
                <c:pt idx="798">
                  <c:v>16.617021276595743</c:v>
                </c:pt>
                <c:pt idx="799">
                  <c:v>16.596250000000001</c:v>
                </c:pt>
                <c:pt idx="800">
                  <c:v>16.575530586766543</c:v>
                </c:pt>
                <c:pt idx="801">
                  <c:v>16.554862842892767</c:v>
                </c:pt>
                <c:pt idx="802">
                  <c:v>16.534246575342465</c:v>
                </c:pt>
                <c:pt idx="803">
                  <c:v>16.513681592039802</c:v>
                </c:pt>
                <c:pt idx="804">
                  <c:v>16.493167701863353</c:v>
                </c:pt>
                <c:pt idx="805">
                  <c:v>16.472704714640198</c:v>
                </c:pt>
                <c:pt idx="806">
                  <c:v>16.452292441140024</c:v>
                </c:pt>
                <c:pt idx="807">
                  <c:v>16.431930693069308</c:v>
                </c:pt>
                <c:pt idx="808">
                  <c:v>16.411619283065512</c:v>
                </c:pt>
                <c:pt idx="809">
                  <c:v>16.391358024691357</c:v>
                </c:pt>
                <c:pt idx="810">
                  <c:v>16.3711467324291</c:v>
                </c:pt>
                <c:pt idx="811">
                  <c:v>16.350985221674875</c:v>
                </c:pt>
                <c:pt idx="812">
                  <c:v>16.330873308733086</c:v>
                </c:pt>
                <c:pt idx="813">
                  <c:v>16.310810810810811</c:v>
                </c:pt>
                <c:pt idx="814">
                  <c:v>16.290797546012271</c:v>
                </c:pt>
                <c:pt idx="815">
                  <c:v>16.270833333333332</c:v>
                </c:pt>
                <c:pt idx="816">
                  <c:v>16.25091799265606</c:v>
                </c:pt>
                <c:pt idx="817">
                  <c:v>16.231051344743275</c:v>
                </c:pt>
                <c:pt idx="818">
                  <c:v>16.21123321123321</c:v>
                </c:pt>
                <c:pt idx="819">
                  <c:v>16.191463414634146</c:v>
                </c:pt>
                <c:pt idx="820">
                  <c:v>16.171741778319124</c:v>
                </c:pt>
                <c:pt idx="821">
                  <c:v>16.152068126520682</c:v>
                </c:pt>
                <c:pt idx="822">
                  <c:v>16.132442284325638</c:v>
                </c:pt>
                <c:pt idx="823">
                  <c:v>16.112864077669904</c:v>
                </c:pt>
                <c:pt idx="824">
                  <c:v>16.093333333333334</c:v>
                </c:pt>
                <c:pt idx="825">
                  <c:v>16.073849878934624</c:v>
                </c:pt>
                <c:pt idx="826">
                  <c:v>16.054413542926241</c:v>
                </c:pt>
                <c:pt idx="827">
                  <c:v>16.035024154589372</c:v>
                </c:pt>
                <c:pt idx="828">
                  <c:v>16.015681544028951</c:v>
                </c:pt>
                <c:pt idx="829">
                  <c:v>15.996385542168674</c:v>
                </c:pt>
                <c:pt idx="830">
                  <c:v>15.977135980746089</c:v>
                </c:pt>
                <c:pt idx="831">
                  <c:v>15.957932692307692</c:v>
                </c:pt>
                <c:pt idx="832">
                  <c:v>15.938775510204081</c:v>
                </c:pt>
                <c:pt idx="833">
                  <c:v>15.919664268585132</c:v>
                </c:pt>
                <c:pt idx="834">
                  <c:v>15.90059880239521</c:v>
                </c:pt>
                <c:pt idx="835">
                  <c:v>15.881578947368421</c:v>
                </c:pt>
                <c:pt idx="836">
                  <c:v>15.862604540023895</c:v>
                </c:pt>
                <c:pt idx="837">
                  <c:v>15.843675417661098</c:v>
                </c:pt>
                <c:pt idx="838">
                  <c:v>15.824791418355185</c:v>
                </c:pt>
                <c:pt idx="839">
                  <c:v>15.80595238095238</c:v>
                </c:pt>
                <c:pt idx="840">
                  <c:v>15.787158145065398</c:v>
                </c:pt>
                <c:pt idx="841">
                  <c:v>15.768408551068884</c:v>
                </c:pt>
                <c:pt idx="842">
                  <c:v>15.749703440094899</c:v>
                </c:pt>
                <c:pt idx="843">
                  <c:v>15.731042654028435</c:v>
                </c:pt>
                <c:pt idx="844">
                  <c:v>15.712426035502959</c:v>
                </c:pt>
                <c:pt idx="845">
                  <c:v>15.693853427895981</c:v>
                </c:pt>
                <c:pt idx="846">
                  <c:v>15.675324675324676</c:v>
                </c:pt>
                <c:pt idx="847">
                  <c:v>15.65683962264151</c:v>
                </c:pt>
                <c:pt idx="848">
                  <c:v>15.638398115429917</c:v>
                </c:pt>
                <c:pt idx="849">
                  <c:v>15.62</c:v>
                </c:pt>
                <c:pt idx="850">
                  <c:v>15.601645123384253</c:v>
                </c:pt>
                <c:pt idx="851">
                  <c:v>15.583333333333334</c:v>
                </c:pt>
                <c:pt idx="852">
                  <c:v>15.565064478311841</c:v>
                </c:pt>
                <c:pt idx="853">
                  <c:v>15.546838407494144</c:v>
                </c:pt>
                <c:pt idx="854">
                  <c:v>15.528654970760234</c:v>
                </c:pt>
                <c:pt idx="855">
                  <c:v>15.510514018691589</c:v>
                </c:pt>
                <c:pt idx="856">
                  <c:v>15.492415402567094</c:v>
                </c:pt>
                <c:pt idx="857">
                  <c:v>15.474358974358974</c:v>
                </c:pt>
                <c:pt idx="858">
                  <c:v>15.456344586728754</c:v>
                </c:pt>
                <c:pt idx="859">
                  <c:v>15.438372093023256</c:v>
                </c:pt>
                <c:pt idx="860">
                  <c:v>15.420441347270616</c:v>
                </c:pt>
                <c:pt idx="861">
                  <c:v>15.402552204176335</c:v>
                </c:pt>
                <c:pt idx="862">
                  <c:v>15.384704519119351</c:v>
                </c:pt>
                <c:pt idx="863">
                  <c:v>15.366898148148149</c:v>
                </c:pt>
                <c:pt idx="864">
                  <c:v>15.349132947976878</c:v>
                </c:pt>
                <c:pt idx="865">
                  <c:v>15.331408775981524</c:v>
                </c:pt>
                <c:pt idx="866">
                  <c:v>15.313725490196079</c:v>
                </c:pt>
                <c:pt idx="867">
                  <c:v>15.296082949308756</c:v>
                </c:pt>
                <c:pt idx="868">
                  <c:v>15.278481012658228</c:v>
                </c:pt>
                <c:pt idx="869">
                  <c:v>15.260919540229885</c:v>
                </c:pt>
                <c:pt idx="870">
                  <c:v>15.243398392652123</c:v>
                </c:pt>
                <c:pt idx="871">
                  <c:v>15.225917431192661</c:v>
                </c:pt>
                <c:pt idx="872">
                  <c:v>15.208476517754868</c:v>
                </c:pt>
                <c:pt idx="873">
                  <c:v>15.191075514874141</c:v>
                </c:pt>
                <c:pt idx="874">
                  <c:v>15.173714285714286</c:v>
                </c:pt>
                <c:pt idx="875">
                  <c:v>15.156392694063927</c:v>
                </c:pt>
                <c:pt idx="876">
                  <c:v>15.139110604332954</c:v>
                </c:pt>
                <c:pt idx="877">
                  <c:v>15.121867881548974</c:v>
                </c:pt>
                <c:pt idx="878">
                  <c:v>15.104664391353811</c:v>
                </c:pt>
                <c:pt idx="879">
                  <c:v>15.0875</c:v>
                </c:pt>
                <c:pt idx="880">
                  <c:v>15.070374574347333</c:v>
                </c:pt>
                <c:pt idx="881">
                  <c:v>15.053287981859411</c:v>
                </c:pt>
                <c:pt idx="882">
                  <c:v>15.036240090600227</c:v>
                </c:pt>
                <c:pt idx="883">
                  <c:v>15.01923076923077</c:v>
                </c:pt>
                <c:pt idx="884">
                  <c:v>15.00225988700565</c:v>
                </c:pt>
                <c:pt idx="885">
                  <c:v>14.985327313769751</c:v>
                </c:pt>
                <c:pt idx="886">
                  <c:v>14.968432919954903</c:v>
                </c:pt>
                <c:pt idx="887">
                  <c:v>14.951576576576576</c:v>
                </c:pt>
                <c:pt idx="888">
                  <c:v>14.934758155230597</c:v>
                </c:pt>
                <c:pt idx="889">
                  <c:v>14.917977528089887</c:v>
                </c:pt>
                <c:pt idx="890">
                  <c:v>14.901234567901234</c:v>
                </c:pt>
                <c:pt idx="891">
                  <c:v>14.884529147982063</c:v>
                </c:pt>
                <c:pt idx="892">
                  <c:v>14.867861142217246</c:v>
                </c:pt>
                <c:pt idx="893">
                  <c:v>14.851230425055929</c:v>
                </c:pt>
                <c:pt idx="894">
                  <c:v>14.83463687150838</c:v>
                </c:pt>
                <c:pt idx="895">
                  <c:v>14.818080357142858</c:v>
                </c:pt>
                <c:pt idx="896">
                  <c:v>14.801560758082497</c:v>
                </c:pt>
                <c:pt idx="897">
                  <c:v>14.785077951002227</c:v>
                </c:pt>
                <c:pt idx="898">
                  <c:v>14.768631813125696</c:v>
                </c:pt>
                <c:pt idx="899">
                  <c:v>14.752222222222223</c:v>
                </c:pt>
                <c:pt idx="900">
                  <c:v>14.735849056603774</c:v>
                </c:pt>
                <c:pt idx="901">
                  <c:v>14.719512195121951</c:v>
                </c:pt>
                <c:pt idx="902">
                  <c:v>14.703211517165006</c:v>
                </c:pt>
                <c:pt idx="903">
                  <c:v>14.686946902654867</c:v>
                </c:pt>
                <c:pt idx="904">
                  <c:v>14.6707182320442</c:v>
                </c:pt>
                <c:pt idx="905">
                  <c:v>14.654525386313466</c:v>
                </c:pt>
                <c:pt idx="906">
                  <c:v>14.638368246968026</c:v>
                </c:pt>
                <c:pt idx="907">
                  <c:v>14.622246696035242</c:v>
                </c:pt>
                <c:pt idx="908">
                  <c:v>14.606160616061606</c:v>
                </c:pt>
                <c:pt idx="909">
                  <c:v>14.59010989010989</c:v>
                </c:pt>
                <c:pt idx="910">
                  <c:v>14.574094401756312</c:v>
                </c:pt>
                <c:pt idx="911">
                  <c:v>14.558114035087719</c:v>
                </c:pt>
                <c:pt idx="912">
                  <c:v>14.542168674698795</c:v>
                </c:pt>
                <c:pt idx="913">
                  <c:v>14.526258205689278</c:v>
                </c:pt>
                <c:pt idx="914">
                  <c:v>14.510382513661202</c:v>
                </c:pt>
                <c:pt idx="915">
                  <c:v>14.494541484716157</c:v>
                </c:pt>
                <c:pt idx="916">
                  <c:v>14.478735005452563</c:v>
                </c:pt>
                <c:pt idx="917">
                  <c:v>14.462962962962964</c:v>
                </c:pt>
                <c:pt idx="918">
                  <c:v>14.447225244831339</c:v>
                </c:pt>
                <c:pt idx="919">
                  <c:v>14.431521739130435</c:v>
                </c:pt>
                <c:pt idx="920">
                  <c:v>14.41585233441911</c:v>
                </c:pt>
                <c:pt idx="921">
                  <c:v>14.400216919739696</c:v>
                </c:pt>
                <c:pt idx="922">
                  <c:v>14.384615384615385</c:v>
                </c:pt>
                <c:pt idx="923">
                  <c:v>14.369047619047619</c:v>
                </c:pt>
                <c:pt idx="924">
                  <c:v>14.353513513513514</c:v>
                </c:pt>
                <c:pt idx="925">
                  <c:v>14.338012958963283</c:v>
                </c:pt>
                <c:pt idx="926">
                  <c:v>14.322545846817691</c:v>
                </c:pt>
                <c:pt idx="927">
                  <c:v>14.307112068965518</c:v>
                </c:pt>
                <c:pt idx="928">
                  <c:v>14.291711517761033</c:v>
                </c:pt>
                <c:pt idx="929">
                  <c:v>14.276344086021505</c:v>
                </c:pt>
                <c:pt idx="930">
                  <c:v>14.261009667024705</c:v>
                </c:pt>
                <c:pt idx="931">
                  <c:v>14.245708154506438</c:v>
                </c:pt>
                <c:pt idx="932">
                  <c:v>14.230439442658092</c:v>
                </c:pt>
                <c:pt idx="933">
                  <c:v>14.215203426124196</c:v>
                </c:pt>
                <c:pt idx="934">
                  <c:v>14.2</c:v>
                </c:pt>
                <c:pt idx="935">
                  <c:v>14.18482905982906</c:v>
                </c:pt>
                <c:pt idx="936">
                  <c:v>14.169690501600854</c:v>
                </c:pt>
                <c:pt idx="937">
                  <c:v>14.154584221748401</c:v>
                </c:pt>
                <c:pt idx="938">
                  <c:v>14.1395101171459</c:v>
                </c:pt>
                <c:pt idx="939">
                  <c:v>14.124468085106383</c:v>
                </c:pt>
                <c:pt idx="940">
                  <c:v>14.109458023379384</c:v>
                </c:pt>
                <c:pt idx="941">
                  <c:v>14.09447983014862</c:v>
                </c:pt>
                <c:pt idx="942">
                  <c:v>14.079533404029693</c:v>
                </c:pt>
                <c:pt idx="943">
                  <c:v>14.064618644067796</c:v>
                </c:pt>
                <c:pt idx="944">
                  <c:v>14.049735449735449</c:v>
                </c:pt>
                <c:pt idx="945">
                  <c:v>14.034883720930232</c:v>
                </c:pt>
                <c:pt idx="946">
                  <c:v>14.020063357972544</c:v>
                </c:pt>
                <c:pt idx="947">
                  <c:v>14.005274261603375</c:v>
                </c:pt>
                <c:pt idx="948">
                  <c:v>13.990516332982086</c:v>
                </c:pt>
                <c:pt idx="949">
                  <c:v>13.975789473684211</c:v>
                </c:pt>
                <c:pt idx="950">
                  <c:v>13.961093585699263</c:v>
                </c:pt>
                <c:pt idx="951">
                  <c:v>13.946428571428571</c:v>
                </c:pt>
                <c:pt idx="952">
                  <c:v>13.931794333683106</c:v>
                </c:pt>
                <c:pt idx="953">
                  <c:v>13.917190775681341</c:v>
                </c:pt>
                <c:pt idx="954">
                  <c:v>13.902617801047121</c:v>
                </c:pt>
                <c:pt idx="955">
                  <c:v>13.888075313807532</c:v>
                </c:pt>
                <c:pt idx="956">
                  <c:v>13.873563218390805</c:v>
                </c:pt>
                <c:pt idx="957">
                  <c:v>13.859081419624218</c:v>
                </c:pt>
                <c:pt idx="958">
                  <c:v>13.844629822732012</c:v>
                </c:pt>
                <c:pt idx="959">
                  <c:v>13.830208333333333</c:v>
                </c:pt>
                <c:pt idx="960">
                  <c:v>13.815816857440167</c:v>
                </c:pt>
                <c:pt idx="961">
                  <c:v>13.801455301455302</c:v>
                </c:pt>
                <c:pt idx="962">
                  <c:v>13.787123572170302</c:v>
                </c:pt>
                <c:pt idx="963">
                  <c:v>13.772821576763485</c:v>
                </c:pt>
                <c:pt idx="964">
                  <c:v>13.758549222797928</c:v>
                </c:pt>
                <c:pt idx="965">
                  <c:v>13.744306418219463</c:v>
                </c:pt>
                <c:pt idx="966">
                  <c:v>13.730093071354705</c:v>
                </c:pt>
                <c:pt idx="967">
                  <c:v>13.715909090909092</c:v>
                </c:pt>
                <c:pt idx="968">
                  <c:v>13.701754385964913</c:v>
                </c:pt>
                <c:pt idx="969">
                  <c:v>13.687628865979381</c:v>
                </c:pt>
                <c:pt idx="970">
                  <c:v>13.673532440782699</c:v>
                </c:pt>
                <c:pt idx="971">
                  <c:v>13.659465020576132</c:v>
                </c:pt>
                <c:pt idx="972">
                  <c:v>13.645426515930113</c:v>
                </c:pt>
                <c:pt idx="973">
                  <c:v>13.631416837782341</c:v>
                </c:pt>
                <c:pt idx="974">
                  <c:v>13.617435897435897</c:v>
                </c:pt>
                <c:pt idx="975">
                  <c:v>13.603483606557377</c:v>
                </c:pt>
                <c:pt idx="976">
                  <c:v>13.589559877175025</c:v>
                </c:pt>
                <c:pt idx="977">
                  <c:v>13.575664621676891</c:v>
                </c:pt>
                <c:pt idx="978">
                  <c:v>13.561797752808989</c:v>
                </c:pt>
                <c:pt idx="979">
                  <c:v>13.54795918367347</c:v>
                </c:pt>
                <c:pt idx="980">
                  <c:v>13.53414882772681</c:v>
                </c:pt>
                <c:pt idx="981">
                  <c:v>13.520366598778004</c:v>
                </c:pt>
                <c:pt idx="982">
                  <c:v>13.506612410986776</c:v>
                </c:pt>
                <c:pt idx="983">
                  <c:v>13.492886178861788</c:v>
                </c:pt>
                <c:pt idx="984">
                  <c:v>13.479187817258882</c:v>
                </c:pt>
                <c:pt idx="985">
                  <c:v>13.46551724137931</c:v>
                </c:pt>
                <c:pt idx="986">
                  <c:v>13.451874366767983</c:v>
                </c:pt>
                <c:pt idx="987">
                  <c:v>13.438259109311741</c:v>
                </c:pt>
                <c:pt idx="988">
                  <c:v>13.424671385237614</c:v>
                </c:pt>
                <c:pt idx="989">
                  <c:v>13.411111111111111</c:v>
                </c:pt>
                <c:pt idx="990">
                  <c:v>13.397578203834511</c:v>
                </c:pt>
                <c:pt idx="991">
                  <c:v>13.384072580645162</c:v>
                </c:pt>
                <c:pt idx="992">
                  <c:v>13.370594159113796</c:v>
                </c:pt>
                <c:pt idx="993">
                  <c:v>13.357142857142858</c:v>
                </c:pt>
                <c:pt idx="994">
                  <c:v>13.343718592964825</c:v>
                </c:pt>
                <c:pt idx="995">
                  <c:v>13.330321285140561</c:v>
                </c:pt>
                <c:pt idx="996">
                  <c:v>13.316950852557673</c:v>
                </c:pt>
                <c:pt idx="997">
                  <c:v>13.303607214428858</c:v>
                </c:pt>
                <c:pt idx="998">
                  <c:v>13.29029029029029</c:v>
                </c:pt>
                <c:pt idx="999">
                  <c:v>13.276999999999999</c:v>
                </c:pt>
                <c:pt idx="1000">
                  <c:v>13.263736263736265</c:v>
                </c:pt>
                <c:pt idx="1001">
                  <c:v>13.250499001996008</c:v>
                </c:pt>
                <c:pt idx="1002">
                  <c:v>13.23728813559322</c:v>
                </c:pt>
                <c:pt idx="1003">
                  <c:v>13.224103585657371</c:v>
                </c:pt>
                <c:pt idx="1004">
                  <c:v>13.210945273631841</c:v>
                </c:pt>
                <c:pt idx="1005">
                  <c:v>13.197813121272366</c:v>
                </c:pt>
                <c:pt idx="1006">
                  <c:v>13.184707050645482</c:v>
                </c:pt>
                <c:pt idx="1007">
                  <c:v>13.171626984126984</c:v>
                </c:pt>
                <c:pt idx="1008">
                  <c:v>13.158572844400396</c:v>
                </c:pt>
                <c:pt idx="1009">
                  <c:v>13.145544554455446</c:v>
                </c:pt>
                <c:pt idx="1010">
                  <c:v>13.132542037586548</c:v>
                </c:pt>
                <c:pt idx="1011">
                  <c:v>13.119565217391305</c:v>
                </c:pt>
                <c:pt idx="1012">
                  <c:v>13.106614017769003</c:v>
                </c:pt>
                <c:pt idx="1013">
                  <c:v>13.093688362919131</c:v>
                </c:pt>
                <c:pt idx="1014">
                  <c:v>13.080788177339901</c:v>
                </c:pt>
                <c:pt idx="1015">
                  <c:v>13.067913385826772</c:v>
                </c:pt>
                <c:pt idx="1016">
                  <c:v>13.055063913470994</c:v>
                </c:pt>
                <c:pt idx="1017">
                  <c:v>13.042239685658153</c:v>
                </c:pt>
                <c:pt idx="1018">
                  <c:v>13.029440628066732</c:v>
                </c:pt>
                <c:pt idx="1019">
                  <c:v>13.016666666666667</c:v>
                </c:pt>
                <c:pt idx="1020">
                  <c:v>13.003917727717923</c:v>
                </c:pt>
                <c:pt idx="1021">
                  <c:v>12.99119373776908</c:v>
                </c:pt>
                <c:pt idx="1022">
                  <c:v>12.978494623655914</c:v>
                </c:pt>
                <c:pt idx="1023">
                  <c:v>12.9658203125</c:v>
                </c:pt>
                <c:pt idx="1024">
                  <c:v>12.953170731707317</c:v>
                </c:pt>
                <c:pt idx="1025">
                  <c:v>12.940545808966862</c:v>
                </c:pt>
                <c:pt idx="1026">
                  <c:v>12.92794547224927</c:v>
                </c:pt>
                <c:pt idx="1027">
                  <c:v>12.915369649805447</c:v>
                </c:pt>
                <c:pt idx="1028">
                  <c:v>12.902818270165209</c:v>
                </c:pt>
                <c:pt idx="1029">
                  <c:v>12.890291262135923</c:v>
                </c:pt>
                <c:pt idx="1030">
                  <c:v>12.877788554801164</c:v>
                </c:pt>
                <c:pt idx="1031">
                  <c:v>12.86531007751938</c:v>
                </c:pt>
                <c:pt idx="1032">
                  <c:v>12.852855759922555</c:v>
                </c:pt>
                <c:pt idx="1033">
                  <c:v>12.840425531914894</c:v>
                </c:pt>
                <c:pt idx="1034">
                  <c:v>12.828019323671498</c:v>
                </c:pt>
                <c:pt idx="1035">
                  <c:v>12.815637065637066</c:v>
                </c:pt>
                <c:pt idx="1036">
                  <c:v>12.803278688524591</c:v>
                </c:pt>
                <c:pt idx="1037">
                  <c:v>12.790944123314066</c:v>
                </c:pt>
                <c:pt idx="1038">
                  <c:v>12.778633301251203</c:v>
                </c:pt>
                <c:pt idx="1039">
                  <c:v>12.766346153846154</c:v>
                </c:pt>
                <c:pt idx="1040">
                  <c:v>12.754082612872239</c:v>
                </c:pt>
                <c:pt idx="1041">
                  <c:v>12.741842610364683</c:v>
                </c:pt>
                <c:pt idx="1042">
                  <c:v>12.729626078619367</c:v>
                </c:pt>
                <c:pt idx="1043">
                  <c:v>12.71743295019157</c:v>
                </c:pt>
                <c:pt idx="1044">
                  <c:v>12.705263157894738</c:v>
                </c:pt>
                <c:pt idx="1045">
                  <c:v>12.693116634799235</c:v>
                </c:pt>
                <c:pt idx="1046">
                  <c:v>12.680993314231136</c:v>
                </c:pt>
                <c:pt idx="1047">
                  <c:v>12.668893129770993</c:v>
                </c:pt>
                <c:pt idx="1048">
                  <c:v>12.656816015252621</c:v>
                </c:pt>
                <c:pt idx="1049">
                  <c:v>12.644761904761905</c:v>
                </c:pt>
                <c:pt idx="1050">
                  <c:v>12.632730732635585</c:v>
                </c:pt>
                <c:pt idx="1051">
                  <c:v>12.620722433460076</c:v>
                </c:pt>
                <c:pt idx="1052">
                  <c:v>12.608736942070275</c:v>
                </c:pt>
                <c:pt idx="1053">
                  <c:v>12.596774193548388</c:v>
                </c:pt>
                <c:pt idx="1054">
                  <c:v>12.584834123222748</c:v>
                </c:pt>
                <c:pt idx="1055">
                  <c:v>12.572916666666666</c:v>
                </c:pt>
                <c:pt idx="1056">
                  <c:v>12.561021759697256</c:v>
                </c:pt>
                <c:pt idx="1057">
                  <c:v>12.54914933837429</c:v>
                </c:pt>
                <c:pt idx="1058">
                  <c:v>12.537299338999055</c:v>
                </c:pt>
                <c:pt idx="1059">
                  <c:v>12.525471698113208</c:v>
                </c:pt>
                <c:pt idx="1060">
                  <c:v>12.513666352497644</c:v>
                </c:pt>
                <c:pt idx="1061">
                  <c:v>12.501883239171375</c:v>
                </c:pt>
                <c:pt idx="1062">
                  <c:v>12.490122295390405</c:v>
                </c:pt>
                <c:pt idx="1063">
                  <c:v>12.478383458646617</c:v>
                </c:pt>
                <c:pt idx="1064">
                  <c:v>12.466666666666667</c:v>
                </c:pt>
                <c:pt idx="1065">
                  <c:v>12.454971857410882</c:v>
                </c:pt>
                <c:pt idx="1066">
                  <c:v>12.443298969072165</c:v>
                </c:pt>
                <c:pt idx="1067">
                  <c:v>12.431647940074907</c:v>
                </c:pt>
                <c:pt idx="1068">
                  <c:v>12.420018709073901</c:v>
                </c:pt>
                <c:pt idx="1069">
                  <c:v>12.40841121495327</c:v>
                </c:pt>
                <c:pt idx="1070">
                  <c:v>12.396825396825397</c:v>
                </c:pt>
                <c:pt idx="1071">
                  <c:v>12.385261194029852</c:v>
                </c:pt>
                <c:pt idx="1072">
                  <c:v>12.37371854613234</c:v>
                </c:pt>
                <c:pt idx="1073">
                  <c:v>12.362197392923649</c:v>
                </c:pt>
                <c:pt idx="1074">
                  <c:v>12.350697674418605</c:v>
                </c:pt>
                <c:pt idx="1075">
                  <c:v>12.339219330855018</c:v>
                </c:pt>
                <c:pt idx="1076">
                  <c:v>12.327762302692665</c:v>
                </c:pt>
                <c:pt idx="1077">
                  <c:v>12.316326530612244</c:v>
                </c:pt>
                <c:pt idx="1078">
                  <c:v>12.304911955514365</c:v>
                </c:pt>
                <c:pt idx="1079">
                  <c:v>12.293518518518519</c:v>
                </c:pt>
                <c:pt idx="1080">
                  <c:v>12.282146160962073</c:v>
                </c:pt>
                <c:pt idx="1081">
                  <c:v>12.27079482439926</c:v>
                </c:pt>
                <c:pt idx="1082">
                  <c:v>12.259464450600184</c:v>
                </c:pt>
                <c:pt idx="1083">
                  <c:v>12.248154981549815</c:v>
                </c:pt>
                <c:pt idx="1084">
                  <c:v>12.236866359447005</c:v>
                </c:pt>
                <c:pt idx="1085">
                  <c:v>12.225598526703498</c:v>
                </c:pt>
                <c:pt idx="1086">
                  <c:v>12.214351425942962</c:v>
                </c:pt>
                <c:pt idx="1087">
                  <c:v>12.203125</c:v>
                </c:pt>
                <c:pt idx="1088">
                  <c:v>12.191919191919192</c:v>
                </c:pt>
                <c:pt idx="1089">
                  <c:v>12.180733944954129</c:v>
                </c:pt>
                <c:pt idx="1090">
                  <c:v>12.169569202566453</c:v>
                </c:pt>
                <c:pt idx="1091">
                  <c:v>12.158424908424909</c:v>
                </c:pt>
                <c:pt idx="1092">
                  <c:v>12.147301006404392</c:v>
                </c:pt>
                <c:pt idx="1093">
                  <c:v>12.136197440585009</c:v>
                </c:pt>
                <c:pt idx="1094">
                  <c:v>12.125114155251142</c:v>
                </c:pt>
                <c:pt idx="1095">
                  <c:v>12.114051094890511</c:v>
                </c:pt>
                <c:pt idx="1096">
                  <c:v>12.103008204193255</c:v>
                </c:pt>
                <c:pt idx="1097">
                  <c:v>12.091985428051002</c:v>
                </c:pt>
                <c:pt idx="1098">
                  <c:v>12.08098271155596</c:v>
                </c:pt>
                <c:pt idx="1099">
                  <c:v>12.07</c:v>
                </c:pt>
                <c:pt idx="1100">
                  <c:v>12.059037238873751</c:v>
                </c:pt>
                <c:pt idx="1101">
                  <c:v>12.048094373865698</c:v>
                </c:pt>
                <c:pt idx="1102">
                  <c:v>12.037171350861287</c:v>
                </c:pt>
                <c:pt idx="1103">
                  <c:v>12.026268115942029</c:v>
                </c:pt>
                <c:pt idx="1104">
                  <c:v>12.015384615384615</c:v>
                </c:pt>
                <c:pt idx="1105">
                  <c:v>12.004520795660037</c:v>
                </c:pt>
                <c:pt idx="1106">
                  <c:v>11.993676603432702</c:v>
                </c:pt>
                <c:pt idx="1107">
                  <c:v>11.982851985559567</c:v>
                </c:pt>
                <c:pt idx="1108">
                  <c:v>11.97204688908927</c:v>
                </c:pt>
                <c:pt idx="1109">
                  <c:v>11.961261261261262</c:v>
                </c:pt>
                <c:pt idx="1110">
                  <c:v>11.950495049504951</c:v>
                </c:pt>
                <c:pt idx="1111">
                  <c:v>11.939748201438849</c:v>
                </c:pt>
                <c:pt idx="1112">
                  <c:v>11.929020664869721</c:v>
                </c:pt>
                <c:pt idx="1113">
                  <c:v>11.918312387791742</c:v>
                </c:pt>
                <c:pt idx="1114">
                  <c:v>11.907623318385649</c:v>
                </c:pt>
                <c:pt idx="1115">
                  <c:v>11.896953405017921</c:v>
                </c:pt>
                <c:pt idx="1116">
                  <c:v>11.886302596239929</c:v>
                </c:pt>
                <c:pt idx="1117">
                  <c:v>11.875670840787119</c:v>
                </c:pt>
                <c:pt idx="1118">
                  <c:v>11.865058087578195</c:v>
                </c:pt>
                <c:pt idx="1119">
                  <c:v>11.854464285714286</c:v>
                </c:pt>
                <c:pt idx="1120">
                  <c:v>11.843889384478144</c:v>
                </c:pt>
                <c:pt idx="1121">
                  <c:v>11.833333333333334</c:v>
                </c:pt>
                <c:pt idx="1122">
                  <c:v>11.822796081923419</c:v>
                </c:pt>
                <c:pt idx="1123">
                  <c:v>11.812277580071175</c:v>
                </c:pt>
                <c:pt idx="1124">
                  <c:v>11.801777777777778</c:v>
                </c:pt>
                <c:pt idx="1125">
                  <c:v>11.791296625222024</c:v>
                </c:pt>
                <c:pt idx="1126">
                  <c:v>11.780834072759539</c:v>
                </c:pt>
                <c:pt idx="1127">
                  <c:v>11.770390070921986</c:v>
                </c:pt>
                <c:pt idx="1128">
                  <c:v>11.759964570416297</c:v>
                </c:pt>
                <c:pt idx="1129">
                  <c:v>11.749557522123894</c:v>
                </c:pt>
                <c:pt idx="1130">
                  <c:v>11.739168877099912</c:v>
                </c:pt>
                <c:pt idx="1131">
                  <c:v>11.728798586572438</c:v>
                </c:pt>
                <c:pt idx="1132">
                  <c:v>11.718446601941748</c:v>
                </c:pt>
                <c:pt idx="1133">
                  <c:v>11.708112874779541</c:v>
                </c:pt>
                <c:pt idx="1134">
                  <c:v>11.697797356828193</c:v>
                </c:pt>
                <c:pt idx="1135">
                  <c:v>11.6875</c:v>
                </c:pt>
                <c:pt idx="1136">
                  <c:v>11.677220756376428</c:v>
                </c:pt>
                <c:pt idx="1137">
                  <c:v>11.666959578207381</c:v>
                </c:pt>
                <c:pt idx="1138">
                  <c:v>11.656716417910447</c:v>
                </c:pt>
                <c:pt idx="1139">
                  <c:v>11.646491228070175</c:v>
                </c:pt>
                <c:pt idx="1140">
                  <c:v>11.636283961437336</c:v>
                </c:pt>
                <c:pt idx="1141">
                  <c:v>11.626094570928196</c:v>
                </c:pt>
                <c:pt idx="1142">
                  <c:v>11.615923009623797</c:v>
                </c:pt>
                <c:pt idx="1143">
                  <c:v>11.60576923076923</c:v>
                </c:pt>
                <c:pt idx="1144">
                  <c:v>11.595633187772926</c:v>
                </c:pt>
                <c:pt idx="1145">
                  <c:v>11.585514834205934</c:v>
                </c:pt>
                <c:pt idx="1146">
                  <c:v>11.57541412380122</c:v>
                </c:pt>
                <c:pt idx="1147">
                  <c:v>11.565331010452962</c:v>
                </c:pt>
                <c:pt idx="1148">
                  <c:v>11.55526544821584</c:v>
                </c:pt>
                <c:pt idx="1149">
                  <c:v>11.545217391304348</c:v>
                </c:pt>
                <c:pt idx="1150">
                  <c:v>11.535186794092095</c:v>
                </c:pt>
                <c:pt idx="1151">
                  <c:v>11.525173611111111</c:v>
                </c:pt>
                <c:pt idx="1152">
                  <c:v>11.515177797051171</c:v>
                </c:pt>
                <c:pt idx="1153">
                  <c:v>11.505199306759099</c:v>
                </c:pt>
                <c:pt idx="1154">
                  <c:v>11.495238095238095</c:v>
                </c:pt>
                <c:pt idx="1155">
                  <c:v>11.485294117647058</c:v>
                </c:pt>
                <c:pt idx="1156">
                  <c:v>11.475367329299914</c:v>
                </c:pt>
                <c:pt idx="1157">
                  <c:v>11.465457685664939</c:v>
                </c:pt>
                <c:pt idx="1158">
                  <c:v>11.455565142364106</c:v>
                </c:pt>
                <c:pt idx="1159">
                  <c:v>11.445689655172414</c:v>
                </c:pt>
                <c:pt idx="1160">
                  <c:v>11.435831180017226</c:v>
                </c:pt>
                <c:pt idx="1161">
                  <c:v>11.425989672977625</c:v>
                </c:pt>
                <c:pt idx="1162">
                  <c:v>11.41616509028375</c:v>
                </c:pt>
                <c:pt idx="1163">
                  <c:v>11.406357388316151</c:v>
                </c:pt>
                <c:pt idx="1164">
                  <c:v>11.39656652360515</c:v>
                </c:pt>
                <c:pt idx="1165">
                  <c:v>11.386792452830189</c:v>
                </c:pt>
                <c:pt idx="1166">
                  <c:v>11.377035132819195</c:v>
                </c:pt>
                <c:pt idx="1167">
                  <c:v>11.367294520547945</c:v>
                </c:pt>
                <c:pt idx="1168">
                  <c:v>11.357570573139435</c:v>
                </c:pt>
                <c:pt idx="1169">
                  <c:v>11.347863247863248</c:v>
                </c:pt>
                <c:pt idx="1170">
                  <c:v>11.338172502134928</c:v>
                </c:pt>
                <c:pt idx="1171">
                  <c:v>11.328498293515358</c:v>
                </c:pt>
                <c:pt idx="1172">
                  <c:v>11.318840579710145</c:v>
                </c:pt>
                <c:pt idx="1173">
                  <c:v>11.309199318568995</c:v>
                </c:pt>
                <c:pt idx="1174">
                  <c:v>11.299574468085106</c:v>
                </c:pt>
                <c:pt idx="1175">
                  <c:v>11.289965986394558</c:v>
                </c:pt>
                <c:pt idx="1176">
                  <c:v>11.280373831775702</c:v>
                </c:pt>
                <c:pt idx="1177">
                  <c:v>11.270797962648556</c:v>
                </c:pt>
                <c:pt idx="1178">
                  <c:v>11.261238337574216</c:v>
                </c:pt>
                <c:pt idx="1179">
                  <c:v>11.251694915254237</c:v>
                </c:pt>
                <c:pt idx="1180">
                  <c:v>11.242167654530059</c:v>
                </c:pt>
                <c:pt idx="1181">
                  <c:v>11.232656514382402</c:v>
                </c:pt>
                <c:pt idx="1182">
                  <c:v>11.223161453930684</c:v>
                </c:pt>
                <c:pt idx="1183">
                  <c:v>11.213682432432432</c:v>
                </c:pt>
                <c:pt idx="1184">
                  <c:v>11.2042194092827</c:v>
                </c:pt>
                <c:pt idx="1185">
                  <c:v>11.19477234401349</c:v>
                </c:pt>
                <c:pt idx="1186">
                  <c:v>11.185341196293177</c:v>
                </c:pt>
                <c:pt idx="1187">
                  <c:v>11.175925925925926</c:v>
                </c:pt>
                <c:pt idx="1188">
                  <c:v>11.166526492851135</c:v>
                </c:pt>
                <c:pt idx="1189">
                  <c:v>11.157142857142857</c:v>
                </c:pt>
                <c:pt idx="1190">
                  <c:v>11.147774979009236</c:v>
                </c:pt>
                <c:pt idx="1191">
                  <c:v>11.138422818791947</c:v>
                </c:pt>
                <c:pt idx="1192">
                  <c:v>11.129086336965633</c:v>
                </c:pt>
                <c:pt idx="1193">
                  <c:v>11.119765494137354</c:v>
                </c:pt>
                <c:pt idx="1194">
                  <c:v>11.110460251046025</c:v>
                </c:pt>
                <c:pt idx="1195">
                  <c:v>11.101170568561873</c:v>
                </c:pt>
                <c:pt idx="1196">
                  <c:v>11.091896407685882</c:v>
                </c:pt>
                <c:pt idx="1197">
                  <c:v>11.08263772954925</c:v>
                </c:pt>
                <c:pt idx="1198">
                  <c:v>11.073394495412844</c:v>
                </c:pt>
                <c:pt idx="1199">
                  <c:v>11.064166666666667</c:v>
                </c:pt>
                <c:pt idx="1200">
                  <c:v>11.054954204829309</c:v>
                </c:pt>
                <c:pt idx="1201">
                  <c:v>11.04575707154742</c:v>
                </c:pt>
                <c:pt idx="1202">
                  <c:v>11.036575228595179</c:v>
                </c:pt>
                <c:pt idx="1203">
                  <c:v>11.027408637873755</c:v>
                </c:pt>
                <c:pt idx="1204">
                  <c:v>11.018257261410788</c:v>
                </c:pt>
                <c:pt idx="1205">
                  <c:v>11.009121061359867</c:v>
                </c:pt>
                <c:pt idx="1206">
                  <c:v>11</c:v>
                </c:pt>
                <c:pt idx="1207">
                  <c:v>10.9908940397351</c:v>
                </c:pt>
                <c:pt idx="1208">
                  <c:v>10.981803143093465</c:v>
                </c:pt>
                <c:pt idx="1209">
                  <c:v>10.972727272727273</c:v>
                </c:pt>
                <c:pt idx="1210">
                  <c:v>10.963666391412056</c:v>
                </c:pt>
                <c:pt idx="1211">
                  <c:v>10.954620462046204</c:v>
                </c:pt>
                <c:pt idx="1212">
                  <c:v>10.945589447650454</c:v>
                </c:pt>
                <c:pt idx="1213">
                  <c:v>10.936573311367381</c:v>
                </c:pt>
                <c:pt idx="1214">
                  <c:v>10.927572016460905</c:v>
                </c:pt>
                <c:pt idx="1215">
                  <c:v>10.918585526315789</c:v>
                </c:pt>
                <c:pt idx="1216">
                  <c:v>10.909613804437141</c:v>
                </c:pt>
                <c:pt idx="1217">
                  <c:v>10.900656814449919</c:v>
                </c:pt>
                <c:pt idx="1218">
                  <c:v>10.891714520098441</c:v>
                </c:pt>
                <c:pt idx="1219">
                  <c:v>10.882786885245901</c:v>
                </c:pt>
                <c:pt idx="1220">
                  <c:v>10.873873873873874</c:v>
                </c:pt>
                <c:pt idx="1221">
                  <c:v>10.864975450081833</c:v>
                </c:pt>
                <c:pt idx="1222">
                  <c:v>10.856091578086673</c:v>
                </c:pt>
                <c:pt idx="1223">
                  <c:v>10.847222222222221</c:v>
                </c:pt>
                <c:pt idx="1224">
                  <c:v>10.838367346938776</c:v>
                </c:pt>
                <c:pt idx="1225">
                  <c:v>10.82952691680261</c:v>
                </c:pt>
                <c:pt idx="1226">
                  <c:v>10.820700896495518</c:v>
                </c:pt>
                <c:pt idx="1227">
                  <c:v>10.811889250814332</c:v>
                </c:pt>
                <c:pt idx="1228">
                  <c:v>10.803091944670463</c:v>
                </c:pt>
                <c:pt idx="1229">
                  <c:v>10.794308943089431</c:v>
                </c:pt>
                <c:pt idx="1230">
                  <c:v>10.785540211210398</c:v>
                </c:pt>
                <c:pt idx="1231">
                  <c:v>10.776785714285714</c:v>
                </c:pt>
                <c:pt idx="1232">
                  <c:v>10.768045417680455</c:v>
                </c:pt>
                <c:pt idx="1233">
                  <c:v>10.75931928687196</c:v>
                </c:pt>
                <c:pt idx="1234">
                  <c:v>10.750607287449393</c:v>
                </c:pt>
                <c:pt idx="1235">
                  <c:v>10.741909385113269</c:v>
                </c:pt>
                <c:pt idx="1236">
                  <c:v>10.733225545675021</c:v>
                </c:pt>
                <c:pt idx="1237">
                  <c:v>10.724555735056542</c:v>
                </c:pt>
                <c:pt idx="1238">
                  <c:v>10.71589991928975</c:v>
                </c:pt>
                <c:pt idx="1239">
                  <c:v>10.707258064516129</c:v>
                </c:pt>
                <c:pt idx="1240">
                  <c:v>10.698630136986301</c:v>
                </c:pt>
                <c:pt idx="1241">
                  <c:v>10.690016103059582</c:v>
                </c:pt>
                <c:pt idx="1242">
                  <c:v>10.68141592920354</c:v>
                </c:pt>
                <c:pt idx="1243">
                  <c:v>10.67282958199357</c:v>
                </c:pt>
                <c:pt idx="1244">
                  <c:v>10.66425702811245</c:v>
                </c:pt>
                <c:pt idx="1245">
                  <c:v>10.65569823434992</c:v>
                </c:pt>
                <c:pt idx="1246">
                  <c:v>10.647153167602246</c:v>
                </c:pt>
                <c:pt idx="1247">
                  <c:v>10.638621794871796</c:v>
                </c:pt>
                <c:pt idx="1248">
                  <c:v>10.630104083266612</c:v>
                </c:pt>
                <c:pt idx="1249">
                  <c:v>10.621600000000001</c:v>
                </c:pt>
                <c:pt idx="1250">
                  <c:v>10.613109512390087</c:v>
                </c:pt>
                <c:pt idx="1251">
                  <c:v>10.604632587859426</c:v>
                </c:pt>
                <c:pt idx="1252">
                  <c:v>10.596169193934557</c:v>
                </c:pt>
                <c:pt idx="1253">
                  <c:v>10.587719298245615</c:v>
                </c:pt>
                <c:pt idx="1254">
                  <c:v>10.579282868525896</c:v>
                </c:pt>
                <c:pt idx="1255">
                  <c:v>10.570859872611464</c:v>
                </c:pt>
                <c:pt idx="1256">
                  <c:v>10.562450278440732</c:v>
                </c:pt>
                <c:pt idx="1257">
                  <c:v>10.554054054054054</c:v>
                </c:pt>
                <c:pt idx="1258">
                  <c:v>10.545671167593328</c:v>
                </c:pt>
                <c:pt idx="1259">
                  <c:v>10.537301587301588</c:v>
                </c:pt>
                <c:pt idx="1260">
                  <c:v>10.528945281522601</c:v>
                </c:pt>
                <c:pt idx="1261">
                  <c:v>10.520602218700475</c:v>
                </c:pt>
                <c:pt idx="1262">
                  <c:v>10.512272367379255</c:v>
                </c:pt>
                <c:pt idx="1263">
                  <c:v>10.503955696202532</c:v>
                </c:pt>
                <c:pt idx="1264">
                  <c:v>10.495652173913044</c:v>
                </c:pt>
                <c:pt idx="1265">
                  <c:v>10.48736176935229</c:v>
                </c:pt>
                <c:pt idx="1266">
                  <c:v>10.479084451460142</c:v>
                </c:pt>
                <c:pt idx="1267">
                  <c:v>10.470820189274448</c:v>
                </c:pt>
                <c:pt idx="1268">
                  <c:v>10.462568951930654</c:v>
                </c:pt>
                <c:pt idx="1269">
                  <c:v>10.454330708661418</c:v>
                </c:pt>
                <c:pt idx="1270">
                  <c:v>10.446105428796223</c:v>
                </c:pt>
                <c:pt idx="1271">
                  <c:v>10.437893081761006</c:v>
                </c:pt>
                <c:pt idx="1272">
                  <c:v>10.429693637077769</c:v>
                </c:pt>
                <c:pt idx="1273">
                  <c:v>10.421507064364206</c:v>
                </c:pt>
                <c:pt idx="1274">
                  <c:v>10.413333333333334</c:v>
                </c:pt>
                <c:pt idx="1275">
                  <c:v>10.405172413793103</c:v>
                </c:pt>
                <c:pt idx="1276">
                  <c:v>10.397024275646045</c:v>
                </c:pt>
                <c:pt idx="1277">
                  <c:v>10.388888888888889</c:v>
                </c:pt>
                <c:pt idx="1278">
                  <c:v>10.380766223612197</c:v>
                </c:pt>
                <c:pt idx="1279">
                  <c:v>10.37265625</c:v>
                </c:pt>
                <c:pt idx="1280">
                  <c:v>10.364558938329431</c:v>
                </c:pt>
                <c:pt idx="1281">
                  <c:v>10.356474258970358</c:v>
                </c:pt>
                <c:pt idx="1282">
                  <c:v>10.348402182385035</c:v>
                </c:pt>
                <c:pt idx="1283">
                  <c:v>10.340342679127726</c:v>
                </c:pt>
                <c:pt idx="1284">
                  <c:v>10.332295719844359</c:v>
                </c:pt>
                <c:pt idx="1285">
                  <c:v>10.324261275272162</c:v>
                </c:pt>
                <c:pt idx="1286">
                  <c:v>10.316239316239317</c:v>
                </c:pt>
                <c:pt idx="1287">
                  <c:v>10.308229813664596</c:v>
                </c:pt>
                <c:pt idx="1288">
                  <c:v>10.300232738557021</c:v>
                </c:pt>
                <c:pt idx="1289">
                  <c:v>10.292248062015505</c:v>
                </c:pt>
                <c:pt idx="1290">
                  <c:v>10.284275755228505</c:v>
                </c:pt>
                <c:pt idx="1291">
                  <c:v>10.276315789473685</c:v>
                </c:pt>
                <c:pt idx="1292">
                  <c:v>10.268368136117557</c:v>
                </c:pt>
                <c:pt idx="1293">
                  <c:v>10.260432766615146</c:v>
                </c:pt>
                <c:pt idx="1294">
                  <c:v>10.252509652509653</c:v>
                </c:pt>
                <c:pt idx="1295">
                  <c:v>10.244598765432098</c:v>
                </c:pt>
                <c:pt idx="1296">
                  <c:v>10.236700077101002</c:v>
                </c:pt>
                <c:pt idx="1297">
                  <c:v>10.228813559322035</c:v>
                </c:pt>
                <c:pt idx="1298">
                  <c:v>10.220939183987683</c:v>
                </c:pt>
                <c:pt idx="1299">
                  <c:v>10.213076923076922</c:v>
                </c:pt>
                <c:pt idx="1300">
                  <c:v>10.20522674865488</c:v>
                </c:pt>
                <c:pt idx="1301">
                  <c:v>10.197388632872503</c:v>
                </c:pt>
                <c:pt idx="1302">
                  <c:v>10.189562547966231</c:v>
                </c:pt>
                <c:pt idx="1303">
                  <c:v>10.181748466257668</c:v>
                </c:pt>
                <c:pt idx="1304">
                  <c:v>10.173946360153257</c:v>
                </c:pt>
                <c:pt idx="1305">
                  <c:v>10.16615620214395</c:v>
                </c:pt>
                <c:pt idx="1306">
                  <c:v>10.158377964804897</c:v>
                </c:pt>
                <c:pt idx="1307">
                  <c:v>10.150611620795107</c:v>
                </c:pt>
                <c:pt idx="1308">
                  <c:v>10.142857142857142</c:v>
                </c:pt>
                <c:pt idx="1309">
                  <c:v>10.135114503816794</c:v>
                </c:pt>
                <c:pt idx="1310">
                  <c:v>10.127383676582761</c:v>
                </c:pt>
                <c:pt idx="1311">
                  <c:v>10.119664634146341</c:v>
                </c:pt>
                <c:pt idx="1312">
                  <c:v>10.111957349581113</c:v>
                </c:pt>
                <c:pt idx="1313">
                  <c:v>10.104261796042618</c:v>
                </c:pt>
                <c:pt idx="1314">
                  <c:v>10.096577946768061</c:v>
                </c:pt>
                <c:pt idx="1315">
                  <c:v>10.088905775075988</c:v>
                </c:pt>
                <c:pt idx="1316">
                  <c:v>10.081245254365983</c:v>
                </c:pt>
                <c:pt idx="1317">
                  <c:v>10.073596358118362</c:v>
                </c:pt>
                <c:pt idx="1318">
                  <c:v>10.065959059893858</c:v>
                </c:pt>
                <c:pt idx="1319">
                  <c:v>10.058333333333334</c:v>
                </c:pt>
                <c:pt idx="1320">
                  <c:v>10.050719152157457</c:v>
                </c:pt>
                <c:pt idx="1321">
                  <c:v>10.043116490166415</c:v>
                </c:pt>
                <c:pt idx="1322">
                  <c:v>10.035525321239607</c:v>
                </c:pt>
                <c:pt idx="1323">
                  <c:v>10.027945619335348</c:v>
                </c:pt>
                <c:pt idx="1324">
                  <c:v>10.020377358490567</c:v>
                </c:pt>
                <c:pt idx="1325">
                  <c:v>10.012820512820513</c:v>
                </c:pt>
                <c:pt idx="1326">
                  <c:v>10.005275056518462</c:v>
                </c:pt>
                <c:pt idx="1327">
                  <c:v>9.9977409638554224</c:v>
                </c:pt>
                <c:pt idx="1328">
                  <c:v>9.9902182091798348</c:v>
                </c:pt>
                <c:pt idx="1329">
                  <c:v>9.9827067669172926</c:v>
                </c:pt>
                <c:pt idx="1330">
                  <c:v>9.9752066115702487</c:v>
                </c:pt>
                <c:pt idx="1331">
                  <c:v>9.9677177177177185</c:v>
                </c:pt>
                <c:pt idx="1332">
                  <c:v>9.9602400600150034</c:v>
                </c:pt>
                <c:pt idx="1333">
                  <c:v>9.9527736131934041</c:v>
                </c:pt>
                <c:pt idx="1334">
                  <c:v>9.9453183520599246</c:v>
                </c:pt>
                <c:pt idx="1335">
                  <c:v>9.9378742514970053</c:v>
                </c:pt>
                <c:pt idx="1336">
                  <c:v>9.9304412864622282</c:v>
                </c:pt>
                <c:pt idx="1337">
                  <c:v>9.9230194319880418</c:v>
                </c:pt>
                <c:pt idx="1338">
                  <c:v>9.9156086631814784</c:v>
                </c:pt>
                <c:pt idx="1339">
                  <c:v>9.9082089552238806</c:v>
                </c:pt>
                <c:pt idx="1340">
                  <c:v>9.9008202833706189</c:v>
                </c:pt>
                <c:pt idx="1341">
                  <c:v>9.8934426229508201</c:v>
                </c:pt>
                <c:pt idx="1342">
                  <c:v>9.886075949367088</c:v>
                </c:pt>
                <c:pt idx="1343">
                  <c:v>9.8787202380952372</c:v>
                </c:pt>
                <c:pt idx="1344">
                  <c:v>9.8713754646840144</c:v>
                </c:pt>
                <c:pt idx="1345">
                  <c:v>9.8640416047548296</c:v>
                </c:pt>
                <c:pt idx="1346">
                  <c:v>9.856718634001485</c:v>
                </c:pt>
                <c:pt idx="1347">
                  <c:v>9.8494065281899115</c:v>
                </c:pt>
                <c:pt idx="1348">
                  <c:v>9.8421052631578956</c:v>
                </c:pt>
                <c:pt idx="1349">
                  <c:v>9.8348148148148145</c:v>
                </c:pt>
                <c:pt idx="1350">
                  <c:v>9.8275351591413767</c:v>
                </c:pt>
                <c:pt idx="1351">
                  <c:v>9.8202662721893486</c:v>
                </c:pt>
                <c:pt idx="1352">
                  <c:v>9.8130081300813004</c:v>
                </c:pt>
                <c:pt idx="1353">
                  <c:v>9.8057607090103396</c:v>
                </c:pt>
                <c:pt idx="1354">
                  <c:v>9.7985239852398518</c:v>
                </c:pt>
                <c:pt idx="1355">
                  <c:v>9.7912979351032448</c:v>
                </c:pt>
                <c:pt idx="1356">
                  <c:v>9.7840825350036837</c:v>
                </c:pt>
                <c:pt idx="1357">
                  <c:v>9.7768777614138447</c:v>
                </c:pt>
                <c:pt idx="1358">
                  <c:v>9.7696835908756441</c:v>
                </c:pt>
                <c:pt idx="1359">
                  <c:v>9.7624999999999993</c:v>
                </c:pt>
                <c:pt idx="1360">
                  <c:v>9.7553269654665691</c:v>
                </c:pt>
                <c:pt idx="1361">
                  <c:v>9.7481644640234943</c:v>
                </c:pt>
                <c:pt idx="1362">
                  <c:v>9.7410124724871601</c:v>
                </c:pt>
                <c:pt idx="1363">
                  <c:v>9.7338709677419359</c:v>
                </c:pt>
                <c:pt idx="1364">
                  <c:v>9.7267399267399259</c:v>
                </c:pt>
                <c:pt idx="1365">
                  <c:v>9.719619326500732</c:v>
                </c:pt>
                <c:pt idx="1366">
                  <c:v>9.712509144111193</c:v>
                </c:pt>
                <c:pt idx="1367">
                  <c:v>9.7054093567251467</c:v>
                </c:pt>
                <c:pt idx="1368">
                  <c:v>9.6983199415631844</c:v>
                </c:pt>
                <c:pt idx="1369">
                  <c:v>9.691240875912408</c:v>
                </c:pt>
                <c:pt idx="1370">
                  <c:v>9.6841721371261844</c:v>
                </c:pt>
                <c:pt idx="1371">
                  <c:v>9.677113702623906</c:v>
                </c:pt>
                <c:pt idx="1372">
                  <c:v>9.6700655498907508</c:v>
                </c:pt>
                <c:pt idx="1373">
                  <c:v>9.6630276564774373</c:v>
                </c:pt>
                <c:pt idx="1374">
                  <c:v>9.6560000000000006</c:v>
                </c:pt>
                <c:pt idx="1375">
                  <c:v>9.6489825581395348</c:v>
                </c:pt>
                <c:pt idx="1376">
                  <c:v>9.6419753086419746</c:v>
                </c:pt>
                <c:pt idx="1377">
                  <c:v>9.6349782293178521</c:v>
                </c:pt>
                <c:pt idx="1378">
                  <c:v>9.6279912980420601</c:v>
                </c:pt>
                <c:pt idx="1379">
                  <c:v>9.6210144927536234</c:v>
                </c:pt>
                <c:pt idx="1380">
                  <c:v>9.6140477914554676</c:v>
                </c:pt>
                <c:pt idx="1381">
                  <c:v>9.607091172214183</c:v>
                </c:pt>
                <c:pt idx="1382">
                  <c:v>9.6001446131597969</c:v>
                </c:pt>
                <c:pt idx="1383">
                  <c:v>9.5932080924855487</c:v>
                </c:pt>
                <c:pt idx="1384">
                  <c:v>9.5862815884476529</c:v>
                </c:pt>
                <c:pt idx="1385">
                  <c:v>9.5793650793650791</c:v>
                </c:pt>
                <c:pt idx="1386">
                  <c:v>9.572458543619323</c:v>
                </c:pt>
                <c:pt idx="1387">
                  <c:v>9.565561959654179</c:v>
                </c:pt>
                <c:pt idx="1388">
                  <c:v>9.5586753059755214</c:v>
                </c:pt>
                <c:pt idx="1389">
                  <c:v>9.5517985611510792</c:v>
                </c:pt>
                <c:pt idx="1390">
                  <c:v>9.5449317038102084</c:v>
                </c:pt>
                <c:pt idx="1391">
                  <c:v>9.5380747126436773</c:v>
                </c:pt>
                <c:pt idx="1392">
                  <c:v>9.5312275664034463</c:v>
                </c:pt>
                <c:pt idx="1393">
                  <c:v>9.5243902439024382</c:v>
                </c:pt>
                <c:pt idx="1394">
                  <c:v>9.5175627240143363</c:v>
                </c:pt>
                <c:pt idx="1395">
                  <c:v>9.5107449856733517</c:v>
                </c:pt>
                <c:pt idx="1396">
                  <c:v>9.5039370078740166</c:v>
                </c:pt>
                <c:pt idx="1397">
                  <c:v>9.4971387696709577</c:v>
                </c:pt>
                <c:pt idx="1398">
                  <c:v>9.4903502501786985</c:v>
                </c:pt>
                <c:pt idx="1399">
                  <c:v>9.4835714285714285</c:v>
                </c:pt>
                <c:pt idx="1400">
                  <c:v>9.4768022840827975</c:v>
                </c:pt>
                <c:pt idx="1401">
                  <c:v>9.470042796005707</c:v>
                </c:pt>
                <c:pt idx="1402">
                  <c:v>9.463292943692089</c:v>
                </c:pt>
                <c:pt idx="1403">
                  <c:v>9.4565527065527064</c:v>
                </c:pt>
                <c:pt idx="1404">
                  <c:v>9.4498220640569404</c:v>
                </c:pt>
                <c:pt idx="1405">
                  <c:v>9.4431009957325749</c:v>
                </c:pt>
                <c:pt idx="1406">
                  <c:v>9.4363894811655999</c:v>
                </c:pt>
                <c:pt idx="1407">
                  <c:v>9.4296875</c:v>
                </c:pt>
                <c:pt idx="1408">
                  <c:v>9.4229950319375444</c:v>
                </c:pt>
                <c:pt idx="1409">
                  <c:v>9.4163120567375884</c:v>
                </c:pt>
                <c:pt idx="1410">
                  <c:v>9.4096385542168672</c:v>
                </c:pt>
                <c:pt idx="1411">
                  <c:v>9.4029745042492916</c:v>
                </c:pt>
                <c:pt idx="1412">
                  <c:v>9.3963198867657471</c:v>
                </c:pt>
                <c:pt idx="1413">
                  <c:v>9.3896746817538901</c:v>
                </c:pt>
                <c:pt idx="1414">
                  <c:v>9.3830388692579501</c:v>
                </c:pt>
                <c:pt idx="1415">
                  <c:v>9.3764124293785311</c:v>
                </c:pt>
                <c:pt idx="1416">
                  <c:v>9.3697953422724058</c:v>
                </c:pt>
                <c:pt idx="1417">
                  <c:v>9.3631875881523268</c:v>
                </c:pt>
                <c:pt idx="1418">
                  <c:v>9.3565891472868223</c:v>
                </c:pt>
                <c:pt idx="1419">
                  <c:v>9.35</c:v>
                </c:pt>
                <c:pt idx="1420">
                  <c:v>9.3434201266713579</c:v>
                </c:pt>
                <c:pt idx="1421">
                  <c:v>9.3368495077355842</c:v>
                </c:pt>
                <c:pt idx="1422">
                  <c:v>9.3302881236823616</c:v>
                </c:pt>
                <c:pt idx="1423">
                  <c:v>9.3237359550561791</c:v>
                </c:pt>
                <c:pt idx="1424">
                  <c:v>9.3171929824561399</c:v>
                </c:pt>
                <c:pt idx="1425">
                  <c:v>9.310659186535764</c:v>
                </c:pt>
                <c:pt idx="1426">
                  <c:v>9.3041345480028035</c:v>
                </c:pt>
                <c:pt idx="1427">
                  <c:v>9.2976190476190474</c:v>
                </c:pt>
                <c:pt idx="1428">
                  <c:v>9.2911126662001404</c:v>
                </c:pt>
                <c:pt idx="1429">
                  <c:v>9.2846153846153854</c:v>
                </c:pt>
                <c:pt idx="1430">
                  <c:v>9.2781271837875607</c:v>
                </c:pt>
                <c:pt idx="1431">
                  <c:v>9.2716480446927374</c:v>
                </c:pt>
                <c:pt idx="1432">
                  <c:v>9.2651779483600833</c:v>
                </c:pt>
                <c:pt idx="1433">
                  <c:v>9.2587168758716878</c:v>
                </c:pt>
                <c:pt idx="1434">
                  <c:v>9.2522648083623693</c:v>
                </c:pt>
                <c:pt idx="1435">
                  <c:v>9.2458217270194982</c:v>
                </c:pt>
                <c:pt idx="1436">
                  <c:v>9.2393876130828119</c:v>
                </c:pt>
                <c:pt idx="1437">
                  <c:v>9.232962447844228</c:v>
                </c:pt>
                <c:pt idx="1438">
                  <c:v>9.2265462126476727</c:v>
                </c:pt>
                <c:pt idx="1439">
                  <c:v>9.2201388888888882</c:v>
                </c:pt>
                <c:pt idx="1440">
                  <c:v>9.213740458015268</c:v>
                </c:pt>
                <c:pt idx="1441">
                  <c:v>9.2073509015256594</c:v>
                </c:pt>
                <c:pt idx="1442">
                  <c:v>9.2009702009702004</c:v>
                </c:pt>
                <c:pt idx="1443">
                  <c:v>9.1945983379501381</c:v>
                </c:pt>
                <c:pt idx="1444">
                  <c:v>9.1882352941176464</c:v>
                </c:pt>
                <c:pt idx="1445">
                  <c:v>9.1818810511756563</c:v>
                </c:pt>
                <c:pt idx="1446">
                  <c:v>9.1755355908776774</c:v>
                </c:pt>
                <c:pt idx="1447">
                  <c:v>9.1691988950276251</c:v>
                </c:pt>
                <c:pt idx="1448">
                  <c:v>9.1628709454796411</c:v>
                </c:pt>
                <c:pt idx="1449">
                  <c:v>9.1565517241379304</c:v>
                </c:pt>
                <c:pt idx="1450">
                  <c:v>9.1502412129565815</c:v>
                </c:pt>
                <c:pt idx="1451">
                  <c:v>9.1439393939393945</c:v>
                </c:pt>
                <c:pt idx="1452">
                  <c:v>9.1376462491397117</c:v>
                </c:pt>
                <c:pt idx="1453">
                  <c:v>9.1313617606602477</c:v>
                </c:pt>
                <c:pt idx="1454">
                  <c:v>9.1250859106529205</c:v>
                </c:pt>
                <c:pt idx="1455">
                  <c:v>9.1188186813186807</c:v>
                </c:pt>
                <c:pt idx="1456">
                  <c:v>9.1125600549073447</c:v>
                </c:pt>
                <c:pt idx="1457">
                  <c:v>9.1063100137174207</c:v>
                </c:pt>
                <c:pt idx="1458">
                  <c:v>9.1000685400959558</c:v>
                </c:pt>
                <c:pt idx="1459">
                  <c:v>9.0938356164383567</c:v>
                </c:pt>
                <c:pt idx="1460">
                  <c:v>9.0876112251882279</c:v>
                </c:pt>
                <c:pt idx="1461">
                  <c:v>9.0813953488372086</c:v>
                </c:pt>
                <c:pt idx="1462">
                  <c:v>9.0751879699248121</c:v>
                </c:pt>
                <c:pt idx="1463">
                  <c:v>9.068989071038251</c:v>
                </c:pt>
                <c:pt idx="1464">
                  <c:v>9.0627986348122871</c:v>
                </c:pt>
                <c:pt idx="1465">
                  <c:v>9.0566166439290594</c:v>
                </c:pt>
                <c:pt idx="1466">
                  <c:v>9.0504430811179279</c:v>
                </c:pt>
                <c:pt idx="1467">
                  <c:v>9.0442779291553137</c:v>
                </c:pt>
                <c:pt idx="1468">
                  <c:v>9.0381211708645335</c:v>
                </c:pt>
                <c:pt idx="1469">
                  <c:v>9.0319727891156454</c:v>
                </c:pt>
                <c:pt idx="1470">
                  <c:v>9.0258327668252889</c:v>
                </c:pt>
                <c:pt idx="1471">
                  <c:v>9.0197010869565215</c:v>
                </c:pt>
                <c:pt idx="1472">
                  <c:v>9.0135777325186694</c:v>
                </c:pt>
                <c:pt idx="1473">
                  <c:v>9.0074626865671643</c:v>
                </c:pt>
                <c:pt idx="1474">
                  <c:v>9.0013559322033903</c:v>
                </c:pt>
                <c:pt idx="1475">
                  <c:v>8.9952574525745259</c:v>
                </c:pt>
                <c:pt idx="1476">
                  <c:v>8.9891672308733916</c:v>
                </c:pt>
                <c:pt idx="1477">
                  <c:v>8.983085250338295</c:v>
                </c:pt>
                <c:pt idx="1478">
                  <c:v>8.9770114942528743</c:v>
                </c:pt>
                <c:pt idx="1479">
                  <c:v>8.970945945945946</c:v>
                </c:pt>
                <c:pt idx="1480">
                  <c:v>8.9648885887913572</c:v>
                </c:pt>
                <c:pt idx="1481">
                  <c:v>8.9588394062078276</c:v>
                </c:pt>
                <c:pt idx="1482">
                  <c:v>8.9527983816588002</c:v>
                </c:pt>
                <c:pt idx="1483">
                  <c:v>8.946765498652292</c:v>
                </c:pt>
                <c:pt idx="1484">
                  <c:v>8.9407407407407415</c:v>
                </c:pt>
                <c:pt idx="1485">
                  <c:v>8.9347240915208612</c:v>
                </c:pt>
                <c:pt idx="1486">
                  <c:v>8.9287155346334899</c:v>
                </c:pt>
                <c:pt idx="1487">
                  <c:v>8.9227150537634401</c:v>
                </c:pt>
                <c:pt idx="1488">
                  <c:v>8.916722632639356</c:v>
                </c:pt>
                <c:pt idx="1489">
                  <c:v>8.9107382550335572</c:v>
                </c:pt>
                <c:pt idx="1490">
                  <c:v>8.9047619047619051</c:v>
                </c:pt>
                <c:pt idx="1491">
                  <c:v>8.898793565683647</c:v>
                </c:pt>
                <c:pt idx="1492">
                  <c:v>8.892833221701272</c:v>
                </c:pt>
                <c:pt idx="1493">
                  <c:v>8.8868808567603743</c:v>
                </c:pt>
                <c:pt idx="1494">
                  <c:v>8.8809364548494987</c:v>
                </c:pt>
                <c:pt idx="1495">
                  <c:v>8.875</c:v>
                </c:pt>
                <c:pt idx="1496">
                  <c:v>8.8690714762859049</c:v>
                </c:pt>
                <c:pt idx="1497">
                  <c:v>8.8631508678237658</c:v>
                </c:pt>
                <c:pt idx="1498">
                  <c:v>8.8572381587725157</c:v>
                </c:pt>
                <c:pt idx="1499">
                  <c:v>8.8513333333333328</c:v>
                </c:pt>
                <c:pt idx="1500">
                  <c:v>8.8454363757495003</c:v>
                </c:pt>
                <c:pt idx="1501">
                  <c:v>8.8395472703062588</c:v>
                </c:pt>
                <c:pt idx="1502">
                  <c:v>8.8336660013306716</c:v>
                </c:pt>
                <c:pt idx="1503">
                  <c:v>8.8277925531914896</c:v>
                </c:pt>
                <c:pt idx="1504">
                  <c:v>8.8219269102990037</c:v>
                </c:pt>
                <c:pt idx="1505">
                  <c:v>8.8160690571049134</c:v>
                </c:pt>
                <c:pt idx="1506">
                  <c:v>8.8102189781021902</c:v>
                </c:pt>
                <c:pt idx="1507">
                  <c:v>8.8043766578249336</c:v>
                </c:pt>
                <c:pt idx="1508">
                  <c:v>8.7985420808482431</c:v>
                </c:pt>
                <c:pt idx="1509">
                  <c:v>8.7927152317880797</c:v>
                </c:pt>
                <c:pt idx="1510">
                  <c:v>8.7868960953011257</c:v>
                </c:pt>
                <c:pt idx="1511">
                  <c:v>8.7810846560846567</c:v>
                </c:pt>
                <c:pt idx="1512">
                  <c:v>8.7752808988764048</c:v>
                </c:pt>
                <c:pt idx="1513">
                  <c:v>8.7694848084544255</c:v>
                </c:pt>
                <c:pt idx="1514">
                  <c:v>8.7636963696369641</c:v>
                </c:pt>
                <c:pt idx="1515">
                  <c:v>8.7579155672823212</c:v>
                </c:pt>
                <c:pt idx="1516">
                  <c:v>8.7521423862887282</c:v>
                </c:pt>
                <c:pt idx="1517">
                  <c:v>8.7463768115942031</c:v>
                </c:pt>
                <c:pt idx="1518">
                  <c:v>8.7406188281764319</c:v>
                </c:pt>
                <c:pt idx="1519">
                  <c:v>8.7348684210526315</c:v>
                </c:pt>
                <c:pt idx="1520">
                  <c:v>8.7291255752794221</c:v>
                </c:pt>
                <c:pt idx="1521">
                  <c:v>8.7233902759526938</c:v>
                </c:pt>
                <c:pt idx="1522">
                  <c:v>8.7176625082074857</c:v>
                </c:pt>
                <c:pt idx="1523">
                  <c:v>8.7119422572178475</c:v>
                </c:pt>
                <c:pt idx="1524">
                  <c:v>8.7062295081967207</c:v>
                </c:pt>
                <c:pt idx="1525">
                  <c:v>8.7005242463958066</c:v>
                </c:pt>
                <c:pt idx="1526">
                  <c:v>8.6948264571054352</c:v>
                </c:pt>
                <c:pt idx="1527">
                  <c:v>8.6891361256544499</c:v>
                </c:pt>
                <c:pt idx="1528">
                  <c:v>8.6834532374100721</c:v>
                </c:pt>
                <c:pt idx="1529">
                  <c:v>8.6777777777777771</c:v>
                </c:pt>
                <c:pt idx="1530">
                  <c:v>8.6721097322011751</c:v>
                </c:pt>
                <c:pt idx="1531">
                  <c:v>8.6664490861618795</c:v>
                </c:pt>
                <c:pt idx="1532">
                  <c:v>8.6607958251793864</c:v>
                </c:pt>
                <c:pt idx="1533">
                  <c:v>8.655149934810952</c:v>
                </c:pt>
                <c:pt idx="1534">
                  <c:v>8.6495114006514662</c:v>
                </c:pt>
                <c:pt idx="1535">
                  <c:v>8.6438802083333339</c:v>
                </c:pt>
                <c:pt idx="1536">
                  <c:v>8.6382563435263506</c:v>
                </c:pt>
                <c:pt idx="1537">
                  <c:v>8.6326397919375815</c:v>
                </c:pt>
                <c:pt idx="1538">
                  <c:v>8.6270305393112405</c:v>
                </c:pt>
                <c:pt idx="1539">
                  <c:v>8.6214285714285719</c:v>
                </c:pt>
                <c:pt idx="1540">
                  <c:v>8.6158338741077216</c:v>
                </c:pt>
                <c:pt idx="1541">
                  <c:v>8.6102464332036313</c:v>
                </c:pt>
                <c:pt idx="1542">
                  <c:v>8.6046662346079064</c:v>
                </c:pt>
                <c:pt idx="1543">
                  <c:v>8.5990932642487046</c:v>
                </c:pt>
                <c:pt idx="1544">
                  <c:v>8.5935275080906148</c:v>
                </c:pt>
                <c:pt idx="1545">
                  <c:v>8.5879689521345401</c:v>
                </c:pt>
                <c:pt idx="1546">
                  <c:v>8.5824175824175821</c:v>
                </c:pt>
                <c:pt idx="1547">
                  <c:v>8.5768733850129202</c:v>
                </c:pt>
                <c:pt idx="1548">
                  <c:v>8.5713363460296961</c:v>
                </c:pt>
                <c:pt idx="1549">
                  <c:v>8.5658064516129038</c:v>
                </c:pt>
                <c:pt idx="1550">
                  <c:v>8.5602836879432616</c:v>
                </c:pt>
                <c:pt idx="1551">
                  <c:v>8.5547680412371125</c:v>
                </c:pt>
                <c:pt idx="1552">
                  <c:v>8.5492594977462968</c:v>
                </c:pt>
                <c:pt idx="1553">
                  <c:v>8.5437580437580429</c:v>
                </c:pt>
                <c:pt idx="1554">
                  <c:v>8.5382636655948545</c:v>
                </c:pt>
                <c:pt idx="1555">
                  <c:v>8.5327763496143962</c:v>
                </c:pt>
                <c:pt idx="1556">
                  <c:v>8.5272960822093768</c:v>
                </c:pt>
                <c:pt idx="1557">
                  <c:v>8.521822849807446</c:v>
                </c:pt>
                <c:pt idx="1558">
                  <c:v>8.5163566388710716</c:v>
                </c:pt>
                <c:pt idx="1559">
                  <c:v>8.5108974358974354</c:v>
                </c:pt>
                <c:pt idx="1560">
                  <c:v>8.5054452274183223</c:v>
                </c:pt>
                <c:pt idx="1561">
                  <c:v>8.5</c:v>
                </c:pt>
                <c:pt idx="1562">
                  <c:v>8.4945617402431228</c:v>
                </c:pt>
                <c:pt idx="1563">
                  <c:v>8.4891304347826093</c:v>
                </c:pt>
                <c:pt idx="1564">
                  <c:v>8.4837060702875391</c:v>
                </c:pt>
                <c:pt idx="1565">
                  <c:v>8.4782886334610481</c:v>
                </c:pt>
                <c:pt idx="1566">
                  <c:v>8.4728781110402043</c:v>
                </c:pt>
                <c:pt idx="1567">
                  <c:v>8.4674744897959187</c:v>
                </c:pt>
                <c:pt idx="1568">
                  <c:v>8.4620777565328229</c:v>
                </c:pt>
                <c:pt idx="1569">
                  <c:v>8.4566878980891715</c:v>
                </c:pt>
                <c:pt idx="1570">
                  <c:v>8.4513049013367283</c:v>
                </c:pt>
                <c:pt idx="1571">
                  <c:v>8.4459287531806613</c:v>
                </c:pt>
                <c:pt idx="1572">
                  <c:v>8.44055944055944</c:v>
                </c:pt>
                <c:pt idx="1573">
                  <c:v>8.4351969504447268</c:v>
                </c:pt>
                <c:pt idx="1574">
                  <c:v>8.429841269841269</c:v>
                </c:pt>
                <c:pt idx="1575">
                  <c:v>8.4244923857868024</c:v>
                </c:pt>
                <c:pt idx="1576">
                  <c:v>8.4191502853519342</c:v>
                </c:pt>
                <c:pt idx="1577">
                  <c:v>8.413814955640051</c:v>
                </c:pt>
                <c:pt idx="1578">
                  <c:v>8.4084863837872064</c:v>
                </c:pt>
                <c:pt idx="1579">
                  <c:v>8.4031645569620252</c:v>
                </c:pt>
                <c:pt idx="1580">
                  <c:v>8.3978494623655919</c:v>
                </c:pt>
                <c:pt idx="1581">
                  <c:v>8.3925410872313524</c:v>
                </c:pt>
                <c:pt idx="1582">
                  <c:v>8.3872394188250166</c:v>
                </c:pt>
                <c:pt idx="1583">
                  <c:v>8.3819444444444446</c:v>
                </c:pt>
                <c:pt idx="1584">
                  <c:v>8.3766561514195583</c:v>
                </c:pt>
                <c:pt idx="1585">
                  <c:v>8.3713745271122324</c:v>
                </c:pt>
                <c:pt idx="1586">
                  <c:v>8.3660995589161935</c:v>
                </c:pt>
                <c:pt idx="1587">
                  <c:v>8.3608312342569278</c:v>
                </c:pt>
                <c:pt idx="1588">
                  <c:v>8.3555695405915671</c:v>
                </c:pt>
                <c:pt idx="1589">
                  <c:v>8.3503144654088057</c:v>
                </c:pt>
                <c:pt idx="1590">
                  <c:v>8.3450659962287865</c:v>
                </c:pt>
                <c:pt idx="1591">
                  <c:v>8.3398241206030157</c:v>
                </c:pt>
                <c:pt idx="1592">
                  <c:v>8.3345888261142491</c:v>
                </c:pt>
                <c:pt idx="1593">
                  <c:v>8.3293601003764124</c:v>
                </c:pt>
                <c:pt idx="1594">
                  <c:v>8.3241379310344836</c:v>
                </c:pt>
                <c:pt idx="1595">
                  <c:v>8.3189223057644117</c:v>
                </c:pt>
                <c:pt idx="1596">
                  <c:v>8.3137132122730115</c:v>
                </c:pt>
                <c:pt idx="1597">
                  <c:v>8.3085106382978715</c:v>
                </c:pt>
                <c:pt idx="1598">
                  <c:v>8.3033145716072543</c:v>
                </c:pt>
                <c:pt idx="1599">
                  <c:v>8.2981250000000006</c:v>
                </c:pt>
                <c:pt idx="1600">
                  <c:v>8.2929419113054337</c:v>
                </c:pt>
                <c:pt idx="1601">
                  <c:v>8.2877652933832717</c:v>
                </c:pt>
                <c:pt idx="1602">
                  <c:v>8.2825951341235182</c:v>
                </c:pt>
                <c:pt idx="1603">
                  <c:v>8.2774314214463836</c:v>
                </c:pt>
                <c:pt idx="1604">
                  <c:v>8.2722741433021802</c:v>
                </c:pt>
                <c:pt idx="1605">
                  <c:v>8.2671232876712324</c:v>
                </c:pt>
                <c:pt idx="1606">
                  <c:v>8.2619788425637832</c:v>
                </c:pt>
                <c:pt idx="1607">
                  <c:v>8.2568407960199011</c:v>
                </c:pt>
                <c:pt idx="1608">
                  <c:v>8.2517091361093851</c:v>
                </c:pt>
                <c:pt idx="1609">
                  <c:v>8.2465838509316765</c:v>
                </c:pt>
                <c:pt idx="1610">
                  <c:v>8.2414649286157662</c:v>
                </c:pt>
                <c:pt idx="1611">
                  <c:v>8.236352357320099</c:v>
                </c:pt>
                <c:pt idx="1612">
                  <c:v>8.2312461252324862</c:v>
                </c:pt>
                <c:pt idx="1613">
                  <c:v>8.226146220570012</c:v>
                </c:pt>
                <c:pt idx="1614">
                  <c:v>8.2210526315789476</c:v>
                </c:pt>
                <c:pt idx="1615">
                  <c:v>8.215965346534654</c:v>
                </c:pt>
                <c:pt idx="1616">
                  <c:v>8.2108843537414966</c:v>
                </c:pt>
                <c:pt idx="1617">
                  <c:v>8.2058096415327562</c:v>
                </c:pt>
                <c:pt idx="1618">
                  <c:v>8.2007411982705367</c:v>
                </c:pt>
                <c:pt idx="1619">
                  <c:v>8.1956790123456784</c:v>
                </c:pt>
                <c:pt idx="1620">
                  <c:v>8.1906230721776687</c:v>
                </c:pt>
                <c:pt idx="1621">
                  <c:v>8.18557336621455</c:v>
                </c:pt>
                <c:pt idx="1622">
                  <c:v>8.1805298829328397</c:v>
                </c:pt>
                <c:pt idx="1623">
                  <c:v>8.1754926108374377</c:v>
                </c:pt>
                <c:pt idx="1624">
                  <c:v>8.170461538461538</c:v>
                </c:pt>
                <c:pt idx="1625">
                  <c:v>8.1654366543665429</c:v>
                </c:pt>
                <c:pt idx="1626">
                  <c:v>8.1604179471419798</c:v>
                </c:pt>
                <c:pt idx="1627">
                  <c:v>8.1554054054054053</c:v>
                </c:pt>
                <c:pt idx="1628">
                  <c:v>8.1503990178023322</c:v>
                </c:pt>
                <c:pt idx="1629">
                  <c:v>8.1453987730061357</c:v>
                </c:pt>
                <c:pt idx="1630">
                  <c:v>8.140404659717964</c:v>
                </c:pt>
                <c:pt idx="1631">
                  <c:v>8.1354166666666661</c:v>
                </c:pt>
                <c:pt idx="1632">
                  <c:v>8.1304347826086953</c:v>
                </c:pt>
                <c:pt idx="1633">
                  <c:v>8.1254589963280299</c:v>
                </c:pt>
                <c:pt idx="1634">
                  <c:v>8.1204892966360855</c:v>
                </c:pt>
                <c:pt idx="1635">
                  <c:v>8.1155256723716374</c:v>
                </c:pt>
                <c:pt idx="1636">
                  <c:v>8.1105681124007329</c:v>
                </c:pt>
                <c:pt idx="1637">
                  <c:v>8.1056166056166052</c:v>
                </c:pt>
                <c:pt idx="1638">
                  <c:v>8.1006711409395979</c:v>
                </c:pt>
                <c:pt idx="1639">
                  <c:v>8.0957317073170731</c:v>
                </c:pt>
                <c:pt idx="1640">
                  <c:v>8.0907982937233403</c:v>
                </c:pt>
                <c:pt idx="1641">
                  <c:v>8.0858708891595619</c:v>
                </c:pt>
                <c:pt idx="1642">
                  <c:v>8.0809494826536827</c:v>
                </c:pt>
                <c:pt idx="1643">
                  <c:v>8.0760340632603409</c:v>
                </c:pt>
                <c:pt idx="1644">
                  <c:v>8.0711246200607896</c:v>
                </c:pt>
                <c:pt idx="1645">
                  <c:v>8.0662211421628189</c:v>
                </c:pt>
                <c:pt idx="1646">
                  <c:v>8.0613236187006674</c:v>
                </c:pt>
                <c:pt idx="1647">
                  <c:v>8.0564320388349522</c:v>
                </c:pt>
                <c:pt idx="1648">
                  <c:v>8.0515463917525771</c:v>
                </c:pt>
                <c:pt idx="1649">
                  <c:v>8.0466666666666669</c:v>
                </c:pt>
                <c:pt idx="1650">
                  <c:v>8.0417928528164744</c:v>
                </c:pt>
                <c:pt idx="1651">
                  <c:v>8.0369249394673119</c:v>
                </c:pt>
                <c:pt idx="1652">
                  <c:v>8.0320629159104655</c:v>
                </c:pt>
                <c:pt idx="1653">
                  <c:v>8.0272067714631206</c:v>
                </c:pt>
                <c:pt idx="1654">
                  <c:v>8.0223564954682782</c:v>
                </c:pt>
                <c:pt idx="1655">
                  <c:v>8.0175120772946862</c:v>
                </c:pt>
                <c:pt idx="1656">
                  <c:v>8.0126735063367533</c:v>
                </c:pt>
                <c:pt idx="1657">
                  <c:v>8.0078407720144753</c:v>
                </c:pt>
                <c:pt idx="1658">
                  <c:v>8.0030138637733579</c:v>
                </c:pt>
                <c:pt idx="1659">
                  <c:v>7.9981927710843372</c:v>
                </c:pt>
                <c:pt idx="1660">
                  <c:v>7.9933774834437088</c:v>
                </c:pt>
                <c:pt idx="1661">
                  <c:v>7.9885679903730447</c:v>
                </c:pt>
                <c:pt idx="1662">
                  <c:v>7.9837642814191216</c:v>
                </c:pt>
                <c:pt idx="1663">
                  <c:v>7.9789663461538458</c:v>
                </c:pt>
                <c:pt idx="1664">
                  <c:v>7.9741741741741743</c:v>
                </c:pt>
                <c:pt idx="1665">
                  <c:v>7.9693877551020407</c:v>
                </c:pt>
                <c:pt idx="1666">
                  <c:v>7.9646070785842831</c:v>
                </c:pt>
                <c:pt idx="1667">
                  <c:v>7.959832134292566</c:v>
                </c:pt>
                <c:pt idx="1668">
                  <c:v>7.9550629119233074</c:v>
                </c:pt>
                <c:pt idx="1669">
                  <c:v>7.9502994011976051</c:v>
                </c:pt>
                <c:pt idx="1670">
                  <c:v>7.9455415918611614</c:v>
                </c:pt>
                <c:pt idx="1671">
                  <c:v>7.9407894736842106</c:v>
                </c:pt>
                <c:pt idx="1672">
                  <c:v>7.9360430364614469</c:v>
                </c:pt>
                <c:pt idx="1673">
                  <c:v>7.9313022700119475</c:v>
                </c:pt>
                <c:pt idx="1674">
                  <c:v>7.9265671641791045</c:v>
                </c:pt>
                <c:pt idx="1675">
                  <c:v>7.9218377088305489</c:v>
                </c:pt>
                <c:pt idx="1676">
                  <c:v>7.9171138938580796</c:v>
                </c:pt>
                <c:pt idx="1677">
                  <c:v>7.9123957091775923</c:v>
                </c:pt>
                <c:pt idx="1678">
                  <c:v>7.9076831447290052</c:v>
                </c:pt>
                <c:pt idx="1679">
                  <c:v>7.9029761904761902</c:v>
                </c:pt>
                <c:pt idx="1680">
                  <c:v>7.8982748364069009</c:v>
                </c:pt>
                <c:pt idx="1681">
                  <c:v>7.8935790725326989</c:v>
                </c:pt>
                <c:pt idx="1682">
                  <c:v>7.8888888888888893</c:v>
                </c:pt>
                <c:pt idx="1683">
                  <c:v>7.8842042755344419</c:v>
                </c:pt>
                <c:pt idx="1684">
                  <c:v>7.879525222551929</c:v>
                </c:pt>
                <c:pt idx="1685">
                  <c:v>7.8748517200474497</c:v>
                </c:pt>
                <c:pt idx="1686">
                  <c:v>7.8701837581505627</c:v>
                </c:pt>
                <c:pt idx="1687">
                  <c:v>7.8655213270142177</c:v>
                </c:pt>
                <c:pt idx="1688">
                  <c:v>7.8608644168146835</c:v>
                </c:pt>
                <c:pt idx="1689">
                  <c:v>7.8562130177514797</c:v>
                </c:pt>
                <c:pt idx="1690">
                  <c:v>7.8515671200473092</c:v>
                </c:pt>
                <c:pt idx="1691">
                  <c:v>7.8469267139479904</c:v>
                </c:pt>
                <c:pt idx="1692">
                  <c:v>7.8422917897223865</c:v>
                </c:pt>
                <c:pt idx="1693">
                  <c:v>7.837662337662338</c:v>
                </c:pt>
                <c:pt idx="1694">
                  <c:v>7.8330383480825958</c:v>
                </c:pt>
                <c:pt idx="1695">
                  <c:v>7.8284198113207548</c:v>
                </c:pt>
                <c:pt idx="1696">
                  <c:v>7.8238067177371828</c:v>
                </c:pt>
                <c:pt idx="1697">
                  <c:v>7.8191990577149584</c:v>
                </c:pt>
                <c:pt idx="1698">
                  <c:v>7.8145968216597996</c:v>
                </c:pt>
                <c:pt idx="1699">
                  <c:v>7.81</c:v>
                </c:pt>
                <c:pt idx="1700">
                  <c:v>7.8054085831863613</c:v>
                </c:pt>
                <c:pt idx="1701">
                  <c:v>7.8008225616921267</c:v>
                </c:pt>
                <c:pt idx="1702">
                  <c:v>7.7962419260129181</c:v>
                </c:pt>
                <c:pt idx="1703">
                  <c:v>7.791666666666667</c:v>
                </c:pt>
                <c:pt idx="1704">
                  <c:v>7.7870967741935484</c:v>
                </c:pt>
                <c:pt idx="1705">
                  <c:v>7.7825322391559206</c:v>
                </c:pt>
                <c:pt idx="1706">
                  <c:v>7.777973052138254</c:v>
                </c:pt>
                <c:pt idx="1707">
                  <c:v>7.7734192037470722</c:v>
                </c:pt>
                <c:pt idx="1708">
                  <c:v>7.7688706846108833</c:v>
                </c:pt>
                <c:pt idx="1709">
                  <c:v>7.7643274853801172</c:v>
                </c:pt>
                <c:pt idx="1710">
                  <c:v>7.7597895967270603</c:v>
                </c:pt>
                <c:pt idx="1711">
                  <c:v>7.7552570093457946</c:v>
                </c:pt>
                <c:pt idx="1712">
                  <c:v>7.750729713952131</c:v>
                </c:pt>
                <c:pt idx="1713">
                  <c:v>7.7462077012835469</c:v>
                </c:pt>
                <c:pt idx="1714">
                  <c:v>7.741690962099125</c:v>
                </c:pt>
                <c:pt idx="1715">
                  <c:v>7.7371794871794872</c:v>
                </c:pt>
                <c:pt idx="1716">
                  <c:v>7.7326732673267324</c:v>
                </c:pt>
                <c:pt idx="1717">
                  <c:v>7.7281722933643771</c:v>
                </c:pt>
                <c:pt idx="1718">
                  <c:v>7.7236765561372893</c:v>
                </c:pt>
                <c:pt idx="1719">
                  <c:v>7.719186046511628</c:v>
                </c:pt>
                <c:pt idx="1720">
                  <c:v>7.7147007553747819</c:v>
                </c:pt>
                <c:pt idx="1721">
                  <c:v>7.7102206736353081</c:v>
                </c:pt>
                <c:pt idx="1722">
                  <c:v>7.7057457922228672</c:v>
                </c:pt>
                <c:pt idx="1723">
                  <c:v>7.7012761020881673</c:v>
                </c:pt>
                <c:pt idx="1724">
                  <c:v>7.6968115942028987</c:v>
                </c:pt>
                <c:pt idx="1725">
                  <c:v>7.6923522595596756</c:v>
                </c:pt>
                <c:pt idx="1726">
                  <c:v>7.6878980891719744</c:v>
                </c:pt>
                <c:pt idx="1727">
                  <c:v>7.6834490740740744</c:v>
                </c:pt>
                <c:pt idx="1728">
                  <c:v>7.679005205320995</c:v>
                </c:pt>
                <c:pt idx="1729">
                  <c:v>7.6745664739884392</c:v>
                </c:pt>
                <c:pt idx="1730">
                  <c:v>7.6701328711727328</c:v>
                </c:pt>
                <c:pt idx="1731">
                  <c:v>7.665704387990762</c:v>
                </c:pt>
                <c:pt idx="1732">
                  <c:v>7.6612810155799194</c:v>
                </c:pt>
                <c:pt idx="1733">
                  <c:v>7.6568627450980395</c:v>
                </c:pt>
                <c:pt idx="1734">
                  <c:v>7.6524495677233428</c:v>
                </c:pt>
                <c:pt idx="1735">
                  <c:v>7.6480414746543781</c:v>
                </c:pt>
                <c:pt idx="1736">
                  <c:v>7.6436384571099598</c:v>
                </c:pt>
                <c:pt idx="1737">
                  <c:v>7.6392405063291138</c:v>
                </c:pt>
                <c:pt idx="1738">
                  <c:v>7.6348476135710177</c:v>
                </c:pt>
                <c:pt idx="1739">
                  <c:v>7.6304597701149426</c:v>
                </c:pt>
                <c:pt idx="1740">
                  <c:v>7.6260769672601949</c:v>
                </c:pt>
                <c:pt idx="1741">
                  <c:v>7.6216991963260616</c:v>
                </c:pt>
                <c:pt idx="1742">
                  <c:v>7.6173264486517498</c:v>
                </c:pt>
                <c:pt idx="1743">
                  <c:v>7.6129587155963305</c:v>
                </c:pt>
                <c:pt idx="1744">
                  <c:v>7.6085959885386822</c:v>
                </c:pt>
                <c:pt idx="1745">
                  <c:v>7.6042382588774338</c:v>
                </c:pt>
                <c:pt idx="1746">
                  <c:v>7.5998855180309102</c:v>
                </c:pt>
                <c:pt idx="1747">
                  <c:v>7.5955377574370706</c:v>
                </c:pt>
                <c:pt idx="1748">
                  <c:v>7.5911949685534594</c:v>
                </c:pt>
                <c:pt idx="1749">
                  <c:v>7.5868571428571432</c:v>
                </c:pt>
                <c:pt idx="1750">
                  <c:v>7.5825242718446599</c:v>
                </c:pt>
                <c:pt idx="1751">
                  <c:v>7.5781963470319633</c:v>
                </c:pt>
                <c:pt idx="1752">
                  <c:v>7.5738733599543639</c:v>
                </c:pt>
                <c:pt idx="1753">
                  <c:v>7.569555302166477</c:v>
                </c:pt>
                <c:pt idx="1754">
                  <c:v>7.5652421652421653</c:v>
                </c:pt>
                <c:pt idx="1755">
                  <c:v>7.5609339407744871</c:v>
                </c:pt>
                <c:pt idx="1756">
                  <c:v>7.5566306203756399</c:v>
                </c:pt>
                <c:pt idx="1757">
                  <c:v>7.5523321956769056</c:v>
                </c:pt>
                <c:pt idx="1758">
                  <c:v>7.5480386583285961</c:v>
                </c:pt>
                <c:pt idx="1759">
                  <c:v>7.5437500000000002</c:v>
                </c:pt>
                <c:pt idx="1760">
                  <c:v>7.5394662123793301</c:v>
                </c:pt>
                <c:pt idx="1761">
                  <c:v>7.5351872871736667</c:v>
                </c:pt>
                <c:pt idx="1762">
                  <c:v>7.530913216108905</c:v>
                </c:pt>
                <c:pt idx="1763">
                  <c:v>7.5266439909297054</c:v>
                </c:pt>
                <c:pt idx="1764">
                  <c:v>7.5223796033994335</c:v>
                </c:pt>
                <c:pt idx="1765">
                  <c:v>7.5181200453001136</c:v>
                </c:pt>
                <c:pt idx="1766">
                  <c:v>7.5138653084323712</c:v>
                </c:pt>
                <c:pt idx="1767">
                  <c:v>7.509615384615385</c:v>
                </c:pt>
                <c:pt idx="1768">
                  <c:v>7.5053702656868291</c:v>
                </c:pt>
                <c:pt idx="1769">
                  <c:v>7.5011299435028249</c:v>
                </c:pt>
                <c:pt idx="1770">
                  <c:v>7.4968944099378882</c:v>
                </c:pt>
                <c:pt idx="1771">
                  <c:v>7.4926636568848757</c:v>
                </c:pt>
                <c:pt idx="1772">
                  <c:v>7.4884376762549349</c:v>
                </c:pt>
                <c:pt idx="1773">
                  <c:v>7.4842164599774517</c:v>
                </c:pt>
                <c:pt idx="1774">
                  <c:v>7.48</c:v>
                </c:pt>
                <c:pt idx="1775">
                  <c:v>7.475788288288288</c:v>
                </c:pt>
                <c:pt idx="1776">
                  <c:v>7.4715813168261116</c:v>
                </c:pt>
                <c:pt idx="1777">
                  <c:v>7.4673790776152984</c:v>
                </c:pt>
                <c:pt idx="1778">
                  <c:v>7.4631815626756604</c:v>
                </c:pt>
                <c:pt idx="1779">
                  <c:v>7.4589887640449435</c:v>
                </c:pt>
                <c:pt idx="1780">
                  <c:v>7.4548006737787755</c:v>
                </c:pt>
                <c:pt idx="1781">
                  <c:v>7.4506172839506171</c:v>
                </c:pt>
                <c:pt idx="1782">
                  <c:v>7.4464385866517109</c:v>
                </c:pt>
                <c:pt idx="1783">
                  <c:v>7.4422645739910314</c:v>
                </c:pt>
                <c:pt idx="1784">
                  <c:v>7.4380952380952383</c:v>
                </c:pt>
                <c:pt idx="1785">
                  <c:v>7.4339305711086228</c:v>
                </c:pt>
                <c:pt idx="1786">
                  <c:v>7.4297705651930608</c:v>
                </c:pt>
                <c:pt idx="1787">
                  <c:v>7.4256152125279646</c:v>
                </c:pt>
                <c:pt idx="1788">
                  <c:v>7.4214645053102295</c:v>
                </c:pt>
                <c:pt idx="1789">
                  <c:v>7.4173184357541899</c:v>
                </c:pt>
                <c:pt idx="1790">
                  <c:v>7.4131769960915692</c:v>
                </c:pt>
                <c:pt idx="1791">
                  <c:v>7.4090401785714288</c:v>
                </c:pt>
                <c:pt idx="1792">
                  <c:v>7.404907975460123</c:v>
                </c:pt>
                <c:pt idx="1793">
                  <c:v>7.4007803790412483</c:v>
                </c:pt>
                <c:pt idx="1794">
                  <c:v>7.3966573816155989</c:v>
                </c:pt>
                <c:pt idx="1795">
                  <c:v>7.3925389755011137</c:v>
                </c:pt>
                <c:pt idx="1796">
                  <c:v>7.3884251530328324</c:v>
                </c:pt>
                <c:pt idx="1797">
                  <c:v>7.3843159065628479</c:v>
                </c:pt>
                <c:pt idx="1798">
                  <c:v>7.3802112284602561</c:v>
                </c:pt>
                <c:pt idx="1799">
                  <c:v>7.3761111111111113</c:v>
                </c:pt>
                <c:pt idx="1800">
                  <c:v>7.3720155469183783</c:v>
                </c:pt>
                <c:pt idx="1801">
                  <c:v>7.367924528301887</c:v>
                </c:pt>
                <c:pt idx="1802">
                  <c:v>7.3638380476982803</c:v>
                </c:pt>
                <c:pt idx="1803">
                  <c:v>7.3597560975609753</c:v>
                </c:pt>
                <c:pt idx="1804">
                  <c:v>7.3556786703601107</c:v>
                </c:pt>
                <c:pt idx="1805">
                  <c:v>7.3516057585825028</c:v>
                </c:pt>
                <c:pt idx="1806">
                  <c:v>7.3475373547315996</c:v>
                </c:pt>
                <c:pt idx="1807">
                  <c:v>7.3434734513274336</c:v>
                </c:pt>
                <c:pt idx="1808">
                  <c:v>7.3394140409065782</c:v>
                </c:pt>
                <c:pt idx="1809">
                  <c:v>7.3353591160220999</c:v>
                </c:pt>
                <c:pt idx="1810">
                  <c:v>7.3313086692435121</c:v>
                </c:pt>
                <c:pt idx="1811">
                  <c:v>7.3272626931567331</c:v>
                </c:pt>
                <c:pt idx="1812">
                  <c:v>7.3232211803640377</c:v>
                </c:pt>
                <c:pt idx="1813">
                  <c:v>7.3191841234840131</c:v>
                </c:pt>
                <c:pt idx="1814">
                  <c:v>7.3151515151515154</c:v>
                </c:pt>
                <c:pt idx="1815">
                  <c:v>7.3111233480176212</c:v>
                </c:pt>
                <c:pt idx="1816">
                  <c:v>7.3070996147495872</c:v>
                </c:pt>
                <c:pt idx="1817">
                  <c:v>7.3030803080308031</c:v>
                </c:pt>
                <c:pt idx="1818">
                  <c:v>7.2990654205607477</c:v>
                </c:pt>
                <c:pt idx="1819">
                  <c:v>7.2950549450549449</c:v>
                </c:pt>
                <c:pt idx="1820">
                  <c:v>7.29104887424492</c:v>
                </c:pt>
                <c:pt idx="1821">
                  <c:v>7.2870472008781562</c:v>
                </c:pt>
                <c:pt idx="1822">
                  <c:v>7.2830499177180474</c:v>
                </c:pt>
                <c:pt idx="1823">
                  <c:v>7.2790570175438596</c:v>
                </c:pt>
                <c:pt idx="1824">
                  <c:v>7.2750684931506848</c:v>
                </c:pt>
                <c:pt idx="1825">
                  <c:v>7.2710843373493974</c:v>
                </c:pt>
                <c:pt idx="1826">
                  <c:v>7.2671045429666119</c:v>
                </c:pt>
                <c:pt idx="1827">
                  <c:v>7.2631291028446388</c:v>
                </c:pt>
                <c:pt idx="1828">
                  <c:v>7.2591580098414434</c:v>
                </c:pt>
                <c:pt idx="1829">
                  <c:v>7.2551912568306012</c:v>
                </c:pt>
                <c:pt idx="1830">
                  <c:v>7.2512288367012561</c:v>
                </c:pt>
                <c:pt idx="1831">
                  <c:v>7.2472707423580784</c:v>
                </c:pt>
                <c:pt idx="1832">
                  <c:v>7.2433169667212223</c:v>
                </c:pt>
                <c:pt idx="1833">
                  <c:v>7.2393675027262816</c:v>
                </c:pt>
                <c:pt idx="1834">
                  <c:v>7.2354223433242506</c:v>
                </c:pt>
                <c:pt idx="1835">
                  <c:v>7.2314814814814818</c:v>
                </c:pt>
                <c:pt idx="1836">
                  <c:v>7.227544910179641</c:v>
                </c:pt>
                <c:pt idx="1837">
                  <c:v>7.2236126224156694</c:v>
                </c:pt>
                <c:pt idx="1838">
                  <c:v>7.2196846112017399</c:v>
                </c:pt>
                <c:pt idx="1839">
                  <c:v>7.2157608695652176</c:v>
                </c:pt>
                <c:pt idx="1840">
                  <c:v>7.2118413905486145</c:v>
                </c:pt>
                <c:pt idx="1841">
                  <c:v>7.2079261672095551</c:v>
                </c:pt>
                <c:pt idx="1842">
                  <c:v>7.2040151926207274</c:v>
                </c:pt>
                <c:pt idx="1843">
                  <c:v>7.2001084598698482</c:v>
                </c:pt>
                <c:pt idx="1844">
                  <c:v>7.1962059620596204</c:v>
                </c:pt>
                <c:pt idx="1845">
                  <c:v>7.1923076923076925</c:v>
                </c:pt>
                <c:pt idx="1846">
                  <c:v>7.1884136437466157</c:v>
                </c:pt>
                <c:pt idx="1847">
                  <c:v>7.1845238095238093</c:v>
                </c:pt>
                <c:pt idx="1848">
                  <c:v>7.1806381828015144</c:v>
                </c:pt>
                <c:pt idx="1849">
                  <c:v>7.1767567567567569</c:v>
                </c:pt>
                <c:pt idx="1850">
                  <c:v>7.1728795245813073</c:v>
                </c:pt>
                <c:pt idx="1851">
                  <c:v>7.1690064794816415</c:v>
                </c:pt>
                <c:pt idx="1852">
                  <c:v>7.1651376146788994</c:v>
                </c:pt>
                <c:pt idx="1853">
                  <c:v>7.1612729234088457</c:v>
                </c:pt>
                <c:pt idx="1854">
                  <c:v>7.1574123989218332</c:v>
                </c:pt>
                <c:pt idx="1855">
                  <c:v>7.1535560344827589</c:v>
                </c:pt>
                <c:pt idx="1856">
                  <c:v>7.1497038233710288</c:v>
                </c:pt>
                <c:pt idx="1857">
                  <c:v>7.1458557588805167</c:v>
                </c:pt>
                <c:pt idx="1858">
                  <c:v>7.1420118343195265</c:v>
                </c:pt>
                <c:pt idx="1859">
                  <c:v>7.1381720430107523</c:v>
                </c:pt>
                <c:pt idx="1860">
                  <c:v>7.1343363782912412</c:v>
                </c:pt>
                <c:pt idx="1861">
                  <c:v>7.1305048335123526</c:v>
                </c:pt>
                <c:pt idx="1862">
                  <c:v>7.1266774020397206</c:v>
                </c:pt>
                <c:pt idx="1863">
                  <c:v>7.1228540772532192</c:v>
                </c:pt>
                <c:pt idx="1864">
                  <c:v>7.1190348525469167</c:v>
                </c:pt>
                <c:pt idx="1865">
                  <c:v>7.115219721329046</c:v>
                </c:pt>
                <c:pt idx="1866">
                  <c:v>7.1114086770219602</c:v>
                </c:pt>
                <c:pt idx="1867">
                  <c:v>7.1076017130620981</c:v>
                </c:pt>
                <c:pt idx="1868">
                  <c:v>7.1037988228999467</c:v>
                </c:pt>
                <c:pt idx="1869">
                  <c:v>7.1</c:v>
                </c:pt>
                <c:pt idx="1870">
                  <c:v>7.096205237840727</c:v>
                </c:pt>
                <c:pt idx="1871">
                  <c:v>7.0924145299145298</c:v>
                </c:pt>
                <c:pt idx="1872">
                  <c:v>7.0886278697277092</c:v>
                </c:pt>
                <c:pt idx="1873">
                  <c:v>7.0848452508004272</c:v>
                </c:pt>
                <c:pt idx="1874">
                  <c:v>7.0810666666666666</c:v>
                </c:pt>
                <c:pt idx="1875">
                  <c:v>7.0772921108742004</c:v>
                </c:pt>
                <c:pt idx="1876">
                  <c:v>7.0735215769845494</c:v>
                </c:pt>
                <c:pt idx="1877">
                  <c:v>7.0697550585729498</c:v>
                </c:pt>
                <c:pt idx="1878">
                  <c:v>7.0659925492283131</c:v>
                </c:pt>
                <c:pt idx="1879">
                  <c:v>7.0622340425531913</c:v>
                </c:pt>
                <c:pt idx="1880">
                  <c:v>7.0584795321637426</c:v>
                </c:pt>
                <c:pt idx="1881">
                  <c:v>7.0547290116896919</c:v>
                </c:pt>
                <c:pt idx="1882">
                  <c:v>7.0509824747742966</c:v>
                </c:pt>
                <c:pt idx="1883">
                  <c:v>7.0472399150743099</c:v>
                </c:pt>
                <c:pt idx="1884">
                  <c:v>7.0435013262599471</c:v>
                </c:pt>
                <c:pt idx="1885">
                  <c:v>7.0397667020148464</c:v>
                </c:pt>
                <c:pt idx="1886">
                  <c:v>7.0360360360360357</c:v>
                </c:pt>
                <c:pt idx="1887">
                  <c:v>7.0323093220338979</c:v>
                </c:pt>
                <c:pt idx="1888">
                  <c:v>7.0285865537321337</c:v>
                </c:pt>
                <c:pt idx="1889">
                  <c:v>7.0248677248677245</c:v>
                </c:pt>
                <c:pt idx="1890">
                  <c:v>7.0211528291909042</c:v>
                </c:pt>
                <c:pt idx="1891">
                  <c:v>7.0174418604651159</c:v>
                </c:pt>
                <c:pt idx="1892">
                  <c:v>7.0137348124669838</c:v>
                </c:pt>
                <c:pt idx="1893">
                  <c:v>7.0100316789862722</c:v>
                </c:pt>
                <c:pt idx="1894">
                  <c:v>7.0063324538258573</c:v>
                </c:pt>
                <c:pt idx="1895">
                  <c:v>7.0026371308016877</c:v>
                </c:pt>
                <c:pt idx="1896">
                  <c:v>6.998945703742752</c:v>
                </c:pt>
                <c:pt idx="1897">
                  <c:v>6.9952581664910429</c:v>
                </c:pt>
                <c:pt idx="1898">
                  <c:v>6.9915745129015274</c:v>
                </c:pt>
                <c:pt idx="1899">
                  <c:v>6.9878947368421054</c:v>
                </c:pt>
                <c:pt idx="1900">
                  <c:v>6.9842188321935827</c:v>
                </c:pt>
                <c:pt idx="1901">
                  <c:v>6.9805467928496316</c:v>
                </c:pt>
                <c:pt idx="1902">
                  <c:v>6.9768786127167628</c:v>
                </c:pt>
                <c:pt idx="1903">
                  <c:v>6.9732142857142856</c:v>
                </c:pt>
                <c:pt idx="1904">
                  <c:v>6.9695538057742779</c:v>
                </c:pt>
                <c:pt idx="1905">
                  <c:v>6.965897166841553</c:v>
                </c:pt>
                <c:pt idx="1906">
                  <c:v>6.9622443628736237</c:v>
                </c:pt>
                <c:pt idx="1907">
                  <c:v>6.9585953878406706</c:v>
                </c:pt>
                <c:pt idx="1908">
                  <c:v>6.9549502357255104</c:v>
                </c:pt>
                <c:pt idx="1909">
                  <c:v>6.9513089005235607</c:v>
                </c:pt>
                <c:pt idx="1910">
                  <c:v>6.9476713762428046</c:v>
                </c:pt>
                <c:pt idx="1911">
                  <c:v>6.9440376569037658</c:v>
                </c:pt>
                <c:pt idx="1912">
                  <c:v>6.9404077365394672</c:v>
                </c:pt>
                <c:pt idx="1913">
                  <c:v>6.9367816091954024</c:v>
                </c:pt>
                <c:pt idx="1914">
                  <c:v>6.9331592689295043</c:v>
                </c:pt>
                <c:pt idx="1915">
                  <c:v>6.9295407098121089</c:v>
                </c:pt>
                <c:pt idx="1916">
                  <c:v>6.9259259259259256</c:v>
                </c:pt>
                <c:pt idx="1917">
                  <c:v>6.9223149113660059</c:v>
                </c:pt>
                <c:pt idx="1918">
                  <c:v>6.9187076602397086</c:v>
                </c:pt>
                <c:pt idx="1919">
                  <c:v>6.9151041666666666</c:v>
                </c:pt>
                <c:pt idx="1920">
                  <c:v>6.9115044247787614</c:v>
                </c:pt>
                <c:pt idx="1921">
                  <c:v>6.9079084287200834</c:v>
                </c:pt>
                <c:pt idx="1922">
                  <c:v>6.9043161726469062</c:v>
                </c:pt>
                <c:pt idx="1923">
                  <c:v>6.9007276507276512</c:v>
                </c:pt>
                <c:pt idx="1924">
                  <c:v>6.8971428571428568</c:v>
                </c:pt>
                <c:pt idx="1925">
                  <c:v>6.8935617860851508</c:v>
                </c:pt>
                <c:pt idx="1926">
                  <c:v>6.8899844317592116</c:v>
                </c:pt>
                <c:pt idx="1927">
                  <c:v>6.8864107883817427</c:v>
                </c:pt>
                <c:pt idx="1928">
                  <c:v>6.8828408501814415</c:v>
                </c:pt>
                <c:pt idx="1929">
                  <c:v>6.879274611398964</c:v>
                </c:pt>
                <c:pt idx="1930">
                  <c:v>6.8757120662868978</c:v>
                </c:pt>
                <c:pt idx="1931">
                  <c:v>6.8721532091097313</c:v>
                </c:pt>
                <c:pt idx="1932">
                  <c:v>6.868598034143818</c:v>
                </c:pt>
                <c:pt idx="1933">
                  <c:v>6.8650465356773527</c:v>
                </c:pt>
                <c:pt idx="1934">
                  <c:v>6.8614987080103358</c:v>
                </c:pt>
                <c:pt idx="1935">
                  <c:v>6.8579545454545459</c:v>
                </c:pt>
                <c:pt idx="1936">
                  <c:v>6.8544140423335058</c:v>
                </c:pt>
                <c:pt idx="1937">
                  <c:v>6.8508771929824563</c:v>
                </c:pt>
                <c:pt idx="1938">
                  <c:v>6.8473439917483239</c:v>
                </c:pt>
                <c:pt idx="1939">
                  <c:v>6.8438144329896904</c:v>
                </c:pt>
                <c:pt idx="1940">
                  <c:v>6.8402885110767642</c:v>
                </c:pt>
                <c:pt idx="1941">
                  <c:v>6.8367662203913495</c:v>
                </c:pt>
                <c:pt idx="1942">
                  <c:v>6.8332475553268139</c:v>
                </c:pt>
                <c:pt idx="1943">
                  <c:v>6.8297325102880659</c:v>
                </c:pt>
                <c:pt idx="1944">
                  <c:v>6.8262210796915168</c:v>
                </c:pt>
                <c:pt idx="1945">
                  <c:v>6.8227132579650567</c:v>
                </c:pt>
                <c:pt idx="1946">
                  <c:v>6.8192090395480225</c:v>
                </c:pt>
                <c:pt idx="1947">
                  <c:v>6.8157084188911705</c:v>
                </c:pt>
                <c:pt idx="1948">
                  <c:v>6.8122113904566444</c:v>
                </c:pt>
                <c:pt idx="1949">
                  <c:v>6.8087179487179483</c:v>
                </c:pt>
                <c:pt idx="1950">
                  <c:v>6.8052280881599181</c:v>
                </c:pt>
                <c:pt idx="1951">
                  <c:v>6.8017418032786887</c:v>
                </c:pt>
                <c:pt idx="1952">
                  <c:v>6.7982590885816689</c:v>
                </c:pt>
                <c:pt idx="1953">
                  <c:v>6.7947799385875127</c:v>
                </c:pt>
                <c:pt idx="1954">
                  <c:v>6.7913043478260873</c:v>
                </c:pt>
                <c:pt idx="1955">
                  <c:v>6.7878323108384455</c:v>
                </c:pt>
                <c:pt idx="1956">
                  <c:v>6.7843638221768012</c:v>
                </c:pt>
                <c:pt idx="1957">
                  <c:v>6.7808988764044944</c:v>
                </c:pt>
                <c:pt idx="1958">
                  <c:v>6.7774374680959673</c:v>
                </c:pt>
                <c:pt idx="1959">
                  <c:v>6.7739795918367349</c:v>
                </c:pt>
                <c:pt idx="1960">
                  <c:v>6.7705252422233553</c:v>
                </c:pt>
                <c:pt idx="1961">
                  <c:v>6.7670744138634049</c:v>
                </c:pt>
                <c:pt idx="1962">
                  <c:v>6.7636271013754454</c:v>
                </c:pt>
                <c:pt idx="1963">
                  <c:v>6.7601832993890021</c:v>
                </c:pt>
                <c:pt idx="1964">
                  <c:v>6.7567430025445292</c:v>
                </c:pt>
                <c:pt idx="1965">
                  <c:v>6.7533062054933879</c:v>
                </c:pt>
                <c:pt idx="1966">
                  <c:v>6.7498729028978142</c:v>
                </c:pt>
                <c:pt idx="1967">
                  <c:v>6.746443089430894</c:v>
                </c:pt>
                <c:pt idx="1968">
                  <c:v>6.7430167597765367</c:v>
                </c:pt>
                <c:pt idx="1969">
                  <c:v>6.7395939086294412</c:v>
                </c:pt>
                <c:pt idx="1970">
                  <c:v>6.7361745306950782</c:v>
                </c:pt>
                <c:pt idx="1971">
                  <c:v>6.7327586206896548</c:v>
                </c:pt>
                <c:pt idx="1972">
                  <c:v>6.7293461733400912</c:v>
                </c:pt>
                <c:pt idx="1973">
                  <c:v>6.7259371833839916</c:v>
                </c:pt>
                <c:pt idx="1974">
                  <c:v>6.72253164556962</c:v>
                </c:pt>
                <c:pt idx="1975">
                  <c:v>6.7191295546558703</c:v>
                </c:pt>
                <c:pt idx="1976">
                  <c:v>6.7157309054122409</c:v>
                </c:pt>
                <c:pt idx="1977">
                  <c:v>6.7123356926188071</c:v>
                </c:pt>
                <c:pt idx="1978">
                  <c:v>6.7089439110661955</c:v>
                </c:pt>
                <c:pt idx="1979">
                  <c:v>6.7055555555555557</c:v>
                </c:pt>
                <c:pt idx="1980">
                  <c:v>6.7021706208985359</c:v>
                </c:pt>
                <c:pt idx="1981">
                  <c:v>6.6987891019172556</c:v>
                </c:pt>
                <c:pt idx="1982">
                  <c:v>6.695410993444276</c:v>
                </c:pt>
                <c:pt idx="1983">
                  <c:v>6.692036290322581</c:v>
                </c:pt>
                <c:pt idx="1984">
                  <c:v>6.6886649874055415</c:v>
                </c:pt>
                <c:pt idx="1985">
                  <c:v>6.6852970795568982</c:v>
                </c:pt>
                <c:pt idx="1986">
                  <c:v>6.6819325616507301</c:v>
                </c:pt>
                <c:pt idx="1987">
                  <c:v>6.6785714285714288</c:v>
                </c:pt>
                <c:pt idx="1988">
                  <c:v>6.6752136752136755</c:v>
                </c:pt>
                <c:pt idx="1989">
                  <c:v>6.6718592964824124</c:v>
                </c:pt>
                <c:pt idx="1990">
                  <c:v>6.6685082872928181</c:v>
                </c:pt>
                <c:pt idx="1991">
                  <c:v>6.6651606425702807</c:v>
                </c:pt>
                <c:pt idx="1992">
                  <c:v>6.6618163572503759</c:v>
                </c:pt>
                <c:pt idx="1993">
                  <c:v>6.6584754262788364</c:v>
                </c:pt>
                <c:pt idx="1994">
                  <c:v>6.655137844611529</c:v>
                </c:pt>
                <c:pt idx="1995">
                  <c:v>6.6518036072144291</c:v>
                </c:pt>
                <c:pt idx="1996">
                  <c:v>6.6484727090635953</c:v>
                </c:pt>
                <c:pt idx="1997">
                  <c:v>6.6451451451451451</c:v>
                </c:pt>
                <c:pt idx="1998">
                  <c:v>6.6418209104552277</c:v>
                </c:pt>
                <c:pt idx="1999">
                  <c:v>6.6384999999999996</c:v>
                </c:pt>
                <c:pt idx="2000">
                  <c:v>6.6351824087956022</c:v>
                </c:pt>
                <c:pt idx="2001">
                  <c:v>6.6318681318681323</c:v>
                </c:pt>
                <c:pt idx="2002">
                  <c:v>6.6285571642536194</c:v>
                </c:pt>
                <c:pt idx="2003">
                  <c:v>6.6252495009980041</c:v>
                </c:pt>
                <c:pt idx="2004">
                  <c:v>6.6219451371571072</c:v>
                </c:pt>
                <c:pt idx="2005">
                  <c:v>6.6186440677966099</c:v>
                </c:pt>
                <c:pt idx="2006">
                  <c:v>6.6153462879920282</c:v>
                </c:pt>
                <c:pt idx="2007">
                  <c:v>6.6120517928286855</c:v>
                </c:pt>
                <c:pt idx="2008">
                  <c:v>6.608760577401692</c:v>
                </c:pt>
                <c:pt idx="2009">
                  <c:v>6.6054726368159207</c:v>
                </c:pt>
                <c:pt idx="2010">
                  <c:v>6.6021879661859773</c:v>
                </c:pt>
                <c:pt idx="2011">
                  <c:v>6.5989065606361832</c:v>
                </c:pt>
                <c:pt idx="2012">
                  <c:v>6.5956284153005464</c:v>
                </c:pt>
                <c:pt idx="2013">
                  <c:v>6.592353525322741</c:v>
                </c:pt>
                <c:pt idx="2014">
                  <c:v>6.5890818858560793</c:v>
                </c:pt>
                <c:pt idx="2015">
                  <c:v>6.5858134920634921</c:v>
                </c:pt>
                <c:pt idx="2016">
                  <c:v>6.5825483391175013</c:v>
                </c:pt>
                <c:pt idx="2017">
                  <c:v>6.5792864222001981</c:v>
                </c:pt>
                <c:pt idx="2018">
                  <c:v>6.5760277365032191</c:v>
                </c:pt>
                <c:pt idx="2019">
                  <c:v>6.5727722772277231</c:v>
                </c:pt>
                <c:pt idx="2020">
                  <c:v>6.569520039584364</c:v>
                </c:pt>
                <c:pt idx="2021">
                  <c:v>6.566271018793274</c:v>
                </c:pt>
                <c:pt idx="2022">
                  <c:v>6.5630252100840334</c:v>
                </c:pt>
                <c:pt idx="2023">
                  <c:v>6.5597826086956523</c:v>
                </c:pt>
                <c:pt idx="2024">
                  <c:v>6.5565432098765433</c:v>
                </c:pt>
                <c:pt idx="2025">
                  <c:v>6.5533070088845014</c:v>
                </c:pt>
                <c:pt idx="2026">
                  <c:v>6.5500740009866796</c:v>
                </c:pt>
                <c:pt idx="2027">
                  <c:v>6.5468441814595657</c:v>
                </c:pt>
                <c:pt idx="2028">
                  <c:v>6.54361754558896</c:v>
                </c:pt>
                <c:pt idx="2029">
                  <c:v>6.5403940886699505</c:v>
                </c:pt>
                <c:pt idx="2030">
                  <c:v>6.5371738060068934</c:v>
                </c:pt>
                <c:pt idx="2031">
                  <c:v>6.5339566929133861</c:v>
                </c:pt>
                <c:pt idx="2032">
                  <c:v>6.5307427447122475</c:v>
                </c:pt>
                <c:pt idx="2033">
                  <c:v>6.5275319567354968</c:v>
                </c:pt>
                <c:pt idx="2034">
                  <c:v>6.5243243243243247</c:v>
                </c:pt>
                <c:pt idx="2035">
                  <c:v>6.5211198428290764</c:v>
                </c:pt>
                <c:pt idx="2036">
                  <c:v>6.5179185076092292</c:v>
                </c:pt>
                <c:pt idx="2037">
                  <c:v>6.514720314033366</c:v>
                </c:pt>
                <c:pt idx="2038">
                  <c:v>6.5115252574791569</c:v>
                </c:pt>
                <c:pt idx="2039">
                  <c:v>6.5083333333333337</c:v>
                </c:pt>
                <c:pt idx="2040">
                  <c:v>6.5051445369916712</c:v>
                </c:pt>
                <c:pt idx="2041">
                  <c:v>6.5019588638589614</c:v>
                </c:pt>
                <c:pt idx="2042">
                  <c:v>6.4987763093489965</c:v>
                </c:pt>
                <c:pt idx="2043">
                  <c:v>6.4955968688845402</c:v>
                </c:pt>
                <c:pt idx="2044">
                  <c:v>6.4924205378973108</c:v>
                </c:pt>
                <c:pt idx="2045">
                  <c:v>6.489247311827957</c:v>
                </c:pt>
                <c:pt idx="2046">
                  <c:v>6.486077186126038</c:v>
                </c:pt>
                <c:pt idx="2047">
                  <c:v>6.48291015625</c:v>
                </c:pt>
                <c:pt idx="2048">
                  <c:v>6.479746217667155</c:v>
                </c:pt>
                <c:pt idx="2049">
                  <c:v>6.4765853658536585</c:v>
                </c:pt>
                <c:pt idx="2050">
                  <c:v>6.4734275962944903</c:v>
                </c:pt>
                <c:pt idx="2051">
                  <c:v>6.4702729044834308</c:v>
                </c:pt>
                <c:pt idx="2052">
                  <c:v>6.4671212859230396</c:v>
                </c:pt>
                <c:pt idx="2053">
                  <c:v>6.4639727361246351</c:v>
                </c:pt>
                <c:pt idx="2054">
                  <c:v>6.4608272506082729</c:v>
                </c:pt>
                <c:pt idx="2055">
                  <c:v>6.4576848249027234</c:v>
                </c:pt>
                <c:pt idx="2056">
                  <c:v>6.4545454545454541</c:v>
                </c:pt>
                <c:pt idx="2057">
                  <c:v>6.4514091350826046</c:v>
                </c:pt>
                <c:pt idx="2058">
                  <c:v>6.4482758620689653</c:v>
                </c:pt>
                <c:pt idx="2059">
                  <c:v>6.4451456310679616</c:v>
                </c:pt>
                <c:pt idx="2060">
                  <c:v>6.4420184376516252</c:v>
                </c:pt>
                <c:pt idx="2061">
                  <c:v>6.438894277400582</c:v>
                </c:pt>
                <c:pt idx="2062">
                  <c:v>6.4357731459040233</c:v>
                </c:pt>
                <c:pt idx="2063">
                  <c:v>6.4326550387596901</c:v>
                </c:pt>
                <c:pt idx="2064">
                  <c:v>6.4295399515738501</c:v>
                </c:pt>
                <c:pt idx="2065">
                  <c:v>6.4264278799612775</c:v>
                </c:pt>
                <c:pt idx="2066">
                  <c:v>6.4233188195452344</c:v>
                </c:pt>
                <c:pt idx="2067">
                  <c:v>6.4202127659574471</c:v>
                </c:pt>
                <c:pt idx="2068">
                  <c:v>6.4171097148380865</c:v>
                </c:pt>
                <c:pt idx="2069">
                  <c:v>6.4140096618357489</c:v>
                </c:pt>
                <c:pt idx="2070">
                  <c:v>6.4109126026074357</c:v>
                </c:pt>
                <c:pt idx="2071">
                  <c:v>6.4078185328185331</c:v>
                </c:pt>
                <c:pt idx="2072">
                  <c:v>6.404727448142788</c:v>
                </c:pt>
                <c:pt idx="2073">
                  <c:v>6.4016393442622954</c:v>
                </c:pt>
                <c:pt idx="2074">
                  <c:v>6.3985542168674696</c:v>
                </c:pt>
                <c:pt idx="2075">
                  <c:v>6.3954720616570331</c:v>
                </c:pt>
                <c:pt idx="2076">
                  <c:v>6.3923928743379879</c:v>
                </c:pt>
                <c:pt idx="2077">
                  <c:v>6.3893166506256014</c:v>
                </c:pt>
                <c:pt idx="2078">
                  <c:v>6.3862433862433861</c:v>
                </c:pt>
                <c:pt idx="2079">
                  <c:v>6.383173076923077</c:v>
                </c:pt>
                <c:pt idx="2080">
                  <c:v>6.3801057184046135</c:v>
                </c:pt>
                <c:pt idx="2081">
                  <c:v>6.3770413064361193</c:v>
                </c:pt>
                <c:pt idx="2082">
                  <c:v>6.3739798367738842</c:v>
                </c:pt>
                <c:pt idx="2083">
                  <c:v>6.3709213051823417</c:v>
                </c:pt>
                <c:pt idx="2084">
                  <c:v>6.3678657074340528</c:v>
                </c:pt>
                <c:pt idx="2085">
                  <c:v>6.3648130393096833</c:v>
                </c:pt>
                <c:pt idx="2086">
                  <c:v>6.3617632965979878</c:v>
                </c:pt>
                <c:pt idx="2087">
                  <c:v>6.3587164750957852</c:v>
                </c:pt>
                <c:pt idx="2088">
                  <c:v>6.355672570607946</c:v>
                </c:pt>
                <c:pt idx="2089">
                  <c:v>6.3526315789473689</c:v>
                </c:pt>
                <c:pt idx="2090">
                  <c:v>6.3495934959349594</c:v>
                </c:pt>
                <c:pt idx="2091">
                  <c:v>6.3465583173996176</c:v>
                </c:pt>
                <c:pt idx="2092">
                  <c:v>6.3435260391782133</c:v>
                </c:pt>
                <c:pt idx="2093">
                  <c:v>6.3404966571155681</c:v>
                </c:pt>
                <c:pt idx="2094">
                  <c:v>6.3374701670644393</c:v>
                </c:pt>
                <c:pt idx="2095">
                  <c:v>6.3344465648854964</c:v>
                </c:pt>
                <c:pt idx="2096">
                  <c:v>6.3314258464473054</c:v>
                </c:pt>
                <c:pt idx="2097">
                  <c:v>6.3284080076263107</c:v>
                </c:pt>
                <c:pt idx="2098">
                  <c:v>6.3253930443068125</c:v>
                </c:pt>
                <c:pt idx="2099">
                  <c:v>6.3223809523809527</c:v>
                </c:pt>
                <c:pt idx="2100">
                  <c:v>6.3193717277486909</c:v>
                </c:pt>
                <c:pt idx="2101">
                  <c:v>6.3163653663177923</c:v>
                </c:pt>
                <c:pt idx="2102">
                  <c:v>6.3133618640038041</c:v>
                </c:pt>
                <c:pt idx="2103">
                  <c:v>6.3103612167300378</c:v>
                </c:pt>
                <c:pt idx="2104">
                  <c:v>6.3073634204275537</c:v>
                </c:pt>
                <c:pt idx="2105">
                  <c:v>6.3043684710351373</c:v>
                </c:pt>
                <c:pt idx="2106">
                  <c:v>6.301376364499288</c:v>
                </c:pt>
                <c:pt idx="2107">
                  <c:v>6.2983870967741939</c:v>
                </c:pt>
                <c:pt idx="2108">
                  <c:v>6.2954006638217166</c:v>
                </c:pt>
                <c:pt idx="2109">
                  <c:v>6.2924170616113742</c:v>
                </c:pt>
                <c:pt idx="2110">
                  <c:v>6.2894362861203224</c:v>
                </c:pt>
                <c:pt idx="2111">
                  <c:v>6.286458333333333</c:v>
                </c:pt>
                <c:pt idx="2112">
                  <c:v>6.2834831992427826</c:v>
                </c:pt>
                <c:pt idx="2113">
                  <c:v>6.2805108798486282</c:v>
                </c:pt>
                <c:pt idx="2114">
                  <c:v>6.2775413711583923</c:v>
                </c:pt>
                <c:pt idx="2115">
                  <c:v>6.2745746691871451</c:v>
                </c:pt>
                <c:pt idx="2116">
                  <c:v>6.271610769957487</c:v>
                </c:pt>
                <c:pt idx="2117">
                  <c:v>6.2686496694995277</c:v>
                </c:pt>
                <c:pt idx="2118">
                  <c:v>6.2656913638508733</c:v>
                </c:pt>
                <c:pt idx="2119">
                  <c:v>6.2627358490566039</c:v>
                </c:pt>
                <c:pt idx="2120">
                  <c:v>6.2597831211692601</c:v>
                </c:pt>
                <c:pt idx="2121">
                  <c:v>6.2568331762488221</c:v>
                </c:pt>
                <c:pt idx="2122">
                  <c:v>6.2538860103626943</c:v>
                </c:pt>
                <c:pt idx="2123">
                  <c:v>6.2509416195856877</c:v>
                </c:pt>
                <c:pt idx="2124">
                  <c:v>6.2480000000000002</c:v>
                </c:pt>
                <c:pt idx="2125">
                  <c:v>6.2450611476952025</c:v>
                </c:pt>
                <c:pt idx="2126">
                  <c:v>6.2421250587682184</c:v>
                </c:pt>
                <c:pt idx="2127">
                  <c:v>6.2391917293233083</c:v>
                </c:pt>
                <c:pt idx="2128">
                  <c:v>6.2362611554720528</c:v>
                </c:pt>
                <c:pt idx="2129">
                  <c:v>6.2333333333333334</c:v>
                </c:pt>
                <c:pt idx="2130">
                  <c:v>6.2304082590333181</c:v>
                </c:pt>
                <c:pt idx="2131">
                  <c:v>6.2274859287054412</c:v>
                </c:pt>
                <c:pt idx="2132">
                  <c:v>6.2245663384903889</c:v>
                </c:pt>
                <c:pt idx="2133">
                  <c:v>6.2216494845360826</c:v>
                </c:pt>
                <c:pt idx="2134">
                  <c:v>6.2187353629976583</c:v>
                </c:pt>
                <c:pt idx="2135">
                  <c:v>6.2158239700374533</c:v>
                </c:pt>
                <c:pt idx="2136">
                  <c:v>6.2129153018249887</c:v>
                </c:pt>
                <c:pt idx="2137">
                  <c:v>6.2100093545369504</c:v>
                </c:pt>
                <c:pt idx="2138">
                  <c:v>6.2071061243571766</c:v>
                </c:pt>
                <c:pt idx="2139">
                  <c:v>6.2042056074766352</c:v>
                </c:pt>
                <c:pt idx="2140">
                  <c:v>6.2013078000934145</c:v>
                </c:pt>
                <c:pt idx="2141">
                  <c:v>6.1984126984126986</c:v>
                </c:pt>
                <c:pt idx="2142">
                  <c:v>6.1955202986467572</c:v>
                </c:pt>
                <c:pt idx="2143">
                  <c:v>6.1926305970149258</c:v>
                </c:pt>
                <c:pt idx="2144">
                  <c:v>6.18974358974359</c:v>
                </c:pt>
                <c:pt idx="2145">
                  <c:v>6.1868592730661698</c:v>
                </c:pt>
                <c:pt idx="2146">
                  <c:v>6.1839776432231019</c:v>
                </c:pt>
                <c:pt idx="2147">
                  <c:v>6.1810986964618246</c:v>
                </c:pt>
                <c:pt idx="2148">
                  <c:v>6.1782224290367616</c:v>
                </c:pt>
                <c:pt idx="2149">
                  <c:v>6.1753488372093024</c:v>
                </c:pt>
                <c:pt idx="2150">
                  <c:v>6.1724779172477922</c:v>
                </c:pt>
                <c:pt idx="2151">
                  <c:v>6.169609665427509</c:v>
                </c:pt>
                <c:pt idx="2152">
                  <c:v>6.1667440780306553</c:v>
                </c:pt>
                <c:pt idx="2153">
                  <c:v>6.1638811513463327</c:v>
                </c:pt>
                <c:pt idx="2154">
                  <c:v>6.1610208816705336</c:v>
                </c:pt>
                <c:pt idx="2155">
                  <c:v>6.158163265306122</c:v>
                </c:pt>
                <c:pt idx="2156">
                  <c:v>6.1553082985628187</c:v>
                </c:pt>
                <c:pt idx="2157">
                  <c:v>6.1524559777571826</c:v>
                </c:pt>
                <c:pt idx="2158">
                  <c:v>6.1496062992125982</c:v>
                </c:pt>
                <c:pt idx="2159">
                  <c:v>6.1467592592592597</c:v>
                </c:pt>
                <c:pt idx="2160">
                  <c:v>6.1439148542341506</c:v>
                </c:pt>
                <c:pt idx="2161">
                  <c:v>6.1410730804810365</c:v>
                </c:pt>
                <c:pt idx="2162">
                  <c:v>6.1382339343504393</c:v>
                </c:pt>
                <c:pt idx="2163">
                  <c:v>6.1353974121996302</c:v>
                </c:pt>
                <c:pt idx="2164">
                  <c:v>6.1325635103926093</c:v>
                </c:pt>
                <c:pt idx="2165">
                  <c:v>6.1297322253000921</c:v>
                </c:pt>
                <c:pt idx="2166">
                  <c:v>6.126903553299492</c:v>
                </c:pt>
                <c:pt idx="2167">
                  <c:v>6.1240774907749076</c:v>
                </c:pt>
                <c:pt idx="2168">
                  <c:v>6.1212540341171042</c:v>
                </c:pt>
                <c:pt idx="2169">
                  <c:v>6.1184331797235023</c:v>
                </c:pt>
                <c:pt idx="2170">
                  <c:v>6.1156149239981579</c:v>
                </c:pt>
                <c:pt idx="2171">
                  <c:v>6.1127992633517492</c:v>
                </c:pt>
                <c:pt idx="2172">
                  <c:v>6.1099861942015643</c:v>
                </c:pt>
                <c:pt idx="2173">
                  <c:v>6.1071757129714808</c:v>
                </c:pt>
                <c:pt idx="2174">
                  <c:v>6.1043678160919539</c:v>
                </c:pt>
                <c:pt idx="2175">
                  <c:v>6.1015625</c:v>
                </c:pt>
                <c:pt idx="2176">
                  <c:v>6.0987597611391822</c:v>
                </c:pt>
                <c:pt idx="2177">
                  <c:v>6.095959595959596</c:v>
                </c:pt>
                <c:pt idx="2178">
                  <c:v>6.093162000917852</c:v>
                </c:pt>
                <c:pt idx="2179">
                  <c:v>6.0903669724770646</c:v>
                </c:pt>
                <c:pt idx="2180">
                  <c:v>6.0875745071068321</c:v>
                </c:pt>
                <c:pt idx="2181">
                  <c:v>6.0847846012832267</c:v>
                </c:pt>
                <c:pt idx="2182">
                  <c:v>6.0819972514887768</c:v>
                </c:pt>
                <c:pt idx="2183">
                  <c:v>6.0792124542124544</c:v>
                </c:pt>
                <c:pt idx="2184">
                  <c:v>6.0764302059496567</c:v>
                </c:pt>
                <c:pt idx="2185">
                  <c:v>6.0736505032021961</c:v>
                </c:pt>
                <c:pt idx="2186">
                  <c:v>6.070873342478281</c:v>
                </c:pt>
                <c:pt idx="2187">
                  <c:v>6.0680987202925047</c:v>
                </c:pt>
                <c:pt idx="2188">
                  <c:v>6.0653266331658289</c:v>
                </c:pt>
                <c:pt idx="2189">
                  <c:v>6.0625570776255708</c:v>
                </c:pt>
                <c:pt idx="2190">
                  <c:v>6.0597900502053861</c:v>
                </c:pt>
                <c:pt idx="2191">
                  <c:v>6.0570255474452557</c:v>
                </c:pt>
                <c:pt idx="2192">
                  <c:v>6.054263565891473</c:v>
                </c:pt>
                <c:pt idx="2193">
                  <c:v>6.0515041020966276</c:v>
                </c:pt>
                <c:pt idx="2194">
                  <c:v>6.0487471526195904</c:v>
                </c:pt>
                <c:pt idx="2195">
                  <c:v>6.045992714025501</c:v>
                </c:pt>
                <c:pt idx="2196">
                  <c:v>6.0432407828857535</c:v>
                </c:pt>
                <c:pt idx="2197">
                  <c:v>6.0404913557779798</c:v>
                </c:pt>
                <c:pt idx="2198">
                  <c:v>6.0377444292860387</c:v>
                </c:pt>
                <c:pt idx="2199">
                  <c:v>6.0350000000000001</c:v>
                </c:pt>
                <c:pt idx="2200">
                  <c:v>6.032258064516129</c:v>
                </c:pt>
                <c:pt idx="2201">
                  <c:v>6.0295186194368755</c:v>
                </c:pt>
                <c:pt idx="2202">
                  <c:v>6.0267816613708582</c:v>
                </c:pt>
                <c:pt idx="2203">
                  <c:v>6.0240471869328491</c:v>
                </c:pt>
                <c:pt idx="2204">
                  <c:v>6.0213151927437645</c:v>
                </c:pt>
                <c:pt idx="2205">
                  <c:v>6.0185856754306437</c:v>
                </c:pt>
                <c:pt idx="2206">
                  <c:v>6.0158586316266423</c:v>
                </c:pt>
                <c:pt idx="2207">
                  <c:v>6.0131340579710146</c:v>
                </c:pt>
                <c:pt idx="2208">
                  <c:v>6.0104119511090994</c:v>
                </c:pt>
                <c:pt idx="2209">
                  <c:v>6.0076923076923077</c:v>
                </c:pt>
                <c:pt idx="2210">
                  <c:v>6.0049751243781095</c:v>
                </c:pt>
                <c:pt idx="2211">
                  <c:v>6.0022603978300184</c:v>
                </c:pt>
                <c:pt idx="2212">
                  <c:v>5.9995481247175784</c:v>
                </c:pt>
                <c:pt idx="2213">
                  <c:v>5.9968383017163509</c:v>
                </c:pt>
                <c:pt idx="2214">
                  <c:v>5.9941309255079007</c:v>
                </c:pt>
                <c:pt idx="2215">
                  <c:v>5.9914259927797833</c:v>
                </c:pt>
                <c:pt idx="2216">
                  <c:v>5.9887235002255297</c:v>
                </c:pt>
                <c:pt idx="2217">
                  <c:v>5.9860234445446352</c:v>
                </c:pt>
                <c:pt idx="2218">
                  <c:v>5.9833258224425414</c:v>
                </c:pt>
                <c:pt idx="2219">
                  <c:v>5.9806306306306309</c:v>
                </c:pt>
                <c:pt idx="2220">
                  <c:v>5.9779378658262043</c:v>
                </c:pt>
                <c:pt idx="2221">
                  <c:v>5.9752475247524757</c:v>
                </c:pt>
                <c:pt idx="2222">
                  <c:v>5.9725596041385511</c:v>
                </c:pt>
                <c:pt idx="2223">
                  <c:v>5.9698741007194247</c:v>
                </c:pt>
                <c:pt idx="2224">
                  <c:v>5.967191011235955</c:v>
                </c:pt>
                <c:pt idx="2225">
                  <c:v>5.9645103324348607</c:v>
                </c:pt>
                <c:pt idx="2226">
                  <c:v>5.9618320610687023</c:v>
                </c:pt>
                <c:pt idx="2227">
                  <c:v>5.959156193895871</c:v>
                </c:pt>
                <c:pt idx="2228">
                  <c:v>5.9564827276805739</c:v>
                </c:pt>
                <c:pt idx="2229">
                  <c:v>5.9538116591928247</c:v>
                </c:pt>
                <c:pt idx="2230">
                  <c:v>5.9511429852084268</c:v>
                </c:pt>
                <c:pt idx="2231">
                  <c:v>5.9484767025089607</c:v>
                </c:pt>
                <c:pt idx="2232">
                  <c:v>5.9458128078817731</c:v>
                </c:pt>
                <c:pt idx="2233">
                  <c:v>5.9431512981199646</c:v>
                </c:pt>
                <c:pt idx="2234">
                  <c:v>5.9404921700223712</c:v>
                </c:pt>
                <c:pt idx="2235">
                  <c:v>5.9378354203935597</c:v>
                </c:pt>
                <c:pt idx="2236">
                  <c:v>5.9351810460438088</c:v>
                </c:pt>
                <c:pt idx="2237">
                  <c:v>5.9325290437890974</c:v>
                </c:pt>
                <c:pt idx="2238">
                  <c:v>5.9298794104510941</c:v>
                </c:pt>
                <c:pt idx="2239">
                  <c:v>5.9272321428571431</c:v>
                </c:pt>
                <c:pt idx="2240">
                  <c:v>5.9245872378402495</c:v>
                </c:pt>
                <c:pt idx="2241">
                  <c:v>5.9219446922390722</c:v>
                </c:pt>
                <c:pt idx="2242">
                  <c:v>5.919304502897905</c:v>
                </c:pt>
                <c:pt idx="2243">
                  <c:v>5.916666666666667</c:v>
                </c:pt>
                <c:pt idx="2244">
                  <c:v>5.9140311804008912</c:v>
                </c:pt>
                <c:pt idx="2245">
                  <c:v>5.9113980409617097</c:v>
                </c:pt>
                <c:pt idx="2246">
                  <c:v>5.9087672452158433</c:v>
                </c:pt>
                <c:pt idx="2247">
                  <c:v>5.9061387900355875</c:v>
                </c:pt>
                <c:pt idx="2248">
                  <c:v>5.9035126722987998</c:v>
                </c:pt>
                <c:pt idx="2249">
                  <c:v>5.9008888888888889</c:v>
                </c:pt>
                <c:pt idx="2250">
                  <c:v>5.8982674366948027</c:v>
                </c:pt>
                <c:pt idx="2251">
                  <c:v>5.8956483126110122</c:v>
                </c:pt>
                <c:pt idx="2252">
                  <c:v>5.8930315135375055</c:v>
                </c:pt>
                <c:pt idx="2253">
                  <c:v>5.8904170363797697</c:v>
                </c:pt>
                <c:pt idx="2254">
                  <c:v>5.8878048780487804</c:v>
                </c:pt>
                <c:pt idx="2255">
                  <c:v>5.8851950354609928</c:v>
                </c:pt>
                <c:pt idx="2256">
                  <c:v>5.882587505538325</c:v>
                </c:pt>
                <c:pt idx="2257">
                  <c:v>5.8799822852081487</c:v>
                </c:pt>
                <c:pt idx="2258">
                  <c:v>5.8773793714032756</c:v>
                </c:pt>
                <c:pt idx="2259">
                  <c:v>5.8747787610619469</c:v>
                </c:pt>
                <c:pt idx="2260">
                  <c:v>5.8721804511278197</c:v>
                </c:pt>
                <c:pt idx="2261">
                  <c:v>5.869584438549956</c:v>
                </c:pt>
                <c:pt idx="2262">
                  <c:v>5.8669907202828107</c:v>
                </c:pt>
                <c:pt idx="2263">
                  <c:v>5.864399293286219</c:v>
                </c:pt>
                <c:pt idx="2264">
                  <c:v>5.8618101545253865</c:v>
                </c:pt>
                <c:pt idx="2265">
                  <c:v>5.8592233009708741</c:v>
                </c:pt>
                <c:pt idx="2266">
                  <c:v>5.856638729598588</c:v>
                </c:pt>
                <c:pt idx="2267">
                  <c:v>5.8540564373897706</c:v>
                </c:pt>
                <c:pt idx="2268">
                  <c:v>5.8514764213309824</c:v>
                </c:pt>
                <c:pt idx="2269">
                  <c:v>5.8488986784140966</c:v>
                </c:pt>
                <c:pt idx="2270">
                  <c:v>5.8463232056362839</c:v>
                </c:pt>
                <c:pt idx="2271">
                  <c:v>5.84375</c:v>
                </c:pt>
                <c:pt idx="2272">
                  <c:v>5.8411790585129788</c:v>
                </c:pt>
                <c:pt idx="2273">
                  <c:v>5.8386103781882142</c:v>
                </c:pt>
                <c:pt idx="2274">
                  <c:v>5.8360439560439561</c:v>
                </c:pt>
                <c:pt idx="2275">
                  <c:v>5.8334797891036905</c:v>
                </c:pt>
                <c:pt idx="2276">
                  <c:v>5.8309178743961354</c:v>
                </c:pt>
                <c:pt idx="2277">
                  <c:v>5.8283582089552235</c:v>
                </c:pt>
                <c:pt idx="2278">
                  <c:v>5.8258007898200965</c:v>
                </c:pt>
                <c:pt idx="2279">
                  <c:v>5.8232456140350877</c:v>
                </c:pt>
                <c:pt idx="2280">
                  <c:v>5.8206926786497153</c:v>
                </c:pt>
                <c:pt idx="2281">
                  <c:v>5.8181419807186678</c:v>
                </c:pt>
                <c:pt idx="2282">
                  <c:v>5.8155935173017959</c:v>
                </c:pt>
                <c:pt idx="2283">
                  <c:v>5.8130472854640978</c:v>
                </c:pt>
                <c:pt idx="2284">
                  <c:v>5.810503282275711</c:v>
                </c:pt>
                <c:pt idx="2285">
                  <c:v>5.8079615048118987</c:v>
                </c:pt>
                <c:pt idx="2286">
                  <c:v>5.8054219501530389</c:v>
                </c:pt>
                <c:pt idx="2287">
                  <c:v>5.802884615384615</c:v>
                </c:pt>
                <c:pt idx="2288">
                  <c:v>5.8003494975972041</c:v>
                </c:pt>
                <c:pt idx="2289">
                  <c:v>5.7978165938864628</c:v>
                </c:pt>
                <c:pt idx="2290">
                  <c:v>5.7952859013531208</c:v>
                </c:pt>
                <c:pt idx="2291">
                  <c:v>5.7927574171029672</c:v>
                </c:pt>
                <c:pt idx="2292">
                  <c:v>5.7902311382468383</c:v>
                </c:pt>
                <c:pt idx="2293">
                  <c:v>5.7877070619006101</c:v>
                </c:pt>
                <c:pt idx="2294">
                  <c:v>5.7851851851851848</c:v>
                </c:pt>
                <c:pt idx="2295">
                  <c:v>5.7826655052264808</c:v>
                </c:pt>
                <c:pt idx="2296">
                  <c:v>5.78014801915542</c:v>
                </c:pt>
                <c:pt idx="2297">
                  <c:v>5.7776327241079199</c:v>
                </c:pt>
                <c:pt idx="2298">
                  <c:v>5.7751196172248802</c:v>
                </c:pt>
                <c:pt idx="2299">
                  <c:v>5.772608695652174</c:v>
                </c:pt>
                <c:pt idx="2300">
                  <c:v>5.7700999565406343</c:v>
                </c:pt>
                <c:pt idx="2301">
                  <c:v>5.7675933970460473</c:v>
                </c:pt>
                <c:pt idx="2302">
                  <c:v>5.7650890143291358</c:v>
                </c:pt>
                <c:pt idx="2303">
                  <c:v>5.7625868055555554</c:v>
                </c:pt>
                <c:pt idx="2304">
                  <c:v>5.7600867678958787</c:v>
                </c:pt>
                <c:pt idx="2305">
                  <c:v>5.7575888985255856</c:v>
                </c:pt>
                <c:pt idx="2306">
                  <c:v>5.7550931946250543</c:v>
                </c:pt>
                <c:pt idx="2307">
                  <c:v>5.7525996533795496</c:v>
                </c:pt>
                <c:pt idx="2308">
                  <c:v>5.7501082719792116</c:v>
                </c:pt>
                <c:pt idx="2309">
                  <c:v>5.7476190476190476</c:v>
                </c:pt>
                <c:pt idx="2310">
                  <c:v>5.745131977498918</c:v>
                </c:pt>
                <c:pt idx="2311">
                  <c:v>5.742647058823529</c:v>
                </c:pt>
                <c:pt idx="2312">
                  <c:v>5.7401642888024211</c:v>
                </c:pt>
                <c:pt idx="2313">
                  <c:v>5.7376836646499569</c:v>
                </c:pt>
                <c:pt idx="2314">
                  <c:v>5.7352051835853128</c:v>
                </c:pt>
                <c:pt idx="2315">
                  <c:v>5.7327288428324694</c:v>
                </c:pt>
                <c:pt idx="2316">
                  <c:v>5.7302546396201981</c:v>
                </c:pt>
                <c:pt idx="2317">
                  <c:v>5.7277825711820531</c:v>
                </c:pt>
                <c:pt idx="2318">
                  <c:v>5.7253126347563601</c:v>
                </c:pt>
                <c:pt idx="2319">
                  <c:v>5.7228448275862069</c:v>
                </c:pt>
                <c:pt idx="2320">
                  <c:v>5.7203791469194316</c:v>
                </c:pt>
                <c:pt idx="2321">
                  <c:v>5.7179155900086132</c:v>
                </c:pt>
                <c:pt idx="2322">
                  <c:v>5.7154541541110637</c:v>
                </c:pt>
                <c:pt idx="2323">
                  <c:v>5.7129948364888126</c:v>
                </c:pt>
                <c:pt idx="2324">
                  <c:v>5.7105376344086025</c:v>
                </c:pt>
                <c:pt idx="2325">
                  <c:v>5.7080825451418749</c:v>
                </c:pt>
                <c:pt idx="2326">
                  <c:v>5.7056295659647613</c:v>
                </c:pt>
                <c:pt idx="2327">
                  <c:v>5.7031786941580753</c:v>
                </c:pt>
                <c:pt idx="2328">
                  <c:v>5.7007299270072993</c:v>
                </c:pt>
                <c:pt idx="2329">
                  <c:v>5.6982832618025752</c:v>
                </c:pt>
                <c:pt idx="2330">
                  <c:v>5.6958386958386962</c:v>
                </c:pt>
                <c:pt idx="2331">
                  <c:v>5.6933962264150946</c:v>
                </c:pt>
                <c:pt idx="2332">
                  <c:v>5.6909558508358336</c:v>
                </c:pt>
                <c:pt idx="2333">
                  <c:v>5.6885175664095975</c:v>
                </c:pt>
                <c:pt idx="2334">
                  <c:v>5.6860813704496787</c:v>
                </c:pt>
                <c:pt idx="2335">
                  <c:v>5.6836472602739727</c:v>
                </c:pt>
                <c:pt idx="2336">
                  <c:v>5.6812152332049637</c:v>
                </c:pt>
                <c:pt idx="2337">
                  <c:v>5.6787852865697177</c:v>
                </c:pt>
                <c:pt idx="2338">
                  <c:v>5.6763574176998715</c:v>
                </c:pt>
                <c:pt idx="2339">
                  <c:v>5.6739316239316242</c:v>
                </c:pt>
                <c:pt idx="2340">
                  <c:v>5.6715079026057245</c:v>
                </c:pt>
                <c:pt idx="2341">
                  <c:v>5.6690862510674638</c:v>
                </c:pt>
                <c:pt idx="2342">
                  <c:v>5.666666666666667</c:v>
                </c:pt>
                <c:pt idx="2343">
                  <c:v>5.6642491467576788</c:v>
                </c:pt>
                <c:pt idx="2344">
                  <c:v>5.6618336886993603</c:v>
                </c:pt>
                <c:pt idx="2345">
                  <c:v>5.6594202898550723</c:v>
                </c:pt>
                <c:pt idx="2346">
                  <c:v>5.6570089475926713</c:v>
                </c:pt>
                <c:pt idx="2347">
                  <c:v>5.6545996592844974</c:v>
                </c:pt>
                <c:pt idx="2348">
                  <c:v>5.6521924223073645</c:v>
                </c:pt>
                <c:pt idx="2349">
                  <c:v>5.6497872340425532</c:v>
                </c:pt>
                <c:pt idx="2350">
                  <c:v>5.6473840918757974</c:v>
                </c:pt>
                <c:pt idx="2351">
                  <c:v>5.6449829931972788</c:v>
                </c:pt>
                <c:pt idx="2352">
                  <c:v>5.642583935401615</c:v>
                </c:pt>
                <c:pt idx="2353">
                  <c:v>5.6401869158878508</c:v>
                </c:pt>
                <c:pt idx="2354">
                  <c:v>5.6377919320594483</c:v>
                </c:pt>
                <c:pt idx="2355">
                  <c:v>5.6353989813242782</c:v>
                </c:pt>
                <c:pt idx="2356">
                  <c:v>5.6330080610946114</c:v>
                </c:pt>
                <c:pt idx="2357">
                  <c:v>5.6306191687871081</c:v>
                </c:pt>
                <c:pt idx="2358">
                  <c:v>5.6282323018228064</c:v>
                </c:pt>
                <c:pt idx="2359">
                  <c:v>5.6258474576271187</c:v>
                </c:pt>
                <c:pt idx="2360">
                  <c:v>5.6234646336298182</c:v>
                </c:pt>
                <c:pt idx="2361">
                  <c:v>5.6210838272650294</c:v>
                </c:pt>
                <c:pt idx="2362">
                  <c:v>5.6187050359712227</c:v>
                </c:pt>
                <c:pt idx="2363">
                  <c:v>5.616328257191201</c:v>
                </c:pt>
                <c:pt idx="2364">
                  <c:v>5.6139534883720934</c:v>
                </c:pt>
                <c:pt idx="2365">
                  <c:v>5.6115807269653422</c:v>
                </c:pt>
                <c:pt idx="2366">
                  <c:v>5.6092099704267007</c:v>
                </c:pt>
                <c:pt idx="2367">
                  <c:v>5.6068412162162158</c:v>
                </c:pt>
                <c:pt idx="2368">
                  <c:v>5.6044744617982269</c:v>
                </c:pt>
                <c:pt idx="2369">
                  <c:v>5.6021097046413502</c:v>
                </c:pt>
                <c:pt idx="2370">
                  <c:v>5.5997469422184736</c:v>
                </c:pt>
                <c:pt idx="2371">
                  <c:v>5.597386172006745</c:v>
                </c:pt>
                <c:pt idx="2372">
                  <c:v>5.5950273914875686</c:v>
                </c:pt>
                <c:pt idx="2373">
                  <c:v>5.5926705981465883</c:v>
                </c:pt>
                <c:pt idx="2374">
                  <c:v>5.5903157894736841</c:v>
                </c:pt>
                <c:pt idx="2375">
                  <c:v>5.5879629629629628</c:v>
                </c:pt>
                <c:pt idx="2376">
                  <c:v>5.5856121161127472</c:v>
                </c:pt>
                <c:pt idx="2377">
                  <c:v>5.5832632464255676</c:v>
                </c:pt>
                <c:pt idx="2378">
                  <c:v>5.5809163514081543</c:v>
                </c:pt>
                <c:pt idx="2379">
                  <c:v>5.5785714285714283</c:v>
                </c:pt>
                <c:pt idx="2380">
                  <c:v>5.5762284754304918</c:v>
                </c:pt>
                <c:pt idx="2381">
                  <c:v>5.5738874895046182</c:v>
                </c:pt>
                <c:pt idx="2382">
                  <c:v>5.5715484683172471</c:v>
                </c:pt>
                <c:pt idx="2383">
                  <c:v>5.5692114093959733</c:v>
                </c:pt>
                <c:pt idx="2384">
                  <c:v>5.5668763102725363</c:v>
                </c:pt>
                <c:pt idx="2385">
                  <c:v>5.5645431684828166</c:v>
                </c:pt>
                <c:pt idx="2386">
                  <c:v>5.5622119815668203</c:v>
                </c:pt>
                <c:pt idx="2387">
                  <c:v>5.5598827470686771</c:v>
                </c:pt>
                <c:pt idx="2388">
                  <c:v>5.5575554625366266</c:v>
                </c:pt>
                <c:pt idx="2389">
                  <c:v>5.5552301255230123</c:v>
                </c:pt>
                <c:pt idx="2390">
                  <c:v>5.5529067335842743</c:v>
                </c:pt>
                <c:pt idx="2391">
                  <c:v>5.5505852842809364</c:v>
                </c:pt>
                <c:pt idx="2392">
                  <c:v>5.548265775177601</c:v>
                </c:pt>
                <c:pt idx="2393">
                  <c:v>5.5459482038429408</c:v>
                </c:pt>
                <c:pt idx="2394">
                  <c:v>5.5436325678496869</c:v>
                </c:pt>
                <c:pt idx="2395">
                  <c:v>5.5413188647746248</c:v>
                </c:pt>
                <c:pt idx="2396">
                  <c:v>5.5390070921985819</c:v>
                </c:pt>
                <c:pt idx="2397">
                  <c:v>5.5366972477064218</c:v>
                </c:pt>
                <c:pt idx="2398">
                  <c:v>5.5343893288870358</c:v>
                </c:pt>
                <c:pt idx="2399">
                  <c:v>5.5320833333333335</c:v>
                </c:pt>
                <c:pt idx="2400">
                  <c:v>5.5297792586422325</c:v>
                </c:pt>
                <c:pt idx="2401">
                  <c:v>5.5274771024146547</c:v>
                </c:pt>
                <c:pt idx="2402">
                  <c:v>5.5251768622555142</c:v>
                </c:pt>
                <c:pt idx="2403">
                  <c:v>5.5228785357737102</c:v>
                </c:pt>
                <c:pt idx="2404">
                  <c:v>5.5205821205821204</c:v>
                </c:pt>
                <c:pt idx="2405">
                  <c:v>5.5182876142975896</c:v>
                </c:pt>
                <c:pt idx="2406">
                  <c:v>5.5159950145409224</c:v>
                </c:pt>
                <c:pt idx="2407">
                  <c:v>5.5137043189368775</c:v>
                </c:pt>
                <c:pt idx="2408">
                  <c:v>5.5114155251141552</c:v>
                </c:pt>
                <c:pt idx="2409">
                  <c:v>5.5091286307053942</c:v>
                </c:pt>
                <c:pt idx="2410">
                  <c:v>5.5068436333471587</c:v>
                </c:pt>
                <c:pt idx="2411">
                  <c:v>5.5045605306799334</c:v>
                </c:pt>
                <c:pt idx="2412">
                  <c:v>5.502279320348114</c:v>
                </c:pt>
                <c:pt idx="2413">
                  <c:v>5.5</c:v>
                </c:pt>
                <c:pt idx="2414">
                  <c:v>5.4977225672877843</c:v>
                </c:pt>
                <c:pt idx="2415">
                  <c:v>5.4954470198675498</c:v>
                </c:pt>
                <c:pt idx="2416">
                  <c:v>5.4931733553992554</c:v>
                </c:pt>
                <c:pt idx="2417">
                  <c:v>5.4909015715467326</c:v>
                </c:pt>
                <c:pt idx="2418">
                  <c:v>5.4886316659776764</c:v>
                </c:pt>
                <c:pt idx="2419">
                  <c:v>5.4863636363636363</c:v>
                </c:pt>
                <c:pt idx="2420">
                  <c:v>5.484097480380008</c:v>
                </c:pt>
                <c:pt idx="2421">
                  <c:v>5.4818331957060282</c:v>
                </c:pt>
                <c:pt idx="2422">
                  <c:v>5.4795707800247628</c:v>
                </c:pt>
                <c:pt idx="2423">
                  <c:v>5.4773102310231021</c:v>
                </c:pt>
                <c:pt idx="2424">
                  <c:v>5.4750515463917528</c:v>
                </c:pt>
                <c:pt idx="2425">
                  <c:v>5.4727947238252268</c:v>
                </c:pt>
                <c:pt idx="2426">
                  <c:v>5.470539761021838</c:v>
                </c:pt>
                <c:pt idx="2427">
                  <c:v>5.4682866556836904</c:v>
                </c:pt>
                <c:pt idx="2428">
                  <c:v>5.4660354055166733</c:v>
                </c:pt>
                <c:pt idx="2429">
                  <c:v>5.4637860082304526</c:v>
                </c:pt>
                <c:pt idx="2430">
                  <c:v>5.4615384615384617</c:v>
                </c:pt>
                <c:pt idx="2431">
                  <c:v>5.4592927631578947</c:v>
                </c:pt>
                <c:pt idx="2432">
                  <c:v>5.4570489108097</c:v>
                </c:pt>
                <c:pt idx="2433">
                  <c:v>5.4548069022185706</c:v>
                </c:pt>
                <c:pt idx="2434">
                  <c:v>5.4525667351129368</c:v>
                </c:pt>
                <c:pt idx="2435">
                  <c:v>5.4503284072249594</c:v>
                </c:pt>
                <c:pt idx="2436">
                  <c:v>5.4480919162905215</c:v>
                </c:pt>
                <c:pt idx="2437">
                  <c:v>5.4458572600492205</c:v>
                </c:pt>
                <c:pt idx="2438">
                  <c:v>5.4436244362443622</c:v>
                </c:pt>
                <c:pt idx="2439">
                  <c:v>5.4413934426229504</c:v>
                </c:pt>
                <c:pt idx="2440">
                  <c:v>5.4391642769356823</c:v>
                </c:pt>
                <c:pt idx="2441">
                  <c:v>5.4369369369369371</c:v>
                </c:pt>
                <c:pt idx="2442">
                  <c:v>5.4347114203847724</c:v>
                </c:pt>
                <c:pt idx="2443">
                  <c:v>5.4324877250409163</c:v>
                </c:pt>
                <c:pt idx="2444">
                  <c:v>5.4302658486707562</c:v>
                </c:pt>
                <c:pt idx="2445">
                  <c:v>5.4280457890433365</c:v>
                </c:pt>
                <c:pt idx="2446">
                  <c:v>5.4258275439313444</c:v>
                </c:pt>
                <c:pt idx="2447">
                  <c:v>5.4236111111111107</c:v>
                </c:pt>
                <c:pt idx="2448">
                  <c:v>5.4213964883625971</c:v>
                </c:pt>
                <c:pt idx="2449">
                  <c:v>5.4191836734693881</c:v>
                </c:pt>
                <c:pt idx="2450">
                  <c:v>5.4169726642186866</c:v>
                </c:pt>
                <c:pt idx="2451">
                  <c:v>5.4147634584013051</c:v>
                </c:pt>
                <c:pt idx="2452">
                  <c:v>5.4125560538116595</c:v>
                </c:pt>
                <c:pt idx="2453">
                  <c:v>5.4103504482477591</c:v>
                </c:pt>
                <c:pt idx="2454">
                  <c:v>5.4081466395112017</c:v>
                </c:pt>
                <c:pt idx="2455">
                  <c:v>5.4059446254071659</c:v>
                </c:pt>
                <c:pt idx="2456">
                  <c:v>5.4037444037444038</c:v>
                </c:pt>
                <c:pt idx="2457">
                  <c:v>5.4015459723352315</c:v>
                </c:pt>
                <c:pt idx="2458">
                  <c:v>5.3993493289955268</c:v>
                </c:pt>
                <c:pt idx="2459">
                  <c:v>5.3971544715447157</c:v>
                </c:pt>
                <c:pt idx="2460">
                  <c:v>5.39496139780577</c:v>
                </c:pt>
                <c:pt idx="2461">
                  <c:v>5.3927701056051989</c:v>
                </c:pt>
                <c:pt idx="2462">
                  <c:v>5.3905805927730412</c:v>
                </c:pt>
                <c:pt idx="2463">
                  <c:v>5.3883928571428568</c:v>
                </c:pt>
                <c:pt idx="2464">
                  <c:v>5.386206896551724</c:v>
                </c:pt>
                <c:pt idx="2465">
                  <c:v>5.3840227088402273</c:v>
                </c:pt>
                <c:pt idx="2466">
                  <c:v>5.3818402918524519</c:v>
                </c:pt>
                <c:pt idx="2467">
                  <c:v>5.3796596434359802</c:v>
                </c:pt>
                <c:pt idx="2468">
                  <c:v>5.3774807614418796</c:v>
                </c:pt>
                <c:pt idx="2469">
                  <c:v>5.3753036437246964</c:v>
                </c:pt>
                <c:pt idx="2470">
                  <c:v>5.3731282881424525</c:v>
                </c:pt>
                <c:pt idx="2471">
                  <c:v>5.3709546925566345</c:v>
                </c:pt>
                <c:pt idx="2472">
                  <c:v>5.3687828548321876</c:v>
                </c:pt>
                <c:pt idx="2473">
                  <c:v>5.3666127728375104</c:v>
                </c:pt>
                <c:pt idx="2474">
                  <c:v>5.3644444444444446</c:v>
                </c:pt>
                <c:pt idx="2475">
                  <c:v>5.3622778675282712</c:v>
                </c:pt>
                <c:pt idx="2476">
                  <c:v>5.3601130399677031</c:v>
                </c:pt>
                <c:pt idx="2477">
                  <c:v>5.3579499596448752</c:v>
                </c:pt>
                <c:pt idx="2478">
                  <c:v>5.3557886244453412</c:v>
                </c:pt>
                <c:pt idx="2479">
                  <c:v>5.3536290322580644</c:v>
                </c:pt>
                <c:pt idx="2480">
                  <c:v>5.3514711809754134</c:v>
                </c:pt>
                <c:pt idx="2481">
                  <c:v>5.3493150684931505</c:v>
                </c:pt>
                <c:pt idx="2482">
                  <c:v>5.3471606927104309</c:v>
                </c:pt>
                <c:pt idx="2483">
                  <c:v>5.3450080515297911</c:v>
                </c:pt>
                <c:pt idx="2484">
                  <c:v>5.3428571428571425</c:v>
                </c:pt>
                <c:pt idx="2485">
                  <c:v>5.3407079646017701</c:v>
                </c:pt>
                <c:pt idx="2486">
                  <c:v>5.3385605146763169</c:v>
                </c:pt>
                <c:pt idx="2487">
                  <c:v>5.336414790996785</c:v>
                </c:pt>
                <c:pt idx="2488">
                  <c:v>5.3342707914825231</c:v>
                </c:pt>
                <c:pt idx="2489">
                  <c:v>5.3321285140562251</c:v>
                </c:pt>
                <c:pt idx="2490">
                  <c:v>5.3299879566439179</c:v>
                </c:pt>
                <c:pt idx="2491">
                  <c:v>5.32784911717496</c:v>
                </c:pt>
                <c:pt idx="2492">
                  <c:v>5.3257119935820301</c:v>
                </c:pt>
                <c:pt idx="2493">
                  <c:v>5.3235765838011231</c:v>
                </c:pt>
                <c:pt idx="2494">
                  <c:v>5.3214428857715435</c:v>
                </c:pt>
                <c:pt idx="2495">
                  <c:v>5.3193108974358978</c:v>
                </c:pt>
                <c:pt idx="2496">
                  <c:v>5.3171806167400879</c:v>
                </c:pt>
                <c:pt idx="2497">
                  <c:v>5.3150520416333062</c:v>
                </c:pt>
                <c:pt idx="2498">
                  <c:v>5.3129251700680271</c:v>
                </c:pt>
                <c:pt idx="2499">
                  <c:v>5.3108000000000004</c:v>
                </c:pt>
                <c:pt idx="2500">
                  <c:v>5.3086765293882445</c:v>
                </c:pt>
                <c:pt idx="2501">
                  <c:v>5.3065547561950437</c:v>
                </c:pt>
                <c:pt idx="2502">
                  <c:v>5.3044346783859373</c:v>
                </c:pt>
                <c:pt idx="2503">
                  <c:v>5.3023162939297128</c:v>
                </c:pt>
                <c:pt idx="2504">
                  <c:v>5.3001996007984031</c:v>
                </c:pt>
                <c:pt idx="2505">
                  <c:v>5.2980845969672785</c:v>
                </c:pt>
                <c:pt idx="2506">
                  <c:v>5.2959712804148387</c:v>
                </c:pt>
                <c:pt idx="2507">
                  <c:v>5.2938596491228074</c:v>
                </c:pt>
                <c:pt idx="2508">
                  <c:v>5.2917497010761263</c:v>
                </c:pt>
                <c:pt idx="2509">
                  <c:v>5.2896414342629479</c:v>
                </c:pt>
                <c:pt idx="2510">
                  <c:v>5.2875348466746317</c:v>
                </c:pt>
                <c:pt idx="2511">
                  <c:v>5.2854299363057322</c:v>
                </c:pt>
                <c:pt idx="2512">
                  <c:v>5.2833267011539995</c:v>
                </c:pt>
                <c:pt idx="2513">
                  <c:v>5.281225139220366</c:v>
                </c:pt>
                <c:pt idx="2514">
                  <c:v>5.2791252485089464</c:v>
                </c:pt>
                <c:pt idx="2515">
                  <c:v>5.2770270270270272</c:v>
                </c:pt>
                <c:pt idx="2516">
                  <c:v>5.2749304727850612</c:v>
                </c:pt>
                <c:pt idx="2517">
                  <c:v>5.2728355837966641</c:v>
                </c:pt>
                <c:pt idx="2518">
                  <c:v>5.2707423580786026</c:v>
                </c:pt>
                <c:pt idx="2519">
                  <c:v>5.268650793650794</c:v>
                </c:pt>
                <c:pt idx="2520">
                  <c:v>5.2665608885362953</c:v>
                </c:pt>
                <c:pt idx="2521">
                  <c:v>5.2644726407613005</c:v>
                </c:pt>
                <c:pt idx="2522">
                  <c:v>5.2623860483551326</c:v>
                </c:pt>
                <c:pt idx="2523">
                  <c:v>5.2603011093502374</c:v>
                </c:pt>
                <c:pt idx="2524">
                  <c:v>5.2582178217821784</c:v>
                </c:pt>
                <c:pt idx="2525">
                  <c:v>5.2561361836896277</c:v>
                </c:pt>
                <c:pt idx="2526">
                  <c:v>5.2540561931143648</c:v>
                </c:pt>
                <c:pt idx="2527">
                  <c:v>5.2519778481012658</c:v>
                </c:pt>
                <c:pt idx="2528">
                  <c:v>5.2499011466983001</c:v>
                </c:pt>
                <c:pt idx="2529">
                  <c:v>5.2478260869565219</c:v>
                </c:pt>
                <c:pt idx="2530">
                  <c:v>5.2457526669300671</c:v>
                </c:pt>
                <c:pt idx="2531">
                  <c:v>5.2436808846761451</c:v>
                </c:pt>
                <c:pt idx="2532">
                  <c:v>5.2416107382550337</c:v>
                </c:pt>
                <c:pt idx="2533">
                  <c:v>5.2395422257300712</c:v>
                </c:pt>
                <c:pt idx="2534">
                  <c:v>5.2374753451676526</c:v>
                </c:pt>
                <c:pt idx="2535">
                  <c:v>5.2354100946372242</c:v>
                </c:pt>
                <c:pt idx="2536">
                  <c:v>5.2333464722112728</c:v>
                </c:pt>
                <c:pt idx="2537">
                  <c:v>5.2312844759653272</c:v>
                </c:pt>
                <c:pt idx="2538">
                  <c:v>5.2292241039779439</c:v>
                </c:pt>
                <c:pt idx="2539">
                  <c:v>5.2271653543307091</c:v>
                </c:pt>
                <c:pt idx="2540">
                  <c:v>5.225108225108225</c:v>
                </c:pt>
                <c:pt idx="2541">
                  <c:v>5.2230527143981114</c:v>
                </c:pt>
                <c:pt idx="2542">
                  <c:v>5.2209988202909949</c:v>
                </c:pt>
                <c:pt idx="2543">
                  <c:v>5.2189465408805029</c:v>
                </c:pt>
                <c:pt idx="2544">
                  <c:v>5.216895874263261</c:v>
                </c:pt>
                <c:pt idx="2545">
                  <c:v>5.2148468185388843</c:v>
                </c:pt>
                <c:pt idx="2546">
                  <c:v>5.2127993718099725</c:v>
                </c:pt>
                <c:pt idx="2547">
                  <c:v>5.2107535321821032</c:v>
                </c:pt>
                <c:pt idx="2548">
                  <c:v>5.2087092977638285</c:v>
                </c:pt>
                <c:pt idx="2549">
                  <c:v>5.206666666666667</c:v>
                </c:pt>
                <c:pt idx="2550">
                  <c:v>5.2046256370050958</c:v>
                </c:pt>
                <c:pt idx="2551">
                  <c:v>5.2025862068965516</c:v>
                </c:pt>
                <c:pt idx="2552">
                  <c:v>5.2005483744614178</c:v>
                </c:pt>
                <c:pt idx="2553">
                  <c:v>5.1985121378230223</c:v>
                </c:pt>
                <c:pt idx="2554">
                  <c:v>5.196477495107632</c:v>
                </c:pt>
                <c:pt idx="2555">
                  <c:v>5.1944444444444446</c:v>
                </c:pt>
                <c:pt idx="2556">
                  <c:v>5.1924129839655846</c:v>
                </c:pt>
                <c:pt idx="2557">
                  <c:v>5.1903831118060983</c:v>
                </c:pt>
                <c:pt idx="2558">
                  <c:v>5.1883548261039465</c:v>
                </c:pt>
                <c:pt idx="2559">
                  <c:v>5.1863281250000002</c:v>
                </c:pt>
                <c:pt idx="2560">
                  <c:v>5.1843030066380322</c:v>
                </c:pt>
                <c:pt idx="2561">
                  <c:v>5.1822794691647154</c:v>
                </c:pt>
                <c:pt idx="2562">
                  <c:v>5.1802575107296134</c:v>
                </c:pt>
                <c:pt idx="2563">
                  <c:v>5.1782371294851792</c:v>
                </c:pt>
                <c:pt idx="2564">
                  <c:v>5.1762183235867445</c:v>
                </c:pt>
                <c:pt idx="2565">
                  <c:v>5.1742010911925176</c:v>
                </c:pt>
                <c:pt idx="2566">
                  <c:v>5.1721854304635766</c:v>
                </c:pt>
                <c:pt idx="2567">
                  <c:v>5.1701713395638631</c:v>
                </c:pt>
                <c:pt idx="2568">
                  <c:v>5.1681588166601786</c:v>
                </c:pt>
                <c:pt idx="2569">
                  <c:v>5.1661478599221793</c:v>
                </c:pt>
                <c:pt idx="2570">
                  <c:v>5.1641384675223652</c:v>
                </c:pt>
                <c:pt idx="2571">
                  <c:v>5.1621306376360812</c:v>
                </c:pt>
                <c:pt idx="2572">
                  <c:v>5.1601243684415081</c:v>
                </c:pt>
                <c:pt idx="2573">
                  <c:v>5.1581196581196584</c:v>
                </c:pt>
                <c:pt idx="2574">
                  <c:v>5.1561165048543689</c:v>
                </c:pt>
                <c:pt idx="2575">
                  <c:v>5.154114906832298</c:v>
                </c:pt>
                <c:pt idx="2576">
                  <c:v>5.152114862242918</c:v>
                </c:pt>
                <c:pt idx="2577">
                  <c:v>5.1501163692785106</c:v>
                </c:pt>
                <c:pt idx="2578">
                  <c:v>5.1481194261341603</c:v>
                </c:pt>
                <c:pt idx="2579">
                  <c:v>5.1461240310077523</c:v>
                </c:pt>
                <c:pt idx="2580">
                  <c:v>5.1441301820999614</c:v>
                </c:pt>
                <c:pt idx="2581">
                  <c:v>5.1421378776142523</c:v>
                </c:pt>
                <c:pt idx="2582">
                  <c:v>5.1401471157568714</c:v>
                </c:pt>
                <c:pt idx="2583">
                  <c:v>5.1381578947368425</c:v>
                </c:pt>
                <c:pt idx="2584">
                  <c:v>5.1361702127659576</c:v>
                </c:pt>
                <c:pt idx="2585">
                  <c:v>5.1341840680587785</c:v>
                </c:pt>
                <c:pt idx="2586">
                  <c:v>5.1321994588326243</c:v>
                </c:pt>
                <c:pt idx="2587">
                  <c:v>5.1302163833075731</c:v>
                </c:pt>
                <c:pt idx="2588">
                  <c:v>5.1282348397064501</c:v>
                </c:pt>
                <c:pt idx="2589">
                  <c:v>5.1262548262548266</c:v>
                </c:pt>
                <c:pt idx="2590">
                  <c:v>5.1242763411810115</c:v>
                </c:pt>
                <c:pt idx="2591">
                  <c:v>5.122299382716049</c:v>
                </c:pt>
                <c:pt idx="2592">
                  <c:v>5.1203239490937138</c:v>
                </c:pt>
                <c:pt idx="2593">
                  <c:v>5.118350038550501</c:v>
                </c:pt>
                <c:pt idx="2594">
                  <c:v>5.1163776493256261</c:v>
                </c:pt>
                <c:pt idx="2595">
                  <c:v>5.1144067796610173</c:v>
                </c:pt>
                <c:pt idx="2596">
                  <c:v>5.1124374278013089</c:v>
                </c:pt>
                <c:pt idx="2597">
                  <c:v>5.1104695919938417</c:v>
                </c:pt>
                <c:pt idx="2598">
                  <c:v>5.1085032704886491</c:v>
                </c:pt>
                <c:pt idx="2599">
                  <c:v>5.1065384615384612</c:v>
                </c:pt>
                <c:pt idx="2600">
                  <c:v>5.1045751633986924</c:v>
                </c:pt>
                <c:pt idx="2601">
                  <c:v>5.10261337432744</c:v>
                </c:pt>
                <c:pt idx="2602">
                  <c:v>5.1006530925854783</c:v>
                </c:pt>
                <c:pt idx="2603">
                  <c:v>5.0986943164362515</c:v>
                </c:pt>
                <c:pt idx="2604">
                  <c:v>5.0967370441458737</c:v>
                </c:pt>
                <c:pt idx="2605">
                  <c:v>5.0947812739831155</c:v>
                </c:pt>
                <c:pt idx="2606">
                  <c:v>5.0928270042194095</c:v>
                </c:pt>
                <c:pt idx="2607">
                  <c:v>5.0908742331288339</c:v>
                </c:pt>
                <c:pt idx="2608">
                  <c:v>5.0889229589881184</c:v>
                </c:pt>
                <c:pt idx="2609">
                  <c:v>5.0869731800766287</c:v>
                </c:pt>
                <c:pt idx="2610">
                  <c:v>5.0850248946763692</c:v>
                </c:pt>
                <c:pt idx="2611">
                  <c:v>5.0830781010719752</c:v>
                </c:pt>
                <c:pt idx="2612">
                  <c:v>5.0811327975507083</c:v>
                </c:pt>
                <c:pt idx="2613">
                  <c:v>5.0791889824024485</c:v>
                </c:pt>
                <c:pt idx="2614">
                  <c:v>5.0772466539196941</c:v>
                </c:pt>
                <c:pt idx="2615">
                  <c:v>5.0753058103975537</c:v>
                </c:pt>
                <c:pt idx="2616">
                  <c:v>5.073366450133741</c:v>
                </c:pt>
                <c:pt idx="2617">
                  <c:v>5.0714285714285712</c:v>
                </c:pt>
                <c:pt idx="2618">
                  <c:v>5.0694921725849564</c:v>
                </c:pt>
                <c:pt idx="2619">
                  <c:v>5.0675572519083971</c:v>
                </c:pt>
                <c:pt idx="2620">
                  <c:v>5.0656238077069817</c:v>
                </c:pt>
                <c:pt idx="2621">
                  <c:v>5.0636918382913807</c:v>
                </c:pt>
                <c:pt idx="2622">
                  <c:v>5.0617613419748384</c:v>
                </c:pt>
                <c:pt idx="2623">
                  <c:v>5.0598323170731705</c:v>
                </c:pt>
                <c:pt idx="2624">
                  <c:v>5.0579047619047621</c:v>
                </c:pt>
                <c:pt idx="2625">
                  <c:v>5.0559786747905564</c:v>
                </c:pt>
                <c:pt idx="2626">
                  <c:v>5.0540540540540544</c:v>
                </c:pt>
                <c:pt idx="2627">
                  <c:v>5.0521308980213089</c:v>
                </c:pt>
                <c:pt idx="2628">
                  <c:v>5.0502092050209209</c:v>
                </c:pt>
                <c:pt idx="2629">
                  <c:v>5.0482889733840306</c:v>
                </c:pt>
                <c:pt idx="2630">
                  <c:v>5.0463702014443177</c:v>
                </c:pt>
                <c:pt idx="2631">
                  <c:v>5.0444528875379939</c:v>
                </c:pt>
                <c:pt idx="2632">
                  <c:v>5.0425370300037979</c:v>
                </c:pt>
                <c:pt idx="2633">
                  <c:v>5.0406226271829917</c:v>
                </c:pt>
                <c:pt idx="2634">
                  <c:v>5.0387096774193552</c:v>
                </c:pt>
                <c:pt idx="2635">
                  <c:v>5.0367981790591809</c:v>
                </c:pt>
                <c:pt idx="2636">
                  <c:v>5.0348881304512707</c:v>
                </c:pt>
                <c:pt idx="2637">
                  <c:v>5.0329795299469291</c:v>
                </c:pt>
                <c:pt idx="2638">
                  <c:v>5.0310723758999618</c:v>
                </c:pt>
                <c:pt idx="2639">
                  <c:v>5.0291666666666668</c:v>
                </c:pt>
                <c:pt idx="2640">
                  <c:v>5.0272624006058315</c:v>
                </c:pt>
                <c:pt idx="2641">
                  <c:v>5.0253595760787286</c:v>
                </c:pt>
                <c:pt idx="2642">
                  <c:v>5.0234581914491105</c:v>
                </c:pt>
                <c:pt idx="2643">
                  <c:v>5.0215582450832077</c:v>
                </c:pt>
                <c:pt idx="2644">
                  <c:v>5.0196597353497161</c:v>
                </c:pt>
                <c:pt idx="2645">
                  <c:v>5.0177626606198036</c:v>
                </c:pt>
                <c:pt idx="2646">
                  <c:v>5.0158670192670947</c:v>
                </c:pt>
                <c:pt idx="2647">
                  <c:v>5.0139728096676741</c:v>
                </c:pt>
                <c:pt idx="2648">
                  <c:v>5.0120800302000754</c:v>
                </c:pt>
                <c:pt idx="2649">
                  <c:v>5.0101886792452834</c:v>
                </c:pt>
                <c:pt idx="2650">
                  <c:v>5.008298755186722</c:v>
                </c:pt>
                <c:pt idx="2651">
                  <c:v>5.0064102564102564</c:v>
                </c:pt>
                <c:pt idx="2652">
                  <c:v>5.0045231813041839</c:v>
                </c:pt>
                <c:pt idx="2653">
                  <c:v>5.002637528259231</c:v>
                </c:pt>
                <c:pt idx="2654">
                  <c:v>5.0007532956685496</c:v>
                </c:pt>
                <c:pt idx="2655">
                  <c:v>4.9988704819277112</c:v>
                </c:pt>
                <c:pt idx="2656">
                  <c:v>4.9969890854347012</c:v>
                </c:pt>
                <c:pt idx="2657">
                  <c:v>4.9951091045899174</c:v>
                </c:pt>
                <c:pt idx="2658">
                  <c:v>4.9932305377961637</c:v>
                </c:pt>
                <c:pt idx="2659">
                  <c:v>4.9913533834586463</c:v>
                </c:pt>
                <c:pt idx="2660">
                  <c:v>4.9894776399849681</c:v>
                </c:pt>
                <c:pt idx="2661">
                  <c:v>4.9876033057851243</c:v>
                </c:pt>
                <c:pt idx="2662">
                  <c:v>4.985730379271498</c:v>
                </c:pt>
                <c:pt idx="2663">
                  <c:v>4.9838588588588593</c:v>
                </c:pt>
                <c:pt idx="2664">
                  <c:v>4.9819887429643526</c:v>
                </c:pt>
                <c:pt idx="2665">
                  <c:v>4.9801200300075017</c:v>
                </c:pt>
                <c:pt idx="2666">
                  <c:v>4.9782527184101983</c:v>
                </c:pt>
                <c:pt idx="2667">
                  <c:v>4.9763868065967021</c:v>
                </c:pt>
                <c:pt idx="2668">
                  <c:v>4.9745222929936306</c:v>
                </c:pt>
                <c:pt idx="2669">
                  <c:v>4.9726591760299623</c:v>
                </c:pt>
                <c:pt idx="2670">
                  <c:v>4.9707974541370277</c:v>
                </c:pt>
                <c:pt idx="2671">
                  <c:v>4.9689371257485027</c:v>
                </c:pt>
                <c:pt idx="2672">
                  <c:v>4.9670781893004117</c:v>
                </c:pt>
                <c:pt idx="2673">
                  <c:v>4.9652206432311141</c:v>
                </c:pt>
                <c:pt idx="2674">
                  <c:v>4.963364485981308</c:v>
                </c:pt>
                <c:pt idx="2675">
                  <c:v>4.9615097159940209</c:v>
                </c:pt>
                <c:pt idx="2676">
                  <c:v>4.9596563317146058</c:v>
                </c:pt>
                <c:pt idx="2677">
                  <c:v>4.9578043315907392</c:v>
                </c:pt>
                <c:pt idx="2678">
                  <c:v>4.9559537140724155</c:v>
                </c:pt>
                <c:pt idx="2679">
                  <c:v>4.9541044776119403</c:v>
                </c:pt>
                <c:pt idx="2680">
                  <c:v>4.9522566206639311</c:v>
                </c:pt>
                <c:pt idx="2681">
                  <c:v>4.9504101416853095</c:v>
                </c:pt>
                <c:pt idx="2682">
                  <c:v>4.9485650391352962</c:v>
                </c:pt>
                <c:pt idx="2683">
                  <c:v>4.9467213114754101</c:v>
                </c:pt>
                <c:pt idx="2684">
                  <c:v>4.9448789571694602</c:v>
                </c:pt>
                <c:pt idx="2685">
                  <c:v>4.943037974683544</c:v>
                </c:pt>
                <c:pt idx="2686">
                  <c:v>4.9411983624860438</c:v>
                </c:pt>
                <c:pt idx="2687">
                  <c:v>4.9393601190476186</c:v>
                </c:pt>
                <c:pt idx="2688">
                  <c:v>4.9375232428412046</c:v>
                </c:pt>
                <c:pt idx="2689">
                  <c:v>4.9356877323420072</c:v>
                </c:pt>
                <c:pt idx="2690">
                  <c:v>4.9338535860274995</c:v>
                </c:pt>
                <c:pt idx="2691">
                  <c:v>4.9320208023774148</c:v>
                </c:pt>
                <c:pt idx="2692">
                  <c:v>4.9301893798737471</c:v>
                </c:pt>
                <c:pt idx="2693">
                  <c:v>4.9283593170007425</c:v>
                </c:pt>
                <c:pt idx="2694">
                  <c:v>4.926530612244898</c:v>
                </c:pt>
                <c:pt idx="2695">
                  <c:v>4.9247032640949557</c:v>
                </c:pt>
                <c:pt idx="2696">
                  <c:v>4.922877271041898</c:v>
                </c:pt>
                <c:pt idx="2697">
                  <c:v>4.9210526315789478</c:v>
                </c:pt>
                <c:pt idx="2698">
                  <c:v>4.9192293442015558</c:v>
                </c:pt>
                <c:pt idx="2699">
                  <c:v>4.9174074074074072</c:v>
                </c:pt>
                <c:pt idx="2700">
                  <c:v>4.9155868196964088</c:v>
                </c:pt>
                <c:pt idx="2701">
                  <c:v>4.9137675795706883</c:v>
                </c:pt>
                <c:pt idx="2702">
                  <c:v>4.9119496855345908</c:v>
                </c:pt>
                <c:pt idx="2703">
                  <c:v>4.9101331360946743</c:v>
                </c:pt>
                <c:pt idx="2704">
                  <c:v>4.9083179297597042</c:v>
                </c:pt>
                <c:pt idx="2705">
                  <c:v>4.9065040650406502</c:v>
                </c:pt>
                <c:pt idx="2706">
                  <c:v>4.904691540450683</c:v>
                </c:pt>
                <c:pt idx="2707">
                  <c:v>4.9028803545051698</c:v>
                </c:pt>
                <c:pt idx="2708">
                  <c:v>4.9010705057216688</c:v>
                </c:pt>
                <c:pt idx="2709">
                  <c:v>4.8992619926199259</c:v>
                </c:pt>
                <c:pt idx="2710">
                  <c:v>4.8974548137218736</c:v>
                </c:pt>
                <c:pt idx="2711">
                  <c:v>4.8956489675516224</c:v>
                </c:pt>
                <c:pt idx="2712">
                  <c:v>4.8938444526354585</c:v>
                </c:pt>
                <c:pt idx="2713">
                  <c:v>4.8920412675018419</c:v>
                </c:pt>
                <c:pt idx="2714">
                  <c:v>4.8902394106813993</c:v>
                </c:pt>
                <c:pt idx="2715">
                  <c:v>4.8884388807069223</c:v>
                </c:pt>
                <c:pt idx="2716">
                  <c:v>4.8866396761133606</c:v>
                </c:pt>
                <c:pt idx="2717">
                  <c:v>4.884841795437822</c:v>
                </c:pt>
                <c:pt idx="2718">
                  <c:v>4.8830452372195658</c:v>
                </c:pt>
                <c:pt idx="2719">
                  <c:v>4.8812499999999996</c:v>
                </c:pt>
                <c:pt idx="2720">
                  <c:v>4.8794560823226751</c:v>
                </c:pt>
                <c:pt idx="2721">
                  <c:v>4.8776634827332845</c:v>
                </c:pt>
                <c:pt idx="2722">
                  <c:v>4.8758721997796544</c:v>
                </c:pt>
                <c:pt idx="2723">
                  <c:v>4.8740822320117472</c:v>
                </c:pt>
                <c:pt idx="2724">
                  <c:v>4.872293577981651</c:v>
                </c:pt>
                <c:pt idx="2725">
                  <c:v>4.87050623624358</c:v>
                </c:pt>
                <c:pt idx="2726">
                  <c:v>4.8687202053538687</c:v>
                </c:pt>
                <c:pt idx="2727">
                  <c:v>4.866935483870968</c:v>
                </c:pt>
                <c:pt idx="2728">
                  <c:v>4.8651520703554416</c:v>
                </c:pt>
                <c:pt idx="2729">
                  <c:v>4.863369963369963</c:v>
                </c:pt>
                <c:pt idx="2730">
                  <c:v>4.8615891614793112</c:v>
                </c:pt>
                <c:pt idx="2731">
                  <c:v>4.859809663250366</c:v>
                </c:pt>
                <c:pt idx="2732">
                  <c:v>4.8580314672521041</c:v>
                </c:pt>
                <c:pt idx="2733">
                  <c:v>4.8562545720555965</c:v>
                </c:pt>
                <c:pt idx="2734">
                  <c:v>4.8544789762340033</c:v>
                </c:pt>
                <c:pt idx="2735">
                  <c:v>4.8527046783625734</c:v>
                </c:pt>
                <c:pt idx="2736">
                  <c:v>4.8509316770186333</c:v>
                </c:pt>
                <c:pt idx="2737">
                  <c:v>4.8491599707815922</c:v>
                </c:pt>
                <c:pt idx="2738">
                  <c:v>4.8473895582329316</c:v>
                </c:pt>
                <c:pt idx="2739">
                  <c:v>4.845620437956204</c:v>
                </c:pt>
                <c:pt idx="2740">
                  <c:v>4.8438526085370306</c:v>
                </c:pt>
                <c:pt idx="2741">
                  <c:v>4.8420860685630922</c:v>
                </c:pt>
                <c:pt idx="2742">
                  <c:v>4.8403208166241338</c:v>
                </c:pt>
                <c:pt idx="2743">
                  <c:v>4.838556851311953</c:v>
                </c:pt>
                <c:pt idx="2744">
                  <c:v>4.8367941712204008</c:v>
                </c:pt>
                <c:pt idx="2745">
                  <c:v>4.8350327749453754</c:v>
                </c:pt>
                <c:pt idx="2746">
                  <c:v>4.8332726610848198</c:v>
                </c:pt>
                <c:pt idx="2747">
                  <c:v>4.8315138282387187</c:v>
                </c:pt>
                <c:pt idx="2748">
                  <c:v>4.8297562750090943</c:v>
                </c:pt>
                <c:pt idx="2749">
                  <c:v>4.8280000000000003</c:v>
                </c:pt>
                <c:pt idx="2750">
                  <c:v>4.8262450018175205</c:v>
                </c:pt>
                <c:pt idx="2751">
                  <c:v>4.8244912790697674</c:v>
                </c:pt>
                <c:pt idx="2752">
                  <c:v>4.8227388303668723</c:v>
                </c:pt>
                <c:pt idx="2753">
                  <c:v>4.8209876543209873</c:v>
                </c:pt>
                <c:pt idx="2754">
                  <c:v>4.8192377495462795</c:v>
                </c:pt>
                <c:pt idx="2755">
                  <c:v>4.817489114658926</c:v>
                </c:pt>
                <c:pt idx="2756">
                  <c:v>4.8157417482771132</c:v>
                </c:pt>
                <c:pt idx="2757">
                  <c:v>4.8139956490210301</c:v>
                </c:pt>
                <c:pt idx="2758">
                  <c:v>4.8122508155128667</c:v>
                </c:pt>
                <c:pt idx="2759">
                  <c:v>4.8105072463768117</c:v>
                </c:pt>
                <c:pt idx="2760">
                  <c:v>4.808764940239044</c:v>
                </c:pt>
                <c:pt idx="2761">
                  <c:v>4.8070238957277338</c:v>
                </c:pt>
                <c:pt idx="2762">
                  <c:v>4.8052841114730365</c:v>
                </c:pt>
                <c:pt idx="2763">
                  <c:v>4.8035455861070915</c:v>
                </c:pt>
                <c:pt idx="2764">
                  <c:v>4.8018083182640146</c:v>
                </c:pt>
                <c:pt idx="2765">
                  <c:v>4.8000723065798985</c:v>
                </c:pt>
                <c:pt idx="2766">
                  <c:v>4.7983375496928078</c:v>
                </c:pt>
                <c:pt idx="2767">
                  <c:v>4.7966040462427744</c:v>
                </c:pt>
                <c:pt idx="2768">
                  <c:v>4.7948717948717947</c:v>
                </c:pt>
                <c:pt idx="2769">
                  <c:v>4.7931407942238264</c:v>
                </c:pt>
                <c:pt idx="2770">
                  <c:v>4.7914110429447856</c:v>
                </c:pt>
                <c:pt idx="2771">
                  <c:v>4.7896825396825395</c:v>
                </c:pt>
                <c:pt idx="2772">
                  <c:v>4.7879552830869097</c:v>
                </c:pt>
                <c:pt idx="2773">
                  <c:v>4.7862292718096615</c:v>
                </c:pt>
                <c:pt idx="2774">
                  <c:v>4.7845045045045049</c:v>
                </c:pt>
                <c:pt idx="2775">
                  <c:v>4.7827809798270895</c:v>
                </c:pt>
                <c:pt idx="2776">
                  <c:v>4.7810586964350019</c:v>
                </c:pt>
                <c:pt idx="2777">
                  <c:v>4.7793376529877607</c:v>
                </c:pt>
                <c:pt idx="2778">
                  <c:v>4.7776178481468152</c:v>
                </c:pt>
                <c:pt idx="2779">
                  <c:v>4.7758992805755396</c:v>
                </c:pt>
                <c:pt idx="2780">
                  <c:v>4.7741819489392308</c:v>
                </c:pt>
                <c:pt idx="2781">
                  <c:v>4.7724658519051042</c:v>
                </c:pt>
                <c:pt idx="2782">
                  <c:v>4.7707509881422929</c:v>
                </c:pt>
                <c:pt idx="2783">
                  <c:v>4.7690373563218387</c:v>
                </c:pt>
                <c:pt idx="2784">
                  <c:v>4.7673249551166963</c:v>
                </c:pt>
                <c:pt idx="2785">
                  <c:v>4.7656137832017231</c:v>
                </c:pt>
                <c:pt idx="2786">
                  <c:v>4.7639038392536781</c:v>
                </c:pt>
                <c:pt idx="2787">
                  <c:v>4.7621951219512191</c:v>
                </c:pt>
                <c:pt idx="2788">
                  <c:v>4.760487629974901</c:v>
                </c:pt>
                <c:pt idx="2789">
                  <c:v>4.7587813620071682</c:v>
                </c:pt>
                <c:pt idx="2790">
                  <c:v>4.7570763167323538</c:v>
                </c:pt>
                <c:pt idx="2791">
                  <c:v>4.7553724928366758</c:v>
                </c:pt>
                <c:pt idx="2792">
                  <c:v>4.7536698890082345</c:v>
                </c:pt>
                <c:pt idx="2793">
                  <c:v>4.7519685039370083</c:v>
                </c:pt>
                <c:pt idx="2794">
                  <c:v>4.7502683363148481</c:v>
                </c:pt>
                <c:pt idx="2795">
                  <c:v>4.7485693848354789</c:v>
                </c:pt>
                <c:pt idx="2796">
                  <c:v>4.7468716481944941</c:v>
                </c:pt>
                <c:pt idx="2797">
                  <c:v>4.7451751250893492</c:v>
                </c:pt>
                <c:pt idx="2798">
                  <c:v>4.7434798142193637</c:v>
                </c:pt>
                <c:pt idx="2799">
                  <c:v>4.7417857142857143</c:v>
                </c:pt>
                <c:pt idx="2800">
                  <c:v>4.7400928239914313</c:v>
                </c:pt>
                <c:pt idx="2801">
                  <c:v>4.7384011420413987</c:v>
                </c:pt>
                <c:pt idx="2802">
                  <c:v>4.7367106671423471</c:v>
                </c:pt>
                <c:pt idx="2803">
                  <c:v>4.7350213980028535</c:v>
                </c:pt>
                <c:pt idx="2804">
                  <c:v>4.7333333333333334</c:v>
                </c:pt>
                <c:pt idx="2805">
                  <c:v>4.7316464718460445</c:v>
                </c:pt>
                <c:pt idx="2806">
                  <c:v>4.7299608122550767</c:v>
                </c:pt>
                <c:pt idx="2807">
                  <c:v>4.7282763532763532</c:v>
                </c:pt>
                <c:pt idx="2808">
                  <c:v>4.7265930936276259</c:v>
                </c:pt>
                <c:pt idx="2809">
                  <c:v>4.7249110320284702</c:v>
                </c:pt>
                <c:pt idx="2810">
                  <c:v>4.7232301672002848</c:v>
                </c:pt>
                <c:pt idx="2811">
                  <c:v>4.7215504978662874</c:v>
                </c:pt>
                <c:pt idx="2812">
                  <c:v>4.7198720227515105</c:v>
                </c:pt>
                <c:pt idx="2813">
                  <c:v>4.7181947405828</c:v>
                </c:pt>
                <c:pt idx="2814">
                  <c:v>4.7165186500888101</c:v>
                </c:pt>
                <c:pt idx="2815">
                  <c:v>4.71484375</c:v>
                </c:pt>
                <c:pt idx="2816">
                  <c:v>4.7131700390486335</c:v>
                </c:pt>
                <c:pt idx="2817">
                  <c:v>4.7114975159687722</c:v>
                </c:pt>
                <c:pt idx="2818">
                  <c:v>4.7098261794962752</c:v>
                </c:pt>
                <c:pt idx="2819">
                  <c:v>4.7081560283687942</c:v>
                </c:pt>
                <c:pt idx="2820">
                  <c:v>4.7064870613257712</c:v>
                </c:pt>
                <c:pt idx="2821">
                  <c:v>4.7048192771084336</c:v>
                </c:pt>
                <c:pt idx="2822">
                  <c:v>4.7031526744597949</c:v>
                </c:pt>
                <c:pt idx="2823">
                  <c:v>4.7014872521246458</c:v>
                </c:pt>
                <c:pt idx="2824">
                  <c:v>4.6998230088495578</c:v>
                </c:pt>
                <c:pt idx="2825">
                  <c:v>4.6981599433828736</c:v>
                </c:pt>
                <c:pt idx="2826">
                  <c:v>4.6964980544747084</c:v>
                </c:pt>
                <c:pt idx="2827">
                  <c:v>4.694837340876945</c:v>
                </c:pt>
                <c:pt idx="2828">
                  <c:v>4.6931778013432313</c:v>
                </c:pt>
                <c:pt idx="2829">
                  <c:v>4.691519434628975</c:v>
                </c:pt>
                <c:pt idx="2830">
                  <c:v>4.6898622394913456</c:v>
                </c:pt>
                <c:pt idx="2831">
                  <c:v>4.6882062146892656</c:v>
                </c:pt>
                <c:pt idx="2832">
                  <c:v>4.6865513589834098</c:v>
                </c:pt>
                <c:pt idx="2833">
                  <c:v>4.6848976711362029</c:v>
                </c:pt>
                <c:pt idx="2834">
                  <c:v>4.6832451499118166</c:v>
                </c:pt>
                <c:pt idx="2835">
                  <c:v>4.6815937940761634</c:v>
                </c:pt>
                <c:pt idx="2836">
                  <c:v>4.6799436023968983</c:v>
                </c:pt>
                <c:pt idx="2837">
                  <c:v>4.6782945736434112</c:v>
                </c:pt>
                <c:pt idx="2838">
                  <c:v>4.6766467065868262</c:v>
                </c:pt>
                <c:pt idx="2839">
                  <c:v>4.6749999999999998</c:v>
                </c:pt>
                <c:pt idx="2840">
                  <c:v>4.6733544526575148</c:v>
                </c:pt>
                <c:pt idx="2841">
                  <c:v>4.671710063335679</c:v>
                </c:pt>
                <c:pt idx="2842">
                  <c:v>4.6700668308125222</c:v>
                </c:pt>
                <c:pt idx="2843">
                  <c:v>4.6684247538677921</c:v>
                </c:pt>
                <c:pt idx="2844">
                  <c:v>4.6667838312829524</c:v>
                </c:pt>
                <c:pt idx="2845">
                  <c:v>4.6651440618411808</c:v>
                </c:pt>
                <c:pt idx="2846">
                  <c:v>4.6635054443273622</c:v>
                </c:pt>
                <c:pt idx="2847">
                  <c:v>4.6618679775280896</c:v>
                </c:pt>
                <c:pt idx="2848">
                  <c:v>4.66023166023166</c:v>
                </c:pt>
                <c:pt idx="2849">
                  <c:v>4.65859649122807</c:v>
                </c:pt>
                <c:pt idx="2850">
                  <c:v>4.6569624693090148</c:v>
                </c:pt>
                <c:pt idx="2851">
                  <c:v>4.655329593267882</c:v>
                </c:pt>
                <c:pt idx="2852">
                  <c:v>4.6536978618997544</c:v>
                </c:pt>
                <c:pt idx="2853">
                  <c:v>4.6520672740014017</c:v>
                </c:pt>
                <c:pt idx="2854">
                  <c:v>4.6504378283712784</c:v>
                </c:pt>
                <c:pt idx="2855">
                  <c:v>4.6488095238095237</c:v>
                </c:pt>
                <c:pt idx="2856">
                  <c:v>4.6471823591179557</c:v>
                </c:pt>
                <c:pt idx="2857">
                  <c:v>4.6455563331000702</c:v>
                </c:pt>
                <c:pt idx="2858">
                  <c:v>4.6439314445610353</c:v>
                </c:pt>
                <c:pt idx="2859">
                  <c:v>4.6423076923076927</c:v>
                </c:pt>
                <c:pt idx="2860">
                  <c:v>4.6406850751485491</c:v>
                </c:pt>
                <c:pt idx="2861">
                  <c:v>4.6390635918937804</c:v>
                </c:pt>
                <c:pt idx="2862">
                  <c:v>4.6374432413552222</c:v>
                </c:pt>
                <c:pt idx="2863">
                  <c:v>4.6358240223463687</c:v>
                </c:pt>
                <c:pt idx="2864">
                  <c:v>4.6342059336823738</c:v>
                </c:pt>
                <c:pt idx="2865">
                  <c:v>4.6325889741800417</c:v>
                </c:pt>
                <c:pt idx="2866">
                  <c:v>4.6309731426578304</c:v>
                </c:pt>
                <c:pt idx="2867">
                  <c:v>4.6293584379358439</c:v>
                </c:pt>
                <c:pt idx="2868">
                  <c:v>4.6277448588358316</c:v>
                </c:pt>
                <c:pt idx="2869">
                  <c:v>4.6261324041811847</c:v>
                </c:pt>
                <c:pt idx="2870">
                  <c:v>4.6245210727969353</c:v>
                </c:pt>
                <c:pt idx="2871">
                  <c:v>4.6229108635097491</c:v>
                </c:pt>
                <c:pt idx="2872">
                  <c:v>4.6213017751479288</c:v>
                </c:pt>
                <c:pt idx="2873">
                  <c:v>4.6196938065414059</c:v>
                </c:pt>
                <c:pt idx="2874">
                  <c:v>4.6180869565217391</c:v>
                </c:pt>
                <c:pt idx="2875">
                  <c:v>4.616481223922114</c:v>
                </c:pt>
                <c:pt idx="2876">
                  <c:v>4.6148766075773375</c:v>
                </c:pt>
                <c:pt idx="2877">
                  <c:v>4.6132731063238364</c:v>
                </c:pt>
                <c:pt idx="2878">
                  <c:v>4.6116707189996529</c:v>
                </c:pt>
                <c:pt idx="2879">
                  <c:v>4.6100694444444441</c:v>
                </c:pt>
                <c:pt idx="2880">
                  <c:v>4.6084692814994792</c:v>
                </c:pt>
                <c:pt idx="2881">
                  <c:v>4.606870229007634</c:v>
                </c:pt>
                <c:pt idx="2882">
                  <c:v>4.6052722858133892</c:v>
                </c:pt>
                <c:pt idx="2883">
                  <c:v>4.6036754507628297</c:v>
                </c:pt>
                <c:pt idx="2884">
                  <c:v>4.6020797227036399</c:v>
                </c:pt>
                <c:pt idx="2885">
                  <c:v>4.6004851004851002</c:v>
                </c:pt>
                <c:pt idx="2886">
                  <c:v>4.5988915829580881</c:v>
                </c:pt>
                <c:pt idx="2887">
                  <c:v>4.5972991689750691</c:v>
                </c:pt>
                <c:pt idx="2888">
                  <c:v>4.5957078573901002</c:v>
                </c:pt>
                <c:pt idx="2889">
                  <c:v>4.5941176470588232</c:v>
                </c:pt>
                <c:pt idx="2890">
                  <c:v>4.5925285368384641</c:v>
                </c:pt>
                <c:pt idx="2891">
                  <c:v>4.5909405255878282</c:v>
                </c:pt>
                <c:pt idx="2892">
                  <c:v>4.5893536121673</c:v>
                </c:pt>
                <c:pt idx="2893">
                  <c:v>4.5877677954388387</c:v>
                </c:pt>
                <c:pt idx="2894">
                  <c:v>4.5861830742659757</c:v>
                </c:pt>
                <c:pt idx="2895">
                  <c:v>4.5845994475138125</c:v>
                </c:pt>
                <c:pt idx="2896">
                  <c:v>4.5830169140490158</c:v>
                </c:pt>
                <c:pt idx="2897">
                  <c:v>4.5814354727398205</c:v>
                </c:pt>
                <c:pt idx="2898">
                  <c:v>4.5798551224560189</c:v>
                </c:pt>
                <c:pt idx="2899">
                  <c:v>4.5782758620689652</c:v>
                </c:pt>
                <c:pt idx="2900">
                  <c:v>4.5766976904515682</c:v>
                </c:pt>
                <c:pt idx="2901">
                  <c:v>4.5751206064782908</c:v>
                </c:pt>
                <c:pt idx="2902">
                  <c:v>4.5735446090251468</c:v>
                </c:pt>
                <c:pt idx="2903">
                  <c:v>4.5719696969696972</c:v>
                </c:pt>
                <c:pt idx="2904">
                  <c:v>4.5703958691910502</c:v>
                </c:pt>
                <c:pt idx="2905">
                  <c:v>4.5688231245698558</c:v>
                </c:pt>
                <c:pt idx="2906">
                  <c:v>4.5672514619883042</c:v>
                </c:pt>
                <c:pt idx="2907">
                  <c:v>4.5656808803301239</c:v>
                </c:pt>
                <c:pt idx="2908">
                  <c:v>4.5641113784805771</c:v>
                </c:pt>
                <c:pt idx="2909">
                  <c:v>4.5625429553264603</c:v>
                </c:pt>
                <c:pt idx="2910">
                  <c:v>4.5609756097560972</c:v>
                </c:pt>
                <c:pt idx="2911">
                  <c:v>4.5594093406593403</c:v>
                </c:pt>
                <c:pt idx="2912">
                  <c:v>4.5578441469275663</c:v>
                </c:pt>
                <c:pt idx="2913">
                  <c:v>4.5562800274536723</c:v>
                </c:pt>
                <c:pt idx="2914">
                  <c:v>4.5547169811320751</c:v>
                </c:pt>
                <c:pt idx="2915">
                  <c:v>4.5531550068587103</c:v>
                </c:pt>
                <c:pt idx="2916">
                  <c:v>4.5515941035310252</c:v>
                </c:pt>
                <c:pt idx="2917">
                  <c:v>4.5500342700479779</c:v>
                </c:pt>
                <c:pt idx="2918">
                  <c:v>4.5484755053100381</c:v>
                </c:pt>
                <c:pt idx="2919">
                  <c:v>4.5469178082191783</c:v>
                </c:pt>
                <c:pt idx="2920">
                  <c:v>4.5453611776788767</c:v>
                </c:pt>
                <c:pt idx="2921">
                  <c:v>4.543805612594114</c:v>
                </c:pt>
                <c:pt idx="2922">
                  <c:v>4.5422511118713649</c:v>
                </c:pt>
                <c:pt idx="2923">
                  <c:v>4.5406976744186043</c:v>
                </c:pt>
                <c:pt idx="2924">
                  <c:v>4.5391452991452992</c:v>
                </c:pt>
                <c:pt idx="2925">
                  <c:v>4.5375939849624061</c:v>
                </c:pt>
                <c:pt idx="2926">
                  <c:v>4.5360437307823709</c:v>
                </c:pt>
                <c:pt idx="2927">
                  <c:v>4.5344945355191255</c:v>
                </c:pt>
                <c:pt idx="2928">
                  <c:v>4.5329463980880851</c:v>
                </c:pt>
                <c:pt idx="2929">
                  <c:v>4.5313993174061435</c:v>
                </c:pt>
                <c:pt idx="2930">
                  <c:v>4.5298532923916754</c:v>
                </c:pt>
                <c:pt idx="2931">
                  <c:v>4.5283083219645297</c:v>
                </c:pt>
                <c:pt idx="2932">
                  <c:v>4.5267644050460278</c:v>
                </c:pt>
                <c:pt idx="2933">
                  <c:v>4.525221540558964</c:v>
                </c:pt>
                <c:pt idx="2934">
                  <c:v>4.5236797274275977</c:v>
                </c:pt>
                <c:pt idx="2935">
                  <c:v>4.5221389645776568</c:v>
                </c:pt>
                <c:pt idx="2936">
                  <c:v>4.5205992509363293</c:v>
                </c:pt>
                <c:pt idx="2937">
                  <c:v>4.5190605854322667</c:v>
                </c:pt>
                <c:pt idx="2938">
                  <c:v>4.5175229669955765</c:v>
                </c:pt>
                <c:pt idx="2939">
                  <c:v>4.5159863945578227</c:v>
                </c:pt>
                <c:pt idx="2940">
                  <c:v>4.5144508670520231</c:v>
                </c:pt>
                <c:pt idx="2941">
                  <c:v>4.5129163834126444</c:v>
                </c:pt>
                <c:pt idx="2942">
                  <c:v>4.5113829425756027</c:v>
                </c:pt>
                <c:pt idx="2943">
                  <c:v>4.5098505434782608</c:v>
                </c:pt>
                <c:pt idx="2944">
                  <c:v>4.5083191850594231</c:v>
                </c:pt>
                <c:pt idx="2945">
                  <c:v>4.5067888662593347</c:v>
                </c:pt>
                <c:pt idx="2946">
                  <c:v>4.5052595860196814</c:v>
                </c:pt>
                <c:pt idx="2947">
                  <c:v>4.5037313432835822</c:v>
                </c:pt>
                <c:pt idx="2948">
                  <c:v>4.5022041369955916</c:v>
                </c:pt>
                <c:pt idx="2949">
                  <c:v>4.5006779661016951</c:v>
                </c:pt>
                <c:pt idx="2950">
                  <c:v>4.4991528295493053</c:v>
                </c:pt>
                <c:pt idx="2951">
                  <c:v>4.497628726287263</c:v>
                </c:pt>
                <c:pt idx="2952">
                  <c:v>4.4961056552658309</c:v>
                </c:pt>
                <c:pt idx="2953">
                  <c:v>4.4945836154366958</c:v>
                </c:pt>
                <c:pt idx="2954">
                  <c:v>4.4930626057529608</c:v>
                </c:pt>
                <c:pt idx="2955">
                  <c:v>4.4915426251691475</c:v>
                </c:pt>
                <c:pt idx="2956">
                  <c:v>4.4900236726411906</c:v>
                </c:pt>
                <c:pt idx="2957">
                  <c:v>4.4885057471264371</c:v>
                </c:pt>
                <c:pt idx="2958">
                  <c:v>4.4869888475836435</c:v>
                </c:pt>
                <c:pt idx="2959">
                  <c:v>4.485472972972973</c:v>
                </c:pt>
                <c:pt idx="2960">
                  <c:v>4.483958122255995</c:v>
                </c:pt>
                <c:pt idx="2961">
                  <c:v>4.4824442943956786</c:v>
                </c:pt>
                <c:pt idx="2962">
                  <c:v>4.4809314883563953</c:v>
                </c:pt>
                <c:pt idx="2963">
                  <c:v>4.4794197031039138</c:v>
                </c:pt>
                <c:pt idx="2964">
                  <c:v>4.4779089376053962</c:v>
                </c:pt>
                <c:pt idx="2965">
                  <c:v>4.4763991908294001</c:v>
                </c:pt>
                <c:pt idx="2966">
                  <c:v>4.4748904617458711</c:v>
                </c:pt>
                <c:pt idx="2967">
                  <c:v>4.473382749326146</c:v>
                </c:pt>
                <c:pt idx="2968">
                  <c:v>4.4718760525429442</c:v>
                </c:pt>
                <c:pt idx="2969">
                  <c:v>4.4703703703703708</c:v>
                </c:pt>
                <c:pt idx="2970">
                  <c:v>4.4688657017839111</c:v>
                </c:pt>
                <c:pt idx="2971">
                  <c:v>4.4673620457604306</c:v>
                </c:pt>
                <c:pt idx="2972">
                  <c:v>4.4658594012781698</c:v>
                </c:pt>
                <c:pt idx="2973">
                  <c:v>4.4643577673167449</c:v>
                </c:pt>
                <c:pt idx="2974">
                  <c:v>4.4628571428571426</c:v>
                </c:pt>
                <c:pt idx="2975">
                  <c:v>4.46135752688172</c:v>
                </c:pt>
                <c:pt idx="2976">
                  <c:v>4.4598589183742021</c:v>
                </c:pt>
                <c:pt idx="2977">
                  <c:v>4.458361316319678</c:v>
                </c:pt>
                <c:pt idx="2978">
                  <c:v>4.4568647197045985</c:v>
                </c:pt>
                <c:pt idx="2979">
                  <c:v>4.4553691275167786</c:v>
                </c:pt>
                <c:pt idx="2980">
                  <c:v>4.4538745387453877</c:v>
                </c:pt>
                <c:pt idx="2981">
                  <c:v>4.4523809523809526</c:v>
                </c:pt>
                <c:pt idx="2982">
                  <c:v>4.4508883674153541</c:v>
                </c:pt>
                <c:pt idx="2983">
                  <c:v>4.4493967828418235</c:v>
                </c:pt>
                <c:pt idx="2984">
                  <c:v>4.447906197654941</c:v>
                </c:pt>
                <c:pt idx="2985">
                  <c:v>4.446416610850636</c:v>
                </c:pt>
                <c:pt idx="2986">
                  <c:v>4.4449280214261799</c:v>
                </c:pt>
                <c:pt idx="2987">
                  <c:v>4.4434404283801872</c:v>
                </c:pt>
                <c:pt idx="2988">
                  <c:v>4.4419538307126132</c:v>
                </c:pt>
                <c:pt idx="2989">
                  <c:v>4.4404682274247493</c:v>
                </c:pt>
                <c:pt idx="2990">
                  <c:v>4.4389836175192245</c:v>
                </c:pt>
                <c:pt idx="2991">
                  <c:v>4.4375</c:v>
                </c:pt>
                <c:pt idx="2992">
                  <c:v>4.4360173738723692</c:v>
                </c:pt>
                <c:pt idx="2993">
                  <c:v>4.4345357381429524</c:v>
                </c:pt>
                <c:pt idx="2994">
                  <c:v>4.4330550918196998</c:v>
                </c:pt>
                <c:pt idx="2995">
                  <c:v>4.4315754339118829</c:v>
                </c:pt>
                <c:pt idx="2996">
                  <c:v>4.4300967634300967</c:v>
                </c:pt>
                <c:pt idx="2997">
                  <c:v>4.4286190793862579</c:v>
                </c:pt>
                <c:pt idx="2998">
                  <c:v>4.4271423807935975</c:v>
                </c:pt>
                <c:pt idx="2999">
                  <c:v>4.4256666666666664</c:v>
                </c:pt>
                <c:pt idx="3000">
                  <c:v>4.4241919360213267</c:v>
                </c:pt>
                <c:pt idx="3001">
                  <c:v>4.4227181878747501</c:v>
                </c:pt>
                <c:pt idx="3002">
                  <c:v>4.4212454212454215</c:v>
                </c:pt>
                <c:pt idx="3003">
                  <c:v>4.4197736351531294</c:v>
                </c:pt>
                <c:pt idx="3004">
                  <c:v>4.4183028286189687</c:v>
                </c:pt>
                <c:pt idx="3005">
                  <c:v>4.4168330006653358</c:v>
                </c:pt>
                <c:pt idx="3006">
                  <c:v>4.4153641503159298</c:v>
                </c:pt>
                <c:pt idx="3007">
                  <c:v>4.4138962765957448</c:v>
                </c:pt>
                <c:pt idx="3008">
                  <c:v>4.4124293785310735</c:v>
                </c:pt>
                <c:pt idx="3009">
                  <c:v>4.4109634551495018</c:v>
                </c:pt>
                <c:pt idx="3010">
                  <c:v>4.409498505479907</c:v>
                </c:pt>
                <c:pt idx="3011">
                  <c:v>4.4080345285524567</c:v>
                </c:pt>
                <c:pt idx="3012">
                  <c:v>4.4065715233986058</c:v>
                </c:pt>
                <c:pt idx="3013">
                  <c:v>4.4051094890510951</c:v>
                </c:pt>
                <c:pt idx="3014">
                  <c:v>4.4036484245439471</c:v>
                </c:pt>
                <c:pt idx="3015">
                  <c:v>4.4021883289124668</c:v>
                </c:pt>
                <c:pt idx="3016">
                  <c:v>4.4007292011932382</c:v>
                </c:pt>
                <c:pt idx="3017">
                  <c:v>4.3992710404241215</c:v>
                </c:pt>
                <c:pt idx="3018">
                  <c:v>4.3978138456442535</c:v>
                </c:pt>
                <c:pt idx="3019">
                  <c:v>4.3963576158940398</c:v>
                </c:pt>
                <c:pt idx="3020">
                  <c:v>4.394902350215161</c:v>
                </c:pt>
                <c:pt idx="3021">
                  <c:v>4.3934480476505628</c:v>
                </c:pt>
                <c:pt idx="3022">
                  <c:v>4.391994707244459</c:v>
                </c:pt>
                <c:pt idx="3023">
                  <c:v>4.3905423280423284</c:v>
                </c:pt>
                <c:pt idx="3024">
                  <c:v>4.3890909090909087</c:v>
                </c:pt>
                <c:pt idx="3025">
                  <c:v>4.3876404494382024</c:v>
                </c:pt>
                <c:pt idx="3026">
                  <c:v>4.3861909481334651</c:v>
                </c:pt>
                <c:pt idx="3027">
                  <c:v>4.3847424042272127</c:v>
                </c:pt>
                <c:pt idx="3028">
                  <c:v>4.3832948167712118</c:v>
                </c:pt>
                <c:pt idx="3029">
                  <c:v>4.381848184818482</c:v>
                </c:pt>
                <c:pt idx="3030">
                  <c:v>4.3804025074232928</c:v>
                </c:pt>
                <c:pt idx="3031">
                  <c:v>4.3789577836411606</c:v>
                </c:pt>
                <c:pt idx="3032">
                  <c:v>4.3775140125288496</c:v>
                </c:pt>
                <c:pt idx="3033">
                  <c:v>4.3760711931443641</c:v>
                </c:pt>
                <c:pt idx="3034">
                  <c:v>4.3746293245469525</c:v>
                </c:pt>
                <c:pt idx="3035">
                  <c:v>4.3731884057971016</c:v>
                </c:pt>
                <c:pt idx="3036">
                  <c:v>4.3717484359565359</c:v>
                </c:pt>
                <c:pt idx="3037">
                  <c:v>4.3703094140882159</c:v>
                </c:pt>
                <c:pt idx="3038">
                  <c:v>4.3688713392563345</c:v>
                </c:pt>
                <c:pt idx="3039">
                  <c:v>4.3674342105263158</c:v>
                </c:pt>
                <c:pt idx="3040">
                  <c:v>4.3659980269648146</c:v>
                </c:pt>
                <c:pt idx="3041">
                  <c:v>4.3645627876397111</c:v>
                </c:pt>
                <c:pt idx="3042">
                  <c:v>4.3631284916201114</c:v>
                </c:pt>
                <c:pt idx="3043">
                  <c:v>4.3616951379763469</c:v>
                </c:pt>
                <c:pt idx="3044">
                  <c:v>4.3602627257799673</c:v>
                </c:pt>
                <c:pt idx="3045">
                  <c:v>4.3588312541037428</c:v>
                </c:pt>
                <c:pt idx="3046">
                  <c:v>4.3574007220216604</c:v>
                </c:pt>
                <c:pt idx="3047">
                  <c:v>4.3559711286089238</c:v>
                </c:pt>
                <c:pt idx="3048">
                  <c:v>4.3545424729419482</c:v>
                </c:pt>
                <c:pt idx="3049">
                  <c:v>4.3531147540983604</c:v>
                </c:pt>
                <c:pt idx="3050">
                  <c:v>4.3516879711569976</c:v>
                </c:pt>
                <c:pt idx="3051">
                  <c:v>4.3502621231979033</c:v>
                </c:pt>
                <c:pt idx="3052">
                  <c:v>4.3488372093023253</c:v>
                </c:pt>
                <c:pt idx="3053">
                  <c:v>4.3474132285527176</c:v>
                </c:pt>
                <c:pt idx="3054">
                  <c:v>4.3459901800327332</c:v>
                </c:pt>
                <c:pt idx="3055">
                  <c:v>4.344568062827225</c:v>
                </c:pt>
                <c:pt idx="3056">
                  <c:v>4.343146876022244</c:v>
                </c:pt>
                <c:pt idx="3057">
                  <c:v>4.3417266187050361</c:v>
                </c:pt>
                <c:pt idx="3058">
                  <c:v>4.3403072899640405</c:v>
                </c:pt>
                <c:pt idx="3059">
                  <c:v>4.3388888888888886</c:v>
                </c:pt>
                <c:pt idx="3060">
                  <c:v>4.3374714145704019</c:v>
                </c:pt>
                <c:pt idx="3061">
                  <c:v>4.3360548661005875</c:v>
                </c:pt>
                <c:pt idx="3062">
                  <c:v>4.3346392425726412</c:v>
                </c:pt>
                <c:pt idx="3063">
                  <c:v>4.3332245430809397</c:v>
                </c:pt>
                <c:pt idx="3064">
                  <c:v>4.3318107667210439</c:v>
                </c:pt>
                <c:pt idx="3065">
                  <c:v>4.3303979125896932</c:v>
                </c:pt>
                <c:pt idx="3066">
                  <c:v>4.3289859797848056</c:v>
                </c:pt>
                <c:pt idx="3067">
                  <c:v>4.327574967405476</c:v>
                </c:pt>
                <c:pt idx="3068">
                  <c:v>4.3261648745519716</c:v>
                </c:pt>
                <c:pt idx="3069">
                  <c:v>4.3247557003257331</c:v>
                </c:pt>
                <c:pt idx="3070">
                  <c:v>4.3233474438293715</c:v>
                </c:pt>
                <c:pt idx="3071">
                  <c:v>4.321940104166667</c:v>
                </c:pt>
                <c:pt idx="3072">
                  <c:v>4.3205336804425647</c:v>
                </c:pt>
                <c:pt idx="3073">
                  <c:v>4.3191281717631753</c:v>
                </c:pt>
                <c:pt idx="3074">
                  <c:v>4.317723577235772</c:v>
                </c:pt>
                <c:pt idx="3075">
                  <c:v>4.3163198959687907</c:v>
                </c:pt>
                <c:pt idx="3076">
                  <c:v>4.3149171270718236</c:v>
                </c:pt>
                <c:pt idx="3077">
                  <c:v>4.3135152696556203</c:v>
                </c:pt>
                <c:pt idx="3078">
                  <c:v>4.3121143228320884</c:v>
                </c:pt>
                <c:pt idx="3079">
                  <c:v>4.3107142857142859</c:v>
                </c:pt>
                <c:pt idx="3080">
                  <c:v>4.3093151574164237</c:v>
                </c:pt>
                <c:pt idx="3081">
                  <c:v>4.3079169370538608</c:v>
                </c:pt>
                <c:pt idx="3082">
                  <c:v>4.3065196237431076</c:v>
                </c:pt>
                <c:pt idx="3083">
                  <c:v>4.3051232166018156</c:v>
                </c:pt>
                <c:pt idx="3084">
                  <c:v>4.303727714748784</c:v>
                </c:pt>
                <c:pt idx="3085">
                  <c:v>4.3023331173039532</c:v>
                </c:pt>
                <c:pt idx="3086">
                  <c:v>4.3009394233884031</c:v>
                </c:pt>
                <c:pt idx="3087">
                  <c:v>4.2995466321243523</c:v>
                </c:pt>
                <c:pt idx="3088">
                  <c:v>4.2981547426351572</c:v>
                </c:pt>
                <c:pt idx="3089">
                  <c:v>4.2967637540453074</c:v>
                </c:pt>
                <c:pt idx="3090">
                  <c:v>4.2953736654804269</c:v>
                </c:pt>
                <c:pt idx="3091">
                  <c:v>4.2939844760672701</c:v>
                </c:pt>
                <c:pt idx="3092">
                  <c:v>4.2925961849337213</c:v>
                </c:pt>
                <c:pt idx="3093">
                  <c:v>4.2912087912087911</c:v>
                </c:pt>
                <c:pt idx="3094">
                  <c:v>4.2898222940226169</c:v>
                </c:pt>
                <c:pt idx="3095">
                  <c:v>4.2884366925064601</c:v>
                </c:pt>
                <c:pt idx="3096">
                  <c:v>4.2870519857927025</c:v>
                </c:pt>
                <c:pt idx="3097">
                  <c:v>4.285668173014848</c:v>
                </c:pt>
                <c:pt idx="3098">
                  <c:v>4.2842852533075186</c:v>
                </c:pt>
                <c:pt idx="3099">
                  <c:v>4.2829032258064519</c:v>
                </c:pt>
                <c:pt idx="3100">
                  <c:v>4.2815220896485009</c:v>
                </c:pt>
                <c:pt idx="3101">
                  <c:v>4.2801418439716308</c:v>
                </c:pt>
                <c:pt idx="3102">
                  <c:v>4.2787624879149213</c:v>
                </c:pt>
                <c:pt idx="3103">
                  <c:v>4.2773840206185563</c:v>
                </c:pt>
                <c:pt idx="3104">
                  <c:v>4.2760064412238323</c:v>
                </c:pt>
                <c:pt idx="3105">
                  <c:v>4.2746297488731484</c:v>
                </c:pt>
                <c:pt idx="3106">
                  <c:v>4.27325394271001</c:v>
                </c:pt>
                <c:pt idx="3107">
                  <c:v>4.2718790218790215</c:v>
                </c:pt>
                <c:pt idx="3108">
                  <c:v>4.2705049855258927</c:v>
                </c:pt>
                <c:pt idx="3109">
                  <c:v>4.2691318327974273</c:v>
                </c:pt>
                <c:pt idx="3110">
                  <c:v>4.2677595628415297</c:v>
                </c:pt>
                <c:pt idx="3111">
                  <c:v>4.2663881748071981</c:v>
                </c:pt>
                <c:pt idx="3112">
                  <c:v>4.2650176678445231</c:v>
                </c:pt>
                <c:pt idx="3113">
                  <c:v>4.2636480411046884</c:v>
                </c:pt>
                <c:pt idx="3114">
                  <c:v>4.2622792937399678</c:v>
                </c:pt>
                <c:pt idx="3115">
                  <c:v>4.260911424903723</c:v>
                </c:pt>
                <c:pt idx="3116">
                  <c:v>4.2595444337504009</c:v>
                </c:pt>
                <c:pt idx="3117">
                  <c:v>4.2581783194355358</c:v>
                </c:pt>
                <c:pt idx="3118">
                  <c:v>4.2568130811157419</c:v>
                </c:pt>
                <c:pt idx="3119">
                  <c:v>4.2554487179487177</c:v>
                </c:pt>
                <c:pt idx="3120">
                  <c:v>4.2540852290932394</c:v>
                </c:pt>
                <c:pt idx="3121">
                  <c:v>4.2527226137091612</c:v>
                </c:pt>
                <c:pt idx="3122">
                  <c:v>4.2513608709574129</c:v>
                </c:pt>
                <c:pt idx="3123">
                  <c:v>4.25</c:v>
                </c:pt>
                <c:pt idx="3124">
                  <c:v>4.24864</c:v>
                </c:pt>
                <c:pt idx="3125">
                  <c:v>4.2472808701215614</c:v>
                </c:pt>
                <c:pt idx="3126">
                  <c:v>4.2459226095299005</c:v>
                </c:pt>
                <c:pt idx="3127">
                  <c:v>4.2445652173913047</c:v>
                </c:pt>
                <c:pt idx="3128">
                  <c:v>4.2432086928731225</c:v>
                </c:pt>
                <c:pt idx="3129">
                  <c:v>4.2418530351437695</c:v>
                </c:pt>
                <c:pt idx="3130">
                  <c:v>4.2404982433727243</c:v>
                </c:pt>
                <c:pt idx="3131">
                  <c:v>4.2391443167305241</c:v>
                </c:pt>
                <c:pt idx="3132">
                  <c:v>4.2377912543887648</c:v>
                </c:pt>
                <c:pt idx="3133">
                  <c:v>4.2364390555201021</c:v>
                </c:pt>
                <c:pt idx="3134">
                  <c:v>4.2350877192982459</c:v>
                </c:pt>
                <c:pt idx="3135">
                  <c:v>4.2337372448979593</c:v>
                </c:pt>
                <c:pt idx="3136">
                  <c:v>4.232387631495059</c:v>
                </c:pt>
                <c:pt idx="3137">
                  <c:v>4.2310388782664115</c:v>
                </c:pt>
                <c:pt idx="3138">
                  <c:v>4.2296909843899329</c:v>
                </c:pt>
                <c:pt idx="3139">
                  <c:v>4.2283439490445858</c:v>
                </c:pt>
                <c:pt idx="3140">
                  <c:v>4.226997771410379</c:v>
                </c:pt>
                <c:pt idx="3141">
                  <c:v>4.2256524506683641</c:v>
                </c:pt>
                <c:pt idx="3142">
                  <c:v>4.2243079860006363</c:v>
                </c:pt>
                <c:pt idx="3143">
                  <c:v>4.2229643765903306</c:v>
                </c:pt>
                <c:pt idx="3144">
                  <c:v>4.2216216216216216</c:v>
                </c:pt>
                <c:pt idx="3145">
                  <c:v>4.22027972027972</c:v>
                </c:pt>
                <c:pt idx="3146">
                  <c:v>4.2189386717508741</c:v>
                </c:pt>
                <c:pt idx="3147">
                  <c:v>4.2175984752223634</c:v>
                </c:pt>
                <c:pt idx="3148">
                  <c:v>4.2162591298825021</c:v>
                </c:pt>
                <c:pt idx="3149">
                  <c:v>4.2149206349206345</c:v>
                </c:pt>
                <c:pt idx="3150">
                  <c:v>4.2135829895271346</c:v>
                </c:pt>
                <c:pt idx="3151">
                  <c:v>4.2122461928934012</c:v>
                </c:pt>
                <c:pt idx="3152">
                  <c:v>4.2109102442118616</c:v>
                </c:pt>
                <c:pt idx="3153">
                  <c:v>4.2095751426759671</c:v>
                </c:pt>
                <c:pt idx="3154">
                  <c:v>4.2082408874801898</c:v>
                </c:pt>
                <c:pt idx="3155">
                  <c:v>4.2069074778200255</c:v>
                </c:pt>
                <c:pt idx="3156">
                  <c:v>4.2055749128919864</c:v>
                </c:pt>
                <c:pt idx="3157">
                  <c:v>4.2042431918936032</c:v>
                </c:pt>
                <c:pt idx="3158">
                  <c:v>4.2029123140234255</c:v>
                </c:pt>
                <c:pt idx="3159">
                  <c:v>4.2015822784810126</c:v>
                </c:pt>
                <c:pt idx="3160">
                  <c:v>4.200253084466941</c:v>
                </c:pt>
                <c:pt idx="3161">
                  <c:v>4.198924731182796</c:v>
                </c:pt>
                <c:pt idx="3162">
                  <c:v>4.1975972178311727</c:v>
                </c:pt>
                <c:pt idx="3163">
                  <c:v>4.1962705436156762</c:v>
                </c:pt>
                <c:pt idx="3164">
                  <c:v>4.1949447077409161</c:v>
                </c:pt>
                <c:pt idx="3165">
                  <c:v>4.1936197094125083</c:v>
                </c:pt>
                <c:pt idx="3166">
                  <c:v>4.1922955478370696</c:v>
                </c:pt>
                <c:pt idx="3167">
                  <c:v>4.1909722222222223</c:v>
                </c:pt>
                <c:pt idx="3168">
                  <c:v>4.1896497317765853</c:v>
                </c:pt>
                <c:pt idx="3169">
                  <c:v>4.1883280757097792</c:v>
                </c:pt>
                <c:pt idx="3170">
                  <c:v>4.1870072532324185</c:v>
                </c:pt>
                <c:pt idx="3171">
                  <c:v>4.1856872635561162</c:v>
                </c:pt>
                <c:pt idx="3172">
                  <c:v>4.1843681058934763</c:v>
                </c:pt>
                <c:pt idx="3173">
                  <c:v>4.1830497794580968</c:v>
                </c:pt>
                <c:pt idx="3174">
                  <c:v>4.1817322834645667</c:v>
                </c:pt>
                <c:pt idx="3175">
                  <c:v>4.1804156171284639</c:v>
                </c:pt>
                <c:pt idx="3176">
                  <c:v>4.1790997796663518</c:v>
                </c:pt>
                <c:pt idx="3177">
                  <c:v>4.1777847702957835</c:v>
                </c:pt>
                <c:pt idx="3178">
                  <c:v>4.1764705882352944</c:v>
                </c:pt>
                <c:pt idx="3179">
                  <c:v>4.1751572327044029</c:v>
                </c:pt>
                <c:pt idx="3180">
                  <c:v>4.173844702923609</c:v>
                </c:pt>
                <c:pt idx="3181">
                  <c:v>4.1725329981143933</c:v>
                </c:pt>
                <c:pt idx="3182">
                  <c:v>4.171222117499215</c:v>
                </c:pt>
                <c:pt idx="3183">
                  <c:v>4.1699120603015079</c:v>
                </c:pt>
                <c:pt idx="3184">
                  <c:v>4.1686028257456833</c:v>
                </c:pt>
                <c:pt idx="3185">
                  <c:v>4.1672944130571246</c:v>
                </c:pt>
                <c:pt idx="3186">
                  <c:v>4.16598682146219</c:v>
                </c:pt>
                <c:pt idx="3187">
                  <c:v>4.1646800501882062</c:v>
                </c:pt>
                <c:pt idx="3188">
                  <c:v>4.1633740984634677</c:v>
                </c:pt>
                <c:pt idx="3189">
                  <c:v>4.1620689655172418</c:v>
                </c:pt>
                <c:pt idx="3190">
                  <c:v>4.1607646505797558</c:v>
                </c:pt>
                <c:pt idx="3191">
                  <c:v>4.1594611528822059</c:v>
                </c:pt>
                <c:pt idx="3192">
                  <c:v>4.1581584716567495</c:v>
                </c:pt>
                <c:pt idx="3193">
                  <c:v>4.1568566061365058</c:v>
                </c:pt>
                <c:pt idx="3194">
                  <c:v>4.1555555555555559</c:v>
                </c:pt>
                <c:pt idx="3195">
                  <c:v>4.1542553191489358</c:v>
                </c:pt>
                <c:pt idx="3196">
                  <c:v>4.1529558961526432</c:v>
                </c:pt>
                <c:pt idx="3197">
                  <c:v>4.1516572858036271</c:v>
                </c:pt>
                <c:pt idx="3198">
                  <c:v>4.1503594873397933</c:v>
                </c:pt>
                <c:pt idx="3199">
                  <c:v>4.1490625000000003</c:v>
                </c:pt>
                <c:pt idx="3200">
                  <c:v>4.1477663230240553</c:v>
                </c:pt>
                <c:pt idx="3201">
                  <c:v>4.1464709556527168</c:v>
                </c:pt>
                <c:pt idx="3202">
                  <c:v>4.1451763971276927</c:v>
                </c:pt>
                <c:pt idx="3203">
                  <c:v>4.1438826466916359</c:v>
                </c:pt>
                <c:pt idx="3204">
                  <c:v>4.1425897035881434</c:v>
                </c:pt>
                <c:pt idx="3205">
                  <c:v>4.1412975670617591</c:v>
                </c:pt>
                <c:pt idx="3206">
                  <c:v>4.1400062363579666</c:v>
                </c:pt>
                <c:pt idx="3207">
                  <c:v>4.1387157107231918</c:v>
                </c:pt>
                <c:pt idx="3208">
                  <c:v>4.1374259894047993</c:v>
                </c:pt>
                <c:pt idx="3209">
                  <c:v>4.1361370716510901</c:v>
                </c:pt>
                <c:pt idx="3210">
                  <c:v>4.1348489567113047</c:v>
                </c:pt>
                <c:pt idx="3211">
                  <c:v>4.1335616438356162</c:v>
                </c:pt>
                <c:pt idx="3212">
                  <c:v>4.1322751322751321</c:v>
                </c:pt>
                <c:pt idx="3213">
                  <c:v>4.1309894212818916</c:v>
                </c:pt>
                <c:pt idx="3214">
                  <c:v>4.1297045101088647</c:v>
                </c:pt>
                <c:pt idx="3215">
                  <c:v>4.1284203980099505</c:v>
                </c:pt>
                <c:pt idx="3216">
                  <c:v>4.1271370842399753</c:v>
                </c:pt>
                <c:pt idx="3217">
                  <c:v>4.1258545680546925</c:v>
                </c:pt>
                <c:pt idx="3218">
                  <c:v>4.1245728487107796</c:v>
                </c:pt>
                <c:pt idx="3219">
                  <c:v>4.1232919254658382</c:v>
                </c:pt>
                <c:pt idx="3220">
                  <c:v>4.1220117975783914</c:v>
                </c:pt>
                <c:pt idx="3221">
                  <c:v>4.1207324643078831</c:v>
                </c:pt>
                <c:pt idx="3222">
                  <c:v>4.1194539249146755</c:v>
                </c:pt>
                <c:pt idx="3223">
                  <c:v>4.1181761786600495</c:v>
                </c:pt>
                <c:pt idx="3224">
                  <c:v>4.1168992248062013</c:v>
                </c:pt>
                <c:pt idx="3225">
                  <c:v>4.1156230626162431</c:v>
                </c:pt>
                <c:pt idx="3226">
                  <c:v>4.1143476913541992</c:v>
                </c:pt>
                <c:pt idx="3227">
                  <c:v>4.113073110285006</c:v>
                </c:pt>
                <c:pt idx="3228">
                  <c:v>4.1117993186745121</c:v>
                </c:pt>
                <c:pt idx="3229">
                  <c:v>4.1105263157894738</c:v>
                </c:pt>
                <c:pt idx="3230">
                  <c:v>4.1092541008975552</c:v>
                </c:pt>
                <c:pt idx="3231">
                  <c:v>4.107982673267327</c:v>
                </c:pt>
                <c:pt idx="3232">
                  <c:v>4.1067120321682644</c:v>
                </c:pt>
                <c:pt idx="3233">
                  <c:v>4.1054421768707483</c:v>
                </c:pt>
                <c:pt idx="3234">
                  <c:v>4.1041731066460585</c:v>
                </c:pt>
                <c:pt idx="3235">
                  <c:v>4.1029048207663781</c:v>
                </c:pt>
                <c:pt idx="3236">
                  <c:v>4.1016373185047881</c:v>
                </c:pt>
                <c:pt idx="3237">
                  <c:v>4.1003705991352684</c:v>
                </c:pt>
                <c:pt idx="3238">
                  <c:v>4.099104661932695</c:v>
                </c:pt>
                <c:pt idx="3239">
                  <c:v>4.0978395061728392</c:v>
                </c:pt>
                <c:pt idx="3240">
                  <c:v>4.0965751311323668</c:v>
                </c:pt>
                <c:pt idx="3241">
                  <c:v>4.0953115360888344</c:v>
                </c:pt>
                <c:pt idx="3242">
                  <c:v>4.094048720320691</c:v>
                </c:pt>
                <c:pt idx="3243">
                  <c:v>4.092786683107275</c:v>
                </c:pt>
                <c:pt idx="3244">
                  <c:v>4.0915254237288137</c:v>
                </c:pt>
                <c:pt idx="3245">
                  <c:v>4.0902649414664198</c:v>
                </c:pt>
                <c:pt idx="3246">
                  <c:v>4.0890052356020945</c:v>
                </c:pt>
                <c:pt idx="3247">
                  <c:v>4.0877463054187189</c:v>
                </c:pt>
                <c:pt idx="3248">
                  <c:v>4.0864881502000614</c:v>
                </c:pt>
                <c:pt idx="3249">
                  <c:v>4.085230769230769</c:v>
                </c:pt>
                <c:pt idx="3250">
                  <c:v>4.0839741617963705</c:v>
                </c:pt>
                <c:pt idx="3251">
                  <c:v>4.0827183271832714</c:v>
                </c:pt>
                <c:pt idx="3252">
                  <c:v>4.0814632646787583</c:v>
                </c:pt>
                <c:pt idx="3253">
                  <c:v>4.0802089735709899</c:v>
                </c:pt>
                <c:pt idx="3254">
                  <c:v>4.0789554531490015</c:v>
                </c:pt>
                <c:pt idx="3255">
                  <c:v>4.0777027027027026</c:v>
                </c:pt>
                <c:pt idx="3256">
                  <c:v>4.0764507215228738</c:v>
                </c:pt>
                <c:pt idx="3257">
                  <c:v>4.0751995089011661</c:v>
                </c:pt>
                <c:pt idx="3258">
                  <c:v>4.073949064130101</c:v>
                </c:pt>
                <c:pt idx="3259">
                  <c:v>4.0726993865030678</c:v>
                </c:pt>
                <c:pt idx="3260">
                  <c:v>4.0714504753143208</c:v>
                </c:pt>
                <c:pt idx="3261">
                  <c:v>4.070202329858982</c:v>
                </c:pt>
                <c:pt idx="3262">
                  <c:v>4.0689549494330368</c:v>
                </c:pt>
                <c:pt idx="3263">
                  <c:v>4.067708333333333</c:v>
                </c:pt>
                <c:pt idx="3264">
                  <c:v>4.06646248085758</c:v>
                </c:pt>
                <c:pt idx="3265">
                  <c:v>4.0652173913043477</c:v>
                </c:pt>
                <c:pt idx="3266">
                  <c:v>4.063973063973064</c:v>
                </c:pt>
                <c:pt idx="3267">
                  <c:v>4.062729498164015</c:v>
                </c:pt>
                <c:pt idx="3268">
                  <c:v>4.0614866931783418</c:v>
                </c:pt>
                <c:pt idx="3269">
                  <c:v>4.0602446483180428</c:v>
                </c:pt>
                <c:pt idx="3270">
                  <c:v>4.0590033628859672</c:v>
                </c:pt>
                <c:pt idx="3271">
                  <c:v>4.0577628361858187</c:v>
                </c:pt>
                <c:pt idx="3272">
                  <c:v>4.0565230675221509</c:v>
                </c:pt>
                <c:pt idx="3273">
                  <c:v>4.0552840562003665</c:v>
                </c:pt>
                <c:pt idx="3274">
                  <c:v>4.0540458015267173</c:v>
                </c:pt>
                <c:pt idx="3275">
                  <c:v>4.0528083028083026</c:v>
                </c:pt>
                <c:pt idx="3276">
                  <c:v>4.051571559353067</c:v>
                </c:pt>
                <c:pt idx="3277">
                  <c:v>4.050335570469799</c:v>
                </c:pt>
                <c:pt idx="3278">
                  <c:v>4.0491003354681308</c:v>
                </c:pt>
                <c:pt idx="3279">
                  <c:v>4.0478658536585366</c:v>
                </c:pt>
                <c:pt idx="3280">
                  <c:v>4.0466321243523318</c:v>
                </c:pt>
                <c:pt idx="3281">
                  <c:v>4.0453991468616701</c:v>
                </c:pt>
                <c:pt idx="3282">
                  <c:v>4.044166920499543</c:v>
                </c:pt>
                <c:pt idx="3283">
                  <c:v>4.0429354445797809</c:v>
                </c:pt>
                <c:pt idx="3284">
                  <c:v>4.0417047184170469</c:v>
                </c:pt>
                <c:pt idx="3285">
                  <c:v>4.0404747413268414</c:v>
                </c:pt>
                <c:pt idx="3286">
                  <c:v>4.0392455126254942</c:v>
                </c:pt>
                <c:pt idx="3287">
                  <c:v>4.0380170316301705</c:v>
                </c:pt>
                <c:pt idx="3288">
                  <c:v>4.0367892976588626</c:v>
                </c:pt>
                <c:pt idx="3289">
                  <c:v>4.0355623100303948</c:v>
                </c:pt>
                <c:pt idx="3290">
                  <c:v>4.0343360680644178</c:v>
                </c:pt>
                <c:pt idx="3291">
                  <c:v>4.0331105710814095</c:v>
                </c:pt>
                <c:pt idx="3292">
                  <c:v>4.0318858184026727</c:v>
                </c:pt>
                <c:pt idx="3293">
                  <c:v>4.0306618093503337</c:v>
                </c:pt>
                <c:pt idx="3294">
                  <c:v>4.0294385432473447</c:v>
                </c:pt>
                <c:pt idx="3295">
                  <c:v>4.0282160194174761</c:v>
                </c:pt>
                <c:pt idx="3296">
                  <c:v>4.0269942371853196</c:v>
                </c:pt>
                <c:pt idx="3297">
                  <c:v>4.0257731958762886</c:v>
                </c:pt>
                <c:pt idx="3298">
                  <c:v>4.0245528948166109</c:v>
                </c:pt>
                <c:pt idx="3299">
                  <c:v>4.0233333333333334</c:v>
                </c:pt>
                <c:pt idx="3300">
                  <c:v>4.0221145107543173</c:v>
                </c:pt>
                <c:pt idx="3301">
                  <c:v>4.0208964264082372</c:v>
                </c:pt>
                <c:pt idx="3302">
                  <c:v>4.0196790796245834</c:v>
                </c:pt>
                <c:pt idx="3303">
                  <c:v>4.018462469733656</c:v>
                </c:pt>
                <c:pt idx="3304">
                  <c:v>4.017246596066566</c:v>
                </c:pt>
                <c:pt idx="3305">
                  <c:v>4.0160314579552328</c:v>
                </c:pt>
                <c:pt idx="3306">
                  <c:v>4.0148170547323856</c:v>
                </c:pt>
                <c:pt idx="3307">
                  <c:v>4.0136033857315603</c:v>
                </c:pt>
                <c:pt idx="3308">
                  <c:v>4.0123904502870955</c:v>
                </c:pt>
                <c:pt idx="3309">
                  <c:v>4.0111782477341391</c:v>
                </c:pt>
                <c:pt idx="3310">
                  <c:v>4.0099667774086383</c:v>
                </c:pt>
                <c:pt idx="3311">
                  <c:v>4.0087560386473431</c:v>
                </c:pt>
                <c:pt idx="3312">
                  <c:v>4.0075460307878057</c:v>
                </c:pt>
                <c:pt idx="3313">
                  <c:v>4.0063367531683767</c:v>
                </c:pt>
                <c:pt idx="3314">
                  <c:v>4.0051282051282051</c:v>
                </c:pt>
                <c:pt idx="3315">
                  <c:v>4.0039203860072377</c:v>
                </c:pt>
                <c:pt idx="3316">
                  <c:v>4.0027132951462168</c:v>
                </c:pt>
                <c:pt idx="3317">
                  <c:v>4.0015069318866789</c:v>
                </c:pt>
                <c:pt idx="3318">
                  <c:v>4.0003012955709547</c:v>
                </c:pt>
                <c:pt idx="3319">
                  <c:v>3.9990963855421686</c:v>
                </c:pt>
                <c:pt idx="3320">
                  <c:v>3.9978922011442335</c:v>
                </c:pt>
                <c:pt idx="3321">
                  <c:v>3.9966887417218544</c:v>
                </c:pt>
                <c:pt idx="3322">
                  <c:v>3.9954860066205238</c:v>
                </c:pt>
                <c:pt idx="3323">
                  <c:v>3.9942839951865223</c:v>
                </c:pt>
                <c:pt idx="3324">
                  <c:v>3.9930827067669172</c:v>
                </c:pt>
                <c:pt idx="3325">
                  <c:v>3.9918821407095608</c:v>
                </c:pt>
                <c:pt idx="3326">
                  <c:v>3.9906822963630897</c:v>
                </c:pt>
                <c:pt idx="3327">
                  <c:v>3.9894831730769229</c:v>
                </c:pt>
                <c:pt idx="3328">
                  <c:v>3.9882847702012616</c:v>
                </c:pt>
                <c:pt idx="3329">
                  <c:v>3.9870870870870871</c:v>
                </c:pt>
                <c:pt idx="3330">
                  <c:v>3.9858901230861603</c:v>
                </c:pt>
                <c:pt idx="3331">
                  <c:v>3.9846938775510203</c:v>
                </c:pt>
                <c:pt idx="3332">
                  <c:v>3.9834983498349836</c:v>
                </c:pt>
                <c:pt idx="3333">
                  <c:v>3.9823035392921415</c:v>
                </c:pt>
                <c:pt idx="3334">
                  <c:v>3.9811094452773612</c:v>
                </c:pt>
                <c:pt idx="3335">
                  <c:v>3.979916067146283</c:v>
                </c:pt>
                <c:pt idx="3336">
                  <c:v>3.978723404255319</c:v>
                </c:pt>
                <c:pt idx="3337">
                  <c:v>3.9775314559616537</c:v>
                </c:pt>
                <c:pt idx="3338">
                  <c:v>3.9763402216232406</c:v>
                </c:pt>
                <c:pt idx="3339">
                  <c:v>3.9751497005988026</c:v>
                </c:pt>
                <c:pt idx="3340">
                  <c:v>3.9739598922478301</c:v>
                </c:pt>
                <c:pt idx="3341">
                  <c:v>3.9727707959305807</c:v>
                </c:pt>
                <c:pt idx="3342">
                  <c:v>3.9715824110080766</c:v>
                </c:pt>
                <c:pt idx="3343">
                  <c:v>3.9703947368421053</c:v>
                </c:pt>
                <c:pt idx="3344">
                  <c:v>3.9692077727952166</c:v>
                </c:pt>
                <c:pt idx="3345">
                  <c:v>3.9680215182307235</c:v>
                </c:pt>
                <c:pt idx="3346">
                  <c:v>3.966835972512698</c:v>
                </c:pt>
                <c:pt idx="3347">
                  <c:v>3.9656511350059738</c:v>
                </c:pt>
                <c:pt idx="3348">
                  <c:v>3.9644670050761421</c:v>
                </c:pt>
                <c:pt idx="3349">
                  <c:v>3.9632835820895522</c:v>
                </c:pt>
                <c:pt idx="3350">
                  <c:v>3.9621008654133094</c:v>
                </c:pt>
                <c:pt idx="3351">
                  <c:v>3.9609188544152745</c:v>
                </c:pt>
                <c:pt idx="3352">
                  <c:v>3.9597375484640622</c:v>
                </c:pt>
                <c:pt idx="3353">
                  <c:v>3.9585569469290398</c:v>
                </c:pt>
                <c:pt idx="3354">
                  <c:v>3.957377049180328</c:v>
                </c:pt>
                <c:pt idx="3355">
                  <c:v>3.9561978545887961</c:v>
                </c:pt>
                <c:pt idx="3356">
                  <c:v>3.9550193625260648</c:v>
                </c:pt>
                <c:pt idx="3357">
                  <c:v>3.9538415723645026</c:v>
                </c:pt>
                <c:pt idx="3358">
                  <c:v>3.9526644834772253</c:v>
                </c:pt>
                <c:pt idx="3359">
                  <c:v>3.9514880952380951</c:v>
                </c:pt>
                <c:pt idx="3360">
                  <c:v>3.9503124070217197</c:v>
                </c:pt>
                <c:pt idx="3361">
                  <c:v>3.9491374182034504</c:v>
                </c:pt>
                <c:pt idx="3362">
                  <c:v>3.9479631281593814</c:v>
                </c:pt>
                <c:pt idx="3363">
                  <c:v>3.9467895362663494</c:v>
                </c:pt>
                <c:pt idx="3364">
                  <c:v>3.9456166419019318</c:v>
                </c:pt>
                <c:pt idx="3365">
                  <c:v>3.9444444444444446</c:v>
                </c:pt>
                <c:pt idx="3366">
                  <c:v>3.9432729432729432</c:v>
                </c:pt>
                <c:pt idx="3367">
                  <c:v>3.942102137767221</c:v>
                </c:pt>
                <c:pt idx="3368">
                  <c:v>3.9409320273078063</c:v>
                </c:pt>
                <c:pt idx="3369">
                  <c:v>3.9397626112759645</c:v>
                </c:pt>
                <c:pt idx="3370">
                  <c:v>3.9385938890536933</c:v>
                </c:pt>
                <c:pt idx="3371">
                  <c:v>3.9374258600237249</c:v>
                </c:pt>
                <c:pt idx="3372">
                  <c:v>3.9362585235695229</c:v>
                </c:pt>
                <c:pt idx="3373">
                  <c:v>3.9350918790752814</c:v>
                </c:pt>
                <c:pt idx="3374">
                  <c:v>3.933925925925926</c:v>
                </c:pt>
                <c:pt idx="3375">
                  <c:v>3.9327606635071088</c:v>
                </c:pt>
                <c:pt idx="3376">
                  <c:v>3.9315960912052117</c:v>
                </c:pt>
                <c:pt idx="3377">
                  <c:v>3.9304322084073418</c:v>
                </c:pt>
                <c:pt idx="3378">
                  <c:v>3.9292690145013318</c:v>
                </c:pt>
                <c:pt idx="3379">
                  <c:v>3.9281065088757399</c:v>
                </c:pt>
                <c:pt idx="3380">
                  <c:v>3.926944690919846</c:v>
                </c:pt>
                <c:pt idx="3381">
                  <c:v>3.9257835600236546</c:v>
                </c:pt>
                <c:pt idx="3382">
                  <c:v>3.9246231155778895</c:v>
                </c:pt>
                <c:pt idx="3383">
                  <c:v>3.9234633569739952</c:v>
                </c:pt>
                <c:pt idx="3384">
                  <c:v>3.9223042836041357</c:v>
                </c:pt>
                <c:pt idx="3385">
                  <c:v>3.9211458948611932</c:v>
                </c:pt>
                <c:pt idx="3386">
                  <c:v>3.9199881901387656</c:v>
                </c:pt>
                <c:pt idx="3387">
                  <c:v>3.918831168831169</c:v>
                </c:pt>
                <c:pt idx="3388">
                  <c:v>3.9176748303334317</c:v>
                </c:pt>
                <c:pt idx="3389">
                  <c:v>3.9165191740412979</c:v>
                </c:pt>
                <c:pt idx="3390">
                  <c:v>3.9153641993512238</c:v>
                </c:pt>
                <c:pt idx="3391">
                  <c:v>3.9142099056603774</c:v>
                </c:pt>
                <c:pt idx="3392">
                  <c:v>3.9130562923666372</c:v>
                </c:pt>
                <c:pt idx="3393">
                  <c:v>3.9119033588685914</c:v>
                </c:pt>
                <c:pt idx="3394">
                  <c:v>3.9107511045655374</c:v>
                </c:pt>
                <c:pt idx="3395">
                  <c:v>3.9095995288574792</c:v>
                </c:pt>
                <c:pt idx="3396">
                  <c:v>3.9084486311451281</c:v>
                </c:pt>
                <c:pt idx="3397">
                  <c:v>3.9072984108298998</c:v>
                </c:pt>
                <c:pt idx="3398">
                  <c:v>3.9061488673139158</c:v>
                </c:pt>
                <c:pt idx="3399">
                  <c:v>3.9049999999999998</c:v>
                </c:pt>
                <c:pt idx="3400">
                  <c:v>3.9038518082916789</c:v>
                </c:pt>
                <c:pt idx="3401">
                  <c:v>3.9027042915931807</c:v>
                </c:pt>
                <c:pt idx="3402">
                  <c:v>3.9015574493094327</c:v>
                </c:pt>
                <c:pt idx="3403">
                  <c:v>3.9004112808460634</c:v>
                </c:pt>
                <c:pt idx="3404">
                  <c:v>3.8992657856093977</c:v>
                </c:pt>
                <c:pt idx="3405">
                  <c:v>3.898120963006459</c:v>
                </c:pt>
                <c:pt idx="3406">
                  <c:v>3.8969768124449664</c:v>
                </c:pt>
                <c:pt idx="3407">
                  <c:v>3.8958333333333335</c:v>
                </c:pt>
                <c:pt idx="3408">
                  <c:v>3.8946905250806689</c:v>
                </c:pt>
                <c:pt idx="3409">
                  <c:v>3.8935483870967742</c:v>
                </c:pt>
                <c:pt idx="3410">
                  <c:v>3.8924069187921431</c:v>
                </c:pt>
                <c:pt idx="3411">
                  <c:v>3.8912661195779603</c:v>
                </c:pt>
                <c:pt idx="3412">
                  <c:v>3.8901259888661004</c:v>
                </c:pt>
                <c:pt idx="3413">
                  <c:v>3.888986526069127</c:v>
                </c:pt>
                <c:pt idx="3414">
                  <c:v>3.887847730600293</c:v>
                </c:pt>
                <c:pt idx="3415">
                  <c:v>3.8867096018735361</c:v>
                </c:pt>
                <c:pt idx="3416">
                  <c:v>3.8855721393034828</c:v>
                </c:pt>
                <c:pt idx="3417">
                  <c:v>3.8844353423054416</c:v>
                </c:pt>
                <c:pt idx="3418">
                  <c:v>3.8832992102954078</c:v>
                </c:pt>
                <c:pt idx="3419">
                  <c:v>3.8821637426900586</c:v>
                </c:pt>
                <c:pt idx="3420">
                  <c:v>3.8810289389067525</c:v>
                </c:pt>
                <c:pt idx="3421">
                  <c:v>3.8798947983635301</c:v>
                </c:pt>
                <c:pt idx="3422">
                  <c:v>3.878761320479112</c:v>
                </c:pt>
                <c:pt idx="3423">
                  <c:v>3.8776285046728973</c:v>
                </c:pt>
                <c:pt idx="3424">
                  <c:v>3.8764963503649637</c:v>
                </c:pt>
                <c:pt idx="3425">
                  <c:v>3.8753648569760655</c:v>
                </c:pt>
                <c:pt idx="3426">
                  <c:v>3.8742340239276336</c:v>
                </c:pt>
                <c:pt idx="3427">
                  <c:v>3.8731038506417734</c:v>
                </c:pt>
                <c:pt idx="3428">
                  <c:v>3.8719743365412658</c:v>
                </c:pt>
                <c:pt idx="3429">
                  <c:v>3.8708454810495625</c:v>
                </c:pt>
                <c:pt idx="3430">
                  <c:v>3.86971728359079</c:v>
                </c:pt>
                <c:pt idx="3431">
                  <c:v>3.8685897435897436</c:v>
                </c:pt>
                <c:pt idx="3432">
                  <c:v>3.8674628604718904</c:v>
                </c:pt>
                <c:pt idx="3433">
                  <c:v>3.8663366336633662</c:v>
                </c:pt>
                <c:pt idx="3434">
                  <c:v>3.8652110625909755</c:v>
                </c:pt>
                <c:pt idx="3435">
                  <c:v>3.8640861466821885</c:v>
                </c:pt>
                <c:pt idx="3436">
                  <c:v>3.8629618853651442</c:v>
                </c:pt>
                <c:pt idx="3437">
                  <c:v>3.8618382780686447</c:v>
                </c:pt>
                <c:pt idx="3438">
                  <c:v>3.8607153242221575</c:v>
                </c:pt>
                <c:pt idx="3439">
                  <c:v>3.859593023255814</c:v>
                </c:pt>
                <c:pt idx="3440">
                  <c:v>3.8584713746004069</c:v>
                </c:pt>
                <c:pt idx="3441">
                  <c:v>3.857350377687391</c:v>
                </c:pt>
                <c:pt idx="3442">
                  <c:v>3.8562300319488818</c:v>
                </c:pt>
                <c:pt idx="3443">
                  <c:v>3.855110336817654</c:v>
                </c:pt>
                <c:pt idx="3444">
                  <c:v>3.8539912917271408</c:v>
                </c:pt>
                <c:pt idx="3445">
                  <c:v>3.8528728961114336</c:v>
                </c:pt>
                <c:pt idx="3446">
                  <c:v>3.85175514940528</c:v>
                </c:pt>
                <c:pt idx="3447">
                  <c:v>3.8506380510440836</c:v>
                </c:pt>
                <c:pt idx="3448">
                  <c:v>3.8495216004639028</c:v>
                </c:pt>
                <c:pt idx="3449">
                  <c:v>3.8484057971014494</c:v>
                </c:pt>
                <c:pt idx="3450">
                  <c:v>3.8472906403940885</c:v>
                </c:pt>
                <c:pt idx="3451">
                  <c:v>3.8461761297798378</c:v>
                </c:pt>
                <c:pt idx="3452">
                  <c:v>3.8450622646973645</c:v>
                </c:pt>
                <c:pt idx="3453">
                  <c:v>3.8439490445859872</c:v>
                </c:pt>
                <c:pt idx="3454">
                  <c:v>3.8428364688856731</c:v>
                </c:pt>
                <c:pt idx="3455">
                  <c:v>3.8417245370370372</c:v>
                </c:pt>
                <c:pt idx="3456">
                  <c:v>3.840613248481342</c:v>
                </c:pt>
                <c:pt idx="3457">
                  <c:v>3.8395026026604975</c:v>
                </c:pt>
                <c:pt idx="3458">
                  <c:v>3.8383925990170571</c:v>
                </c:pt>
                <c:pt idx="3459">
                  <c:v>3.8372832369942196</c:v>
                </c:pt>
                <c:pt idx="3460">
                  <c:v>3.8361745160358276</c:v>
                </c:pt>
                <c:pt idx="3461">
                  <c:v>3.8350664355863664</c:v>
                </c:pt>
                <c:pt idx="3462">
                  <c:v>3.8339589950909616</c:v>
                </c:pt>
                <c:pt idx="3463">
                  <c:v>3.832852193995381</c:v>
                </c:pt>
                <c:pt idx="3464">
                  <c:v>3.8317460317460319</c:v>
                </c:pt>
                <c:pt idx="3465">
                  <c:v>3.8306405077899597</c:v>
                </c:pt>
                <c:pt idx="3466">
                  <c:v>3.8295356215748484</c:v>
                </c:pt>
                <c:pt idx="3467">
                  <c:v>3.8284313725490198</c:v>
                </c:pt>
                <c:pt idx="3468">
                  <c:v>3.8273277601614297</c:v>
                </c:pt>
                <c:pt idx="3469">
                  <c:v>3.8262247838616714</c:v>
                </c:pt>
                <c:pt idx="3470">
                  <c:v>3.8251224430999713</c:v>
                </c:pt>
                <c:pt idx="3471">
                  <c:v>3.8240207373271891</c:v>
                </c:pt>
                <c:pt idx="3472">
                  <c:v>3.8229196659948173</c:v>
                </c:pt>
                <c:pt idx="3473">
                  <c:v>3.8218192285549799</c:v>
                </c:pt>
                <c:pt idx="3474">
                  <c:v>3.8207194244604317</c:v>
                </c:pt>
                <c:pt idx="3475">
                  <c:v>3.8196202531645569</c:v>
                </c:pt>
                <c:pt idx="3476">
                  <c:v>3.8185217141213692</c:v>
                </c:pt>
                <c:pt idx="3477">
                  <c:v>3.8174238067855089</c:v>
                </c:pt>
                <c:pt idx="3478">
                  <c:v>3.8163265306122449</c:v>
                </c:pt>
                <c:pt idx="3479">
                  <c:v>3.8152298850574713</c:v>
                </c:pt>
                <c:pt idx="3480">
                  <c:v>3.8141338695777076</c:v>
                </c:pt>
                <c:pt idx="3481">
                  <c:v>3.8130384836300975</c:v>
                </c:pt>
                <c:pt idx="3482">
                  <c:v>3.8119437266724088</c:v>
                </c:pt>
                <c:pt idx="3483">
                  <c:v>3.8108495981630308</c:v>
                </c:pt>
                <c:pt idx="3484">
                  <c:v>3.8097560975609754</c:v>
                </c:pt>
                <c:pt idx="3485">
                  <c:v>3.8086632243258749</c:v>
                </c:pt>
                <c:pt idx="3486">
                  <c:v>3.8075709779179809</c:v>
                </c:pt>
                <c:pt idx="3487">
                  <c:v>3.8064793577981653</c:v>
                </c:pt>
                <c:pt idx="3488">
                  <c:v>3.8053883634279164</c:v>
                </c:pt>
                <c:pt idx="3489">
                  <c:v>3.8042979942693411</c:v>
                </c:pt>
                <c:pt idx="3490">
                  <c:v>3.803208249785162</c:v>
                </c:pt>
                <c:pt idx="3491">
                  <c:v>3.8021191294387169</c:v>
                </c:pt>
                <c:pt idx="3492">
                  <c:v>3.8010306326939594</c:v>
                </c:pt>
                <c:pt idx="3493">
                  <c:v>3.7999427590154551</c:v>
                </c:pt>
                <c:pt idx="3494">
                  <c:v>3.7988555078683834</c:v>
                </c:pt>
                <c:pt idx="3495">
                  <c:v>3.7977688787185353</c:v>
                </c:pt>
                <c:pt idx="3496">
                  <c:v>3.7966828710323135</c:v>
                </c:pt>
                <c:pt idx="3497">
                  <c:v>3.7955974842767297</c:v>
                </c:pt>
                <c:pt idx="3498">
                  <c:v>3.7945127179194054</c:v>
                </c:pt>
                <c:pt idx="3499">
                  <c:v>3.7934285714285716</c:v>
                </c:pt>
                <c:pt idx="3500">
                  <c:v>3.7923450442730648</c:v>
                </c:pt>
                <c:pt idx="3501">
                  <c:v>3.79126213592233</c:v>
                </c:pt>
                <c:pt idx="3502">
                  <c:v>3.7901798458464175</c:v>
                </c:pt>
                <c:pt idx="3503">
                  <c:v>3.7890981735159817</c:v>
                </c:pt>
                <c:pt idx="3504">
                  <c:v>3.7880171184022826</c:v>
                </c:pt>
                <c:pt idx="3505">
                  <c:v>3.786936679977182</c:v>
                </c:pt>
                <c:pt idx="3506">
                  <c:v>3.7858568577131453</c:v>
                </c:pt>
                <c:pt idx="3507">
                  <c:v>3.7847776510832385</c:v>
                </c:pt>
                <c:pt idx="3508">
                  <c:v>3.7836990595611284</c:v>
                </c:pt>
                <c:pt idx="3509">
                  <c:v>3.7826210826210827</c:v>
                </c:pt>
                <c:pt idx="3510">
                  <c:v>3.7815437197379662</c:v>
                </c:pt>
                <c:pt idx="3511">
                  <c:v>3.7804669703872436</c:v>
                </c:pt>
                <c:pt idx="3512">
                  <c:v>3.779390834044976</c:v>
                </c:pt>
                <c:pt idx="3513">
                  <c:v>3.77831531018782</c:v>
                </c:pt>
                <c:pt idx="3514">
                  <c:v>3.77724039829303</c:v>
                </c:pt>
                <c:pt idx="3515">
                  <c:v>3.7761660978384528</c:v>
                </c:pt>
                <c:pt idx="3516">
                  <c:v>3.7750924083025303</c:v>
                </c:pt>
                <c:pt idx="3517">
                  <c:v>3.7740193291642981</c:v>
                </c:pt>
                <c:pt idx="3518">
                  <c:v>3.7729468599033815</c:v>
                </c:pt>
                <c:pt idx="3519">
                  <c:v>3.7718750000000001</c:v>
                </c:pt>
                <c:pt idx="3520">
                  <c:v>3.7708037489349615</c:v>
                </c:pt>
                <c:pt idx="3521">
                  <c:v>3.7697331061896651</c:v>
                </c:pt>
                <c:pt idx="3522">
                  <c:v>3.7686630712460971</c:v>
                </c:pt>
                <c:pt idx="3523">
                  <c:v>3.7675936435868334</c:v>
                </c:pt>
                <c:pt idx="3524">
                  <c:v>3.7665248226950356</c:v>
                </c:pt>
                <c:pt idx="3525">
                  <c:v>3.7654566080544525</c:v>
                </c:pt>
                <c:pt idx="3526">
                  <c:v>3.7643889991494186</c:v>
                </c:pt>
                <c:pt idx="3527">
                  <c:v>3.7633219954648527</c:v>
                </c:pt>
                <c:pt idx="3528">
                  <c:v>3.7622555964862565</c:v>
                </c:pt>
                <c:pt idx="3529">
                  <c:v>3.7611898016997167</c:v>
                </c:pt>
                <c:pt idx="3530">
                  <c:v>3.7601246105919004</c:v>
                </c:pt>
                <c:pt idx="3531">
                  <c:v>3.7590600226500568</c:v>
                </c:pt>
                <c:pt idx="3532">
                  <c:v>3.7579960373620152</c:v>
                </c:pt>
                <c:pt idx="3533">
                  <c:v>3.7569326542161856</c:v>
                </c:pt>
                <c:pt idx="3534">
                  <c:v>3.755869872701556</c:v>
                </c:pt>
                <c:pt idx="3535">
                  <c:v>3.7548076923076925</c:v>
                </c:pt>
                <c:pt idx="3536">
                  <c:v>3.7537461125247384</c:v>
                </c:pt>
                <c:pt idx="3537">
                  <c:v>3.7526851328434145</c:v>
                </c:pt>
                <c:pt idx="3538">
                  <c:v>3.7516247527550157</c:v>
                </c:pt>
                <c:pt idx="3539">
                  <c:v>3.7505649717514125</c:v>
                </c:pt>
                <c:pt idx="3540">
                  <c:v>3.7495057893250494</c:v>
                </c:pt>
                <c:pt idx="3541">
                  <c:v>3.7484472049689441</c:v>
                </c:pt>
                <c:pt idx="3542">
                  <c:v>3.7473892181766866</c:v>
                </c:pt>
                <c:pt idx="3543">
                  <c:v>3.7463318284424378</c:v>
                </c:pt>
                <c:pt idx="3544">
                  <c:v>3.745275035260931</c:v>
                </c:pt>
                <c:pt idx="3545">
                  <c:v>3.7442188381274675</c:v>
                </c:pt>
                <c:pt idx="3546">
                  <c:v>3.7431632365379195</c:v>
                </c:pt>
                <c:pt idx="3547">
                  <c:v>3.7421082299887258</c:v>
                </c:pt>
                <c:pt idx="3548">
                  <c:v>3.7410538179768951</c:v>
                </c:pt>
                <c:pt idx="3549">
                  <c:v>3.74</c:v>
                </c:pt>
                <c:pt idx="3550">
                  <c:v>3.7389467755561814</c:v>
                </c:pt>
                <c:pt idx="3551">
                  <c:v>3.737894144144144</c:v>
                </c:pt>
                <c:pt idx="3552">
                  <c:v>3.736842105263158</c:v>
                </c:pt>
                <c:pt idx="3553">
                  <c:v>3.7357906584130558</c:v>
                </c:pt>
                <c:pt idx="3554">
                  <c:v>3.7347398030942336</c:v>
                </c:pt>
                <c:pt idx="3555">
                  <c:v>3.7336895388076492</c:v>
                </c:pt>
                <c:pt idx="3556">
                  <c:v>3.7326398650548214</c:v>
                </c:pt>
                <c:pt idx="3557">
                  <c:v>3.7315907813378302</c:v>
                </c:pt>
                <c:pt idx="3558">
                  <c:v>3.7305422871593144</c:v>
                </c:pt>
                <c:pt idx="3559">
                  <c:v>3.7294943820224717</c:v>
                </c:pt>
                <c:pt idx="3560">
                  <c:v>3.7284470654310589</c:v>
                </c:pt>
                <c:pt idx="3561">
                  <c:v>3.7274003368893878</c:v>
                </c:pt>
                <c:pt idx="3562">
                  <c:v>3.7263541959023296</c:v>
                </c:pt>
                <c:pt idx="3563">
                  <c:v>3.7253086419753085</c:v>
                </c:pt>
                <c:pt idx="3564">
                  <c:v>3.7242636746143059</c:v>
                </c:pt>
                <c:pt idx="3565">
                  <c:v>3.7232192933258554</c:v>
                </c:pt>
                <c:pt idx="3566">
                  <c:v>3.7221754976170449</c:v>
                </c:pt>
                <c:pt idx="3567">
                  <c:v>3.7211322869955157</c:v>
                </c:pt>
                <c:pt idx="3568">
                  <c:v>3.7200896609694594</c:v>
                </c:pt>
                <c:pt idx="3569">
                  <c:v>3.7190476190476192</c:v>
                </c:pt>
                <c:pt idx="3570">
                  <c:v>3.7180061607392889</c:v>
                </c:pt>
                <c:pt idx="3571">
                  <c:v>3.7169652855543114</c:v>
                </c:pt>
                <c:pt idx="3572">
                  <c:v>3.7159249930030787</c:v>
                </c:pt>
                <c:pt idx="3573">
                  <c:v>3.7148852825965304</c:v>
                </c:pt>
                <c:pt idx="3574">
                  <c:v>3.7138461538461538</c:v>
                </c:pt>
                <c:pt idx="3575">
                  <c:v>3.7128076062639823</c:v>
                </c:pt>
                <c:pt idx="3576">
                  <c:v>3.7117696393625943</c:v>
                </c:pt>
                <c:pt idx="3577">
                  <c:v>3.7107322526551147</c:v>
                </c:pt>
                <c:pt idx="3578">
                  <c:v>3.7096954456552109</c:v>
                </c:pt>
                <c:pt idx="3579">
                  <c:v>3.708659217877095</c:v>
                </c:pt>
                <c:pt idx="3580">
                  <c:v>3.7076235688355208</c:v>
                </c:pt>
                <c:pt idx="3581">
                  <c:v>3.7065884980457846</c:v>
                </c:pt>
                <c:pt idx="3582">
                  <c:v>3.705554005023723</c:v>
                </c:pt>
                <c:pt idx="3583">
                  <c:v>3.7045200892857144</c:v>
                </c:pt>
                <c:pt idx="3584">
                  <c:v>3.703486750348675</c:v>
                </c:pt>
                <c:pt idx="3585">
                  <c:v>3.7024539877300615</c:v>
                </c:pt>
                <c:pt idx="3586">
                  <c:v>3.7014218009478674</c:v>
                </c:pt>
                <c:pt idx="3587">
                  <c:v>3.7003901895206242</c:v>
                </c:pt>
                <c:pt idx="3588">
                  <c:v>3.6993591529674004</c:v>
                </c:pt>
                <c:pt idx="3589">
                  <c:v>3.6983286908077995</c:v>
                </c:pt>
                <c:pt idx="3590">
                  <c:v>3.6972988025619604</c:v>
                </c:pt>
                <c:pt idx="3591">
                  <c:v>3.6962694877505569</c:v>
                </c:pt>
                <c:pt idx="3592">
                  <c:v>3.6952407458947953</c:v>
                </c:pt>
                <c:pt idx="3593">
                  <c:v>3.6942125765164162</c:v>
                </c:pt>
                <c:pt idx="3594">
                  <c:v>3.6931849791376914</c:v>
                </c:pt>
                <c:pt idx="3595">
                  <c:v>3.6921579532814239</c:v>
                </c:pt>
                <c:pt idx="3596">
                  <c:v>3.691131498470948</c:v>
                </c:pt>
                <c:pt idx="3597">
                  <c:v>3.6901056142301281</c:v>
                </c:pt>
                <c:pt idx="3598">
                  <c:v>3.6890803000833565</c:v>
                </c:pt>
                <c:pt idx="3599">
                  <c:v>3.6880555555555556</c:v>
                </c:pt>
                <c:pt idx="3600">
                  <c:v>3.6870313801721744</c:v>
                </c:pt>
                <c:pt idx="3601">
                  <c:v>3.6860077734591892</c:v>
                </c:pt>
                <c:pt idx="3602">
                  <c:v>3.6849847349431029</c:v>
                </c:pt>
                <c:pt idx="3603">
                  <c:v>3.6839622641509435</c:v>
                </c:pt>
                <c:pt idx="3604">
                  <c:v>3.6829403606102633</c:v>
                </c:pt>
                <c:pt idx="3605">
                  <c:v>3.6819190238491402</c:v>
                </c:pt>
                <c:pt idx="3606">
                  <c:v>3.6808982533961743</c:v>
                </c:pt>
                <c:pt idx="3607">
                  <c:v>3.6798780487804876</c:v>
                </c:pt>
                <c:pt idx="3608">
                  <c:v>3.6788584095317263</c:v>
                </c:pt>
                <c:pt idx="3609">
                  <c:v>3.6778393351800553</c:v>
                </c:pt>
                <c:pt idx="3610">
                  <c:v>3.6768208252561618</c:v>
                </c:pt>
                <c:pt idx="3611">
                  <c:v>3.6758028792912514</c:v>
                </c:pt>
                <c:pt idx="3612">
                  <c:v>3.6747854968170497</c:v>
                </c:pt>
                <c:pt idx="3613">
                  <c:v>3.6737686773657998</c:v>
                </c:pt>
                <c:pt idx="3614">
                  <c:v>3.6727524204702626</c:v>
                </c:pt>
                <c:pt idx="3615">
                  <c:v>3.6717367256637168</c:v>
                </c:pt>
                <c:pt idx="3616">
                  <c:v>3.6707215924799557</c:v>
                </c:pt>
                <c:pt idx="3617">
                  <c:v>3.6697070204532891</c:v>
                </c:pt>
                <c:pt idx="3618">
                  <c:v>3.6686930091185412</c:v>
                </c:pt>
                <c:pt idx="3619">
                  <c:v>3.6676795580110499</c:v>
                </c:pt>
                <c:pt idx="3620">
                  <c:v>3.6666666666666665</c:v>
                </c:pt>
                <c:pt idx="3621">
                  <c:v>3.665654334621756</c:v>
                </c:pt>
                <c:pt idx="3622">
                  <c:v>3.6646425614131934</c:v>
                </c:pt>
                <c:pt idx="3623">
                  <c:v>3.6636313465783665</c:v>
                </c:pt>
                <c:pt idx="3624">
                  <c:v>3.6626206896551725</c:v>
                </c:pt>
                <c:pt idx="3625">
                  <c:v>3.6616105901820188</c:v>
                </c:pt>
                <c:pt idx="3626">
                  <c:v>3.6606010476978219</c:v>
                </c:pt>
                <c:pt idx="3627">
                  <c:v>3.6595920617420066</c:v>
                </c:pt>
                <c:pt idx="3628">
                  <c:v>3.6585836318545053</c:v>
                </c:pt>
                <c:pt idx="3629">
                  <c:v>3.6575757575757577</c:v>
                </c:pt>
                <c:pt idx="3630">
                  <c:v>3.6565684384467088</c:v>
                </c:pt>
                <c:pt idx="3631">
                  <c:v>3.6555616740088106</c:v>
                </c:pt>
                <c:pt idx="3632">
                  <c:v>3.6545554638040185</c:v>
                </c:pt>
                <c:pt idx="3633">
                  <c:v>3.6535498073747936</c:v>
                </c:pt>
                <c:pt idx="3634">
                  <c:v>3.6525447042640988</c:v>
                </c:pt>
                <c:pt idx="3635">
                  <c:v>3.6515401540154016</c:v>
                </c:pt>
                <c:pt idx="3636">
                  <c:v>3.6505361561726697</c:v>
                </c:pt>
                <c:pt idx="3637">
                  <c:v>3.6495327102803738</c:v>
                </c:pt>
                <c:pt idx="3638">
                  <c:v>3.6485298158834847</c:v>
                </c:pt>
                <c:pt idx="3639">
                  <c:v>3.6475274725274724</c:v>
                </c:pt>
                <c:pt idx="3640">
                  <c:v>3.6465256797583083</c:v>
                </c:pt>
                <c:pt idx="3641">
                  <c:v>3.64552443712246</c:v>
                </c:pt>
                <c:pt idx="3642">
                  <c:v>3.6445237441668956</c:v>
                </c:pt>
                <c:pt idx="3643">
                  <c:v>3.6435236004390781</c:v>
                </c:pt>
                <c:pt idx="3644">
                  <c:v>3.6425240054869685</c:v>
                </c:pt>
                <c:pt idx="3645">
                  <c:v>3.6415249588590237</c:v>
                </c:pt>
                <c:pt idx="3646">
                  <c:v>3.6405264601041951</c:v>
                </c:pt>
                <c:pt idx="3647">
                  <c:v>3.6395285087719298</c:v>
                </c:pt>
                <c:pt idx="3648">
                  <c:v>3.6385311044121678</c:v>
                </c:pt>
                <c:pt idx="3649">
                  <c:v>3.6375342465753424</c:v>
                </c:pt>
                <c:pt idx="3650">
                  <c:v>3.6365379348123801</c:v>
                </c:pt>
                <c:pt idx="3651">
                  <c:v>3.6355421686746987</c:v>
                </c:pt>
                <c:pt idx="3652">
                  <c:v>3.6345469477142074</c:v>
                </c:pt>
                <c:pt idx="3653">
                  <c:v>3.633552271483306</c:v>
                </c:pt>
                <c:pt idx="3654">
                  <c:v>3.6325581395348836</c:v>
                </c:pt>
                <c:pt idx="3655">
                  <c:v>3.6315645514223194</c:v>
                </c:pt>
                <c:pt idx="3656">
                  <c:v>3.6305715066994804</c:v>
                </c:pt>
                <c:pt idx="3657">
                  <c:v>3.6295790049207217</c:v>
                </c:pt>
                <c:pt idx="3658">
                  <c:v>3.6285870456408853</c:v>
                </c:pt>
                <c:pt idx="3659">
                  <c:v>3.6275956284153006</c:v>
                </c:pt>
                <c:pt idx="3660">
                  <c:v>3.6266047527997816</c:v>
                </c:pt>
                <c:pt idx="3661">
                  <c:v>3.625614418350628</c:v>
                </c:pt>
                <c:pt idx="3662">
                  <c:v>3.6246246246246248</c:v>
                </c:pt>
                <c:pt idx="3663">
                  <c:v>3.6236353711790392</c:v>
                </c:pt>
                <c:pt idx="3664">
                  <c:v>3.6226466575716234</c:v>
                </c:pt>
                <c:pt idx="3665">
                  <c:v>3.6216584833606111</c:v>
                </c:pt>
                <c:pt idx="3666">
                  <c:v>3.6206708481047176</c:v>
                </c:pt>
                <c:pt idx="3667">
                  <c:v>3.6196837513631408</c:v>
                </c:pt>
                <c:pt idx="3668">
                  <c:v>3.6186971926955573</c:v>
                </c:pt>
                <c:pt idx="3669">
                  <c:v>3.6177111716621253</c:v>
                </c:pt>
                <c:pt idx="3670">
                  <c:v>3.6167256878234815</c:v>
                </c:pt>
                <c:pt idx="3671">
                  <c:v>3.6157407407407409</c:v>
                </c:pt>
                <c:pt idx="3672">
                  <c:v>3.614756329975497</c:v>
                </c:pt>
                <c:pt idx="3673">
                  <c:v>3.6137724550898205</c:v>
                </c:pt>
                <c:pt idx="3674">
                  <c:v>3.6127891156462586</c:v>
                </c:pt>
                <c:pt idx="3675">
                  <c:v>3.6118063112078347</c:v>
                </c:pt>
                <c:pt idx="3676">
                  <c:v>3.6108240413380472</c:v>
                </c:pt>
                <c:pt idx="3677">
                  <c:v>3.6098423056008699</c:v>
                </c:pt>
                <c:pt idx="3678">
                  <c:v>3.6088611035607503</c:v>
                </c:pt>
                <c:pt idx="3679">
                  <c:v>3.6078804347826088</c:v>
                </c:pt>
                <c:pt idx="3680">
                  <c:v>3.6069002988318393</c:v>
                </c:pt>
                <c:pt idx="3681">
                  <c:v>3.6059206952743073</c:v>
                </c:pt>
                <c:pt idx="3682">
                  <c:v>3.6049416236763507</c:v>
                </c:pt>
                <c:pt idx="3683">
                  <c:v>3.6039630836047776</c:v>
                </c:pt>
                <c:pt idx="3684">
                  <c:v>3.6029850746268655</c:v>
                </c:pt>
                <c:pt idx="3685">
                  <c:v>3.6020075963103637</c:v>
                </c:pt>
                <c:pt idx="3686">
                  <c:v>3.601030648223488</c:v>
                </c:pt>
                <c:pt idx="3687">
                  <c:v>3.6000542299349241</c:v>
                </c:pt>
                <c:pt idx="3688">
                  <c:v>3.5990783410138247</c:v>
                </c:pt>
                <c:pt idx="3689">
                  <c:v>3.5981029810298102</c:v>
                </c:pt>
                <c:pt idx="3690">
                  <c:v>3.5971281495529666</c:v>
                </c:pt>
                <c:pt idx="3691">
                  <c:v>3.5961538461538463</c:v>
                </c:pt>
                <c:pt idx="3692">
                  <c:v>3.5951800704034662</c:v>
                </c:pt>
                <c:pt idx="3693">
                  <c:v>3.5942068218733079</c:v>
                </c:pt>
                <c:pt idx="3694">
                  <c:v>3.5932341001353181</c:v>
                </c:pt>
                <c:pt idx="3695">
                  <c:v>3.5922619047619047</c:v>
                </c:pt>
                <c:pt idx="3696">
                  <c:v>3.5912902353259399</c:v>
                </c:pt>
                <c:pt idx="3697">
                  <c:v>3.5903190914007572</c:v>
                </c:pt>
                <c:pt idx="3698">
                  <c:v>3.5893484725601512</c:v>
                </c:pt>
                <c:pt idx="3699">
                  <c:v>3.5883783783783785</c:v>
                </c:pt>
                <c:pt idx="3700">
                  <c:v>3.5874088084301539</c:v>
                </c:pt>
                <c:pt idx="3701">
                  <c:v>3.5864397622906536</c:v>
                </c:pt>
                <c:pt idx="3702">
                  <c:v>3.5854712395355119</c:v>
                </c:pt>
                <c:pt idx="3703">
                  <c:v>3.5845032397408207</c:v>
                </c:pt>
                <c:pt idx="3704">
                  <c:v>3.5835357624831308</c:v>
                </c:pt>
                <c:pt idx="3705">
                  <c:v>3.5825688073394497</c:v>
                </c:pt>
                <c:pt idx="3706">
                  <c:v>3.5816023738872405</c:v>
                </c:pt>
                <c:pt idx="3707">
                  <c:v>3.5806364617044228</c:v>
                </c:pt>
                <c:pt idx="3708">
                  <c:v>3.5796710703693719</c:v>
                </c:pt>
                <c:pt idx="3709">
                  <c:v>3.5787061994609166</c:v>
                </c:pt>
                <c:pt idx="3710">
                  <c:v>3.5777418485583401</c:v>
                </c:pt>
                <c:pt idx="3711">
                  <c:v>3.5767780172413794</c:v>
                </c:pt>
                <c:pt idx="3712">
                  <c:v>3.5758147050902234</c:v>
                </c:pt>
                <c:pt idx="3713">
                  <c:v>3.5748519116855144</c:v>
                </c:pt>
                <c:pt idx="3714">
                  <c:v>3.5738896366083446</c:v>
                </c:pt>
                <c:pt idx="3715">
                  <c:v>3.5729278794402584</c:v>
                </c:pt>
                <c:pt idx="3716">
                  <c:v>3.5719666397632501</c:v>
                </c:pt>
                <c:pt idx="3717">
                  <c:v>3.5710059171597632</c:v>
                </c:pt>
                <c:pt idx="3718">
                  <c:v>3.5700457112126918</c:v>
                </c:pt>
                <c:pt idx="3719">
                  <c:v>3.5690860215053761</c:v>
                </c:pt>
                <c:pt idx="3720">
                  <c:v>3.568126847621607</c:v>
                </c:pt>
                <c:pt idx="3721">
                  <c:v>3.5671681891456206</c:v>
                </c:pt>
                <c:pt idx="3722">
                  <c:v>3.5662100456621006</c:v>
                </c:pt>
                <c:pt idx="3723">
                  <c:v>3.5652524167561763</c:v>
                </c:pt>
                <c:pt idx="3724">
                  <c:v>3.5642953020134227</c:v>
                </c:pt>
                <c:pt idx="3725">
                  <c:v>3.5633387010198603</c:v>
                </c:pt>
                <c:pt idx="3726">
                  <c:v>3.5623826133619532</c:v>
                </c:pt>
                <c:pt idx="3727">
                  <c:v>3.5614270386266096</c:v>
                </c:pt>
                <c:pt idx="3728">
                  <c:v>3.5604719764011801</c:v>
                </c:pt>
                <c:pt idx="3729">
                  <c:v>3.5595174262734584</c:v>
                </c:pt>
                <c:pt idx="3730">
                  <c:v>3.5585633878316805</c:v>
                </c:pt>
                <c:pt idx="3731">
                  <c:v>3.557609860664523</c:v>
                </c:pt>
                <c:pt idx="3732">
                  <c:v>3.5566568443611035</c:v>
                </c:pt>
                <c:pt idx="3733">
                  <c:v>3.5557043385109801</c:v>
                </c:pt>
                <c:pt idx="3734">
                  <c:v>3.5547523427041501</c:v>
                </c:pt>
                <c:pt idx="3735">
                  <c:v>3.553800856531049</c:v>
                </c:pt>
                <c:pt idx="3736">
                  <c:v>3.5528498795825527</c:v>
                </c:pt>
                <c:pt idx="3737">
                  <c:v>3.5518994114499733</c:v>
                </c:pt>
                <c:pt idx="3738">
                  <c:v>3.5509494517250602</c:v>
                </c:pt>
                <c:pt idx="3739">
                  <c:v>3.55</c:v>
                </c:pt>
                <c:pt idx="3740">
                  <c:v>3.5490510558674151</c:v>
                </c:pt>
                <c:pt idx="3741">
                  <c:v>3.5481026189203635</c:v>
                </c:pt>
                <c:pt idx="3742">
                  <c:v>3.5471546887523377</c:v>
                </c:pt>
                <c:pt idx="3743">
                  <c:v>3.5462072649572649</c:v>
                </c:pt>
                <c:pt idx="3744">
                  <c:v>3.5452603471295059</c:v>
                </c:pt>
                <c:pt idx="3745">
                  <c:v>3.5443139348638546</c:v>
                </c:pt>
                <c:pt idx="3746">
                  <c:v>3.5433680277555379</c:v>
                </c:pt>
                <c:pt idx="3747">
                  <c:v>3.5424226254002136</c:v>
                </c:pt>
                <c:pt idx="3748">
                  <c:v>3.5414777273939717</c:v>
                </c:pt>
                <c:pt idx="3749">
                  <c:v>3.5405333333333333</c:v>
                </c:pt>
                <c:pt idx="3750">
                  <c:v>3.5395894428152492</c:v>
                </c:pt>
                <c:pt idx="3751">
                  <c:v>3.5386460554371002</c:v>
                </c:pt>
                <c:pt idx="3752">
                  <c:v>3.5377031707966959</c:v>
                </c:pt>
                <c:pt idx="3753">
                  <c:v>3.5367607884922747</c:v>
                </c:pt>
                <c:pt idx="3754">
                  <c:v>3.5358189081225033</c:v>
                </c:pt>
                <c:pt idx="3755">
                  <c:v>3.5348775292864749</c:v>
                </c:pt>
                <c:pt idx="3756">
                  <c:v>3.5339366515837103</c:v>
                </c:pt>
                <c:pt idx="3757">
                  <c:v>3.5329962746141566</c:v>
                </c:pt>
                <c:pt idx="3758">
                  <c:v>3.5320563979781858</c:v>
                </c:pt>
                <c:pt idx="3759">
                  <c:v>3.5311170212765957</c:v>
                </c:pt>
                <c:pt idx="3760">
                  <c:v>3.530178144110609</c:v>
                </c:pt>
                <c:pt idx="3761">
                  <c:v>3.5292397660818713</c:v>
                </c:pt>
                <c:pt idx="3762">
                  <c:v>3.5283018867924527</c:v>
                </c:pt>
                <c:pt idx="3763">
                  <c:v>3.527364505844846</c:v>
                </c:pt>
                <c:pt idx="3764">
                  <c:v>3.5264276228419655</c:v>
                </c:pt>
                <c:pt idx="3765">
                  <c:v>3.5254912373871483</c:v>
                </c:pt>
                <c:pt idx="3766">
                  <c:v>3.5245553490841517</c:v>
                </c:pt>
                <c:pt idx="3767">
                  <c:v>3.523619957537155</c:v>
                </c:pt>
                <c:pt idx="3768">
                  <c:v>3.5226850623507562</c:v>
                </c:pt>
                <c:pt idx="3769">
                  <c:v>3.5217506631299735</c:v>
                </c:pt>
                <c:pt idx="3770">
                  <c:v>3.520816759480244</c:v>
                </c:pt>
                <c:pt idx="3771">
                  <c:v>3.5198833510074232</c:v>
                </c:pt>
                <c:pt idx="3772">
                  <c:v>3.5189504373177845</c:v>
                </c:pt>
                <c:pt idx="3773">
                  <c:v>3.5180180180180178</c:v>
                </c:pt>
                <c:pt idx="3774">
                  <c:v>3.5170860927152319</c:v>
                </c:pt>
                <c:pt idx="3775">
                  <c:v>3.516154661016949</c:v>
                </c:pt>
                <c:pt idx="3776">
                  <c:v>3.5152237225311094</c:v>
                </c:pt>
                <c:pt idx="3777">
                  <c:v>3.5142932768660669</c:v>
                </c:pt>
                <c:pt idx="3778">
                  <c:v>3.5133633236305899</c:v>
                </c:pt>
                <c:pt idx="3779">
                  <c:v>3.5124338624338622</c:v>
                </c:pt>
                <c:pt idx="3780">
                  <c:v>3.5115048928854802</c:v>
                </c:pt>
                <c:pt idx="3781">
                  <c:v>3.5105764145954521</c:v>
                </c:pt>
                <c:pt idx="3782">
                  <c:v>3.5096484271742003</c:v>
                </c:pt>
                <c:pt idx="3783">
                  <c:v>3.5087209302325579</c:v>
                </c:pt>
                <c:pt idx="3784">
                  <c:v>3.5077939233817701</c:v>
                </c:pt>
                <c:pt idx="3785">
                  <c:v>3.5068674062334919</c:v>
                </c:pt>
                <c:pt idx="3786">
                  <c:v>3.5059413783997888</c:v>
                </c:pt>
                <c:pt idx="3787">
                  <c:v>3.5050158394931361</c:v>
                </c:pt>
                <c:pt idx="3788">
                  <c:v>3.5040907891264186</c:v>
                </c:pt>
                <c:pt idx="3789">
                  <c:v>3.5031662269129287</c:v>
                </c:pt>
                <c:pt idx="3790">
                  <c:v>3.5022421524663678</c:v>
                </c:pt>
                <c:pt idx="3791">
                  <c:v>3.5013185654008439</c:v>
                </c:pt>
                <c:pt idx="3792">
                  <c:v>3.5003954653308726</c:v>
                </c:pt>
                <c:pt idx="3793">
                  <c:v>3.499472851871376</c:v>
                </c:pt>
                <c:pt idx="3794">
                  <c:v>3.4985507246376812</c:v>
                </c:pt>
                <c:pt idx="3795">
                  <c:v>3.4976290832455215</c:v>
                </c:pt>
                <c:pt idx="3796">
                  <c:v>3.4967079273110349</c:v>
                </c:pt>
                <c:pt idx="3797">
                  <c:v>3.4957872564507637</c:v>
                </c:pt>
                <c:pt idx="3798">
                  <c:v>3.4948670702816531</c:v>
                </c:pt>
                <c:pt idx="3799">
                  <c:v>3.4939473684210527</c:v>
                </c:pt>
                <c:pt idx="3800">
                  <c:v>3.493028150486714</c:v>
                </c:pt>
                <c:pt idx="3801">
                  <c:v>3.4921094160967914</c:v>
                </c:pt>
                <c:pt idx="3802">
                  <c:v>3.4911911648698397</c:v>
                </c:pt>
                <c:pt idx="3803">
                  <c:v>3.4902733964248158</c:v>
                </c:pt>
                <c:pt idx="3804">
                  <c:v>3.4893561103810775</c:v>
                </c:pt>
                <c:pt idx="3805">
                  <c:v>3.4884393063583814</c:v>
                </c:pt>
                <c:pt idx="3806">
                  <c:v>3.4875229839768846</c:v>
                </c:pt>
                <c:pt idx="3807">
                  <c:v>3.4866071428571428</c:v>
                </c:pt>
                <c:pt idx="3808">
                  <c:v>3.4856917826201101</c:v>
                </c:pt>
                <c:pt idx="3809">
                  <c:v>3.4847769028871389</c:v>
                </c:pt>
                <c:pt idx="3810">
                  <c:v>3.4838625032799788</c:v>
                </c:pt>
                <c:pt idx="3811">
                  <c:v>3.4829485834207765</c:v>
                </c:pt>
                <c:pt idx="3812">
                  <c:v>3.4820351429320744</c:v>
                </c:pt>
                <c:pt idx="3813">
                  <c:v>3.4811221814368118</c:v>
                </c:pt>
                <c:pt idx="3814">
                  <c:v>3.4802096985583226</c:v>
                </c:pt>
                <c:pt idx="3815">
                  <c:v>3.4792976939203353</c:v>
                </c:pt>
                <c:pt idx="3816">
                  <c:v>3.478386167146974</c:v>
                </c:pt>
                <c:pt idx="3817">
                  <c:v>3.4774751178627552</c:v>
                </c:pt>
                <c:pt idx="3818">
                  <c:v>3.4765645456925895</c:v>
                </c:pt>
                <c:pt idx="3819">
                  <c:v>3.4756544502617803</c:v>
                </c:pt>
                <c:pt idx="3820">
                  <c:v>3.4747448311960221</c:v>
                </c:pt>
                <c:pt idx="3821">
                  <c:v>3.4738356881214023</c:v>
                </c:pt>
                <c:pt idx="3822">
                  <c:v>3.4729270206643998</c:v>
                </c:pt>
                <c:pt idx="3823">
                  <c:v>3.4720188284518829</c:v>
                </c:pt>
                <c:pt idx="3824">
                  <c:v>3.471111111111111</c:v>
                </c:pt>
                <c:pt idx="3825">
                  <c:v>3.4702038682697336</c:v>
                </c:pt>
                <c:pt idx="3826">
                  <c:v>3.4692970995557877</c:v>
                </c:pt>
                <c:pt idx="3827">
                  <c:v>3.4683908045977012</c:v>
                </c:pt>
                <c:pt idx="3828">
                  <c:v>3.4674849830242884</c:v>
                </c:pt>
                <c:pt idx="3829">
                  <c:v>3.4665796344647521</c:v>
                </c:pt>
                <c:pt idx="3830">
                  <c:v>3.465674758548682</c:v>
                </c:pt>
                <c:pt idx="3831">
                  <c:v>3.4647703549060545</c:v>
                </c:pt>
                <c:pt idx="3832">
                  <c:v>3.4638664231672318</c:v>
                </c:pt>
                <c:pt idx="3833">
                  <c:v>3.4629629629629628</c:v>
                </c:pt>
                <c:pt idx="3834">
                  <c:v>3.4620599739243807</c:v>
                </c:pt>
                <c:pt idx="3835">
                  <c:v>3.4611574556830029</c:v>
                </c:pt>
                <c:pt idx="3836">
                  <c:v>3.4602554078707324</c:v>
                </c:pt>
                <c:pt idx="3837">
                  <c:v>3.4593538301198543</c:v>
                </c:pt>
                <c:pt idx="3838">
                  <c:v>3.4584527220630372</c:v>
                </c:pt>
                <c:pt idx="3839">
                  <c:v>3.4575520833333333</c:v>
                </c:pt>
                <c:pt idx="3840">
                  <c:v>3.4566519135641758</c:v>
                </c:pt>
                <c:pt idx="3841">
                  <c:v>3.4557522123893807</c:v>
                </c:pt>
                <c:pt idx="3842">
                  <c:v>3.4548529794431433</c:v>
                </c:pt>
                <c:pt idx="3843">
                  <c:v>3.4539542143600417</c:v>
                </c:pt>
                <c:pt idx="3844">
                  <c:v>3.4530559167750323</c:v>
                </c:pt>
                <c:pt idx="3845">
                  <c:v>3.4521580863234531</c:v>
                </c:pt>
                <c:pt idx="3846">
                  <c:v>3.451260722641019</c:v>
                </c:pt>
                <c:pt idx="3847">
                  <c:v>3.4503638253638256</c:v>
                </c:pt>
                <c:pt idx="3848">
                  <c:v>3.4494673941283449</c:v>
                </c:pt>
                <c:pt idx="3849">
                  <c:v>3.4485714285714284</c:v>
                </c:pt>
                <c:pt idx="3850">
                  <c:v>3.447675928330304</c:v>
                </c:pt>
                <c:pt idx="3851">
                  <c:v>3.4467808930425754</c:v>
                </c:pt>
                <c:pt idx="3852">
                  <c:v>3.4458863223462237</c:v>
                </c:pt>
                <c:pt idx="3853">
                  <c:v>3.4449922158796058</c:v>
                </c:pt>
                <c:pt idx="3854">
                  <c:v>3.4440985732814529</c:v>
                </c:pt>
                <c:pt idx="3855">
                  <c:v>3.4432053941908713</c:v>
                </c:pt>
                <c:pt idx="3856">
                  <c:v>3.4423126782473426</c:v>
                </c:pt>
                <c:pt idx="3857">
                  <c:v>3.4414204250907208</c:v>
                </c:pt>
                <c:pt idx="3858">
                  <c:v>3.4405286343612334</c:v>
                </c:pt>
                <c:pt idx="3859">
                  <c:v>3.439637305699482</c:v>
                </c:pt>
                <c:pt idx="3860">
                  <c:v>3.4387464387464388</c:v>
                </c:pt>
                <c:pt idx="3861">
                  <c:v>3.4378560331434489</c:v>
                </c:pt>
                <c:pt idx="3862">
                  <c:v>3.4369660885322286</c:v>
                </c:pt>
                <c:pt idx="3863">
                  <c:v>3.4360766045548656</c:v>
                </c:pt>
                <c:pt idx="3864">
                  <c:v>3.4351875808538161</c:v>
                </c:pt>
                <c:pt idx="3865">
                  <c:v>3.434299017071909</c:v>
                </c:pt>
                <c:pt idx="3866">
                  <c:v>3.4334109128523402</c:v>
                </c:pt>
                <c:pt idx="3867">
                  <c:v>3.4325232678386763</c:v>
                </c:pt>
                <c:pt idx="3868">
                  <c:v>3.4316360816748515</c:v>
                </c:pt>
                <c:pt idx="3869">
                  <c:v>3.4307493540051679</c:v>
                </c:pt>
                <c:pt idx="3870">
                  <c:v>3.4298630844742961</c:v>
                </c:pt>
                <c:pt idx="3871">
                  <c:v>3.4289772727272729</c:v>
                </c:pt>
                <c:pt idx="3872">
                  <c:v>3.4280919184095016</c:v>
                </c:pt>
                <c:pt idx="3873">
                  <c:v>3.4272070211667529</c:v>
                </c:pt>
                <c:pt idx="3874">
                  <c:v>3.4263225806451612</c:v>
                </c:pt>
                <c:pt idx="3875">
                  <c:v>3.4254385964912282</c:v>
                </c:pt>
                <c:pt idx="3876">
                  <c:v>3.4245550683518182</c:v>
                </c:pt>
                <c:pt idx="3877">
                  <c:v>3.4236719958741619</c:v>
                </c:pt>
                <c:pt idx="3878">
                  <c:v>3.4227893787058519</c:v>
                </c:pt>
                <c:pt idx="3879">
                  <c:v>3.4219072164948452</c:v>
                </c:pt>
                <c:pt idx="3880">
                  <c:v>3.4210255088894614</c:v>
                </c:pt>
                <c:pt idx="3881">
                  <c:v>3.4201442555383821</c:v>
                </c:pt>
                <c:pt idx="3882">
                  <c:v>3.4192634560906514</c:v>
                </c:pt>
                <c:pt idx="3883">
                  <c:v>3.4183831101956748</c:v>
                </c:pt>
                <c:pt idx="3884">
                  <c:v>3.4175032175032176</c:v>
                </c:pt>
                <c:pt idx="3885">
                  <c:v>3.416623777663407</c:v>
                </c:pt>
                <c:pt idx="3886">
                  <c:v>3.41574479032673</c:v>
                </c:pt>
                <c:pt idx="3887">
                  <c:v>3.414866255144033</c:v>
                </c:pt>
                <c:pt idx="3888">
                  <c:v>3.4139881717665208</c:v>
                </c:pt>
                <c:pt idx="3889">
                  <c:v>3.4131105398457584</c:v>
                </c:pt>
                <c:pt idx="3890">
                  <c:v>3.4122333590336673</c:v>
                </c:pt>
                <c:pt idx="3891">
                  <c:v>3.4113566289825283</c:v>
                </c:pt>
                <c:pt idx="3892">
                  <c:v>3.410480349344978</c:v>
                </c:pt>
                <c:pt idx="3893">
                  <c:v>3.4096045197740112</c:v>
                </c:pt>
                <c:pt idx="3894">
                  <c:v>3.4087291399229782</c:v>
                </c:pt>
                <c:pt idx="3895">
                  <c:v>3.4078542094455853</c:v>
                </c:pt>
                <c:pt idx="3896">
                  <c:v>3.4069797279958944</c:v>
                </c:pt>
                <c:pt idx="3897">
                  <c:v>3.4061056952283222</c:v>
                </c:pt>
                <c:pt idx="3898">
                  <c:v>3.4052321107976402</c:v>
                </c:pt>
                <c:pt idx="3899">
                  <c:v>3.4043589743589742</c:v>
                </c:pt>
                <c:pt idx="3900">
                  <c:v>3.4034862855678032</c:v>
                </c:pt>
                <c:pt idx="3901">
                  <c:v>3.402614044079959</c:v>
                </c:pt>
                <c:pt idx="3902">
                  <c:v>3.401742249551627</c:v>
                </c:pt>
                <c:pt idx="3903">
                  <c:v>3.4008709016393444</c:v>
                </c:pt>
                <c:pt idx="3904">
                  <c:v>3.4</c:v>
                </c:pt>
                <c:pt idx="3905">
                  <c:v>3.3991295442908345</c:v>
                </c:pt>
                <c:pt idx="3906">
                  <c:v>3.3982595341694393</c:v>
                </c:pt>
                <c:pt idx="3907">
                  <c:v>3.3973899692937564</c:v>
                </c:pt>
                <c:pt idx="3908">
                  <c:v>3.3965208493220773</c:v>
                </c:pt>
                <c:pt idx="3909">
                  <c:v>3.3956521739130436</c:v>
                </c:pt>
                <c:pt idx="3910">
                  <c:v>3.3947839427256454</c:v>
                </c:pt>
                <c:pt idx="3911">
                  <c:v>3.3939161554192228</c:v>
                </c:pt>
                <c:pt idx="3912">
                  <c:v>3.3930488116534629</c:v>
                </c:pt>
                <c:pt idx="3913">
                  <c:v>3.3921819110884006</c:v>
                </c:pt>
                <c:pt idx="3914">
                  <c:v>3.391315453384419</c:v>
                </c:pt>
                <c:pt idx="3915">
                  <c:v>3.3904494382022472</c:v>
                </c:pt>
                <c:pt idx="3916">
                  <c:v>3.3895838652029613</c:v>
                </c:pt>
                <c:pt idx="3917">
                  <c:v>3.3887187340479836</c:v>
                </c:pt>
                <c:pt idx="3918">
                  <c:v>3.3878540443990812</c:v>
                </c:pt>
                <c:pt idx="3919">
                  <c:v>3.3869897959183675</c:v>
                </c:pt>
                <c:pt idx="3920">
                  <c:v>3.386125988268299</c:v>
                </c:pt>
                <c:pt idx="3921">
                  <c:v>3.3852626211116776</c:v>
                </c:pt>
                <c:pt idx="3922">
                  <c:v>3.3843996941116492</c:v>
                </c:pt>
                <c:pt idx="3923">
                  <c:v>3.3835372069317025</c:v>
                </c:pt>
                <c:pt idx="3924">
                  <c:v>3.382675159235669</c:v>
                </c:pt>
                <c:pt idx="3925">
                  <c:v>3.3818135506877227</c:v>
                </c:pt>
                <c:pt idx="3926">
                  <c:v>3.3809523809523809</c:v>
                </c:pt>
                <c:pt idx="3927">
                  <c:v>3.380091649694501</c:v>
                </c:pt>
                <c:pt idx="3928">
                  <c:v>3.3792313565792824</c:v>
                </c:pt>
                <c:pt idx="3929">
                  <c:v>3.3783715012722646</c:v>
                </c:pt>
                <c:pt idx="3930">
                  <c:v>3.3775120834393286</c:v>
                </c:pt>
                <c:pt idx="3931">
                  <c:v>3.3766531027466939</c:v>
                </c:pt>
                <c:pt idx="3932">
                  <c:v>3.3757945588609206</c:v>
                </c:pt>
                <c:pt idx="3933">
                  <c:v>3.3749364514489071</c:v>
                </c:pt>
                <c:pt idx="3934">
                  <c:v>3.3740787801778906</c:v>
                </c:pt>
                <c:pt idx="3935">
                  <c:v>3.373221544715447</c:v>
                </c:pt>
                <c:pt idx="3936">
                  <c:v>3.3723647447294893</c:v>
                </c:pt>
                <c:pt idx="3937">
                  <c:v>3.3715083798882683</c:v>
                </c:pt>
                <c:pt idx="3938">
                  <c:v>3.3706524498603705</c:v>
                </c:pt>
                <c:pt idx="3939">
                  <c:v>3.3697969543147206</c:v>
                </c:pt>
                <c:pt idx="3940">
                  <c:v>3.3689418929205783</c:v>
                </c:pt>
                <c:pt idx="3941">
                  <c:v>3.3680872653475391</c:v>
                </c:pt>
                <c:pt idx="3942">
                  <c:v>3.3672330712655341</c:v>
                </c:pt>
                <c:pt idx="3943">
                  <c:v>3.3663793103448274</c:v>
                </c:pt>
                <c:pt idx="3944">
                  <c:v>3.3655259822560204</c:v>
                </c:pt>
                <c:pt idx="3945">
                  <c:v>3.3646730866700456</c:v>
                </c:pt>
                <c:pt idx="3946">
                  <c:v>3.3638206232581709</c:v>
                </c:pt>
                <c:pt idx="3947">
                  <c:v>3.3629685916919958</c:v>
                </c:pt>
                <c:pt idx="3948">
                  <c:v>3.3621169916434539</c:v>
                </c:pt>
                <c:pt idx="3949">
                  <c:v>3.36126582278481</c:v>
                </c:pt>
                <c:pt idx="3950">
                  <c:v>3.3604150847886611</c:v>
                </c:pt>
                <c:pt idx="3951">
                  <c:v>3.3595647773279351</c:v>
                </c:pt>
                <c:pt idx="3952">
                  <c:v>3.3587149000758916</c:v>
                </c:pt>
                <c:pt idx="3953">
                  <c:v>3.3578654527061205</c:v>
                </c:pt>
                <c:pt idx="3954">
                  <c:v>3.3570164348925409</c:v>
                </c:pt>
                <c:pt idx="3955">
                  <c:v>3.3561678463094036</c:v>
                </c:pt>
                <c:pt idx="3956">
                  <c:v>3.3553196866312862</c:v>
                </c:pt>
                <c:pt idx="3957">
                  <c:v>3.3544719555330977</c:v>
                </c:pt>
                <c:pt idx="3958">
                  <c:v>3.353624652690073</c:v>
                </c:pt>
                <c:pt idx="3959">
                  <c:v>3.3527777777777779</c:v>
                </c:pt>
                <c:pt idx="3960">
                  <c:v>3.351931330472103</c:v>
                </c:pt>
                <c:pt idx="3961">
                  <c:v>3.3510853104492679</c:v>
                </c:pt>
                <c:pt idx="3962">
                  <c:v>3.3502397173858189</c:v>
                </c:pt>
                <c:pt idx="3963">
                  <c:v>3.3493945509586278</c:v>
                </c:pt>
                <c:pt idx="3964">
                  <c:v>3.3485498108448928</c:v>
                </c:pt>
                <c:pt idx="3965">
                  <c:v>3.347705496722138</c:v>
                </c:pt>
                <c:pt idx="3966">
                  <c:v>3.3468616082682128</c:v>
                </c:pt>
                <c:pt idx="3967">
                  <c:v>3.3460181451612905</c:v>
                </c:pt>
                <c:pt idx="3968">
                  <c:v>3.3451751070798692</c:v>
                </c:pt>
                <c:pt idx="3969">
                  <c:v>3.3443324937027707</c:v>
                </c:pt>
                <c:pt idx="3970">
                  <c:v>3.3434903047091411</c:v>
                </c:pt>
                <c:pt idx="3971">
                  <c:v>3.3426485397784491</c:v>
                </c:pt>
                <c:pt idx="3972">
                  <c:v>3.3418071985904856</c:v>
                </c:pt>
                <c:pt idx="3973">
                  <c:v>3.3409662808253651</c:v>
                </c:pt>
                <c:pt idx="3974">
                  <c:v>3.3401257861635218</c:v>
                </c:pt>
                <c:pt idx="3975">
                  <c:v>3.3392857142857144</c:v>
                </c:pt>
                <c:pt idx="3976">
                  <c:v>3.3384460648730196</c:v>
                </c:pt>
                <c:pt idx="3977">
                  <c:v>3.3376068376068377</c:v>
                </c:pt>
                <c:pt idx="3978">
                  <c:v>3.3367680321688868</c:v>
                </c:pt>
                <c:pt idx="3979">
                  <c:v>3.3359296482412062</c:v>
                </c:pt>
                <c:pt idx="3980">
                  <c:v>3.3350916855061543</c:v>
                </c:pt>
                <c:pt idx="3981">
                  <c:v>3.334254143646409</c:v>
                </c:pt>
                <c:pt idx="3982">
                  <c:v>3.3334170223449662</c:v>
                </c:pt>
                <c:pt idx="3983">
                  <c:v>3.3325803212851404</c:v>
                </c:pt>
                <c:pt idx="3984">
                  <c:v>3.3317440401505647</c:v>
                </c:pt>
                <c:pt idx="3985">
                  <c:v>3.330908178625188</c:v>
                </c:pt>
                <c:pt idx="3986">
                  <c:v>3.3300727363932783</c:v>
                </c:pt>
                <c:pt idx="3987">
                  <c:v>3.3292377131394182</c:v>
                </c:pt>
                <c:pt idx="3988">
                  <c:v>3.3284031085485082</c:v>
                </c:pt>
                <c:pt idx="3989">
                  <c:v>3.3275689223057645</c:v>
                </c:pt>
                <c:pt idx="3990">
                  <c:v>3.3267351540967178</c:v>
                </c:pt>
                <c:pt idx="3991">
                  <c:v>3.3259018036072145</c:v>
                </c:pt>
                <c:pt idx="3992">
                  <c:v>3.3250688705234159</c:v>
                </c:pt>
                <c:pt idx="3993">
                  <c:v>3.3242363545317977</c:v>
                </c:pt>
                <c:pt idx="3994">
                  <c:v>3.323404255319149</c:v>
                </c:pt>
                <c:pt idx="3995">
                  <c:v>3.3225725725725725</c:v>
                </c:pt>
                <c:pt idx="3996">
                  <c:v>3.3217413059794847</c:v>
                </c:pt>
                <c:pt idx="3997">
                  <c:v>3.3209104552276139</c:v>
                </c:pt>
                <c:pt idx="3998">
                  <c:v>3.3200800200050011</c:v>
                </c:pt>
                <c:pt idx="3999">
                  <c:v>3.3192499999999998</c:v>
                </c:pt>
                <c:pt idx="4000">
                  <c:v>3.3184203949012745</c:v>
                </c:pt>
                <c:pt idx="4001">
                  <c:v>3.3175912043978011</c:v>
                </c:pt>
                <c:pt idx="4002">
                  <c:v>3.3167624281788659</c:v>
                </c:pt>
                <c:pt idx="4003">
                  <c:v>3.3159340659340661</c:v>
                </c:pt>
                <c:pt idx="4004">
                  <c:v>3.3151061173533085</c:v>
                </c:pt>
                <c:pt idx="4005">
                  <c:v>3.3142785821268097</c:v>
                </c:pt>
                <c:pt idx="4006">
                  <c:v>3.3134514599450959</c:v>
                </c:pt>
                <c:pt idx="4007">
                  <c:v>3.3126247504990021</c:v>
                </c:pt>
                <c:pt idx="4008">
                  <c:v>3.3117984534796707</c:v>
                </c:pt>
                <c:pt idx="4009">
                  <c:v>3.3109725685785536</c:v>
                </c:pt>
                <c:pt idx="4010">
                  <c:v>3.3101470954874097</c:v>
                </c:pt>
                <c:pt idx="4011">
                  <c:v>3.3093220338983049</c:v>
                </c:pt>
                <c:pt idx="4012">
                  <c:v>3.3084973835036133</c:v>
                </c:pt>
                <c:pt idx="4013">
                  <c:v>3.3076731439960141</c:v>
                </c:pt>
                <c:pt idx="4014">
                  <c:v>3.3068493150684932</c:v>
                </c:pt>
                <c:pt idx="4015">
                  <c:v>3.3060258964143427</c:v>
                </c:pt>
                <c:pt idx="4016">
                  <c:v>3.3052028877271598</c:v>
                </c:pt>
                <c:pt idx="4017">
                  <c:v>3.304380288700846</c:v>
                </c:pt>
                <c:pt idx="4018">
                  <c:v>3.3035580990296092</c:v>
                </c:pt>
                <c:pt idx="4019">
                  <c:v>3.3027363184079603</c:v>
                </c:pt>
                <c:pt idx="4020">
                  <c:v>3.3019149465307138</c:v>
                </c:pt>
                <c:pt idx="4021">
                  <c:v>3.3010939830929886</c:v>
                </c:pt>
                <c:pt idx="4022">
                  <c:v>3.3002734277902062</c:v>
                </c:pt>
                <c:pt idx="4023">
                  <c:v>3.2994532803180916</c:v>
                </c:pt>
                <c:pt idx="4024">
                  <c:v>3.2986335403726708</c:v>
                </c:pt>
                <c:pt idx="4025">
                  <c:v>3.2978142076502732</c:v>
                </c:pt>
                <c:pt idx="4026">
                  <c:v>3.2969952818475292</c:v>
                </c:pt>
                <c:pt idx="4027">
                  <c:v>3.2961767626613705</c:v>
                </c:pt>
                <c:pt idx="4028">
                  <c:v>3.2953586497890295</c:v>
                </c:pt>
                <c:pt idx="4029">
                  <c:v>3.2945409429280397</c:v>
                </c:pt>
                <c:pt idx="4030">
                  <c:v>3.2937236417762343</c:v>
                </c:pt>
                <c:pt idx="4031">
                  <c:v>3.292906746031746</c:v>
                </c:pt>
                <c:pt idx="4032">
                  <c:v>3.2920902553930076</c:v>
                </c:pt>
                <c:pt idx="4033">
                  <c:v>3.2912741695587506</c:v>
                </c:pt>
                <c:pt idx="4034">
                  <c:v>3.2904584882280048</c:v>
                </c:pt>
                <c:pt idx="4035">
                  <c:v>3.2896432111000991</c:v>
                </c:pt>
                <c:pt idx="4036">
                  <c:v>3.2888283378746594</c:v>
                </c:pt>
                <c:pt idx="4037">
                  <c:v>3.2880138682516096</c:v>
                </c:pt>
                <c:pt idx="4038">
                  <c:v>3.287199801931171</c:v>
                </c:pt>
                <c:pt idx="4039">
                  <c:v>3.2863861386138615</c:v>
                </c:pt>
                <c:pt idx="4040">
                  <c:v>3.2855728780004951</c:v>
                </c:pt>
                <c:pt idx="4041">
                  <c:v>3.284760019792182</c:v>
                </c:pt>
                <c:pt idx="4042">
                  <c:v>3.283947563690329</c:v>
                </c:pt>
                <c:pt idx="4043">
                  <c:v>3.283135509396637</c:v>
                </c:pt>
                <c:pt idx="4044">
                  <c:v>3.2823238566131026</c:v>
                </c:pt>
                <c:pt idx="4045">
                  <c:v>3.2815126050420167</c:v>
                </c:pt>
                <c:pt idx="4046">
                  <c:v>3.2807017543859649</c:v>
                </c:pt>
                <c:pt idx="4047">
                  <c:v>3.2798913043478262</c:v>
                </c:pt>
                <c:pt idx="4048">
                  <c:v>3.279081254630773</c:v>
                </c:pt>
                <c:pt idx="4049">
                  <c:v>3.2782716049382716</c:v>
                </c:pt>
                <c:pt idx="4050">
                  <c:v>3.2774623549740807</c:v>
                </c:pt>
                <c:pt idx="4051">
                  <c:v>3.2766535044422507</c:v>
                </c:pt>
                <c:pt idx="4052">
                  <c:v>3.2758450530471257</c:v>
                </c:pt>
                <c:pt idx="4053">
                  <c:v>3.2750370004933398</c:v>
                </c:pt>
                <c:pt idx="4054">
                  <c:v>3.2742293464858201</c:v>
                </c:pt>
                <c:pt idx="4055">
                  <c:v>3.2734220907297829</c:v>
                </c:pt>
                <c:pt idx="4056">
                  <c:v>3.272615232930737</c:v>
                </c:pt>
                <c:pt idx="4057">
                  <c:v>3.27180877279448</c:v>
                </c:pt>
                <c:pt idx="4058">
                  <c:v>3.2710027100271004</c:v>
                </c:pt>
                <c:pt idx="4059">
                  <c:v>3.2701970443349753</c:v>
                </c:pt>
                <c:pt idx="4060">
                  <c:v>3.2693917754247721</c:v>
                </c:pt>
                <c:pt idx="4061">
                  <c:v>3.2685869030034467</c:v>
                </c:pt>
                <c:pt idx="4062">
                  <c:v>3.2677824267782425</c:v>
                </c:pt>
                <c:pt idx="4063">
                  <c:v>3.266978346456693</c:v>
                </c:pt>
                <c:pt idx="4064">
                  <c:v>3.2661746617466174</c:v>
                </c:pt>
                <c:pt idx="4065">
                  <c:v>3.2653713723561237</c:v>
                </c:pt>
                <c:pt idx="4066">
                  <c:v>3.2645684779936071</c:v>
                </c:pt>
                <c:pt idx="4067">
                  <c:v>3.2637659783677484</c:v>
                </c:pt>
                <c:pt idx="4068">
                  <c:v>3.2629638731875152</c:v>
                </c:pt>
                <c:pt idx="4069">
                  <c:v>3.2621621621621624</c:v>
                </c:pt>
                <c:pt idx="4070">
                  <c:v>3.2613608450012284</c:v>
                </c:pt>
                <c:pt idx="4071">
                  <c:v>3.2605599214145382</c:v>
                </c:pt>
                <c:pt idx="4072">
                  <c:v>3.2597593911122025</c:v>
                </c:pt>
                <c:pt idx="4073">
                  <c:v>3.2589592538046146</c:v>
                </c:pt>
                <c:pt idx="4074">
                  <c:v>3.258159509202454</c:v>
                </c:pt>
                <c:pt idx="4075">
                  <c:v>3.257360157016683</c:v>
                </c:pt>
                <c:pt idx="4076">
                  <c:v>3.2565611969585477</c:v>
                </c:pt>
                <c:pt idx="4077">
                  <c:v>3.2557626287395784</c:v>
                </c:pt>
                <c:pt idx="4078">
                  <c:v>3.2549644520715861</c:v>
                </c:pt>
                <c:pt idx="4079">
                  <c:v>3.2541666666666669</c:v>
                </c:pt>
                <c:pt idx="4080">
                  <c:v>3.253369272237197</c:v>
                </c:pt>
                <c:pt idx="4081">
                  <c:v>3.2525722684958356</c:v>
                </c:pt>
                <c:pt idx="4082">
                  <c:v>3.251775655155523</c:v>
                </c:pt>
                <c:pt idx="4083">
                  <c:v>3.2509794319294807</c:v>
                </c:pt>
                <c:pt idx="4084">
                  <c:v>3.250183598531212</c:v>
                </c:pt>
                <c:pt idx="4085">
                  <c:v>3.2493881546744983</c:v>
                </c:pt>
                <c:pt idx="4086">
                  <c:v>3.2485931000734034</c:v>
                </c:pt>
                <c:pt idx="4087">
                  <c:v>3.2477984344422701</c:v>
                </c:pt>
                <c:pt idx="4088">
                  <c:v>3.24700415749572</c:v>
                </c:pt>
                <c:pt idx="4089">
                  <c:v>3.2462102689486554</c:v>
                </c:pt>
                <c:pt idx="4090">
                  <c:v>3.2454167685162552</c:v>
                </c:pt>
                <c:pt idx="4091">
                  <c:v>3.2446236559139785</c:v>
                </c:pt>
                <c:pt idx="4092">
                  <c:v>3.2438309308575617</c:v>
                </c:pt>
                <c:pt idx="4093">
                  <c:v>3.243038593063019</c:v>
                </c:pt>
                <c:pt idx="4094">
                  <c:v>3.2422466422466423</c:v>
                </c:pt>
                <c:pt idx="4095">
                  <c:v>3.241455078125</c:v>
                </c:pt>
                <c:pt idx="4096">
                  <c:v>3.2406639004149378</c:v>
                </c:pt>
                <c:pt idx="4097">
                  <c:v>3.2398731088335775</c:v>
                </c:pt>
                <c:pt idx="4098">
                  <c:v>3.2390827030983167</c:v>
                </c:pt>
                <c:pt idx="4099">
                  <c:v>3.2382926829268293</c:v>
                </c:pt>
                <c:pt idx="4100">
                  <c:v>3.2375030480370643</c:v>
                </c:pt>
                <c:pt idx="4101">
                  <c:v>3.2367137981472451</c:v>
                </c:pt>
                <c:pt idx="4102">
                  <c:v>3.2359249329758715</c:v>
                </c:pt>
                <c:pt idx="4103">
                  <c:v>3.2351364522417154</c:v>
                </c:pt>
                <c:pt idx="4104">
                  <c:v>3.2343483556638244</c:v>
                </c:pt>
                <c:pt idx="4105">
                  <c:v>3.2335606429615198</c:v>
                </c:pt>
                <c:pt idx="4106">
                  <c:v>3.2327733138543948</c:v>
                </c:pt>
                <c:pt idx="4107">
                  <c:v>3.2319863680623175</c:v>
                </c:pt>
                <c:pt idx="4108">
                  <c:v>3.2311998053054269</c:v>
                </c:pt>
                <c:pt idx="4109">
                  <c:v>3.2304136253041364</c:v>
                </c:pt>
                <c:pt idx="4110">
                  <c:v>3.229627827779129</c:v>
                </c:pt>
                <c:pt idx="4111">
                  <c:v>3.2288424124513617</c:v>
                </c:pt>
                <c:pt idx="4112">
                  <c:v>3.2280573790420619</c:v>
                </c:pt>
                <c:pt idx="4113">
                  <c:v>3.2272727272727271</c:v>
                </c:pt>
                <c:pt idx="4114">
                  <c:v>3.2264884568651278</c:v>
                </c:pt>
                <c:pt idx="4115">
                  <c:v>3.2257045675413023</c:v>
                </c:pt>
                <c:pt idx="4116">
                  <c:v>3.2249210590235609</c:v>
                </c:pt>
                <c:pt idx="4117">
                  <c:v>3.2241379310344827</c:v>
                </c:pt>
                <c:pt idx="4118">
                  <c:v>3.2233551832969169</c:v>
                </c:pt>
                <c:pt idx="4119">
                  <c:v>3.2225728155339808</c:v>
                </c:pt>
                <c:pt idx="4120">
                  <c:v>3.2217908274690608</c:v>
                </c:pt>
                <c:pt idx="4121">
                  <c:v>3.2210092188258126</c:v>
                </c:pt>
                <c:pt idx="4122">
                  <c:v>3.2202279893281589</c:v>
                </c:pt>
                <c:pt idx="4123">
                  <c:v>3.219447138700291</c:v>
                </c:pt>
                <c:pt idx="4124">
                  <c:v>3.2186666666666666</c:v>
                </c:pt>
                <c:pt idx="4125">
                  <c:v>3.2178865729520116</c:v>
                </c:pt>
                <c:pt idx="4126">
                  <c:v>3.2171068572813182</c:v>
                </c:pt>
                <c:pt idx="4127">
                  <c:v>3.2163275193798451</c:v>
                </c:pt>
                <c:pt idx="4128">
                  <c:v>3.2155485589731172</c:v>
                </c:pt>
                <c:pt idx="4129">
                  <c:v>3.214769975786925</c:v>
                </c:pt>
                <c:pt idx="4130">
                  <c:v>3.213991769547325</c:v>
                </c:pt>
                <c:pt idx="4131">
                  <c:v>3.2132139399806388</c:v>
                </c:pt>
                <c:pt idx="4132">
                  <c:v>3.2124364868134525</c:v>
                </c:pt>
                <c:pt idx="4133">
                  <c:v>3.2116594097726172</c:v>
                </c:pt>
                <c:pt idx="4134">
                  <c:v>3.210882708585248</c:v>
                </c:pt>
                <c:pt idx="4135">
                  <c:v>3.2101063829787235</c:v>
                </c:pt>
                <c:pt idx="4136">
                  <c:v>3.2093304326806864</c:v>
                </c:pt>
                <c:pt idx="4137">
                  <c:v>3.2085548574190432</c:v>
                </c:pt>
                <c:pt idx="4138">
                  <c:v>3.2077796569219617</c:v>
                </c:pt>
                <c:pt idx="4139">
                  <c:v>3.2070048309178745</c:v>
                </c:pt>
                <c:pt idx="4140">
                  <c:v>3.2062303791354747</c:v>
                </c:pt>
                <c:pt idx="4141">
                  <c:v>3.2054563013037178</c:v>
                </c:pt>
                <c:pt idx="4142">
                  <c:v>3.2046825971518222</c:v>
                </c:pt>
                <c:pt idx="4143">
                  <c:v>3.2039092664092665</c:v>
                </c:pt>
                <c:pt idx="4144">
                  <c:v>3.20313630880579</c:v>
                </c:pt>
                <c:pt idx="4145">
                  <c:v>3.202363724071394</c:v>
                </c:pt>
                <c:pt idx="4146">
                  <c:v>3.2015915119363396</c:v>
                </c:pt>
                <c:pt idx="4147">
                  <c:v>3.2008196721311477</c:v>
                </c:pt>
                <c:pt idx="4148">
                  <c:v>3.200048204386599</c:v>
                </c:pt>
                <c:pt idx="4149">
                  <c:v>3.1992771084337348</c:v>
                </c:pt>
                <c:pt idx="4150">
                  <c:v>3.1985063840038546</c:v>
                </c:pt>
                <c:pt idx="4151">
                  <c:v>3.1977360308285165</c:v>
                </c:pt>
                <c:pt idx="4152">
                  <c:v>3.1969660486395375</c:v>
                </c:pt>
                <c:pt idx="4153">
                  <c:v>3.1961964371689939</c:v>
                </c:pt>
                <c:pt idx="4154">
                  <c:v>3.1954271961492178</c:v>
                </c:pt>
                <c:pt idx="4155">
                  <c:v>3.1946583253128007</c:v>
                </c:pt>
                <c:pt idx="4156">
                  <c:v>3.1938898243925906</c:v>
                </c:pt>
                <c:pt idx="4157">
                  <c:v>3.193121693121693</c:v>
                </c:pt>
                <c:pt idx="4158">
                  <c:v>3.1923539312334697</c:v>
                </c:pt>
                <c:pt idx="4159">
                  <c:v>3.1915865384615385</c:v>
                </c:pt>
                <c:pt idx="4160">
                  <c:v>3.1908195145397742</c:v>
                </c:pt>
                <c:pt idx="4161">
                  <c:v>3.1900528592023067</c:v>
                </c:pt>
                <c:pt idx="4162">
                  <c:v>3.1892865721835215</c:v>
                </c:pt>
                <c:pt idx="4163">
                  <c:v>3.1885206532180597</c:v>
                </c:pt>
                <c:pt idx="4164">
                  <c:v>3.1877551020408164</c:v>
                </c:pt>
                <c:pt idx="4165">
                  <c:v>3.1869899183869421</c:v>
                </c:pt>
                <c:pt idx="4166">
                  <c:v>3.1862251019918406</c:v>
                </c:pt>
                <c:pt idx="4167">
                  <c:v>3.1854606525911708</c:v>
                </c:pt>
                <c:pt idx="4168">
                  <c:v>3.1846965699208445</c:v>
                </c:pt>
                <c:pt idx="4169">
                  <c:v>3.1839328537170264</c:v>
                </c:pt>
                <c:pt idx="4170">
                  <c:v>3.1831695037161354</c:v>
                </c:pt>
                <c:pt idx="4171">
                  <c:v>3.1824065196548417</c:v>
                </c:pt>
                <c:pt idx="4172">
                  <c:v>3.1816439012700695</c:v>
                </c:pt>
                <c:pt idx="4173">
                  <c:v>3.1808816482989939</c:v>
                </c:pt>
                <c:pt idx="4174">
                  <c:v>3.1801197604790419</c:v>
                </c:pt>
                <c:pt idx="4175">
                  <c:v>3.1793582375478926</c:v>
                </c:pt>
                <c:pt idx="4176">
                  <c:v>3.1785970792434761</c:v>
                </c:pt>
                <c:pt idx="4177">
                  <c:v>3.177836285303973</c:v>
                </c:pt>
                <c:pt idx="4178">
                  <c:v>3.1770758554678151</c:v>
                </c:pt>
                <c:pt idx="4179">
                  <c:v>3.1763157894736844</c:v>
                </c:pt>
                <c:pt idx="4180">
                  <c:v>3.175556087060512</c:v>
                </c:pt>
                <c:pt idx="4181">
                  <c:v>3.1747967479674797</c:v>
                </c:pt>
                <c:pt idx="4182">
                  <c:v>3.1740377719340187</c:v>
                </c:pt>
                <c:pt idx="4183">
                  <c:v>3.1732791586998088</c:v>
                </c:pt>
                <c:pt idx="4184">
                  <c:v>3.1725209080047789</c:v>
                </c:pt>
                <c:pt idx="4185">
                  <c:v>3.1717630195891067</c:v>
                </c:pt>
                <c:pt idx="4186">
                  <c:v>3.171005493193217</c:v>
                </c:pt>
                <c:pt idx="4187">
                  <c:v>3.170248328557784</c:v>
                </c:pt>
                <c:pt idx="4188">
                  <c:v>3.1694915254237288</c:v>
                </c:pt>
                <c:pt idx="4189">
                  <c:v>3.1687350835322197</c:v>
                </c:pt>
                <c:pt idx="4190">
                  <c:v>3.1679790026246719</c:v>
                </c:pt>
                <c:pt idx="4191">
                  <c:v>3.1672232824427482</c:v>
                </c:pt>
                <c:pt idx="4192">
                  <c:v>3.1664679227283568</c:v>
                </c:pt>
                <c:pt idx="4193">
                  <c:v>3.1657129232236527</c:v>
                </c:pt>
                <c:pt idx="4194">
                  <c:v>3.1649582836710368</c:v>
                </c:pt>
                <c:pt idx="4195">
                  <c:v>3.1642040038131554</c:v>
                </c:pt>
                <c:pt idx="4196">
                  <c:v>3.1634500833928998</c:v>
                </c:pt>
                <c:pt idx="4197">
                  <c:v>3.1626965221534062</c:v>
                </c:pt>
                <c:pt idx="4198">
                  <c:v>3.1619433198380569</c:v>
                </c:pt>
                <c:pt idx="4199">
                  <c:v>3.1611904761904763</c:v>
                </c:pt>
                <c:pt idx="4200">
                  <c:v>3.1604379909545348</c:v>
                </c:pt>
                <c:pt idx="4201">
                  <c:v>3.1596858638743455</c:v>
                </c:pt>
                <c:pt idx="4202">
                  <c:v>3.1589340946942661</c:v>
                </c:pt>
                <c:pt idx="4203">
                  <c:v>3.1581826831588962</c:v>
                </c:pt>
                <c:pt idx="4204">
                  <c:v>3.1574316290130797</c:v>
                </c:pt>
                <c:pt idx="4205">
                  <c:v>3.156680932001902</c:v>
                </c:pt>
                <c:pt idx="4206">
                  <c:v>3.1559305918706917</c:v>
                </c:pt>
                <c:pt idx="4207">
                  <c:v>3.1551806083650189</c:v>
                </c:pt>
                <c:pt idx="4208">
                  <c:v>3.1544309812306963</c:v>
                </c:pt>
                <c:pt idx="4209">
                  <c:v>3.1536817102137769</c:v>
                </c:pt>
                <c:pt idx="4210">
                  <c:v>3.1529327950605559</c:v>
                </c:pt>
                <c:pt idx="4211">
                  <c:v>3.1521842355175687</c:v>
                </c:pt>
                <c:pt idx="4212">
                  <c:v>3.1514360313315928</c:v>
                </c:pt>
                <c:pt idx="4213">
                  <c:v>3.150688182249644</c:v>
                </c:pt>
                <c:pt idx="4214">
                  <c:v>3.14994068801898</c:v>
                </c:pt>
                <c:pt idx="4215">
                  <c:v>3.149193548387097</c:v>
                </c:pt>
                <c:pt idx="4216">
                  <c:v>3.148446763101731</c:v>
                </c:pt>
                <c:pt idx="4217">
                  <c:v>3.1477003319108583</c:v>
                </c:pt>
                <c:pt idx="4218">
                  <c:v>3.1469542545626927</c:v>
                </c:pt>
                <c:pt idx="4219">
                  <c:v>3.1462085308056871</c:v>
                </c:pt>
                <c:pt idx="4220">
                  <c:v>3.1454631603885335</c:v>
                </c:pt>
                <c:pt idx="4221">
                  <c:v>3.1447181430601612</c:v>
                </c:pt>
                <c:pt idx="4222">
                  <c:v>3.1439734785697371</c:v>
                </c:pt>
                <c:pt idx="4223">
                  <c:v>3.1432291666666665</c:v>
                </c:pt>
                <c:pt idx="4224">
                  <c:v>3.1424852071005915</c:v>
                </c:pt>
                <c:pt idx="4225">
                  <c:v>3.1417415996213913</c:v>
                </c:pt>
                <c:pt idx="4226">
                  <c:v>3.1409983439791813</c:v>
                </c:pt>
                <c:pt idx="4227">
                  <c:v>3.1402554399243141</c:v>
                </c:pt>
                <c:pt idx="4228">
                  <c:v>3.1395128872073776</c:v>
                </c:pt>
                <c:pt idx="4229">
                  <c:v>3.1387706855791961</c:v>
                </c:pt>
                <c:pt idx="4230">
                  <c:v>3.1380288347908296</c:v>
                </c:pt>
                <c:pt idx="4231">
                  <c:v>3.1372873345935726</c:v>
                </c:pt>
                <c:pt idx="4232">
                  <c:v>3.1365461847389557</c:v>
                </c:pt>
                <c:pt idx="4233">
                  <c:v>3.1358053849787435</c:v>
                </c:pt>
                <c:pt idx="4234">
                  <c:v>3.1350649350649351</c:v>
                </c:pt>
                <c:pt idx="4235">
                  <c:v>3.1343248347497639</c:v>
                </c:pt>
                <c:pt idx="4236">
                  <c:v>3.1335850837856976</c:v>
                </c:pt>
                <c:pt idx="4237">
                  <c:v>3.1328456819254367</c:v>
                </c:pt>
                <c:pt idx="4238">
                  <c:v>3.1321066289219157</c:v>
                </c:pt>
                <c:pt idx="4239">
                  <c:v>3.1313679245283019</c:v>
                </c:pt>
                <c:pt idx="4240">
                  <c:v>3.1306295684979957</c:v>
                </c:pt>
                <c:pt idx="4241">
                  <c:v>3.12989156058463</c:v>
                </c:pt>
                <c:pt idx="4242">
                  <c:v>3.1291539005420694</c:v>
                </c:pt>
                <c:pt idx="4243">
                  <c:v>3.128416588124411</c:v>
                </c:pt>
                <c:pt idx="4244">
                  <c:v>3.1276796230859834</c:v>
                </c:pt>
                <c:pt idx="4245">
                  <c:v>3.1269430051813472</c:v>
                </c:pt>
                <c:pt idx="4246">
                  <c:v>3.1262067341652933</c:v>
                </c:pt>
                <c:pt idx="4247">
                  <c:v>3.1254708097928439</c:v>
                </c:pt>
                <c:pt idx="4248">
                  <c:v>3.1247352318192516</c:v>
                </c:pt>
                <c:pt idx="4249">
                  <c:v>3.1240000000000001</c:v>
                </c:pt>
                <c:pt idx="4250">
                  <c:v>3.1232651140908021</c:v>
                </c:pt>
                <c:pt idx="4251">
                  <c:v>3.1225305738476012</c:v>
                </c:pt>
                <c:pt idx="4252">
                  <c:v>3.1217963790265695</c:v>
                </c:pt>
                <c:pt idx="4253">
                  <c:v>3.1210625293841092</c:v>
                </c:pt>
                <c:pt idx="4254">
                  <c:v>3.1203290246768507</c:v>
                </c:pt>
                <c:pt idx="4255">
                  <c:v>3.1195958646616542</c:v>
                </c:pt>
                <c:pt idx="4256">
                  <c:v>3.1188630490956073</c:v>
                </c:pt>
                <c:pt idx="4257">
                  <c:v>3.1181305777360264</c:v>
                </c:pt>
                <c:pt idx="4258">
                  <c:v>3.1173984503404557</c:v>
                </c:pt>
                <c:pt idx="4259">
                  <c:v>3.1166666666666667</c:v>
                </c:pt>
                <c:pt idx="4260">
                  <c:v>3.1159352264726592</c:v>
                </c:pt>
                <c:pt idx="4261">
                  <c:v>3.115204129516659</c:v>
                </c:pt>
                <c:pt idx="4262">
                  <c:v>3.1144733755571195</c:v>
                </c:pt>
                <c:pt idx="4263">
                  <c:v>3.1137429643527206</c:v>
                </c:pt>
                <c:pt idx="4264">
                  <c:v>3.1130128956623682</c:v>
                </c:pt>
                <c:pt idx="4265">
                  <c:v>3.1122831692451944</c:v>
                </c:pt>
                <c:pt idx="4266">
                  <c:v>3.1115537848605577</c:v>
                </c:pt>
                <c:pt idx="4267">
                  <c:v>3.1108247422680413</c:v>
                </c:pt>
                <c:pt idx="4268">
                  <c:v>3.1100960412274539</c:v>
                </c:pt>
                <c:pt idx="4269">
                  <c:v>3.1093676814988291</c:v>
                </c:pt>
                <c:pt idx="4270">
                  <c:v>3.1086396628424255</c:v>
                </c:pt>
                <c:pt idx="4271">
                  <c:v>3.1079119850187267</c:v>
                </c:pt>
                <c:pt idx="4272">
                  <c:v>3.1071846477884391</c:v>
                </c:pt>
                <c:pt idx="4273">
                  <c:v>3.1064576509124944</c:v>
                </c:pt>
                <c:pt idx="4274">
                  <c:v>3.1057309941520468</c:v>
                </c:pt>
                <c:pt idx="4275">
                  <c:v>3.1050046772684752</c:v>
                </c:pt>
                <c:pt idx="4276">
                  <c:v>3.1042787000233809</c:v>
                </c:pt>
                <c:pt idx="4277">
                  <c:v>3.1035530621785883</c:v>
                </c:pt>
                <c:pt idx="4278">
                  <c:v>3.1028277634961441</c:v>
                </c:pt>
                <c:pt idx="4279">
                  <c:v>3.1021028037383176</c:v>
                </c:pt>
                <c:pt idx="4280">
                  <c:v>3.101378182667601</c:v>
                </c:pt>
                <c:pt idx="4281">
                  <c:v>3.1006539000467073</c:v>
                </c:pt>
                <c:pt idx="4282">
                  <c:v>3.0999299556385709</c:v>
                </c:pt>
                <c:pt idx="4283">
                  <c:v>3.0992063492063493</c:v>
                </c:pt>
                <c:pt idx="4284">
                  <c:v>3.0984830805134189</c:v>
                </c:pt>
                <c:pt idx="4285">
                  <c:v>3.0977601493233786</c:v>
                </c:pt>
                <c:pt idx="4286">
                  <c:v>3.0970375554000467</c:v>
                </c:pt>
                <c:pt idx="4287">
                  <c:v>3.0963152985074629</c:v>
                </c:pt>
                <c:pt idx="4288">
                  <c:v>3.0955933784098857</c:v>
                </c:pt>
                <c:pt idx="4289">
                  <c:v>3.094871794871795</c:v>
                </c:pt>
                <c:pt idx="4290">
                  <c:v>3.0941505476578888</c:v>
                </c:pt>
                <c:pt idx="4291">
                  <c:v>3.0934296365330849</c:v>
                </c:pt>
                <c:pt idx="4292">
                  <c:v>3.0927090612625205</c:v>
                </c:pt>
                <c:pt idx="4293">
                  <c:v>3.091988821611551</c:v>
                </c:pt>
                <c:pt idx="4294">
                  <c:v>3.0912689173457508</c:v>
                </c:pt>
                <c:pt idx="4295">
                  <c:v>3.0905493482309123</c:v>
                </c:pt>
                <c:pt idx="4296">
                  <c:v>3.0898301140330462</c:v>
                </c:pt>
                <c:pt idx="4297">
                  <c:v>3.0891112145183808</c:v>
                </c:pt>
                <c:pt idx="4298">
                  <c:v>3.0883926494533611</c:v>
                </c:pt>
                <c:pt idx="4299">
                  <c:v>3.0876744186046512</c:v>
                </c:pt>
                <c:pt idx="4300">
                  <c:v>3.0869565217391304</c:v>
                </c:pt>
                <c:pt idx="4301">
                  <c:v>3.0862389586238961</c:v>
                </c:pt>
                <c:pt idx="4302">
                  <c:v>3.0855217290262607</c:v>
                </c:pt>
                <c:pt idx="4303">
                  <c:v>3.0848048327137545</c:v>
                </c:pt>
                <c:pt idx="4304">
                  <c:v>3.084088269454123</c:v>
                </c:pt>
                <c:pt idx="4305">
                  <c:v>3.0833720390153276</c:v>
                </c:pt>
                <c:pt idx="4306">
                  <c:v>3.0826561411655446</c:v>
                </c:pt>
                <c:pt idx="4307">
                  <c:v>3.0819405756731664</c:v>
                </c:pt>
                <c:pt idx="4308">
                  <c:v>3.0812253423067997</c:v>
                </c:pt>
                <c:pt idx="4309">
                  <c:v>3.0805104408352668</c:v>
                </c:pt>
                <c:pt idx="4310">
                  <c:v>3.0797958710276037</c:v>
                </c:pt>
                <c:pt idx="4311">
                  <c:v>3.079081632653061</c:v>
                </c:pt>
                <c:pt idx="4312">
                  <c:v>3.0783677254811037</c:v>
                </c:pt>
                <c:pt idx="4313">
                  <c:v>3.0776541492814093</c:v>
                </c:pt>
                <c:pt idx="4314">
                  <c:v>3.0769409038238704</c:v>
                </c:pt>
                <c:pt idx="4315">
                  <c:v>3.0762279888785913</c:v>
                </c:pt>
                <c:pt idx="4316">
                  <c:v>3.0755154042158908</c:v>
                </c:pt>
                <c:pt idx="4317">
                  <c:v>3.0748031496062991</c:v>
                </c:pt>
                <c:pt idx="4318">
                  <c:v>3.0740912248205605</c:v>
                </c:pt>
                <c:pt idx="4319">
                  <c:v>3.0733796296296299</c:v>
                </c:pt>
                <c:pt idx="4320">
                  <c:v>3.072668363804675</c:v>
                </c:pt>
                <c:pt idx="4321">
                  <c:v>3.0719574271170753</c:v>
                </c:pt>
                <c:pt idx="4322">
                  <c:v>3.0712468193384224</c:v>
                </c:pt>
                <c:pt idx="4323">
                  <c:v>3.0705365402405183</c:v>
                </c:pt>
                <c:pt idx="4324">
                  <c:v>3.0698265895953756</c:v>
                </c:pt>
                <c:pt idx="4325">
                  <c:v>3.0691169671752196</c:v>
                </c:pt>
                <c:pt idx="4326">
                  <c:v>3.0684076727524845</c:v>
                </c:pt>
                <c:pt idx="4327">
                  <c:v>3.0676987060998151</c:v>
                </c:pt>
                <c:pt idx="4328">
                  <c:v>3.0669900669900669</c:v>
                </c:pt>
                <c:pt idx="4329">
                  <c:v>3.0662817551963046</c:v>
                </c:pt>
                <c:pt idx="4330">
                  <c:v>3.0655737704918034</c:v>
                </c:pt>
                <c:pt idx="4331">
                  <c:v>3.064866112650046</c:v>
                </c:pt>
                <c:pt idx="4332">
                  <c:v>3.0641587814447266</c:v>
                </c:pt>
                <c:pt idx="4333">
                  <c:v>3.063451776649746</c:v>
                </c:pt>
                <c:pt idx="4334">
                  <c:v>3.0627450980392159</c:v>
                </c:pt>
                <c:pt idx="4335">
                  <c:v>3.0620387453874538</c:v>
                </c:pt>
                <c:pt idx="4336">
                  <c:v>3.0613327184689876</c:v>
                </c:pt>
                <c:pt idx="4337">
                  <c:v>3.0606270170585521</c:v>
                </c:pt>
                <c:pt idx="4338">
                  <c:v>3.0599216409310901</c:v>
                </c:pt>
                <c:pt idx="4339">
                  <c:v>3.0592165898617512</c:v>
                </c:pt>
                <c:pt idx="4340">
                  <c:v>3.0585118636258928</c:v>
                </c:pt>
                <c:pt idx="4341">
                  <c:v>3.0578074619990789</c:v>
                </c:pt>
                <c:pt idx="4342">
                  <c:v>3.0571033847570805</c:v>
                </c:pt>
                <c:pt idx="4343">
                  <c:v>3.0563996316758746</c:v>
                </c:pt>
                <c:pt idx="4344">
                  <c:v>3.0556962025316454</c:v>
                </c:pt>
                <c:pt idx="4345">
                  <c:v>3.0549930971007822</c:v>
                </c:pt>
                <c:pt idx="4346">
                  <c:v>3.0542903151598804</c:v>
                </c:pt>
                <c:pt idx="4347">
                  <c:v>3.0535878564857404</c:v>
                </c:pt>
                <c:pt idx="4348">
                  <c:v>3.052885720855369</c:v>
                </c:pt>
                <c:pt idx="4349">
                  <c:v>3.0521839080459769</c:v>
                </c:pt>
                <c:pt idx="4350">
                  <c:v>3.0514824178349804</c:v>
                </c:pt>
                <c:pt idx="4351">
                  <c:v>3.05078125</c:v>
                </c:pt>
                <c:pt idx="4352">
                  <c:v>3.0500804043188605</c:v>
                </c:pt>
                <c:pt idx="4353">
                  <c:v>3.0493798805695911</c:v>
                </c:pt>
                <c:pt idx="4354">
                  <c:v>3.0486796785304247</c:v>
                </c:pt>
                <c:pt idx="4355">
                  <c:v>3.047979797979798</c:v>
                </c:pt>
                <c:pt idx="4356">
                  <c:v>3.0472802386963509</c:v>
                </c:pt>
                <c:pt idx="4357">
                  <c:v>3.046581000458926</c:v>
                </c:pt>
                <c:pt idx="4358">
                  <c:v>3.0458820830465703</c:v>
                </c:pt>
                <c:pt idx="4359">
                  <c:v>3.0451834862385323</c:v>
                </c:pt>
                <c:pt idx="4360">
                  <c:v>3.0444852098142627</c:v>
                </c:pt>
                <c:pt idx="4361">
                  <c:v>3.0437872535534161</c:v>
                </c:pt>
                <c:pt idx="4362">
                  <c:v>3.043089617235847</c:v>
                </c:pt>
                <c:pt idx="4363">
                  <c:v>3.0423923006416134</c:v>
                </c:pt>
                <c:pt idx="4364">
                  <c:v>3.0416953035509735</c:v>
                </c:pt>
                <c:pt idx="4365">
                  <c:v>3.0409986257443884</c:v>
                </c:pt>
                <c:pt idx="4366">
                  <c:v>3.0403022670025188</c:v>
                </c:pt>
                <c:pt idx="4367">
                  <c:v>3.0396062271062272</c:v>
                </c:pt>
                <c:pt idx="4368">
                  <c:v>3.0389105058365757</c:v>
                </c:pt>
                <c:pt idx="4369">
                  <c:v>3.0382151029748283</c:v>
                </c:pt>
                <c:pt idx="4370">
                  <c:v>3.0375200183024478</c:v>
                </c:pt>
                <c:pt idx="4371">
                  <c:v>3.0368252516010981</c:v>
                </c:pt>
                <c:pt idx="4372">
                  <c:v>3.0361308026526412</c:v>
                </c:pt>
                <c:pt idx="4373">
                  <c:v>3.0354366712391405</c:v>
                </c:pt>
                <c:pt idx="4374">
                  <c:v>3.0347428571428572</c:v>
                </c:pt>
                <c:pt idx="4375">
                  <c:v>3.0340493601462524</c:v>
                </c:pt>
                <c:pt idx="4376">
                  <c:v>3.0333561800319853</c:v>
                </c:pt>
                <c:pt idx="4377">
                  <c:v>3.0326633165829144</c:v>
                </c:pt>
                <c:pt idx="4378">
                  <c:v>3.0319707695820965</c:v>
                </c:pt>
                <c:pt idx="4379">
                  <c:v>3.0312785388127854</c:v>
                </c:pt>
                <c:pt idx="4380">
                  <c:v>3.0305866240584343</c:v>
                </c:pt>
                <c:pt idx="4381">
                  <c:v>3.029895025102693</c:v>
                </c:pt>
                <c:pt idx="4382">
                  <c:v>3.0292037417294089</c:v>
                </c:pt>
                <c:pt idx="4383">
                  <c:v>3.0285127737226278</c:v>
                </c:pt>
                <c:pt idx="4384">
                  <c:v>3.0278221208665905</c:v>
                </c:pt>
                <c:pt idx="4385">
                  <c:v>3.0271317829457365</c:v>
                </c:pt>
                <c:pt idx="4386">
                  <c:v>3.0264417597447002</c:v>
                </c:pt>
                <c:pt idx="4387">
                  <c:v>3.0257520510483138</c:v>
                </c:pt>
                <c:pt idx="4388">
                  <c:v>3.0250626566416039</c:v>
                </c:pt>
                <c:pt idx="4389">
                  <c:v>3.0243735763097952</c:v>
                </c:pt>
                <c:pt idx="4390">
                  <c:v>3.0236848098383056</c:v>
                </c:pt>
                <c:pt idx="4391">
                  <c:v>3.0229963570127505</c:v>
                </c:pt>
                <c:pt idx="4392">
                  <c:v>3.0223082176189391</c:v>
                </c:pt>
                <c:pt idx="4393">
                  <c:v>3.0216203914428768</c:v>
                </c:pt>
                <c:pt idx="4394">
                  <c:v>3.0209328782707621</c:v>
                </c:pt>
                <c:pt idx="4395">
                  <c:v>3.0202456778889899</c:v>
                </c:pt>
                <c:pt idx="4396">
                  <c:v>3.0195587900841483</c:v>
                </c:pt>
                <c:pt idx="4397">
                  <c:v>3.0188722146430194</c:v>
                </c:pt>
                <c:pt idx="4398">
                  <c:v>3.0181859513525802</c:v>
                </c:pt>
                <c:pt idx="4399">
                  <c:v>3.0175000000000001</c:v>
                </c:pt>
                <c:pt idx="4400">
                  <c:v>3.0168143603726425</c:v>
                </c:pt>
                <c:pt idx="4401">
                  <c:v>3.0161290322580645</c:v>
                </c:pt>
                <c:pt idx="4402">
                  <c:v>3.0154440154440154</c:v>
                </c:pt>
                <c:pt idx="4403">
                  <c:v>3.0147593097184378</c:v>
                </c:pt>
                <c:pt idx="4404">
                  <c:v>3.0140749148694663</c:v>
                </c:pt>
                <c:pt idx="4405">
                  <c:v>3.0133908306854291</c:v>
                </c:pt>
                <c:pt idx="4406">
                  <c:v>3.0127070569548446</c:v>
                </c:pt>
                <c:pt idx="4407">
                  <c:v>3.0120235934664246</c:v>
                </c:pt>
                <c:pt idx="4408">
                  <c:v>3.0113404400090724</c:v>
                </c:pt>
                <c:pt idx="4409">
                  <c:v>3.0106575963718822</c:v>
                </c:pt>
                <c:pt idx="4410">
                  <c:v>3.0099750623441395</c:v>
                </c:pt>
                <c:pt idx="4411">
                  <c:v>3.0092928377153219</c:v>
                </c:pt>
                <c:pt idx="4412">
                  <c:v>3.0086109222750963</c:v>
                </c:pt>
                <c:pt idx="4413">
                  <c:v>3.0079293158133211</c:v>
                </c:pt>
                <c:pt idx="4414">
                  <c:v>3.0072480181200452</c:v>
                </c:pt>
                <c:pt idx="4415">
                  <c:v>3.0065670289855073</c:v>
                </c:pt>
                <c:pt idx="4416">
                  <c:v>3.0058863482001357</c:v>
                </c:pt>
                <c:pt idx="4417">
                  <c:v>3.0052059755545497</c:v>
                </c:pt>
                <c:pt idx="4418">
                  <c:v>3.0045259108395563</c:v>
                </c:pt>
                <c:pt idx="4419">
                  <c:v>3.0038461538461538</c:v>
                </c:pt>
                <c:pt idx="4420">
                  <c:v>3.0031667043655283</c:v>
                </c:pt>
                <c:pt idx="4421">
                  <c:v>3.0024875621890548</c:v>
                </c:pt>
                <c:pt idx="4422">
                  <c:v>3.0018087271082976</c:v>
                </c:pt>
                <c:pt idx="4423">
                  <c:v>3.0011301989150092</c:v>
                </c:pt>
                <c:pt idx="4424">
                  <c:v>3.0004519774011298</c:v>
                </c:pt>
                <c:pt idx="4425">
                  <c:v>2.9997740623587892</c:v>
                </c:pt>
                <c:pt idx="4426">
                  <c:v>2.9990964535803029</c:v>
                </c:pt>
                <c:pt idx="4427">
                  <c:v>2.9984191508581755</c:v>
                </c:pt>
                <c:pt idx="4428">
                  <c:v>2.9977421539850981</c:v>
                </c:pt>
                <c:pt idx="4429">
                  <c:v>2.9970654627539504</c:v>
                </c:pt>
                <c:pt idx="4430">
                  <c:v>2.9963890769577972</c:v>
                </c:pt>
                <c:pt idx="4431">
                  <c:v>2.9957129963898916</c:v>
                </c:pt>
                <c:pt idx="4432">
                  <c:v>2.9950372208436726</c:v>
                </c:pt>
                <c:pt idx="4433">
                  <c:v>2.9943617501127648</c:v>
                </c:pt>
                <c:pt idx="4434">
                  <c:v>2.9936865839909808</c:v>
                </c:pt>
                <c:pt idx="4435">
                  <c:v>2.9930117222723176</c:v>
                </c:pt>
                <c:pt idx="4436">
                  <c:v>2.9923371647509578</c:v>
                </c:pt>
                <c:pt idx="4437">
                  <c:v>2.9916629112212707</c:v>
                </c:pt>
                <c:pt idx="4438">
                  <c:v>2.9909889614778105</c:v>
                </c:pt>
                <c:pt idx="4439">
                  <c:v>2.9903153153153155</c:v>
                </c:pt>
                <c:pt idx="4440">
                  <c:v>2.9896419725287098</c:v>
                </c:pt>
                <c:pt idx="4441">
                  <c:v>2.9889689329131022</c:v>
                </c:pt>
                <c:pt idx="4442">
                  <c:v>2.9882961962637857</c:v>
                </c:pt>
                <c:pt idx="4443">
                  <c:v>2.9876237623762378</c:v>
                </c:pt>
                <c:pt idx="4444">
                  <c:v>2.9869516310461193</c:v>
                </c:pt>
                <c:pt idx="4445">
                  <c:v>2.9862798020692756</c:v>
                </c:pt>
                <c:pt idx="4446">
                  <c:v>2.9856082752417361</c:v>
                </c:pt>
                <c:pt idx="4447">
                  <c:v>2.9849370503597124</c:v>
                </c:pt>
                <c:pt idx="4448">
                  <c:v>2.9842661272196001</c:v>
                </c:pt>
                <c:pt idx="4449">
                  <c:v>2.9835955056179775</c:v>
                </c:pt>
                <c:pt idx="4450">
                  <c:v>2.9829251853516063</c:v>
                </c:pt>
                <c:pt idx="4451">
                  <c:v>2.9822551662174304</c:v>
                </c:pt>
                <c:pt idx="4452">
                  <c:v>2.9815854480125759</c:v>
                </c:pt>
                <c:pt idx="4453">
                  <c:v>2.9809160305343512</c:v>
                </c:pt>
                <c:pt idx="4454">
                  <c:v>2.9802469135802467</c:v>
                </c:pt>
                <c:pt idx="4455">
                  <c:v>2.9795780969479355</c:v>
                </c:pt>
                <c:pt idx="4456">
                  <c:v>2.9789095804352703</c:v>
                </c:pt>
                <c:pt idx="4457">
                  <c:v>2.9782413638402869</c:v>
                </c:pt>
                <c:pt idx="4458">
                  <c:v>2.9775734469612019</c:v>
                </c:pt>
                <c:pt idx="4459">
                  <c:v>2.9769058295964124</c:v>
                </c:pt>
                <c:pt idx="4460">
                  <c:v>2.9762385115444969</c:v>
                </c:pt>
                <c:pt idx="4461">
                  <c:v>2.9755714926042134</c:v>
                </c:pt>
                <c:pt idx="4462">
                  <c:v>2.9749047725745013</c:v>
                </c:pt>
                <c:pt idx="4463">
                  <c:v>2.9742383512544803</c:v>
                </c:pt>
                <c:pt idx="4464">
                  <c:v>2.9735722284434489</c:v>
                </c:pt>
                <c:pt idx="4465">
                  <c:v>2.9729064039408866</c:v>
                </c:pt>
                <c:pt idx="4466">
                  <c:v>2.9722408775464517</c:v>
                </c:pt>
                <c:pt idx="4467">
                  <c:v>2.9715756490599823</c:v>
                </c:pt>
                <c:pt idx="4468">
                  <c:v>2.9709107182814947</c:v>
                </c:pt>
                <c:pt idx="4469">
                  <c:v>2.9702460850111856</c:v>
                </c:pt>
                <c:pt idx="4470">
                  <c:v>2.9695817490494298</c:v>
                </c:pt>
                <c:pt idx="4471">
                  <c:v>2.9689177101967799</c:v>
                </c:pt>
                <c:pt idx="4472">
                  <c:v>2.9682539682539684</c:v>
                </c:pt>
                <c:pt idx="4473">
                  <c:v>2.9675905230219044</c:v>
                </c:pt>
                <c:pt idx="4474">
                  <c:v>2.966927374301676</c:v>
                </c:pt>
                <c:pt idx="4475">
                  <c:v>2.9662645218945487</c:v>
                </c:pt>
                <c:pt idx="4476">
                  <c:v>2.9656019656019654</c:v>
                </c:pt>
                <c:pt idx="4477">
                  <c:v>2.9649397052255471</c:v>
                </c:pt>
                <c:pt idx="4478">
                  <c:v>2.9642777405670908</c:v>
                </c:pt>
                <c:pt idx="4479">
                  <c:v>2.9636160714285715</c:v>
                </c:pt>
                <c:pt idx="4480">
                  <c:v>2.9629546976121404</c:v>
                </c:pt>
                <c:pt idx="4481">
                  <c:v>2.9622936189201248</c:v>
                </c:pt>
                <c:pt idx="4482">
                  <c:v>2.9616328351550303</c:v>
                </c:pt>
                <c:pt idx="4483">
                  <c:v>2.9609723461195361</c:v>
                </c:pt>
                <c:pt idx="4484">
                  <c:v>2.9603121516164994</c:v>
                </c:pt>
                <c:pt idx="4485">
                  <c:v>2.9596522514489525</c:v>
                </c:pt>
                <c:pt idx="4486">
                  <c:v>2.9589926454201025</c:v>
                </c:pt>
                <c:pt idx="4487">
                  <c:v>2.9583333333333335</c:v>
                </c:pt>
                <c:pt idx="4488">
                  <c:v>2.9576743149922033</c:v>
                </c:pt>
                <c:pt idx="4489">
                  <c:v>2.9570155902004456</c:v>
                </c:pt>
                <c:pt idx="4490">
                  <c:v>2.9563571587619686</c:v>
                </c:pt>
                <c:pt idx="4491">
                  <c:v>2.9556990204808549</c:v>
                </c:pt>
                <c:pt idx="4492">
                  <c:v>2.9550411751613623</c:v>
                </c:pt>
                <c:pt idx="4493">
                  <c:v>2.9543836226079216</c:v>
                </c:pt>
                <c:pt idx="4494">
                  <c:v>2.9537263626251389</c:v>
                </c:pt>
                <c:pt idx="4495">
                  <c:v>2.9530693950177938</c:v>
                </c:pt>
                <c:pt idx="4496">
                  <c:v>2.9524127195908383</c:v>
                </c:pt>
                <c:pt idx="4497">
                  <c:v>2.9517563361493999</c:v>
                </c:pt>
                <c:pt idx="4498">
                  <c:v>2.9511002444987775</c:v>
                </c:pt>
                <c:pt idx="4499">
                  <c:v>2.9504444444444444</c:v>
                </c:pt>
                <c:pt idx="4500">
                  <c:v>2.9497889357920464</c:v>
                </c:pt>
                <c:pt idx="4501">
                  <c:v>2.9491337183474013</c:v>
                </c:pt>
                <c:pt idx="4502">
                  <c:v>2.9484787919165001</c:v>
                </c:pt>
                <c:pt idx="4503">
                  <c:v>2.9478241563055061</c:v>
                </c:pt>
                <c:pt idx="4504">
                  <c:v>2.9471698113207547</c:v>
                </c:pt>
                <c:pt idx="4505">
                  <c:v>2.9465157567687528</c:v>
                </c:pt>
                <c:pt idx="4506">
                  <c:v>2.9458619924561793</c:v>
                </c:pt>
                <c:pt idx="4507">
                  <c:v>2.9452085181898848</c:v>
                </c:pt>
                <c:pt idx="4508">
                  <c:v>2.9445553337768908</c:v>
                </c:pt>
                <c:pt idx="4509">
                  <c:v>2.9439024390243902</c:v>
                </c:pt>
                <c:pt idx="4510">
                  <c:v>2.9432498337397472</c:v>
                </c:pt>
                <c:pt idx="4511">
                  <c:v>2.9425975177304964</c:v>
                </c:pt>
                <c:pt idx="4512">
                  <c:v>2.941945490804343</c:v>
                </c:pt>
                <c:pt idx="4513">
                  <c:v>2.9412937527691625</c:v>
                </c:pt>
                <c:pt idx="4514">
                  <c:v>2.9406423034330009</c:v>
                </c:pt>
                <c:pt idx="4515">
                  <c:v>2.9399911426040743</c:v>
                </c:pt>
                <c:pt idx="4516">
                  <c:v>2.939340270090768</c:v>
                </c:pt>
                <c:pt idx="4517">
                  <c:v>2.9386896857016378</c:v>
                </c:pt>
                <c:pt idx="4518">
                  <c:v>2.9380393892454082</c:v>
                </c:pt>
                <c:pt idx="4519">
                  <c:v>2.9373893805309734</c:v>
                </c:pt>
                <c:pt idx="4520">
                  <c:v>2.9367396593673964</c:v>
                </c:pt>
                <c:pt idx="4521">
                  <c:v>2.9360902255639099</c:v>
                </c:pt>
                <c:pt idx="4522">
                  <c:v>2.9354410789299137</c:v>
                </c:pt>
                <c:pt idx="4523">
                  <c:v>2.934792219274978</c:v>
                </c:pt>
                <c:pt idx="4524">
                  <c:v>2.93414364640884</c:v>
                </c:pt>
                <c:pt idx="4525">
                  <c:v>2.9334953601414053</c:v>
                </c:pt>
                <c:pt idx="4526">
                  <c:v>2.9328473602827478</c:v>
                </c:pt>
                <c:pt idx="4527">
                  <c:v>2.9321996466431095</c:v>
                </c:pt>
                <c:pt idx="4528">
                  <c:v>2.9315522190328993</c:v>
                </c:pt>
                <c:pt idx="4529">
                  <c:v>2.9309050772626932</c:v>
                </c:pt>
                <c:pt idx="4530">
                  <c:v>2.9302582211432355</c:v>
                </c:pt>
                <c:pt idx="4531">
                  <c:v>2.929611650485437</c:v>
                </c:pt>
                <c:pt idx="4532">
                  <c:v>2.9289653651003751</c:v>
                </c:pt>
                <c:pt idx="4533">
                  <c:v>2.928319364799294</c:v>
                </c:pt>
                <c:pt idx="4534">
                  <c:v>2.9276736493936051</c:v>
                </c:pt>
                <c:pt idx="4535">
                  <c:v>2.9270282186948853</c:v>
                </c:pt>
                <c:pt idx="4536">
                  <c:v>2.9263830725148776</c:v>
                </c:pt>
                <c:pt idx="4537">
                  <c:v>2.9257382106654912</c:v>
                </c:pt>
                <c:pt idx="4538">
                  <c:v>2.9250936329588013</c:v>
                </c:pt>
                <c:pt idx="4539">
                  <c:v>2.9244493392070483</c:v>
                </c:pt>
                <c:pt idx="4540">
                  <c:v>2.9238053292226382</c:v>
                </c:pt>
                <c:pt idx="4541">
                  <c:v>2.923161602818142</c:v>
                </c:pt>
                <c:pt idx="4542">
                  <c:v>2.9225181598062955</c:v>
                </c:pt>
                <c:pt idx="4543">
                  <c:v>2.921875</c:v>
                </c:pt>
                <c:pt idx="4544">
                  <c:v>2.9212321232123211</c:v>
                </c:pt>
                <c:pt idx="4545">
                  <c:v>2.9205895292564894</c:v>
                </c:pt>
                <c:pt idx="4546">
                  <c:v>2.9199472179458983</c:v>
                </c:pt>
                <c:pt idx="4547">
                  <c:v>2.9193051890941071</c:v>
                </c:pt>
                <c:pt idx="4548">
                  <c:v>2.9186634425148386</c:v>
                </c:pt>
                <c:pt idx="4549">
                  <c:v>2.918021978021978</c:v>
                </c:pt>
                <c:pt idx="4550">
                  <c:v>2.9173807954295761</c:v>
                </c:pt>
                <c:pt idx="4551">
                  <c:v>2.9167398945518452</c:v>
                </c:pt>
                <c:pt idx="4552">
                  <c:v>2.9160992752031629</c:v>
                </c:pt>
                <c:pt idx="4553">
                  <c:v>2.9154589371980677</c:v>
                </c:pt>
                <c:pt idx="4554">
                  <c:v>2.9148188803512625</c:v>
                </c:pt>
                <c:pt idx="4555">
                  <c:v>2.9141791044776117</c:v>
                </c:pt>
                <c:pt idx="4556">
                  <c:v>2.913539609392144</c:v>
                </c:pt>
                <c:pt idx="4557">
                  <c:v>2.9129003949100483</c:v>
                </c:pt>
                <c:pt idx="4558">
                  <c:v>2.9122614608466768</c:v>
                </c:pt>
                <c:pt idx="4559">
                  <c:v>2.9116228070175438</c:v>
                </c:pt>
                <c:pt idx="4560">
                  <c:v>2.9109844332383248</c:v>
                </c:pt>
                <c:pt idx="4561">
                  <c:v>2.9103463393248576</c:v>
                </c:pt>
                <c:pt idx="4562">
                  <c:v>2.9097085250931403</c:v>
                </c:pt>
                <c:pt idx="4563">
                  <c:v>2.9090709903593339</c:v>
                </c:pt>
                <c:pt idx="4564">
                  <c:v>2.9084337349397589</c:v>
                </c:pt>
                <c:pt idx="4565">
                  <c:v>2.9077967586508979</c:v>
                </c:pt>
                <c:pt idx="4566">
                  <c:v>2.9071600613093933</c:v>
                </c:pt>
                <c:pt idx="4567">
                  <c:v>2.9065236427320489</c:v>
                </c:pt>
                <c:pt idx="4568">
                  <c:v>2.9058875027358284</c:v>
                </c:pt>
                <c:pt idx="4569">
                  <c:v>2.9052516411378555</c:v>
                </c:pt>
                <c:pt idx="4570">
                  <c:v>2.9046160577554145</c:v>
                </c:pt>
                <c:pt idx="4571">
                  <c:v>2.9039807524059493</c:v>
                </c:pt>
                <c:pt idx="4572">
                  <c:v>2.9033457249070631</c:v>
                </c:pt>
                <c:pt idx="4573">
                  <c:v>2.9027109750765194</c:v>
                </c:pt>
                <c:pt idx="4574">
                  <c:v>2.9020765027322404</c:v>
                </c:pt>
                <c:pt idx="4575">
                  <c:v>2.9014423076923075</c:v>
                </c:pt>
                <c:pt idx="4576">
                  <c:v>2.9008083897749617</c:v>
                </c:pt>
                <c:pt idx="4577">
                  <c:v>2.900174748798602</c:v>
                </c:pt>
                <c:pt idx="4578">
                  <c:v>2.8995413845817866</c:v>
                </c:pt>
                <c:pt idx="4579">
                  <c:v>2.8989082969432314</c:v>
                </c:pt>
                <c:pt idx="4580">
                  <c:v>2.898275485701812</c:v>
                </c:pt>
                <c:pt idx="4581">
                  <c:v>2.8976429506765604</c:v>
                </c:pt>
                <c:pt idx="4582">
                  <c:v>2.8970106916866682</c:v>
                </c:pt>
                <c:pt idx="4583">
                  <c:v>2.8963787085514836</c:v>
                </c:pt>
                <c:pt idx="4584">
                  <c:v>2.8957470010905126</c:v>
                </c:pt>
                <c:pt idx="4585">
                  <c:v>2.8951155691234192</c:v>
                </c:pt>
                <c:pt idx="4586">
                  <c:v>2.8944844124700242</c:v>
                </c:pt>
                <c:pt idx="4587">
                  <c:v>2.8938535309503051</c:v>
                </c:pt>
                <c:pt idx="4588">
                  <c:v>2.8932229243843977</c:v>
                </c:pt>
                <c:pt idx="4589">
                  <c:v>2.8925925925925924</c:v>
                </c:pt>
                <c:pt idx="4590">
                  <c:v>2.8919625353953387</c:v>
                </c:pt>
                <c:pt idx="4591">
                  <c:v>2.8913327526132404</c:v>
                </c:pt>
                <c:pt idx="4592">
                  <c:v>2.8907032440670584</c:v>
                </c:pt>
                <c:pt idx="4593">
                  <c:v>2.89007400957771</c:v>
                </c:pt>
                <c:pt idx="4594">
                  <c:v>2.8894450489662677</c:v>
                </c:pt>
                <c:pt idx="4595">
                  <c:v>2.88881636205396</c:v>
                </c:pt>
                <c:pt idx="4596">
                  <c:v>2.8881879486621709</c:v>
                </c:pt>
                <c:pt idx="4597">
                  <c:v>2.8875598086124401</c:v>
                </c:pt>
                <c:pt idx="4598">
                  <c:v>2.8869319417264623</c:v>
                </c:pt>
                <c:pt idx="4599">
                  <c:v>2.886304347826087</c:v>
                </c:pt>
                <c:pt idx="4600">
                  <c:v>2.8856770267333189</c:v>
                </c:pt>
                <c:pt idx="4601">
                  <c:v>2.8850499782703172</c:v>
                </c:pt>
                <c:pt idx="4602">
                  <c:v>2.8844232022593959</c:v>
                </c:pt>
                <c:pt idx="4603">
                  <c:v>2.8837966985230237</c:v>
                </c:pt>
                <c:pt idx="4604">
                  <c:v>2.8831704668838221</c:v>
                </c:pt>
                <c:pt idx="4605">
                  <c:v>2.8825445071645679</c:v>
                </c:pt>
                <c:pt idx="4606">
                  <c:v>2.8819188191881917</c:v>
                </c:pt>
                <c:pt idx="4607">
                  <c:v>2.8812934027777777</c:v>
                </c:pt>
                <c:pt idx="4608">
                  <c:v>2.8806682577565632</c:v>
                </c:pt>
                <c:pt idx="4609">
                  <c:v>2.8800433839479394</c:v>
                </c:pt>
                <c:pt idx="4610">
                  <c:v>2.8794187811754499</c:v>
                </c:pt>
                <c:pt idx="4611">
                  <c:v>2.8787944492627928</c:v>
                </c:pt>
                <c:pt idx="4612">
                  <c:v>2.8781703880338174</c:v>
                </c:pt>
                <c:pt idx="4613">
                  <c:v>2.8775465973125272</c:v>
                </c:pt>
                <c:pt idx="4614">
                  <c:v>2.8769230769230769</c:v>
                </c:pt>
                <c:pt idx="4615">
                  <c:v>2.8762998266897748</c:v>
                </c:pt>
                <c:pt idx="4616">
                  <c:v>2.8756768464370803</c:v>
                </c:pt>
                <c:pt idx="4617">
                  <c:v>2.8750541359896058</c:v>
                </c:pt>
                <c:pt idx="4618">
                  <c:v>2.8744316951721154</c:v>
                </c:pt>
                <c:pt idx="4619">
                  <c:v>2.8738095238095238</c:v>
                </c:pt>
                <c:pt idx="4620">
                  <c:v>2.873187621726899</c:v>
                </c:pt>
                <c:pt idx="4621">
                  <c:v>2.872565988749459</c:v>
                </c:pt>
                <c:pt idx="4622">
                  <c:v>2.8719446247025742</c:v>
                </c:pt>
                <c:pt idx="4623">
                  <c:v>2.8713235294117645</c:v>
                </c:pt>
                <c:pt idx="4624">
                  <c:v>2.8707027027027028</c:v>
                </c:pt>
                <c:pt idx="4625">
                  <c:v>2.8700821444012106</c:v>
                </c:pt>
                <c:pt idx="4626">
                  <c:v>2.8694618543332613</c:v>
                </c:pt>
                <c:pt idx="4627">
                  <c:v>2.8688418323249785</c:v>
                </c:pt>
                <c:pt idx="4628">
                  <c:v>2.8682220782026357</c:v>
                </c:pt>
                <c:pt idx="4629">
                  <c:v>2.8676025917926564</c:v>
                </c:pt>
                <c:pt idx="4630">
                  <c:v>2.8669833729216152</c:v>
                </c:pt>
                <c:pt idx="4631">
                  <c:v>2.8663644214162347</c:v>
                </c:pt>
                <c:pt idx="4632">
                  <c:v>2.8657457371033885</c:v>
                </c:pt>
                <c:pt idx="4633">
                  <c:v>2.865127319810099</c:v>
                </c:pt>
                <c:pt idx="4634">
                  <c:v>2.8645091693635383</c:v>
                </c:pt>
                <c:pt idx="4635">
                  <c:v>2.8638912855910266</c:v>
                </c:pt>
                <c:pt idx="4636">
                  <c:v>2.8632736683200344</c:v>
                </c:pt>
                <c:pt idx="4637">
                  <c:v>2.86265631737818</c:v>
                </c:pt>
                <c:pt idx="4638">
                  <c:v>2.8620392325932311</c:v>
                </c:pt>
                <c:pt idx="4639">
                  <c:v>2.8614224137931035</c:v>
                </c:pt>
                <c:pt idx="4640">
                  <c:v>2.8608058608058609</c:v>
                </c:pt>
                <c:pt idx="4641">
                  <c:v>2.8601895734597158</c:v>
                </c:pt>
                <c:pt idx="4642">
                  <c:v>2.8595735515830283</c:v>
                </c:pt>
                <c:pt idx="4643">
                  <c:v>2.8589577950043066</c:v>
                </c:pt>
                <c:pt idx="4644">
                  <c:v>2.8583423035522069</c:v>
                </c:pt>
                <c:pt idx="4645">
                  <c:v>2.8577270770555319</c:v>
                </c:pt>
                <c:pt idx="4646">
                  <c:v>2.8571121153432322</c:v>
                </c:pt>
                <c:pt idx="4647">
                  <c:v>2.8564974182444063</c:v>
                </c:pt>
                <c:pt idx="4648">
                  <c:v>2.8558829855882983</c:v>
                </c:pt>
                <c:pt idx="4649">
                  <c:v>2.8552688172043013</c:v>
                </c:pt>
                <c:pt idx="4650">
                  <c:v>2.8546549129219523</c:v>
                </c:pt>
                <c:pt idx="4651">
                  <c:v>2.8540412725709374</c:v>
                </c:pt>
                <c:pt idx="4652">
                  <c:v>2.8534278959810875</c:v>
                </c:pt>
                <c:pt idx="4653">
                  <c:v>2.8528147829823807</c:v>
                </c:pt>
                <c:pt idx="4654">
                  <c:v>2.8522019334049409</c:v>
                </c:pt>
                <c:pt idx="4655">
                  <c:v>2.8515893470790377</c:v>
                </c:pt>
                <c:pt idx="4656">
                  <c:v>2.8509770238350871</c:v>
                </c:pt>
                <c:pt idx="4657">
                  <c:v>2.8503649635036497</c:v>
                </c:pt>
                <c:pt idx="4658">
                  <c:v>2.8497531659154327</c:v>
                </c:pt>
                <c:pt idx="4659">
                  <c:v>2.8491416309012876</c:v>
                </c:pt>
                <c:pt idx="4660">
                  <c:v>2.8485303582922121</c:v>
                </c:pt>
                <c:pt idx="4661">
                  <c:v>2.8479193479193481</c:v>
                </c:pt>
                <c:pt idx="4662">
                  <c:v>2.8473085996139824</c:v>
                </c:pt>
                <c:pt idx="4663">
                  <c:v>2.8466981132075473</c:v>
                </c:pt>
                <c:pt idx="4664">
                  <c:v>2.8460878885316183</c:v>
                </c:pt>
                <c:pt idx="4665">
                  <c:v>2.8454779254179168</c:v>
                </c:pt>
                <c:pt idx="4666">
                  <c:v>2.8448682236983074</c:v>
                </c:pt>
                <c:pt idx="4667">
                  <c:v>2.8442587832047987</c:v>
                </c:pt>
                <c:pt idx="4668">
                  <c:v>2.8436496037695438</c:v>
                </c:pt>
                <c:pt idx="4669">
                  <c:v>2.8430406852248393</c:v>
                </c:pt>
                <c:pt idx="4670">
                  <c:v>2.8424320274031256</c:v>
                </c:pt>
                <c:pt idx="4671">
                  <c:v>2.8418236301369864</c:v>
                </c:pt>
                <c:pt idx="4672">
                  <c:v>2.8412154932591482</c:v>
                </c:pt>
                <c:pt idx="4673">
                  <c:v>2.8406076166024818</c:v>
                </c:pt>
                <c:pt idx="4674">
                  <c:v>2.84</c:v>
                </c:pt>
                <c:pt idx="4675">
                  <c:v>2.8393926432848589</c:v>
                </c:pt>
                <c:pt idx="4676">
                  <c:v>2.8387855462903571</c:v>
                </c:pt>
                <c:pt idx="4677">
                  <c:v>2.8381787088499357</c:v>
                </c:pt>
                <c:pt idx="4678">
                  <c:v>2.8375721307971791</c:v>
                </c:pt>
                <c:pt idx="4679">
                  <c:v>2.8369658119658121</c:v>
                </c:pt>
                <c:pt idx="4680">
                  <c:v>2.8363597521897033</c:v>
                </c:pt>
                <c:pt idx="4681">
                  <c:v>2.8357539513028622</c:v>
                </c:pt>
                <c:pt idx="4682">
                  <c:v>2.8351484091394403</c:v>
                </c:pt>
                <c:pt idx="4683">
                  <c:v>2.8345431255337319</c:v>
                </c:pt>
                <c:pt idx="4684">
                  <c:v>2.8339381003201707</c:v>
                </c:pt>
                <c:pt idx="4685">
                  <c:v>2.8333333333333335</c:v>
                </c:pt>
                <c:pt idx="4686">
                  <c:v>2.8327288244079369</c:v>
                </c:pt>
                <c:pt idx="4687">
                  <c:v>2.8321245733788394</c:v>
                </c:pt>
                <c:pt idx="4688">
                  <c:v>2.8315205800810408</c:v>
                </c:pt>
                <c:pt idx="4689">
                  <c:v>2.8309168443496802</c:v>
                </c:pt>
                <c:pt idx="4690">
                  <c:v>2.8303133660200386</c:v>
                </c:pt>
                <c:pt idx="4691">
                  <c:v>2.8297101449275361</c:v>
                </c:pt>
                <c:pt idx="4692">
                  <c:v>2.8291071809077351</c:v>
                </c:pt>
                <c:pt idx="4693">
                  <c:v>2.8285044737963356</c:v>
                </c:pt>
                <c:pt idx="4694">
                  <c:v>2.8279020234291798</c:v>
                </c:pt>
                <c:pt idx="4695">
                  <c:v>2.8272998296422487</c:v>
                </c:pt>
                <c:pt idx="4696">
                  <c:v>2.8266978922716626</c:v>
                </c:pt>
                <c:pt idx="4697">
                  <c:v>2.8260962111536823</c:v>
                </c:pt>
                <c:pt idx="4698">
                  <c:v>2.8254947861247075</c:v>
                </c:pt>
                <c:pt idx="4699">
                  <c:v>2.8248936170212766</c:v>
                </c:pt>
                <c:pt idx="4700">
                  <c:v>2.8242927036800682</c:v>
                </c:pt>
                <c:pt idx="4701">
                  <c:v>2.8236920459378987</c:v>
                </c:pt>
                <c:pt idx="4702">
                  <c:v>2.8230916436317246</c:v>
                </c:pt>
                <c:pt idx="4703">
                  <c:v>2.8224914965986394</c:v>
                </c:pt>
                <c:pt idx="4704">
                  <c:v>2.8218916046758769</c:v>
                </c:pt>
                <c:pt idx="4705">
                  <c:v>2.8212919677008075</c:v>
                </c:pt>
                <c:pt idx="4706">
                  <c:v>2.8206925855109413</c:v>
                </c:pt>
                <c:pt idx="4707">
                  <c:v>2.8200934579439254</c:v>
                </c:pt>
                <c:pt idx="4708">
                  <c:v>2.8194945848375452</c:v>
                </c:pt>
                <c:pt idx="4709">
                  <c:v>2.8188959660297241</c:v>
                </c:pt>
                <c:pt idx="4710">
                  <c:v>2.8182976013585228</c:v>
                </c:pt>
                <c:pt idx="4711">
                  <c:v>2.8176994906621391</c:v>
                </c:pt>
                <c:pt idx="4712">
                  <c:v>2.8171016337789094</c:v>
                </c:pt>
                <c:pt idx="4713">
                  <c:v>2.8165040305473057</c:v>
                </c:pt>
                <c:pt idx="4714">
                  <c:v>2.8159066808059383</c:v>
                </c:pt>
                <c:pt idx="4715">
                  <c:v>2.8153095843935541</c:v>
                </c:pt>
                <c:pt idx="4716">
                  <c:v>2.8147127411490356</c:v>
                </c:pt>
                <c:pt idx="4717">
                  <c:v>2.8141161509114032</c:v>
                </c:pt>
                <c:pt idx="4718">
                  <c:v>2.8135198135198136</c:v>
                </c:pt>
                <c:pt idx="4719">
                  <c:v>2.8129237288135593</c:v>
                </c:pt>
                <c:pt idx="4720">
                  <c:v>2.8123278966320693</c:v>
                </c:pt>
                <c:pt idx="4721">
                  <c:v>2.8117323168149091</c:v>
                </c:pt>
                <c:pt idx="4722">
                  <c:v>2.8111369892017786</c:v>
                </c:pt>
                <c:pt idx="4723">
                  <c:v>2.8105419136325147</c:v>
                </c:pt>
                <c:pt idx="4724">
                  <c:v>2.80994708994709</c:v>
                </c:pt>
                <c:pt idx="4725">
                  <c:v>2.8093525179856114</c:v>
                </c:pt>
                <c:pt idx="4726">
                  <c:v>2.8087581975883222</c:v>
                </c:pt>
                <c:pt idx="4727">
                  <c:v>2.8081641285956005</c:v>
                </c:pt>
                <c:pt idx="4728">
                  <c:v>2.8075703108479595</c:v>
                </c:pt>
                <c:pt idx="4729">
                  <c:v>2.8069767441860467</c:v>
                </c:pt>
                <c:pt idx="4730">
                  <c:v>2.8063834284506446</c:v>
                </c:pt>
                <c:pt idx="4731">
                  <c:v>2.8057903634826711</c:v>
                </c:pt>
                <c:pt idx="4732">
                  <c:v>2.8051975491231778</c:v>
                </c:pt>
                <c:pt idx="4733">
                  <c:v>2.8046049852133503</c:v>
                </c:pt>
                <c:pt idx="4734">
                  <c:v>2.8040126715945091</c:v>
                </c:pt>
                <c:pt idx="4735">
                  <c:v>2.8034206081081079</c:v>
                </c:pt>
                <c:pt idx="4736">
                  <c:v>2.8028287945957358</c:v>
                </c:pt>
                <c:pt idx="4737">
                  <c:v>2.8022372308991135</c:v>
                </c:pt>
                <c:pt idx="4738">
                  <c:v>2.8016459168600969</c:v>
                </c:pt>
                <c:pt idx="4739">
                  <c:v>2.8010548523206751</c:v>
                </c:pt>
                <c:pt idx="4740">
                  <c:v>2.8004640371229699</c:v>
                </c:pt>
                <c:pt idx="4741">
                  <c:v>2.7998734711092368</c:v>
                </c:pt>
                <c:pt idx="4742">
                  <c:v>2.7992831541218637</c:v>
                </c:pt>
                <c:pt idx="4743">
                  <c:v>2.7986930860033725</c:v>
                </c:pt>
                <c:pt idx="4744">
                  <c:v>2.7981032665964172</c:v>
                </c:pt>
                <c:pt idx="4745">
                  <c:v>2.7975136957437843</c:v>
                </c:pt>
                <c:pt idx="4746">
                  <c:v>2.7969243732883928</c:v>
                </c:pt>
                <c:pt idx="4747">
                  <c:v>2.7963352990732941</c:v>
                </c:pt>
                <c:pt idx="4748">
                  <c:v>2.7957464729416719</c:v>
                </c:pt>
                <c:pt idx="4749">
                  <c:v>2.7951578947368421</c:v>
                </c:pt>
                <c:pt idx="4750">
                  <c:v>2.7945695643022521</c:v>
                </c:pt>
                <c:pt idx="4751">
                  <c:v>2.7939814814814814</c:v>
                </c:pt>
                <c:pt idx="4752">
                  <c:v>2.7933936461182411</c:v>
                </c:pt>
                <c:pt idx="4753">
                  <c:v>2.7928060580563736</c:v>
                </c:pt>
                <c:pt idx="4754">
                  <c:v>2.7922187171398529</c:v>
                </c:pt>
                <c:pt idx="4755">
                  <c:v>2.7916316232127838</c:v>
                </c:pt>
                <c:pt idx="4756">
                  <c:v>2.7910447761194028</c:v>
                </c:pt>
                <c:pt idx="4757">
                  <c:v>2.7904581757040772</c:v>
                </c:pt>
                <c:pt idx="4758">
                  <c:v>2.789871821811305</c:v>
                </c:pt>
                <c:pt idx="4759">
                  <c:v>2.7892857142857141</c:v>
                </c:pt>
                <c:pt idx="4760">
                  <c:v>2.7886998529720648</c:v>
                </c:pt>
                <c:pt idx="4761">
                  <c:v>2.7881142377152459</c:v>
                </c:pt>
                <c:pt idx="4762">
                  <c:v>2.787528868360277</c:v>
                </c:pt>
                <c:pt idx="4763">
                  <c:v>2.7869437447523091</c:v>
                </c:pt>
                <c:pt idx="4764">
                  <c:v>2.786358866736621</c:v>
                </c:pt>
                <c:pt idx="4765">
                  <c:v>2.7857742341586236</c:v>
                </c:pt>
                <c:pt idx="4766">
                  <c:v>2.7851898468638558</c:v>
                </c:pt>
                <c:pt idx="4767">
                  <c:v>2.7846057046979866</c:v>
                </c:pt>
                <c:pt idx="4768">
                  <c:v>2.7840218075068148</c:v>
                </c:pt>
                <c:pt idx="4769">
                  <c:v>2.7834381551362681</c:v>
                </c:pt>
                <c:pt idx="4770">
                  <c:v>2.7828547474324039</c:v>
                </c:pt>
                <c:pt idx="4771">
                  <c:v>2.7822715842414083</c:v>
                </c:pt>
                <c:pt idx="4772">
                  <c:v>2.7816886654095958</c:v>
                </c:pt>
                <c:pt idx="4773">
                  <c:v>2.7811059907834101</c:v>
                </c:pt>
                <c:pt idx="4774">
                  <c:v>2.7805235602094243</c:v>
                </c:pt>
                <c:pt idx="4775">
                  <c:v>2.7799413735343386</c:v>
                </c:pt>
                <c:pt idx="4776">
                  <c:v>2.7793594306049823</c:v>
                </c:pt>
                <c:pt idx="4777">
                  <c:v>2.7787777312683133</c:v>
                </c:pt>
                <c:pt idx="4778">
                  <c:v>2.7781962753714167</c:v>
                </c:pt>
                <c:pt idx="4779">
                  <c:v>2.7776150627615062</c:v>
                </c:pt>
                <c:pt idx="4780">
                  <c:v>2.7770340932859234</c:v>
                </c:pt>
                <c:pt idx="4781">
                  <c:v>2.7764533667921372</c:v>
                </c:pt>
                <c:pt idx="4782">
                  <c:v>2.7758728831277439</c:v>
                </c:pt>
                <c:pt idx="4783">
                  <c:v>2.7752926421404682</c:v>
                </c:pt>
                <c:pt idx="4784">
                  <c:v>2.7747126436781611</c:v>
                </c:pt>
                <c:pt idx="4785">
                  <c:v>2.7741328875888005</c:v>
                </c:pt>
                <c:pt idx="4786">
                  <c:v>2.7735533737204929</c:v>
                </c:pt>
                <c:pt idx="4787">
                  <c:v>2.7729741019214704</c:v>
                </c:pt>
                <c:pt idx="4788">
                  <c:v>2.7723950720400921</c:v>
                </c:pt>
                <c:pt idx="4789">
                  <c:v>2.7718162839248435</c:v>
                </c:pt>
                <c:pt idx="4790">
                  <c:v>2.7712377374243373</c:v>
                </c:pt>
                <c:pt idx="4791">
                  <c:v>2.7706594323873124</c:v>
                </c:pt>
                <c:pt idx="4792">
                  <c:v>2.7700813686626331</c:v>
                </c:pt>
                <c:pt idx="4793">
                  <c:v>2.7695035460992909</c:v>
                </c:pt>
                <c:pt idx="4794">
                  <c:v>2.7689259645464026</c:v>
                </c:pt>
                <c:pt idx="4795">
                  <c:v>2.7683486238532109</c:v>
                </c:pt>
                <c:pt idx="4796">
                  <c:v>2.7677715238690848</c:v>
                </c:pt>
                <c:pt idx="4797">
                  <c:v>2.7671946644435179</c:v>
                </c:pt>
                <c:pt idx="4798">
                  <c:v>2.7666180454261307</c:v>
                </c:pt>
                <c:pt idx="4799">
                  <c:v>2.7660416666666667</c:v>
                </c:pt>
                <c:pt idx="4800">
                  <c:v>2.7654655280149969</c:v>
                </c:pt>
                <c:pt idx="4801">
                  <c:v>2.7648896293211163</c:v>
                </c:pt>
                <c:pt idx="4802">
                  <c:v>2.7643139704351447</c:v>
                </c:pt>
                <c:pt idx="4803">
                  <c:v>2.7637385512073274</c:v>
                </c:pt>
                <c:pt idx="4804">
                  <c:v>2.7631633714880333</c:v>
                </c:pt>
                <c:pt idx="4805">
                  <c:v>2.7625884311277571</c:v>
                </c:pt>
                <c:pt idx="4806">
                  <c:v>2.7620137299771166</c:v>
                </c:pt>
                <c:pt idx="4807">
                  <c:v>2.7614392678868551</c:v>
                </c:pt>
                <c:pt idx="4808">
                  <c:v>2.7608650447078396</c:v>
                </c:pt>
                <c:pt idx="4809">
                  <c:v>2.7602910602910602</c:v>
                </c:pt>
                <c:pt idx="4810">
                  <c:v>2.7597173144876326</c:v>
                </c:pt>
                <c:pt idx="4811">
                  <c:v>2.7591438071487948</c:v>
                </c:pt>
                <c:pt idx="4812">
                  <c:v>2.7585705381259089</c:v>
                </c:pt>
                <c:pt idx="4813">
                  <c:v>2.7579975072704612</c:v>
                </c:pt>
                <c:pt idx="4814">
                  <c:v>2.7574247144340602</c:v>
                </c:pt>
                <c:pt idx="4815">
                  <c:v>2.7568521594684388</c:v>
                </c:pt>
                <c:pt idx="4816">
                  <c:v>2.7562798422254513</c:v>
                </c:pt>
                <c:pt idx="4817">
                  <c:v>2.7557077625570776</c:v>
                </c:pt>
                <c:pt idx="4818">
                  <c:v>2.7551359203154182</c:v>
                </c:pt>
                <c:pt idx="4819">
                  <c:v>2.7545643153526971</c:v>
                </c:pt>
                <c:pt idx="4820">
                  <c:v>2.7539929475212612</c:v>
                </c:pt>
                <c:pt idx="4821">
                  <c:v>2.7534218166735793</c:v>
                </c:pt>
                <c:pt idx="4822">
                  <c:v>2.7528509226622435</c:v>
                </c:pt>
                <c:pt idx="4823">
                  <c:v>2.7522802653399667</c:v>
                </c:pt>
                <c:pt idx="4824">
                  <c:v>2.7517098445595853</c:v>
                </c:pt>
                <c:pt idx="4825">
                  <c:v>2.751139660174057</c:v>
                </c:pt>
                <c:pt idx="4826">
                  <c:v>2.7505697120364614</c:v>
                </c:pt>
                <c:pt idx="4827">
                  <c:v>2.75</c:v>
                </c:pt>
                <c:pt idx="4828">
                  <c:v>2.7494305239179955</c:v>
                </c:pt>
                <c:pt idx="4829">
                  <c:v>2.7488612836438922</c:v>
                </c:pt>
                <c:pt idx="4830">
                  <c:v>2.7482922790312565</c:v>
                </c:pt>
                <c:pt idx="4831">
                  <c:v>2.7477235099337749</c:v>
                </c:pt>
                <c:pt idx="4832">
                  <c:v>2.7471549762052554</c:v>
                </c:pt>
                <c:pt idx="4833">
                  <c:v>2.7465866776996277</c:v>
                </c:pt>
                <c:pt idx="4834">
                  <c:v>2.7460186142709411</c:v>
                </c:pt>
                <c:pt idx="4835">
                  <c:v>2.7454507857733663</c:v>
                </c:pt>
                <c:pt idx="4836">
                  <c:v>2.7448831920611951</c:v>
                </c:pt>
                <c:pt idx="4837">
                  <c:v>2.7443158329888382</c:v>
                </c:pt>
                <c:pt idx="4838">
                  <c:v>2.7437487084108287</c:v>
                </c:pt>
                <c:pt idx="4839">
                  <c:v>2.7431818181818182</c:v>
                </c:pt>
                <c:pt idx="4840">
                  <c:v>2.7426151621565791</c:v>
                </c:pt>
                <c:pt idx="4841">
                  <c:v>2.742048740190004</c:v>
                </c:pt>
                <c:pt idx="4842">
                  <c:v>2.7414825521371049</c:v>
                </c:pt>
                <c:pt idx="4843">
                  <c:v>2.7409165978530141</c:v>
                </c:pt>
                <c:pt idx="4844">
                  <c:v>2.7403508771929825</c:v>
                </c:pt>
                <c:pt idx="4845">
                  <c:v>2.7397853900123814</c:v>
                </c:pt>
                <c:pt idx="4846">
                  <c:v>2.739220136166701</c:v>
                </c:pt>
                <c:pt idx="4847">
                  <c:v>2.7386551155115511</c:v>
                </c:pt>
                <c:pt idx="4848">
                  <c:v>2.7380903279026603</c:v>
                </c:pt>
                <c:pt idx="4849">
                  <c:v>2.7375257731958764</c:v>
                </c:pt>
                <c:pt idx="4850">
                  <c:v>2.7369614512471654</c:v>
                </c:pt>
                <c:pt idx="4851">
                  <c:v>2.7363973619126134</c:v>
                </c:pt>
                <c:pt idx="4852">
                  <c:v>2.7358335050484235</c:v>
                </c:pt>
                <c:pt idx="4853">
                  <c:v>2.735269880510919</c:v>
                </c:pt>
                <c:pt idx="4854">
                  <c:v>2.7347064881565397</c:v>
                </c:pt>
                <c:pt idx="4855">
                  <c:v>2.7341433278418452</c:v>
                </c:pt>
                <c:pt idx="4856">
                  <c:v>2.7335803994235124</c:v>
                </c:pt>
                <c:pt idx="4857">
                  <c:v>2.7330177027583367</c:v>
                </c:pt>
                <c:pt idx="4858">
                  <c:v>2.7324552377032312</c:v>
                </c:pt>
                <c:pt idx="4859">
                  <c:v>2.7318930041152263</c:v>
                </c:pt>
                <c:pt idx="4860">
                  <c:v>2.7313310018514709</c:v>
                </c:pt>
                <c:pt idx="4861">
                  <c:v>2.7307692307692308</c:v>
                </c:pt>
                <c:pt idx="4862">
                  <c:v>2.7302076907258894</c:v>
                </c:pt>
                <c:pt idx="4863">
                  <c:v>2.7296463815789473</c:v>
                </c:pt>
                <c:pt idx="4864">
                  <c:v>2.7290853031860225</c:v>
                </c:pt>
                <c:pt idx="4865">
                  <c:v>2.72852445540485</c:v>
                </c:pt>
                <c:pt idx="4866">
                  <c:v>2.7279638380932814</c:v>
                </c:pt>
                <c:pt idx="4867">
                  <c:v>2.7274034511092853</c:v>
                </c:pt>
                <c:pt idx="4868">
                  <c:v>2.7268432943109469</c:v>
                </c:pt>
                <c:pt idx="4869">
                  <c:v>2.7262833675564684</c:v>
                </c:pt>
                <c:pt idx="4870">
                  <c:v>2.7257236707041677</c:v>
                </c:pt>
                <c:pt idx="4871">
                  <c:v>2.7251642036124797</c:v>
                </c:pt>
                <c:pt idx="4872">
                  <c:v>2.724604966139955</c:v>
                </c:pt>
                <c:pt idx="4873">
                  <c:v>2.7240459581452607</c:v>
                </c:pt>
                <c:pt idx="4874">
                  <c:v>2.7234871794871793</c:v>
                </c:pt>
                <c:pt idx="4875">
                  <c:v>2.7229286300246103</c:v>
                </c:pt>
                <c:pt idx="4876">
                  <c:v>2.7223703096165677</c:v>
                </c:pt>
                <c:pt idx="4877">
                  <c:v>2.7218122181221811</c:v>
                </c:pt>
                <c:pt idx="4878">
                  <c:v>2.7212543554006969</c:v>
                </c:pt>
                <c:pt idx="4879">
                  <c:v>2.7206967213114752</c:v>
                </c:pt>
                <c:pt idx="4880">
                  <c:v>2.7201393157139933</c:v>
                </c:pt>
                <c:pt idx="4881">
                  <c:v>2.7195821384678411</c:v>
                </c:pt>
                <c:pt idx="4882">
                  <c:v>2.7190251894327258</c:v>
                </c:pt>
                <c:pt idx="4883">
                  <c:v>2.7184684684684686</c:v>
                </c:pt>
                <c:pt idx="4884">
                  <c:v>2.7179119754350052</c:v>
                </c:pt>
                <c:pt idx="4885">
                  <c:v>2.7173557101923862</c:v>
                </c:pt>
                <c:pt idx="4886">
                  <c:v>2.7167996726007777</c:v>
                </c:pt>
                <c:pt idx="4887">
                  <c:v>2.7162438625204581</c:v>
                </c:pt>
                <c:pt idx="4888">
                  <c:v>2.7156882798118223</c:v>
                </c:pt>
                <c:pt idx="4889">
                  <c:v>2.7151329243353781</c:v>
                </c:pt>
                <c:pt idx="4890">
                  <c:v>2.7145777959517483</c:v>
                </c:pt>
                <c:pt idx="4891">
                  <c:v>2.7140228945216682</c:v>
                </c:pt>
                <c:pt idx="4892">
                  <c:v>2.7134682199059883</c:v>
                </c:pt>
                <c:pt idx="4893">
                  <c:v>2.7129137719656722</c:v>
                </c:pt>
                <c:pt idx="4894">
                  <c:v>2.7123595505617977</c:v>
                </c:pt>
                <c:pt idx="4895">
                  <c:v>2.7118055555555554</c:v>
                </c:pt>
                <c:pt idx="4896">
                  <c:v>2.71125178680825</c:v>
                </c:pt>
                <c:pt idx="4897">
                  <c:v>2.7106982441812986</c:v>
                </c:pt>
                <c:pt idx="4898">
                  <c:v>2.7101449275362319</c:v>
                </c:pt>
                <c:pt idx="4899">
                  <c:v>2.7095918367346941</c:v>
                </c:pt>
                <c:pt idx="4900">
                  <c:v>2.7090389716384413</c:v>
                </c:pt>
                <c:pt idx="4901">
                  <c:v>2.7084863321093433</c:v>
                </c:pt>
                <c:pt idx="4902">
                  <c:v>2.707933918009382</c:v>
                </c:pt>
                <c:pt idx="4903">
                  <c:v>2.7073817292006526</c:v>
                </c:pt>
                <c:pt idx="4904">
                  <c:v>2.7068297655453617</c:v>
                </c:pt>
                <c:pt idx="4905">
                  <c:v>2.7062780269058297</c:v>
                </c:pt>
                <c:pt idx="4906">
                  <c:v>2.7057265131444876</c:v>
                </c:pt>
                <c:pt idx="4907">
                  <c:v>2.7051752241238796</c:v>
                </c:pt>
                <c:pt idx="4908">
                  <c:v>2.7046241597066611</c:v>
                </c:pt>
                <c:pt idx="4909">
                  <c:v>2.7040733197556008</c:v>
                </c:pt>
                <c:pt idx="4910">
                  <c:v>2.7035227041335776</c:v>
                </c:pt>
                <c:pt idx="4911">
                  <c:v>2.702972312703583</c:v>
                </c:pt>
                <c:pt idx="4912">
                  <c:v>2.7024221453287196</c:v>
                </c:pt>
                <c:pt idx="4913">
                  <c:v>2.7018722018722019</c:v>
                </c:pt>
                <c:pt idx="4914">
                  <c:v>2.7013224821973552</c:v>
                </c:pt>
                <c:pt idx="4915">
                  <c:v>2.7007729861676157</c:v>
                </c:pt>
                <c:pt idx="4916">
                  <c:v>2.7002237136465324</c:v>
                </c:pt>
                <c:pt idx="4917">
                  <c:v>2.6996746644977634</c:v>
                </c:pt>
                <c:pt idx="4918">
                  <c:v>2.6991258385850783</c:v>
                </c:pt>
                <c:pt idx="4919">
                  <c:v>2.6985772357723579</c:v>
                </c:pt>
                <c:pt idx="4920">
                  <c:v>2.6980288559235928</c:v>
                </c:pt>
                <c:pt idx="4921">
                  <c:v>2.697480698902885</c:v>
                </c:pt>
                <c:pt idx="4922">
                  <c:v>2.6969327645744463</c:v>
                </c:pt>
                <c:pt idx="4923">
                  <c:v>2.6963850528025994</c:v>
                </c:pt>
                <c:pt idx="4924">
                  <c:v>2.6958375634517768</c:v>
                </c:pt>
                <c:pt idx="4925">
                  <c:v>2.6952902963865206</c:v>
                </c:pt>
                <c:pt idx="4926">
                  <c:v>2.6947432514714835</c:v>
                </c:pt>
                <c:pt idx="4927">
                  <c:v>2.6941964285714284</c:v>
                </c:pt>
                <c:pt idx="4928">
                  <c:v>2.6936498275512273</c:v>
                </c:pt>
                <c:pt idx="4929">
                  <c:v>2.693103448275862</c:v>
                </c:pt>
                <c:pt idx="4930">
                  <c:v>2.692557290610424</c:v>
                </c:pt>
                <c:pt idx="4931">
                  <c:v>2.6920113544201136</c:v>
                </c:pt>
                <c:pt idx="4932">
                  <c:v>2.6914656395702412</c:v>
                </c:pt>
                <c:pt idx="4933">
                  <c:v>2.690920145926226</c:v>
                </c:pt>
                <c:pt idx="4934">
                  <c:v>2.6903748733535968</c:v>
                </c:pt>
                <c:pt idx="4935">
                  <c:v>2.6898298217179901</c:v>
                </c:pt>
                <c:pt idx="4936">
                  <c:v>2.6892849908851528</c:v>
                </c:pt>
                <c:pt idx="4937">
                  <c:v>2.6887403807209398</c:v>
                </c:pt>
                <c:pt idx="4938">
                  <c:v>2.6881959910913142</c:v>
                </c:pt>
                <c:pt idx="4939">
                  <c:v>2.6876518218623482</c:v>
                </c:pt>
                <c:pt idx="4940">
                  <c:v>2.6871078729002225</c:v>
                </c:pt>
                <c:pt idx="4941">
                  <c:v>2.6865641440712262</c:v>
                </c:pt>
                <c:pt idx="4942">
                  <c:v>2.6860206352417562</c:v>
                </c:pt>
                <c:pt idx="4943">
                  <c:v>2.6854773462783172</c:v>
                </c:pt>
                <c:pt idx="4944">
                  <c:v>2.6849342770475229</c:v>
                </c:pt>
                <c:pt idx="4945">
                  <c:v>2.6843914274160938</c:v>
                </c:pt>
                <c:pt idx="4946">
                  <c:v>2.6838487972508589</c:v>
                </c:pt>
                <c:pt idx="4947">
                  <c:v>2.6833063864187552</c:v>
                </c:pt>
                <c:pt idx="4948">
                  <c:v>2.6827641947868255</c:v>
                </c:pt>
                <c:pt idx="4949">
                  <c:v>2.6822222222222223</c:v>
                </c:pt>
                <c:pt idx="4950">
                  <c:v>2.6816804685922038</c:v>
                </c:pt>
                <c:pt idx="4951">
                  <c:v>2.6811389337641356</c:v>
                </c:pt>
                <c:pt idx="4952">
                  <c:v>2.6805976176054918</c:v>
                </c:pt>
                <c:pt idx="4953">
                  <c:v>2.6800565199838515</c:v>
                </c:pt>
                <c:pt idx="4954">
                  <c:v>2.6795156407669021</c:v>
                </c:pt>
                <c:pt idx="4955">
                  <c:v>2.6789749798224376</c:v>
                </c:pt>
                <c:pt idx="4956">
                  <c:v>2.678434537018358</c:v>
                </c:pt>
                <c:pt idx="4957">
                  <c:v>2.6778943122226706</c:v>
                </c:pt>
                <c:pt idx="4958">
                  <c:v>2.6773543053034885</c:v>
                </c:pt>
                <c:pt idx="4959">
                  <c:v>2.6768145161290322</c:v>
                </c:pt>
                <c:pt idx="4960">
                  <c:v>2.6762749445676275</c:v>
                </c:pt>
                <c:pt idx="4961">
                  <c:v>2.6757355904877067</c:v>
                </c:pt>
                <c:pt idx="4962">
                  <c:v>2.6751964537578079</c:v>
                </c:pt>
                <c:pt idx="4963">
                  <c:v>2.6746575342465753</c:v>
                </c:pt>
                <c:pt idx="4964">
                  <c:v>2.6741188318227591</c:v>
                </c:pt>
                <c:pt idx="4965">
                  <c:v>2.6735803463552155</c:v>
                </c:pt>
                <c:pt idx="4966">
                  <c:v>2.6730420777129051</c:v>
                </c:pt>
                <c:pt idx="4967">
                  <c:v>2.6725040257648955</c:v>
                </c:pt>
                <c:pt idx="4968">
                  <c:v>2.6719661903803584</c:v>
                </c:pt>
                <c:pt idx="4969">
                  <c:v>2.6714285714285713</c:v>
                </c:pt>
                <c:pt idx="4970">
                  <c:v>2.6708911687789176</c:v>
                </c:pt>
                <c:pt idx="4971">
                  <c:v>2.6703539823008851</c:v>
                </c:pt>
                <c:pt idx="4972">
                  <c:v>2.6698170118640658</c:v>
                </c:pt>
                <c:pt idx="4973">
                  <c:v>2.6692802573381584</c:v>
                </c:pt>
                <c:pt idx="4974">
                  <c:v>2.6687437185929648</c:v>
                </c:pt>
                <c:pt idx="4975">
                  <c:v>2.6682073954983925</c:v>
                </c:pt>
                <c:pt idx="4976">
                  <c:v>2.6676712879244526</c:v>
                </c:pt>
                <c:pt idx="4977">
                  <c:v>2.6671353957412616</c:v>
                </c:pt>
                <c:pt idx="4978">
                  <c:v>2.66659971881904</c:v>
                </c:pt>
                <c:pt idx="4979">
                  <c:v>2.6660642570281126</c:v>
                </c:pt>
                <c:pt idx="4980">
                  <c:v>2.6655290102389078</c:v>
                </c:pt>
                <c:pt idx="4981">
                  <c:v>2.6649939783219589</c:v>
                </c:pt>
                <c:pt idx="4982">
                  <c:v>2.6644591611479029</c:v>
                </c:pt>
                <c:pt idx="4983">
                  <c:v>2.66392455858748</c:v>
                </c:pt>
                <c:pt idx="4984">
                  <c:v>2.6633901705115348</c:v>
                </c:pt>
                <c:pt idx="4985">
                  <c:v>2.662855996791015</c:v>
                </c:pt>
                <c:pt idx="4986">
                  <c:v>2.6623220372969723</c:v>
                </c:pt>
                <c:pt idx="4987">
                  <c:v>2.6617882919005615</c:v>
                </c:pt>
                <c:pt idx="4988">
                  <c:v>2.6612547604730405</c:v>
                </c:pt>
                <c:pt idx="4989">
                  <c:v>2.6607214428857717</c:v>
                </c:pt>
                <c:pt idx="4990">
                  <c:v>2.6601883390102183</c:v>
                </c:pt>
                <c:pt idx="4991">
                  <c:v>2.6596554487179489</c:v>
                </c:pt>
                <c:pt idx="4992">
                  <c:v>2.6591227718806327</c:v>
                </c:pt>
                <c:pt idx="4993">
                  <c:v>2.658590308370044</c:v>
                </c:pt>
                <c:pt idx="4994">
                  <c:v>2.6580580580580579</c:v>
                </c:pt>
                <c:pt idx="4995">
                  <c:v>2.6575260208166531</c:v>
                </c:pt>
                <c:pt idx="4996">
                  <c:v>2.6569941965179109</c:v>
                </c:pt>
                <c:pt idx="4997">
                  <c:v>2.6564625850340136</c:v>
                </c:pt>
                <c:pt idx="4998">
                  <c:v>2.6559311862372477</c:v>
                </c:pt>
                <c:pt idx="4999">
                  <c:v>2.6554000000000002</c:v>
                </c:pt>
                <c:pt idx="5000">
                  <c:v>2.6548690261947612</c:v>
                </c:pt>
                <c:pt idx="5001">
                  <c:v>2.6543382646941223</c:v>
                </c:pt>
                <c:pt idx="5002">
                  <c:v>2.6538077153707778</c:v>
                </c:pt>
                <c:pt idx="5003">
                  <c:v>2.6532773780975218</c:v>
                </c:pt>
                <c:pt idx="5004">
                  <c:v>2.6527472527472526</c:v>
                </c:pt>
                <c:pt idx="5005">
                  <c:v>2.6522173391929686</c:v>
                </c:pt>
                <c:pt idx="5006">
                  <c:v>2.6516876373077691</c:v>
                </c:pt>
                <c:pt idx="5007">
                  <c:v>2.6511581469648564</c:v>
                </c:pt>
                <c:pt idx="5008">
                  <c:v>2.6506288680375323</c:v>
                </c:pt>
                <c:pt idx="5009">
                  <c:v>2.6500998003992016</c:v>
                </c:pt>
                <c:pt idx="5010">
                  <c:v>2.6495709439233686</c:v>
                </c:pt>
                <c:pt idx="5011">
                  <c:v>2.6490422984836393</c:v>
                </c:pt>
                <c:pt idx="5012">
                  <c:v>2.6485138639537205</c:v>
                </c:pt>
                <c:pt idx="5013">
                  <c:v>2.6479856402074193</c:v>
                </c:pt>
                <c:pt idx="5014">
                  <c:v>2.6474576271186439</c:v>
                </c:pt>
                <c:pt idx="5015">
                  <c:v>2.6469298245614037</c:v>
                </c:pt>
                <c:pt idx="5016">
                  <c:v>2.6464022324098067</c:v>
                </c:pt>
                <c:pt idx="5017">
                  <c:v>2.6458748505380631</c:v>
                </c:pt>
                <c:pt idx="5018">
                  <c:v>2.6453476788204822</c:v>
                </c:pt>
                <c:pt idx="5019">
                  <c:v>2.6448207171314739</c:v>
                </c:pt>
                <c:pt idx="5020">
                  <c:v>2.6442939653455486</c:v>
                </c:pt>
                <c:pt idx="5021">
                  <c:v>2.6437674233373158</c:v>
                </c:pt>
                <c:pt idx="5022">
                  <c:v>2.6432410909814852</c:v>
                </c:pt>
                <c:pt idx="5023">
                  <c:v>2.6427149681528661</c:v>
                </c:pt>
                <c:pt idx="5024">
                  <c:v>2.642189054726368</c:v>
                </c:pt>
                <c:pt idx="5025">
                  <c:v>2.6416633505769997</c:v>
                </c:pt>
                <c:pt idx="5026">
                  <c:v>2.6411378555798688</c:v>
                </c:pt>
                <c:pt idx="5027">
                  <c:v>2.640612569610183</c:v>
                </c:pt>
                <c:pt idx="5028">
                  <c:v>2.6400874925432491</c:v>
                </c:pt>
                <c:pt idx="5029">
                  <c:v>2.6395626242544732</c:v>
                </c:pt>
                <c:pt idx="5030">
                  <c:v>2.63903796461936</c:v>
                </c:pt>
                <c:pt idx="5031">
                  <c:v>2.6385135135135136</c:v>
                </c:pt>
                <c:pt idx="5032">
                  <c:v>2.6379892708126365</c:v>
                </c:pt>
                <c:pt idx="5033">
                  <c:v>2.6374652363925306</c:v>
                </c:pt>
                <c:pt idx="5034">
                  <c:v>2.6369414101290962</c:v>
                </c:pt>
                <c:pt idx="5035">
                  <c:v>2.636417791898332</c:v>
                </c:pt>
                <c:pt idx="5036">
                  <c:v>2.6358943815763349</c:v>
                </c:pt>
                <c:pt idx="5037">
                  <c:v>2.6353711790393013</c:v>
                </c:pt>
                <c:pt idx="5038">
                  <c:v>2.6348481841635243</c:v>
                </c:pt>
                <c:pt idx="5039">
                  <c:v>2.634325396825397</c:v>
                </c:pt>
                <c:pt idx="5040">
                  <c:v>2.6338028169014085</c:v>
                </c:pt>
                <c:pt idx="5041">
                  <c:v>2.6332804442681477</c:v>
                </c:pt>
                <c:pt idx="5042">
                  <c:v>2.6327582788023003</c:v>
                </c:pt>
                <c:pt idx="5043">
                  <c:v>2.6322363203806503</c:v>
                </c:pt>
                <c:pt idx="5044">
                  <c:v>2.6317145688800792</c:v>
                </c:pt>
                <c:pt idx="5045">
                  <c:v>2.6311930241775663</c:v>
                </c:pt>
                <c:pt idx="5046">
                  <c:v>2.6306716861501882</c:v>
                </c:pt>
                <c:pt idx="5047">
                  <c:v>2.6301505546751187</c:v>
                </c:pt>
                <c:pt idx="5048">
                  <c:v>2.6296296296296298</c:v>
                </c:pt>
                <c:pt idx="5049">
                  <c:v>2.6291089108910892</c:v>
                </c:pt>
                <c:pt idx="5050">
                  <c:v>2.6285883983369631</c:v>
                </c:pt>
                <c:pt idx="5051">
                  <c:v>2.6280680918448138</c:v>
                </c:pt>
                <c:pt idx="5052">
                  <c:v>2.6275479912923014</c:v>
                </c:pt>
                <c:pt idx="5053">
                  <c:v>2.6270280965571824</c:v>
                </c:pt>
                <c:pt idx="5054">
                  <c:v>2.6265084075173095</c:v>
                </c:pt>
                <c:pt idx="5055">
                  <c:v>2.6259889240506329</c:v>
                </c:pt>
                <c:pt idx="5056">
                  <c:v>2.6254696460351989</c:v>
                </c:pt>
                <c:pt idx="5057">
                  <c:v>2.6249505733491501</c:v>
                </c:pt>
                <c:pt idx="5058">
                  <c:v>2.6244317058707254</c:v>
                </c:pt>
                <c:pt idx="5059">
                  <c:v>2.6239130434782609</c:v>
                </c:pt>
                <c:pt idx="5060">
                  <c:v>2.6233945860501877</c:v>
                </c:pt>
                <c:pt idx="5061">
                  <c:v>2.6228763334650336</c:v>
                </c:pt>
                <c:pt idx="5062">
                  <c:v>2.6223582856014223</c:v>
                </c:pt>
                <c:pt idx="5063">
                  <c:v>2.6218404423380726</c:v>
                </c:pt>
                <c:pt idx="5064">
                  <c:v>2.6213228035538005</c:v>
                </c:pt>
                <c:pt idx="5065">
                  <c:v>2.6208053691275168</c:v>
                </c:pt>
                <c:pt idx="5066">
                  <c:v>2.6202881389382275</c:v>
                </c:pt>
                <c:pt idx="5067">
                  <c:v>2.6197711128650356</c:v>
                </c:pt>
                <c:pt idx="5068">
                  <c:v>2.6192542907871377</c:v>
                </c:pt>
                <c:pt idx="5069">
                  <c:v>2.6187376725838263</c:v>
                </c:pt>
                <c:pt idx="5070">
                  <c:v>2.6182212581344904</c:v>
                </c:pt>
                <c:pt idx="5071">
                  <c:v>2.6177050473186121</c:v>
                </c:pt>
                <c:pt idx="5072">
                  <c:v>2.6171890400157696</c:v>
                </c:pt>
                <c:pt idx="5073">
                  <c:v>2.6166732361056364</c:v>
                </c:pt>
                <c:pt idx="5074">
                  <c:v>2.6161576354679803</c:v>
                </c:pt>
                <c:pt idx="5075">
                  <c:v>2.6156422379826636</c:v>
                </c:pt>
                <c:pt idx="5076">
                  <c:v>2.6151270435296436</c:v>
                </c:pt>
                <c:pt idx="5077">
                  <c:v>2.614612051988972</c:v>
                </c:pt>
                <c:pt idx="5078">
                  <c:v>2.6140972632407955</c:v>
                </c:pt>
                <c:pt idx="5079">
                  <c:v>2.6135826771653545</c:v>
                </c:pt>
                <c:pt idx="5080">
                  <c:v>2.6130682936429839</c:v>
                </c:pt>
                <c:pt idx="5081">
                  <c:v>2.6125541125541125</c:v>
                </c:pt>
                <c:pt idx="5082">
                  <c:v>2.612040133779264</c:v>
                </c:pt>
                <c:pt idx="5083">
                  <c:v>2.6115263571990557</c:v>
                </c:pt>
                <c:pt idx="5084">
                  <c:v>2.6110127826941985</c:v>
                </c:pt>
                <c:pt idx="5085">
                  <c:v>2.6104994101454975</c:v>
                </c:pt>
                <c:pt idx="5086">
                  <c:v>2.6099862394338511</c:v>
                </c:pt>
                <c:pt idx="5087">
                  <c:v>2.6094732704402515</c:v>
                </c:pt>
                <c:pt idx="5088">
                  <c:v>2.6089605030457852</c:v>
                </c:pt>
                <c:pt idx="5089">
                  <c:v>2.6084479371316305</c:v>
                </c:pt>
                <c:pt idx="5090">
                  <c:v>2.6079355725790609</c:v>
                </c:pt>
                <c:pt idx="5091">
                  <c:v>2.6074234092694422</c:v>
                </c:pt>
                <c:pt idx="5092">
                  <c:v>2.6069114470842334</c:v>
                </c:pt>
                <c:pt idx="5093">
                  <c:v>2.6063996859049863</c:v>
                </c:pt>
                <c:pt idx="5094">
                  <c:v>2.6058881256133466</c:v>
                </c:pt>
                <c:pt idx="5095">
                  <c:v>2.6053767660910516</c:v>
                </c:pt>
                <c:pt idx="5096">
                  <c:v>2.6048656072199332</c:v>
                </c:pt>
                <c:pt idx="5097">
                  <c:v>2.6043546488819143</c:v>
                </c:pt>
                <c:pt idx="5098">
                  <c:v>2.6038438909590114</c:v>
                </c:pt>
                <c:pt idx="5099">
                  <c:v>2.6033333333333335</c:v>
                </c:pt>
                <c:pt idx="5100">
                  <c:v>2.6028229758870811</c:v>
                </c:pt>
                <c:pt idx="5101">
                  <c:v>2.6023128185025479</c:v>
                </c:pt>
                <c:pt idx="5102">
                  <c:v>2.6018028610621204</c:v>
                </c:pt>
                <c:pt idx="5103">
                  <c:v>2.6012931034482758</c:v>
                </c:pt>
                <c:pt idx="5104">
                  <c:v>2.6007835455435848</c:v>
                </c:pt>
                <c:pt idx="5105">
                  <c:v>2.6002741872307089</c:v>
                </c:pt>
                <c:pt idx="5106">
                  <c:v>2.5997650283924028</c:v>
                </c:pt>
                <c:pt idx="5107">
                  <c:v>2.5992560689115112</c:v>
                </c:pt>
                <c:pt idx="5108">
                  <c:v>2.5987473086709727</c:v>
                </c:pt>
                <c:pt idx="5109">
                  <c:v>2.598238747553816</c:v>
                </c:pt>
                <c:pt idx="5110">
                  <c:v>2.5977303854431617</c:v>
                </c:pt>
                <c:pt idx="5111">
                  <c:v>2.5972222222222223</c:v>
                </c:pt>
                <c:pt idx="5112">
                  <c:v>2.596714257774301</c:v>
                </c:pt>
                <c:pt idx="5113">
                  <c:v>2.5962064919827923</c:v>
                </c:pt>
                <c:pt idx="5114">
                  <c:v>2.5956989247311828</c:v>
                </c:pt>
                <c:pt idx="5115">
                  <c:v>2.5951915559030492</c:v>
                </c:pt>
                <c:pt idx="5116">
                  <c:v>2.5946843853820596</c:v>
                </c:pt>
                <c:pt idx="5117">
                  <c:v>2.5941774130519732</c:v>
                </c:pt>
                <c:pt idx="5118">
                  <c:v>2.5936706387966399</c:v>
                </c:pt>
                <c:pt idx="5119">
                  <c:v>2.5931640625000001</c:v>
                </c:pt>
                <c:pt idx="5120">
                  <c:v>2.5926576840460847</c:v>
                </c:pt>
                <c:pt idx="5121">
                  <c:v>2.5921515033190161</c:v>
                </c:pt>
                <c:pt idx="5122">
                  <c:v>2.5916455202030062</c:v>
                </c:pt>
                <c:pt idx="5123">
                  <c:v>2.5911397345823577</c:v>
                </c:pt>
                <c:pt idx="5124">
                  <c:v>2.5906341463414635</c:v>
                </c:pt>
                <c:pt idx="5125">
                  <c:v>2.5901287553648067</c:v>
                </c:pt>
                <c:pt idx="5126">
                  <c:v>2.5896235615369614</c:v>
                </c:pt>
                <c:pt idx="5127">
                  <c:v>2.5891185647425896</c:v>
                </c:pt>
                <c:pt idx="5128">
                  <c:v>2.5886137648664458</c:v>
                </c:pt>
                <c:pt idx="5129">
                  <c:v>2.5881091617933722</c:v>
                </c:pt>
                <c:pt idx="5130">
                  <c:v>2.5876047554083024</c:v>
                </c:pt>
                <c:pt idx="5131">
                  <c:v>2.5871005455962588</c:v>
                </c:pt>
                <c:pt idx="5132">
                  <c:v>2.5865965322423534</c:v>
                </c:pt>
                <c:pt idx="5133">
                  <c:v>2.5860927152317883</c:v>
                </c:pt>
                <c:pt idx="5134">
                  <c:v>2.5855890944498539</c:v>
                </c:pt>
                <c:pt idx="5135">
                  <c:v>2.5850856697819315</c:v>
                </c:pt>
                <c:pt idx="5136">
                  <c:v>2.5845824411134903</c:v>
                </c:pt>
                <c:pt idx="5137">
                  <c:v>2.5840794083300893</c:v>
                </c:pt>
                <c:pt idx="5138">
                  <c:v>2.5835765713173768</c:v>
                </c:pt>
                <c:pt idx="5139">
                  <c:v>2.5830739299610896</c:v>
                </c:pt>
                <c:pt idx="5140">
                  <c:v>2.5825714841470533</c:v>
                </c:pt>
                <c:pt idx="5141">
                  <c:v>2.5820692337611826</c:v>
                </c:pt>
                <c:pt idx="5142">
                  <c:v>2.5815671786894807</c:v>
                </c:pt>
                <c:pt idx="5143">
                  <c:v>2.5810653188180406</c:v>
                </c:pt>
                <c:pt idx="5144">
                  <c:v>2.5805636540330417</c:v>
                </c:pt>
                <c:pt idx="5145">
                  <c:v>2.5800621842207541</c:v>
                </c:pt>
                <c:pt idx="5146">
                  <c:v>2.5795609092675345</c:v>
                </c:pt>
                <c:pt idx="5147">
                  <c:v>2.5790598290598292</c:v>
                </c:pt>
                <c:pt idx="5148">
                  <c:v>2.5785589434841718</c:v>
                </c:pt>
                <c:pt idx="5149">
                  <c:v>2.5780582524271844</c:v>
                </c:pt>
                <c:pt idx="5150">
                  <c:v>2.5775577557755778</c:v>
                </c:pt>
                <c:pt idx="5151">
                  <c:v>2.577057453416149</c:v>
                </c:pt>
                <c:pt idx="5152">
                  <c:v>2.5765573452357851</c:v>
                </c:pt>
                <c:pt idx="5153">
                  <c:v>2.576057431121459</c:v>
                </c:pt>
                <c:pt idx="5154">
                  <c:v>2.5755577109602328</c:v>
                </c:pt>
                <c:pt idx="5155">
                  <c:v>2.5750581846392553</c:v>
                </c:pt>
                <c:pt idx="5156">
                  <c:v>2.574558852045763</c:v>
                </c:pt>
                <c:pt idx="5157">
                  <c:v>2.5740597130670801</c:v>
                </c:pt>
                <c:pt idx="5158">
                  <c:v>2.5735607675906182</c:v>
                </c:pt>
                <c:pt idx="5159">
                  <c:v>2.5730620155038761</c:v>
                </c:pt>
                <c:pt idx="5160">
                  <c:v>2.5725634566944389</c:v>
                </c:pt>
                <c:pt idx="5161">
                  <c:v>2.5720650910499807</c:v>
                </c:pt>
                <c:pt idx="5162">
                  <c:v>2.5715669184582608</c:v>
                </c:pt>
                <c:pt idx="5163">
                  <c:v>2.5710689388071262</c:v>
                </c:pt>
                <c:pt idx="5164">
                  <c:v>2.5705711519845109</c:v>
                </c:pt>
                <c:pt idx="5165">
                  <c:v>2.5700735578784357</c:v>
                </c:pt>
                <c:pt idx="5166">
                  <c:v>2.5695761563770079</c:v>
                </c:pt>
                <c:pt idx="5167">
                  <c:v>2.5690789473684212</c:v>
                </c:pt>
                <c:pt idx="5168">
                  <c:v>2.5685819307409559</c:v>
                </c:pt>
                <c:pt idx="5169">
                  <c:v>2.5680851063829788</c:v>
                </c:pt>
                <c:pt idx="5170">
                  <c:v>2.5675884741829433</c:v>
                </c:pt>
                <c:pt idx="5171">
                  <c:v>2.5670920340293892</c:v>
                </c:pt>
                <c:pt idx="5172">
                  <c:v>2.5665957858109416</c:v>
                </c:pt>
                <c:pt idx="5173">
                  <c:v>2.5660997294163121</c:v>
                </c:pt>
                <c:pt idx="5174">
                  <c:v>2.5656038647342996</c:v>
                </c:pt>
                <c:pt idx="5175">
                  <c:v>2.5651081916537866</c:v>
                </c:pt>
                <c:pt idx="5176">
                  <c:v>2.5646127100637437</c:v>
                </c:pt>
                <c:pt idx="5177">
                  <c:v>2.5641174198532251</c:v>
                </c:pt>
                <c:pt idx="5178">
                  <c:v>2.5636223209113727</c:v>
                </c:pt>
                <c:pt idx="5179">
                  <c:v>2.5631274131274133</c:v>
                </c:pt>
                <c:pt idx="5180">
                  <c:v>2.5626326963906583</c:v>
                </c:pt>
                <c:pt idx="5181">
                  <c:v>2.5621381705905057</c:v>
                </c:pt>
                <c:pt idx="5182">
                  <c:v>2.5616438356164384</c:v>
                </c:pt>
                <c:pt idx="5183">
                  <c:v>2.5611496913580245</c:v>
                </c:pt>
                <c:pt idx="5184">
                  <c:v>2.5606557377049182</c:v>
                </c:pt>
                <c:pt idx="5185">
                  <c:v>2.5601619745468569</c:v>
                </c:pt>
                <c:pt idx="5186">
                  <c:v>2.5596684017736648</c:v>
                </c:pt>
                <c:pt idx="5187">
                  <c:v>2.5591750192752505</c:v>
                </c:pt>
                <c:pt idx="5188">
                  <c:v>2.5586818269416072</c:v>
                </c:pt>
                <c:pt idx="5189">
                  <c:v>2.5581888246628131</c:v>
                </c:pt>
                <c:pt idx="5190">
                  <c:v>2.5576960123290311</c:v>
                </c:pt>
                <c:pt idx="5191">
                  <c:v>2.5572033898305087</c:v>
                </c:pt>
                <c:pt idx="5192">
                  <c:v>2.5567109570575774</c:v>
                </c:pt>
                <c:pt idx="5193">
                  <c:v>2.5562187139006545</c:v>
                </c:pt>
                <c:pt idx="5194">
                  <c:v>2.5557266602502406</c:v>
                </c:pt>
                <c:pt idx="5195">
                  <c:v>2.5552347959969208</c:v>
                </c:pt>
                <c:pt idx="5196">
                  <c:v>2.5547431210313643</c:v>
                </c:pt>
                <c:pt idx="5197">
                  <c:v>2.5542516352443245</c:v>
                </c:pt>
                <c:pt idx="5198">
                  <c:v>2.5537603385266396</c:v>
                </c:pt>
                <c:pt idx="5199">
                  <c:v>2.5532692307692306</c:v>
                </c:pt>
                <c:pt idx="5200">
                  <c:v>2.5527783118631033</c:v>
                </c:pt>
                <c:pt idx="5201">
                  <c:v>2.5522875816993462</c:v>
                </c:pt>
                <c:pt idx="5202">
                  <c:v>2.551797040169133</c:v>
                </c:pt>
                <c:pt idx="5203">
                  <c:v>2.55130668716372</c:v>
                </c:pt>
                <c:pt idx="5204">
                  <c:v>2.5508165225744475</c:v>
                </c:pt>
                <c:pt idx="5205">
                  <c:v>2.5503265462927391</c:v>
                </c:pt>
                <c:pt idx="5206">
                  <c:v>2.5498367582101018</c:v>
                </c:pt>
                <c:pt idx="5207">
                  <c:v>2.5493471582181257</c:v>
                </c:pt>
                <c:pt idx="5208">
                  <c:v>2.5488577462084852</c:v>
                </c:pt>
                <c:pt idx="5209">
                  <c:v>2.5483685220729368</c:v>
                </c:pt>
                <c:pt idx="5210">
                  <c:v>2.5478794857033198</c:v>
                </c:pt>
                <c:pt idx="5211">
                  <c:v>2.5473906369915578</c:v>
                </c:pt>
                <c:pt idx="5212">
                  <c:v>2.5469019758296567</c:v>
                </c:pt>
                <c:pt idx="5213">
                  <c:v>2.5464135021097047</c:v>
                </c:pt>
                <c:pt idx="5214">
                  <c:v>2.5459252157238734</c:v>
                </c:pt>
                <c:pt idx="5215">
                  <c:v>2.545437116564417</c:v>
                </c:pt>
                <c:pt idx="5216">
                  <c:v>2.5449492045236726</c:v>
                </c:pt>
                <c:pt idx="5217">
                  <c:v>2.5444614794940592</c:v>
                </c:pt>
                <c:pt idx="5218">
                  <c:v>2.543973941368078</c:v>
                </c:pt>
                <c:pt idx="5219">
                  <c:v>2.5434865900383143</c:v>
                </c:pt>
                <c:pt idx="5220">
                  <c:v>2.5429994253974333</c:v>
                </c:pt>
                <c:pt idx="5221">
                  <c:v>2.5425124473381846</c:v>
                </c:pt>
                <c:pt idx="5222">
                  <c:v>2.5420256557533984</c:v>
                </c:pt>
                <c:pt idx="5223">
                  <c:v>2.5415390505359876</c:v>
                </c:pt>
                <c:pt idx="5224">
                  <c:v>2.5410526315789475</c:v>
                </c:pt>
                <c:pt idx="5225">
                  <c:v>2.5405663987753542</c:v>
                </c:pt>
                <c:pt idx="5226">
                  <c:v>2.5400803520183661</c:v>
                </c:pt>
                <c:pt idx="5227">
                  <c:v>2.5395944912012243</c:v>
                </c:pt>
                <c:pt idx="5228">
                  <c:v>2.5391088162172499</c:v>
                </c:pt>
                <c:pt idx="5229">
                  <c:v>2.538623326959847</c:v>
                </c:pt>
                <c:pt idx="5230">
                  <c:v>2.5381380233225004</c:v>
                </c:pt>
                <c:pt idx="5231">
                  <c:v>2.5376529051987768</c:v>
                </c:pt>
                <c:pt idx="5232">
                  <c:v>2.5371679724823237</c:v>
                </c:pt>
                <c:pt idx="5233">
                  <c:v>2.5366832250668705</c:v>
                </c:pt>
                <c:pt idx="5234">
                  <c:v>2.5361986628462274</c:v>
                </c:pt>
                <c:pt idx="5235">
                  <c:v>2.5357142857142856</c:v>
                </c:pt>
                <c:pt idx="5236">
                  <c:v>2.5352300935650183</c:v>
                </c:pt>
                <c:pt idx="5237">
                  <c:v>2.5347460862924782</c:v>
                </c:pt>
                <c:pt idx="5238">
                  <c:v>2.5342622637907999</c:v>
                </c:pt>
                <c:pt idx="5239">
                  <c:v>2.5337786259541986</c:v>
                </c:pt>
                <c:pt idx="5240">
                  <c:v>2.5332951726769699</c:v>
                </c:pt>
                <c:pt idx="5241">
                  <c:v>2.5328119038534909</c:v>
                </c:pt>
                <c:pt idx="5242">
                  <c:v>2.5323288193782187</c:v>
                </c:pt>
                <c:pt idx="5243">
                  <c:v>2.5318459191456903</c:v>
                </c:pt>
                <c:pt idx="5244">
                  <c:v>2.5313632030505242</c:v>
                </c:pt>
                <c:pt idx="5245">
                  <c:v>2.5308806709874192</c:v>
                </c:pt>
                <c:pt idx="5246">
                  <c:v>2.5303983228511528</c:v>
                </c:pt>
                <c:pt idx="5247">
                  <c:v>2.5299161585365852</c:v>
                </c:pt>
                <c:pt idx="5248">
                  <c:v>2.5294341779386551</c:v>
                </c:pt>
                <c:pt idx="5249">
                  <c:v>2.5289523809523811</c:v>
                </c:pt>
                <c:pt idx="5250">
                  <c:v>2.5284707674728621</c:v>
                </c:pt>
                <c:pt idx="5251">
                  <c:v>2.5279893373952782</c:v>
                </c:pt>
                <c:pt idx="5252">
                  <c:v>2.5275080906148868</c:v>
                </c:pt>
                <c:pt idx="5253">
                  <c:v>2.5270270270270272</c:v>
                </c:pt>
                <c:pt idx="5254">
                  <c:v>2.5265461465271168</c:v>
                </c:pt>
                <c:pt idx="5255">
                  <c:v>2.5260654490106544</c:v>
                </c:pt>
                <c:pt idx="5256">
                  <c:v>2.5255849343732168</c:v>
                </c:pt>
                <c:pt idx="5257">
                  <c:v>2.5251046025104604</c:v>
                </c:pt>
                <c:pt idx="5258">
                  <c:v>2.5246244533181215</c:v>
                </c:pt>
                <c:pt idx="5259">
                  <c:v>2.5241444866920153</c:v>
                </c:pt>
                <c:pt idx="5260">
                  <c:v>2.5236647025280363</c:v>
                </c:pt>
                <c:pt idx="5261">
                  <c:v>2.5231851007221588</c:v>
                </c:pt>
                <c:pt idx="5262">
                  <c:v>2.5227056811704349</c:v>
                </c:pt>
                <c:pt idx="5263">
                  <c:v>2.522226443768997</c:v>
                </c:pt>
                <c:pt idx="5264">
                  <c:v>2.5217473884140551</c:v>
                </c:pt>
                <c:pt idx="5265">
                  <c:v>2.521268515001899</c:v>
                </c:pt>
                <c:pt idx="5266">
                  <c:v>2.5207898234288968</c:v>
                </c:pt>
                <c:pt idx="5267">
                  <c:v>2.5203113135914958</c:v>
                </c:pt>
                <c:pt idx="5268">
                  <c:v>2.5198329853862211</c:v>
                </c:pt>
                <c:pt idx="5269">
                  <c:v>2.5193548387096776</c:v>
                </c:pt>
                <c:pt idx="5270">
                  <c:v>2.5188768734585469</c:v>
                </c:pt>
                <c:pt idx="5271">
                  <c:v>2.5183990895295905</c:v>
                </c:pt>
                <c:pt idx="5272">
                  <c:v>2.5179214868196471</c:v>
                </c:pt>
                <c:pt idx="5273">
                  <c:v>2.5174440652256354</c:v>
                </c:pt>
                <c:pt idx="5274">
                  <c:v>2.5169668246445496</c:v>
                </c:pt>
                <c:pt idx="5275">
                  <c:v>2.5164897649734645</c:v>
                </c:pt>
                <c:pt idx="5276">
                  <c:v>2.5160128861095319</c:v>
                </c:pt>
                <c:pt idx="5277">
                  <c:v>2.5155361879499809</c:v>
                </c:pt>
                <c:pt idx="5278">
                  <c:v>2.5150596703921195</c:v>
                </c:pt>
                <c:pt idx="5279">
                  <c:v>2.5145833333333334</c:v>
                </c:pt>
                <c:pt idx="5280">
                  <c:v>2.514107176671085</c:v>
                </c:pt>
                <c:pt idx="5281">
                  <c:v>2.5136312003029158</c:v>
                </c:pt>
                <c:pt idx="5282">
                  <c:v>2.5131554041264432</c:v>
                </c:pt>
                <c:pt idx="5283">
                  <c:v>2.5126797880393643</c:v>
                </c:pt>
                <c:pt idx="5284">
                  <c:v>2.5122043519394515</c:v>
                </c:pt>
                <c:pt idx="5285">
                  <c:v>2.5117290957245553</c:v>
                </c:pt>
                <c:pt idx="5286">
                  <c:v>2.5112540192926045</c:v>
                </c:pt>
                <c:pt idx="5287">
                  <c:v>2.5107791225416038</c:v>
                </c:pt>
                <c:pt idx="5288">
                  <c:v>2.5103044053696353</c:v>
                </c:pt>
                <c:pt idx="5289">
                  <c:v>2.5098298676748581</c:v>
                </c:pt>
                <c:pt idx="5290">
                  <c:v>2.5093555093555096</c:v>
                </c:pt>
                <c:pt idx="5291">
                  <c:v>2.5088813303099018</c:v>
                </c:pt>
                <c:pt idx="5292">
                  <c:v>2.5084073304364254</c:v>
                </c:pt>
                <c:pt idx="5293">
                  <c:v>2.5079335096335473</c:v>
                </c:pt>
                <c:pt idx="5294">
                  <c:v>2.507459867799811</c:v>
                </c:pt>
                <c:pt idx="5295">
                  <c:v>2.5069864048338371</c:v>
                </c:pt>
                <c:pt idx="5296">
                  <c:v>2.5065131206343212</c:v>
                </c:pt>
                <c:pt idx="5297">
                  <c:v>2.5060400151000377</c:v>
                </c:pt>
                <c:pt idx="5298">
                  <c:v>2.505567088129836</c:v>
                </c:pt>
                <c:pt idx="5299">
                  <c:v>2.5050943396226417</c:v>
                </c:pt>
                <c:pt idx="5300">
                  <c:v>2.5046217694774571</c:v>
                </c:pt>
                <c:pt idx="5301">
                  <c:v>2.504149377593361</c:v>
                </c:pt>
                <c:pt idx="5302">
                  <c:v>2.5036771638695079</c:v>
                </c:pt>
                <c:pt idx="5303">
                  <c:v>2.5032051282051282</c:v>
                </c:pt>
                <c:pt idx="5304">
                  <c:v>2.5027332704995287</c:v>
                </c:pt>
                <c:pt idx="5305">
                  <c:v>2.502261590652092</c:v>
                </c:pt>
                <c:pt idx="5306">
                  <c:v>2.5017900885622764</c:v>
                </c:pt>
                <c:pt idx="5307">
                  <c:v>2.5013187641296155</c:v>
                </c:pt>
                <c:pt idx="5308">
                  <c:v>2.50084761725372</c:v>
                </c:pt>
                <c:pt idx="5309">
                  <c:v>2.5003766478342748</c:v>
                </c:pt>
                <c:pt idx="5310">
                  <c:v>2.4999058557710412</c:v>
                </c:pt>
                <c:pt idx="5311">
                  <c:v>2.4994352409638556</c:v>
                </c:pt>
                <c:pt idx="5312">
                  <c:v>2.4989648033126293</c:v>
                </c:pt>
                <c:pt idx="5313">
                  <c:v>2.4984945427173506</c:v>
                </c:pt>
                <c:pt idx="5314">
                  <c:v>2.4980244590780809</c:v>
                </c:pt>
                <c:pt idx="5315">
                  <c:v>2.4975545522949587</c:v>
                </c:pt>
                <c:pt idx="5316">
                  <c:v>2.4970848222681963</c:v>
                </c:pt>
                <c:pt idx="5317">
                  <c:v>2.4966152688980818</c:v>
                </c:pt>
                <c:pt idx="5318">
                  <c:v>2.4961458920849782</c:v>
                </c:pt>
                <c:pt idx="5319">
                  <c:v>2.4956766917293232</c:v>
                </c:pt>
                <c:pt idx="5320">
                  <c:v>2.4952076677316293</c:v>
                </c:pt>
                <c:pt idx="5321">
                  <c:v>2.494738819992484</c:v>
                </c:pt>
                <c:pt idx="5322">
                  <c:v>2.4942701484125491</c:v>
                </c:pt>
                <c:pt idx="5323">
                  <c:v>2.4938016528925622</c:v>
                </c:pt>
                <c:pt idx="5324">
                  <c:v>2.4933333333333332</c:v>
                </c:pt>
                <c:pt idx="5325">
                  <c:v>2.492865189635749</c:v>
                </c:pt>
                <c:pt idx="5326">
                  <c:v>2.4923972217007697</c:v>
                </c:pt>
                <c:pt idx="5327">
                  <c:v>2.4919294294294296</c:v>
                </c:pt>
                <c:pt idx="5328">
                  <c:v>2.4914618127228372</c:v>
                </c:pt>
                <c:pt idx="5329">
                  <c:v>2.4909943714821763</c:v>
                </c:pt>
                <c:pt idx="5330">
                  <c:v>2.4905271056087037</c:v>
                </c:pt>
                <c:pt idx="5331">
                  <c:v>2.4900600150037508</c:v>
                </c:pt>
                <c:pt idx="5332">
                  <c:v>2.4895930995687232</c:v>
                </c:pt>
                <c:pt idx="5333">
                  <c:v>2.4891263592050992</c:v>
                </c:pt>
                <c:pt idx="5334">
                  <c:v>2.488659793814433</c:v>
                </c:pt>
                <c:pt idx="5335">
                  <c:v>2.488193403298351</c:v>
                </c:pt>
                <c:pt idx="5336">
                  <c:v>2.4877271875585536</c:v>
                </c:pt>
                <c:pt idx="5337">
                  <c:v>2.4872611464968153</c:v>
                </c:pt>
                <c:pt idx="5338">
                  <c:v>2.486795280014984</c:v>
                </c:pt>
                <c:pt idx="5339">
                  <c:v>2.4863295880149812</c:v>
                </c:pt>
                <c:pt idx="5340">
                  <c:v>2.4858640703988018</c:v>
                </c:pt>
                <c:pt idx="5341">
                  <c:v>2.4853987270685138</c:v>
                </c:pt>
                <c:pt idx="5342">
                  <c:v>2.4849335579262588</c:v>
                </c:pt>
                <c:pt idx="5343">
                  <c:v>2.4844685628742513</c:v>
                </c:pt>
                <c:pt idx="5344">
                  <c:v>2.4840037418147802</c:v>
                </c:pt>
                <c:pt idx="5345">
                  <c:v>2.4835390946502058</c:v>
                </c:pt>
                <c:pt idx="5346">
                  <c:v>2.4830746212829622</c:v>
                </c:pt>
                <c:pt idx="5347">
                  <c:v>2.4826103216155571</c:v>
                </c:pt>
                <c:pt idx="5348">
                  <c:v>2.4821461955505701</c:v>
                </c:pt>
                <c:pt idx="5349">
                  <c:v>2.481682242990654</c:v>
                </c:pt>
                <c:pt idx="5350">
                  <c:v>2.4812184638385348</c:v>
                </c:pt>
                <c:pt idx="5351">
                  <c:v>2.4807548579970105</c:v>
                </c:pt>
                <c:pt idx="5352">
                  <c:v>2.4802914253689519</c:v>
                </c:pt>
                <c:pt idx="5353">
                  <c:v>2.4798281658573029</c:v>
                </c:pt>
                <c:pt idx="5354">
                  <c:v>2.4793650793650794</c:v>
                </c:pt>
                <c:pt idx="5355">
                  <c:v>2.4789021657953696</c:v>
                </c:pt>
                <c:pt idx="5356">
                  <c:v>2.4784394250513349</c:v>
                </c:pt>
                <c:pt idx="5357">
                  <c:v>2.4779768570362077</c:v>
                </c:pt>
                <c:pt idx="5358">
                  <c:v>2.4775144616532936</c:v>
                </c:pt>
                <c:pt idx="5359">
                  <c:v>2.4770522388059701</c:v>
                </c:pt>
                <c:pt idx="5360">
                  <c:v>2.4765901883976871</c:v>
                </c:pt>
                <c:pt idx="5361">
                  <c:v>2.4761283103319656</c:v>
                </c:pt>
                <c:pt idx="5362">
                  <c:v>2.4756666045123996</c:v>
                </c:pt>
                <c:pt idx="5363">
                  <c:v>2.4752050708426547</c:v>
                </c:pt>
                <c:pt idx="5364">
                  <c:v>2.4747437092264679</c:v>
                </c:pt>
                <c:pt idx="5365">
                  <c:v>2.4742825195676481</c:v>
                </c:pt>
                <c:pt idx="5366">
                  <c:v>2.4738215017700762</c:v>
                </c:pt>
                <c:pt idx="5367">
                  <c:v>2.473360655737705</c:v>
                </c:pt>
                <c:pt idx="5368">
                  <c:v>2.4728999813745576</c:v>
                </c:pt>
                <c:pt idx="5369">
                  <c:v>2.4724394785847301</c:v>
                </c:pt>
                <c:pt idx="5370">
                  <c:v>2.4719791472723887</c:v>
                </c:pt>
                <c:pt idx="5371">
                  <c:v>2.471518987341772</c:v>
                </c:pt>
                <c:pt idx="5372">
                  <c:v>2.4710589986971896</c:v>
                </c:pt>
                <c:pt idx="5373">
                  <c:v>2.4705991812430219</c:v>
                </c:pt>
                <c:pt idx="5374">
                  <c:v>2.470139534883721</c:v>
                </c:pt>
                <c:pt idx="5375">
                  <c:v>2.4696800595238093</c:v>
                </c:pt>
                <c:pt idx="5376">
                  <c:v>2.4692207550678815</c:v>
                </c:pt>
                <c:pt idx="5377">
                  <c:v>2.4687616214206023</c:v>
                </c:pt>
                <c:pt idx="5378">
                  <c:v>2.4683026584867074</c:v>
                </c:pt>
                <c:pt idx="5379">
                  <c:v>2.4678438661710036</c:v>
                </c:pt>
                <c:pt idx="5380">
                  <c:v>2.4673852443783684</c:v>
                </c:pt>
                <c:pt idx="5381">
                  <c:v>2.4669267930137497</c:v>
                </c:pt>
                <c:pt idx="5382">
                  <c:v>2.4664685119821659</c:v>
                </c:pt>
                <c:pt idx="5383">
                  <c:v>2.4660104011887074</c:v>
                </c:pt>
                <c:pt idx="5384">
                  <c:v>2.4655524605385328</c:v>
                </c:pt>
                <c:pt idx="5385">
                  <c:v>2.4650946899368735</c:v>
                </c:pt>
                <c:pt idx="5386">
                  <c:v>2.4646370892890292</c:v>
                </c:pt>
                <c:pt idx="5387">
                  <c:v>2.4641796585003712</c:v>
                </c:pt>
                <c:pt idx="5388">
                  <c:v>2.4637223974763405</c:v>
                </c:pt>
                <c:pt idx="5389">
                  <c:v>2.463265306122449</c:v>
                </c:pt>
                <c:pt idx="5390">
                  <c:v>2.4628083843442776</c:v>
                </c:pt>
                <c:pt idx="5391">
                  <c:v>2.4623516320474779</c:v>
                </c:pt>
                <c:pt idx="5392">
                  <c:v>2.4618950491377714</c:v>
                </c:pt>
                <c:pt idx="5393">
                  <c:v>2.461438635520949</c:v>
                </c:pt>
                <c:pt idx="5394">
                  <c:v>2.4609823911028732</c:v>
                </c:pt>
                <c:pt idx="5395">
                  <c:v>2.4605263157894739</c:v>
                </c:pt>
                <c:pt idx="5396">
                  <c:v>2.460070409486752</c:v>
                </c:pt>
                <c:pt idx="5397">
                  <c:v>2.4596146721007779</c:v>
                </c:pt>
                <c:pt idx="5398">
                  <c:v>2.4591591035376923</c:v>
                </c:pt>
                <c:pt idx="5399">
                  <c:v>2.4587037037037036</c:v>
                </c:pt>
                <c:pt idx="5400">
                  <c:v>2.4582484725050917</c:v>
                </c:pt>
                <c:pt idx="5401">
                  <c:v>2.4577934098482044</c:v>
                </c:pt>
                <c:pt idx="5402">
                  <c:v>2.4573385156394596</c:v>
                </c:pt>
                <c:pt idx="5403">
                  <c:v>2.4568837897853442</c:v>
                </c:pt>
                <c:pt idx="5404">
                  <c:v>2.4564292321924146</c:v>
                </c:pt>
                <c:pt idx="5405">
                  <c:v>2.4559748427672954</c:v>
                </c:pt>
                <c:pt idx="5406">
                  <c:v>2.455520621416682</c:v>
                </c:pt>
                <c:pt idx="5407">
                  <c:v>2.4550665680473371</c:v>
                </c:pt>
                <c:pt idx="5408">
                  <c:v>2.4546126825660934</c:v>
                </c:pt>
                <c:pt idx="5409">
                  <c:v>2.4541589648798521</c:v>
                </c:pt>
                <c:pt idx="5410">
                  <c:v>2.453705414895583</c:v>
                </c:pt>
                <c:pt idx="5411">
                  <c:v>2.4532520325203251</c:v>
                </c:pt>
                <c:pt idx="5412">
                  <c:v>2.4527988176611859</c:v>
                </c:pt>
                <c:pt idx="5413">
                  <c:v>2.4523457702253415</c:v>
                </c:pt>
                <c:pt idx="5414">
                  <c:v>2.4518928901200367</c:v>
                </c:pt>
                <c:pt idx="5415">
                  <c:v>2.4514401772525849</c:v>
                </c:pt>
                <c:pt idx="5416">
                  <c:v>2.4509876315303676</c:v>
                </c:pt>
                <c:pt idx="5417">
                  <c:v>2.4505352528608344</c:v>
                </c:pt>
                <c:pt idx="5418">
                  <c:v>2.4500830411515038</c:v>
                </c:pt>
                <c:pt idx="5419">
                  <c:v>2.4496309963099629</c:v>
                </c:pt>
                <c:pt idx="5420">
                  <c:v>2.4491791182438662</c:v>
                </c:pt>
                <c:pt idx="5421">
                  <c:v>2.4487274068609368</c:v>
                </c:pt>
                <c:pt idx="5422">
                  <c:v>2.4482758620689653</c:v>
                </c:pt>
                <c:pt idx="5423">
                  <c:v>2.4478244837758112</c:v>
                </c:pt>
                <c:pt idx="5424">
                  <c:v>2.447373271889401</c:v>
                </c:pt>
                <c:pt idx="5425">
                  <c:v>2.4469222263177293</c:v>
                </c:pt>
                <c:pt idx="5426">
                  <c:v>2.4464713469688593</c:v>
                </c:pt>
                <c:pt idx="5427">
                  <c:v>2.4460206337509209</c:v>
                </c:pt>
                <c:pt idx="5428">
                  <c:v>2.4455700865721126</c:v>
                </c:pt>
                <c:pt idx="5429">
                  <c:v>2.4451197053406997</c:v>
                </c:pt>
                <c:pt idx="5430">
                  <c:v>2.4446694899650154</c:v>
                </c:pt>
                <c:pt idx="5431">
                  <c:v>2.4442194403534612</c:v>
                </c:pt>
                <c:pt idx="5432">
                  <c:v>2.4437695564145039</c:v>
                </c:pt>
                <c:pt idx="5433">
                  <c:v>2.4433198380566803</c:v>
                </c:pt>
                <c:pt idx="5434">
                  <c:v>2.4428702851885924</c:v>
                </c:pt>
                <c:pt idx="5435">
                  <c:v>2.442420897718911</c:v>
                </c:pt>
                <c:pt idx="5436">
                  <c:v>2.4419716755563732</c:v>
                </c:pt>
                <c:pt idx="5437">
                  <c:v>2.4415226186097829</c:v>
                </c:pt>
                <c:pt idx="5438">
                  <c:v>2.4410737267880127</c:v>
                </c:pt>
                <c:pt idx="5439">
                  <c:v>2.4406249999999998</c:v>
                </c:pt>
                <c:pt idx="5440">
                  <c:v>2.4401764381547508</c:v>
                </c:pt>
                <c:pt idx="5441">
                  <c:v>2.4397280411613376</c:v>
                </c:pt>
                <c:pt idx="5442">
                  <c:v>2.4392798089288994</c:v>
                </c:pt>
                <c:pt idx="5443">
                  <c:v>2.4388317413666423</c:v>
                </c:pt>
                <c:pt idx="5444">
                  <c:v>2.4383838383838383</c:v>
                </c:pt>
                <c:pt idx="5445">
                  <c:v>2.4379360998898272</c:v>
                </c:pt>
                <c:pt idx="5446">
                  <c:v>2.4374885257940151</c:v>
                </c:pt>
                <c:pt idx="5447">
                  <c:v>2.4370411160058736</c:v>
                </c:pt>
                <c:pt idx="5448">
                  <c:v>2.4365938704349421</c:v>
                </c:pt>
                <c:pt idx="5449">
                  <c:v>2.4361467889908255</c:v>
                </c:pt>
                <c:pt idx="5450">
                  <c:v>2.4356998715831959</c:v>
                </c:pt>
                <c:pt idx="5451">
                  <c:v>2.43525311812179</c:v>
                </c:pt>
                <c:pt idx="5452">
                  <c:v>2.4348065285164129</c:v>
                </c:pt>
                <c:pt idx="5453">
                  <c:v>2.4343601026769344</c:v>
                </c:pt>
                <c:pt idx="5454">
                  <c:v>2.4339138405132905</c:v>
                </c:pt>
                <c:pt idx="5455">
                  <c:v>2.433467741935484</c:v>
                </c:pt>
                <c:pt idx="5456">
                  <c:v>2.4330218068535827</c:v>
                </c:pt>
                <c:pt idx="5457">
                  <c:v>2.4325760351777208</c:v>
                </c:pt>
                <c:pt idx="5458">
                  <c:v>2.4321304268180985</c:v>
                </c:pt>
                <c:pt idx="5459">
                  <c:v>2.4316849816849815</c:v>
                </c:pt>
                <c:pt idx="5460">
                  <c:v>2.4312396996887018</c:v>
                </c:pt>
                <c:pt idx="5461">
                  <c:v>2.4307945807396556</c:v>
                </c:pt>
                <c:pt idx="5462">
                  <c:v>2.430349624748307</c:v>
                </c:pt>
                <c:pt idx="5463">
                  <c:v>2.429904831625183</c:v>
                </c:pt>
                <c:pt idx="5464">
                  <c:v>2.4294602012808784</c:v>
                </c:pt>
                <c:pt idx="5465">
                  <c:v>2.4290157336260521</c:v>
                </c:pt>
                <c:pt idx="5466">
                  <c:v>2.4285714285714284</c:v>
                </c:pt>
                <c:pt idx="5467">
                  <c:v>2.4281272860277983</c:v>
                </c:pt>
                <c:pt idx="5468">
                  <c:v>2.4276833059060157</c:v>
                </c:pt>
                <c:pt idx="5469">
                  <c:v>2.4272394881170016</c:v>
                </c:pt>
                <c:pt idx="5470">
                  <c:v>2.426795832571742</c:v>
                </c:pt>
                <c:pt idx="5471">
                  <c:v>2.4263523391812867</c:v>
                </c:pt>
                <c:pt idx="5472">
                  <c:v>2.4259090078567511</c:v>
                </c:pt>
                <c:pt idx="5473">
                  <c:v>2.4254658385093166</c:v>
                </c:pt>
                <c:pt idx="5474">
                  <c:v>2.4250228310502284</c:v>
                </c:pt>
                <c:pt idx="5475">
                  <c:v>2.4245799853907961</c:v>
                </c:pt>
                <c:pt idx="5476">
                  <c:v>2.4241373014423955</c:v>
                </c:pt>
                <c:pt idx="5477">
                  <c:v>2.4236947791164658</c:v>
                </c:pt>
                <c:pt idx="5478">
                  <c:v>2.4232524183245117</c:v>
                </c:pt>
                <c:pt idx="5479">
                  <c:v>2.422810218978102</c:v>
                </c:pt>
                <c:pt idx="5480">
                  <c:v>2.4223681809888706</c:v>
                </c:pt>
                <c:pt idx="5481">
                  <c:v>2.4219263042685153</c:v>
                </c:pt>
                <c:pt idx="5482">
                  <c:v>2.4214845887287981</c:v>
                </c:pt>
                <c:pt idx="5483">
                  <c:v>2.4210430342815461</c:v>
                </c:pt>
                <c:pt idx="5484">
                  <c:v>2.420601640838651</c:v>
                </c:pt>
                <c:pt idx="5485">
                  <c:v>2.4201604083120669</c:v>
                </c:pt>
                <c:pt idx="5486">
                  <c:v>2.4197193366138143</c:v>
                </c:pt>
                <c:pt idx="5487">
                  <c:v>2.4192784256559765</c:v>
                </c:pt>
                <c:pt idx="5488">
                  <c:v>2.4188376753507015</c:v>
                </c:pt>
                <c:pt idx="5489">
                  <c:v>2.4183970856102004</c:v>
                </c:pt>
                <c:pt idx="5490">
                  <c:v>2.4179566563467492</c:v>
                </c:pt>
                <c:pt idx="5491">
                  <c:v>2.4175163874726877</c:v>
                </c:pt>
                <c:pt idx="5492">
                  <c:v>2.4170762789004185</c:v>
                </c:pt>
                <c:pt idx="5493">
                  <c:v>2.4166363305424099</c:v>
                </c:pt>
                <c:pt idx="5494">
                  <c:v>2.4161965423111922</c:v>
                </c:pt>
                <c:pt idx="5495">
                  <c:v>2.4157569141193593</c:v>
                </c:pt>
                <c:pt idx="5496">
                  <c:v>2.4153174458795705</c:v>
                </c:pt>
                <c:pt idx="5497">
                  <c:v>2.4148781375045472</c:v>
                </c:pt>
                <c:pt idx="5498">
                  <c:v>2.4144389889070741</c:v>
                </c:pt>
                <c:pt idx="5499">
                  <c:v>2.4140000000000001</c:v>
                </c:pt>
                <c:pt idx="5500">
                  <c:v>2.4135611706962372</c:v>
                </c:pt>
                <c:pt idx="5501">
                  <c:v>2.4131225009087602</c:v>
                </c:pt>
                <c:pt idx="5502">
                  <c:v>2.4126839905506086</c:v>
                </c:pt>
                <c:pt idx="5503">
                  <c:v>2.4122456395348837</c:v>
                </c:pt>
                <c:pt idx="5504">
                  <c:v>2.4118074477747502</c:v>
                </c:pt>
                <c:pt idx="5505">
                  <c:v>2.4113694151834362</c:v>
                </c:pt>
                <c:pt idx="5506">
                  <c:v>2.4109315416742327</c:v>
                </c:pt>
                <c:pt idx="5507">
                  <c:v>2.4104938271604937</c:v>
                </c:pt>
                <c:pt idx="5508">
                  <c:v>2.4100562715556362</c:v>
                </c:pt>
                <c:pt idx="5509">
                  <c:v>2.4096188747731397</c:v>
                </c:pt>
                <c:pt idx="5510">
                  <c:v>2.4091816367265468</c:v>
                </c:pt>
                <c:pt idx="5511">
                  <c:v>2.408744557329463</c:v>
                </c:pt>
                <c:pt idx="5512">
                  <c:v>2.408307636495556</c:v>
                </c:pt>
                <c:pt idx="5513">
                  <c:v>2.4078708741385566</c:v>
                </c:pt>
                <c:pt idx="5514">
                  <c:v>2.4074342701722573</c:v>
                </c:pt>
                <c:pt idx="5515">
                  <c:v>2.406997824510515</c:v>
                </c:pt>
                <c:pt idx="5516">
                  <c:v>2.4065615370672466</c:v>
                </c:pt>
                <c:pt idx="5517">
                  <c:v>2.4061254077564334</c:v>
                </c:pt>
                <c:pt idx="5518">
                  <c:v>2.4056894364921182</c:v>
                </c:pt>
                <c:pt idx="5519">
                  <c:v>2.4052536231884059</c:v>
                </c:pt>
                <c:pt idx="5520">
                  <c:v>2.4048179677594637</c:v>
                </c:pt>
                <c:pt idx="5521">
                  <c:v>2.404382470119522</c:v>
                </c:pt>
                <c:pt idx="5522">
                  <c:v>2.4039471301828716</c:v>
                </c:pt>
                <c:pt idx="5523">
                  <c:v>2.4035119478638669</c:v>
                </c:pt>
                <c:pt idx="5524">
                  <c:v>2.4030769230769229</c:v>
                </c:pt>
                <c:pt idx="5525">
                  <c:v>2.4026420557365182</c:v>
                </c:pt>
                <c:pt idx="5526">
                  <c:v>2.402207345757192</c:v>
                </c:pt>
                <c:pt idx="5527">
                  <c:v>2.4017727930535457</c:v>
                </c:pt>
                <c:pt idx="5528">
                  <c:v>2.4013383975402425</c:v>
                </c:pt>
                <c:pt idx="5529">
                  <c:v>2.4009041591320073</c:v>
                </c:pt>
                <c:pt idx="5530">
                  <c:v>2.400470077743627</c:v>
                </c:pt>
                <c:pt idx="5531">
                  <c:v>2.4000361532899492</c:v>
                </c:pt>
                <c:pt idx="5532">
                  <c:v>2.3996023856858848</c:v>
                </c:pt>
                <c:pt idx="5533">
                  <c:v>2.3991687748464039</c:v>
                </c:pt>
                <c:pt idx="5534">
                  <c:v>2.3987353206865403</c:v>
                </c:pt>
                <c:pt idx="5535">
                  <c:v>2.3983020231213872</c:v>
                </c:pt>
                <c:pt idx="5536">
                  <c:v>2.3978688820661009</c:v>
                </c:pt>
                <c:pt idx="5537">
                  <c:v>2.3974358974358974</c:v>
                </c:pt>
                <c:pt idx="5538">
                  <c:v>2.3970030691460553</c:v>
                </c:pt>
                <c:pt idx="5539">
                  <c:v>2.3965703971119132</c:v>
                </c:pt>
                <c:pt idx="5540">
                  <c:v>2.3961378812488721</c:v>
                </c:pt>
                <c:pt idx="5541">
                  <c:v>2.3957055214723928</c:v>
                </c:pt>
                <c:pt idx="5542">
                  <c:v>2.3952733176979977</c:v>
                </c:pt>
                <c:pt idx="5543">
                  <c:v>2.3948412698412698</c:v>
                </c:pt>
                <c:pt idx="5544">
                  <c:v>2.3944093778178539</c:v>
                </c:pt>
                <c:pt idx="5545">
                  <c:v>2.3939776415434548</c:v>
                </c:pt>
                <c:pt idx="5546">
                  <c:v>2.3935460609338381</c:v>
                </c:pt>
                <c:pt idx="5547">
                  <c:v>2.3931146359048308</c:v>
                </c:pt>
                <c:pt idx="5548">
                  <c:v>2.3926833663723195</c:v>
                </c:pt>
                <c:pt idx="5549">
                  <c:v>2.3922522522522525</c:v>
                </c:pt>
                <c:pt idx="5550">
                  <c:v>2.3918212934606378</c:v>
                </c:pt>
                <c:pt idx="5551">
                  <c:v>2.3913904899135447</c:v>
                </c:pt>
                <c:pt idx="5552">
                  <c:v>2.3909598415271023</c:v>
                </c:pt>
                <c:pt idx="5553">
                  <c:v>2.390529348217501</c:v>
                </c:pt>
                <c:pt idx="5554">
                  <c:v>2.39009900990099</c:v>
                </c:pt>
                <c:pt idx="5555">
                  <c:v>2.3896688264938803</c:v>
                </c:pt>
                <c:pt idx="5556">
                  <c:v>2.3892387979125429</c:v>
                </c:pt>
                <c:pt idx="5557">
                  <c:v>2.3888089240734076</c:v>
                </c:pt>
                <c:pt idx="5558">
                  <c:v>2.3883792048929662</c:v>
                </c:pt>
                <c:pt idx="5559">
                  <c:v>2.3879496402877698</c:v>
                </c:pt>
                <c:pt idx="5560">
                  <c:v>2.3875202301744292</c:v>
                </c:pt>
                <c:pt idx="5561">
                  <c:v>2.3870909744696154</c:v>
                </c:pt>
                <c:pt idx="5562">
                  <c:v>2.3866618730900595</c:v>
                </c:pt>
                <c:pt idx="5563">
                  <c:v>2.3862329259525521</c:v>
                </c:pt>
                <c:pt idx="5564">
                  <c:v>2.3858041329739441</c:v>
                </c:pt>
                <c:pt idx="5565">
                  <c:v>2.3853754940711465</c:v>
                </c:pt>
                <c:pt idx="5566">
                  <c:v>2.3849470091611282</c:v>
                </c:pt>
                <c:pt idx="5567">
                  <c:v>2.3845186781609193</c:v>
                </c:pt>
                <c:pt idx="5568">
                  <c:v>2.3840905009876101</c:v>
                </c:pt>
                <c:pt idx="5569">
                  <c:v>2.3836624775583481</c:v>
                </c:pt>
                <c:pt idx="5570">
                  <c:v>2.3832346077903428</c:v>
                </c:pt>
                <c:pt idx="5571">
                  <c:v>2.3828068916008616</c:v>
                </c:pt>
                <c:pt idx="5572">
                  <c:v>2.3823793289072315</c:v>
                </c:pt>
                <c:pt idx="5573">
                  <c:v>2.3819519196268391</c:v>
                </c:pt>
                <c:pt idx="5574">
                  <c:v>2.3815246636771299</c:v>
                </c:pt>
                <c:pt idx="5575">
                  <c:v>2.3810975609756095</c:v>
                </c:pt>
                <c:pt idx="5576">
                  <c:v>2.3806706114398422</c:v>
                </c:pt>
                <c:pt idx="5577">
                  <c:v>2.3802438149874505</c:v>
                </c:pt>
                <c:pt idx="5578">
                  <c:v>2.3798171715361174</c:v>
                </c:pt>
                <c:pt idx="5579">
                  <c:v>2.3793906810035841</c:v>
                </c:pt>
                <c:pt idx="5580">
                  <c:v>2.3789643433076511</c:v>
                </c:pt>
                <c:pt idx="5581">
                  <c:v>2.3785381583661769</c:v>
                </c:pt>
                <c:pt idx="5582">
                  <c:v>2.3781121260970806</c:v>
                </c:pt>
                <c:pt idx="5583">
                  <c:v>2.3776862464183379</c:v>
                </c:pt>
                <c:pt idx="5584">
                  <c:v>2.3772605192479856</c:v>
                </c:pt>
                <c:pt idx="5585">
                  <c:v>2.3768349445041173</c:v>
                </c:pt>
                <c:pt idx="5586">
                  <c:v>2.3764095221048862</c:v>
                </c:pt>
                <c:pt idx="5587">
                  <c:v>2.3759842519685042</c:v>
                </c:pt>
                <c:pt idx="5588">
                  <c:v>2.3755591340132405</c:v>
                </c:pt>
                <c:pt idx="5589">
                  <c:v>2.3751341681574241</c:v>
                </c:pt>
                <c:pt idx="5590">
                  <c:v>2.374709354319442</c:v>
                </c:pt>
                <c:pt idx="5591">
                  <c:v>2.3742846924177394</c:v>
                </c:pt>
                <c:pt idx="5592">
                  <c:v>2.3738601823708207</c:v>
                </c:pt>
                <c:pt idx="5593">
                  <c:v>2.3734358240972471</c:v>
                </c:pt>
                <c:pt idx="5594">
                  <c:v>2.373011617515639</c:v>
                </c:pt>
                <c:pt idx="5595">
                  <c:v>2.3725875625446746</c:v>
                </c:pt>
                <c:pt idx="5596">
                  <c:v>2.3721636591030908</c:v>
                </c:pt>
                <c:pt idx="5597">
                  <c:v>2.3717399071096819</c:v>
                </c:pt>
                <c:pt idx="5598">
                  <c:v>2.3713163064833007</c:v>
                </c:pt>
                <c:pt idx="5599">
                  <c:v>2.3708928571428571</c:v>
                </c:pt>
                <c:pt idx="5600">
                  <c:v>2.3704695590073199</c:v>
                </c:pt>
                <c:pt idx="5601">
                  <c:v>2.3700464119957156</c:v>
                </c:pt>
                <c:pt idx="5602">
                  <c:v>2.3696234160271281</c:v>
                </c:pt>
                <c:pt idx="5603">
                  <c:v>2.3692005710206994</c:v>
                </c:pt>
                <c:pt idx="5604">
                  <c:v>2.3687778768956287</c:v>
                </c:pt>
                <c:pt idx="5605">
                  <c:v>2.3683553335711736</c:v>
                </c:pt>
                <c:pt idx="5606">
                  <c:v>2.3679329409666487</c:v>
                </c:pt>
                <c:pt idx="5607">
                  <c:v>2.3675106990014267</c:v>
                </c:pt>
                <c:pt idx="5608">
                  <c:v>2.3670886075949369</c:v>
                </c:pt>
                <c:pt idx="5609">
                  <c:v>2.3666666666666667</c:v>
                </c:pt>
                <c:pt idx="5610">
                  <c:v>2.366244876136161</c:v>
                </c:pt>
                <c:pt idx="5611">
                  <c:v>2.3658232359230222</c:v>
                </c:pt>
                <c:pt idx="5612">
                  <c:v>2.365401745946909</c:v>
                </c:pt>
                <c:pt idx="5613">
                  <c:v>2.3649804061275383</c:v>
                </c:pt>
                <c:pt idx="5614">
                  <c:v>2.3645592163846838</c:v>
                </c:pt>
                <c:pt idx="5615">
                  <c:v>2.3641381766381766</c:v>
                </c:pt>
                <c:pt idx="5616">
                  <c:v>2.3637172868079044</c:v>
                </c:pt>
                <c:pt idx="5617">
                  <c:v>2.363296546813813</c:v>
                </c:pt>
                <c:pt idx="5618">
                  <c:v>2.3628759565759032</c:v>
                </c:pt>
                <c:pt idx="5619">
                  <c:v>2.3624555160142351</c:v>
                </c:pt>
                <c:pt idx="5620">
                  <c:v>2.3620352250489236</c:v>
                </c:pt>
                <c:pt idx="5621">
                  <c:v>2.3616150836001424</c:v>
                </c:pt>
                <c:pt idx="5622">
                  <c:v>2.3611950915881201</c:v>
                </c:pt>
                <c:pt idx="5623">
                  <c:v>2.3607752489331437</c:v>
                </c:pt>
                <c:pt idx="5624">
                  <c:v>2.3603555555555555</c:v>
                </c:pt>
                <c:pt idx="5625">
                  <c:v>2.3599360113757553</c:v>
                </c:pt>
                <c:pt idx="5626">
                  <c:v>2.3595166163141994</c:v>
                </c:pt>
                <c:pt idx="5627">
                  <c:v>2.3590973702914</c:v>
                </c:pt>
                <c:pt idx="5628">
                  <c:v>2.3586782732279268</c:v>
                </c:pt>
                <c:pt idx="5629">
                  <c:v>2.3582593250444051</c:v>
                </c:pt>
                <c:pt idx="5630">
                  <c:v>2.3578405256615165</c:v>
                </c:pt>
                <c:pt idx="5631">
                  <c:v>2.357421875</c:v>
                </c:pt>
                <c:pt idx="5632">
                  <c:v>2.3570033729806497</c:v>
                </c:pt>
                <c:pt idx="5633">
                  <c:v>2.3565850195243168</c:v>
                </c:pt>
                <c:pt idx="5634">
                  <c:v>2.3561668145519077</c:v>
                </c:pt>
                <c:pt idx="5635">
                  <c:v>2.3557487579843861</c:v>
                </c:pt>
                <c:pt idx="5636">
                  <c:v>2.3553308497427712</c:v>
                </c:pt>
                <c:pt idx="5637">
                  <c:v>2.3549130897481376</c:v>
                </c:pt>
                <c:pt idx="5638">
                  <c:v>2.3544954779216174</c:v>
                </c:pt>
                <c:pt idx="5639">
                  <c:v>2.3540780141843971</c:v>
                </c:pt>
                <c:pt idx="5640">
                  <c:v>2.3536606984577202</c:v>
                </c:pt>
                <c:pt idx="5641">
                  <c:v>2.3532435306628856</c:v>
                </c:pt>
                <c:pt idx="5642">
                  <c:v>2.3528265107212474</c:v>
                </c:pt>
                <c:pt idx="5643">
                  <c:v>2.3524096385542168</c:v>
                </c:pt>
                <c:pt idx="5644">
                  <c:v>2.3519929140832594</c:v>
                </c:pt>
                <c:pt idx="5645">
                  <c:v>2.3515763372298975</c:v>
                </c:pt>
                <c:pt idx="5646">
                  <c:v>2.3511599079157075</c:v>
                </c:pt>
                <c:pt idx="5647">
                  <c:v>2.3507436260623229</c:v>
                </c:pt>
                <c:pt idx="5648">
                  <c:v>2.3503274915914321</c:v>
                </c:pt>
                <c:pt idx="5649">
                  <c:v>2.3499115044247789</c:v>
                </c:pt>
                <c:pt idx="5650">
                  <c:v>2.349495664484162</c:v>
                </c:pt>
                <c:pt idx="5651">
                  <c:v>2.3490799716914368</c:v>
                </c:pt>
                <c:pt idx="5652">
                  <c:v>2.3486644259685123</c:v>
                </c:pt>
                <c:pt idx="5653">
                  <c:v>2.3482490272373542</c:v>
                </c:pt>
                <c:pt idx="5654">
                  <c:v>2.3478337754199825</c:v>
                </c:pt>
                <c:pt idx="5655">
                  <c:v>2.3474186704384725</c:v>
                </c:pt>
                <c:pt idx="5656">
                  <c:v>2.347003712214955</c:v>
                </c:pt>
                <c:pt idx="5657">
                  <c:v>2.3465889006716156</c:v>
                </c:pt>
                <c:pt idx="5658">
                  <c:v>2.3461742357306945</c:v>
                </c:pt>
                <c:pt idx="5659">
                  <c:v>2.3457597173144875</c:v>
                </c:pt>
                <c:pt idx="5660">
                  <c:v>2.3453453453453452</c:v>
                </c:pt>
                <c:pt idx="5661">
                  <c:v>2.3449311197456728</c:v>
                </c:pt>
                <c:pt idx="5662">
                  <c:v>2.3445170404379305</c:v>
                </c:pt>
                <c:pt idx="5663">
                  <c:v>2.3441031073446328</c:v>
                </c:pt>
                <c:pt idx="5664">
                  <c:v>2.3436893203883495</c:v>
                </c:pt>
                <c:pt idx="5665">
                  <c:v>2.3432756794917049</c:v>
                </c:pt>
                <c:pt idx="5666">
                  <c:v>2.3428621845773776</c:v>
                </c:pt>
                <c:pt idx="5667">
                  <c:v>2.3424488355681015</c:v>
                </c:pt>
                <c:pt idx="5668">
                  <c:v>2.3420356323866645</c:v>
                </c:pt>
                <c:pt idx="5669">
                  <c:v>2.3416225749559083</c:v>
                </c:pt>
                <c:pt idx="5670">
                  <c:v>2.3412096631987303</c:v>
                </c:pt>
                <c:pt idx="5671">
                  <c:v>2.3407968970380817</c:v>
                </c:pt>
                <c:pt idx="5672">
                  <c:v>2.3403842763969682</c:v>
                </c:pt>
                <c:pt idx="5673">
                  <c:v>2.3399718011984492</c:v>
                </c:pt>
                <c:pt idx="5674">
                  <c:v>2.3395594713656389</c:v>
                </c:pt>
                <c:pt idx="5675">
                  <c:v>2.3391472868217056</c:v>
                </c:pt>
                <c:pt idx="5676">
                  <c:v>2.3387352474898715</c:v>
                </c:pt>
                <c:pt idx="5677">
                  <c:v>2.3383233532934131</c:v>
                </c:pt>
                <c:pt idx="5678">
                  <c:v>2.3379116041556611</c:v>
                </c:pt>
                <c:pt idx="5679">
                  <c:v>2.3374999999999999</c:v>
                </c:pt>
                <c:pt idx="5680">
                  <c:v>2.337088540749868</c:v>
                </c:pt>
                <c:pt idx="5681">
                  <c:v>2.3366772263287574</c:v>
                </c:pt>
                <c:pt idx="5682">
                  <c:v>2.3362660566602145</c:v>
                </c:pt>
                <c:pt idx="5683">
                  <c:v>2.3358550316678395</c:v>
                </c:pt>
                <c:pt idx="5684">
                  <c:v>2.3354441512752859</c:v>
                </c:pt>
                <c:pt idx="5685">
                  <c:v>2.3350334154062611</c:v>
                </c:pt>
                <c:pt idx="5686">
                  <c:v>2.3346228239845259</c:v>
                </c:pt>
                <c:pt idx="5687">
                  <c:v>2.334212376933896</c:v>
                </c:pt>
                <c:pt idx="5688">
                  <c:v>2.3338020741782386</c:v>
                </c:pt>
                <c:pt idx="5689">
                  <c:v>2.3333919156414762</c:v>
                </c:pt>
                <c:pt idx="5690">
                  <c:v>2.3329819012475839</c:v>
                </c:pt>
                <c:pt idx="5691">
                  <c:v>2.3325720309205904</c:v>
                </c:pt>
                <c:pt idx="5692">
                  <c:v>2.3321623045845774</c:v>
                </c:pt>
                <c:pt idx="5693">
                  <c:v>2.3317527221636811</c:v>
                </c:pt>
                <c:pt idx="5694">
                  <c:v>2.3313432835820898</c:v>
                </c:pt>
                <c:pt idx="5695">
                  <c:v>2.3309339887640448</c:v>
                </c:pt>
                <c:pt idx="5696">
                  <c:v>2.3305248376338423</c:v>
                </c:pt>
                <c:pt idx="5697">
                  <c:v>2.33011583011583</c:v>
                </c:pt>
                <c:pt idx="5698">
                  <c:v>2.3297069661344096</c:v>
                </c:pt>
                <c:pt idx="5699">
                  <c:v>2.329298245614035</c:v>
                </c:pt>
                <c:pt idx="5700">
                  <c:v>2.328889668479214</c:v>
                </c:pt>
                <c:pt idx="5701">
                  <c:v>2.3284812346545074</c:v>
                </c:pt>
                <c:pt idx="5702">
                  <c:v>2.3280729440645276</c:v>
                </c:pt>
                <c:pt idx="5703">
                  <c:v>2.327664796633941</c:v>
                </c:pt>
                <c:pt idx="5704">
                  <c:v>2.327256792287467</c:v>
                </c:pt>
                <c:pt idx="5705">
                  <c:v>2.3268489309498772</c:v>
                </c:pt>
                <c:pt idx="5706">
                  <c:v>2.3264412125459963</c:v>
                </c:pt>
                <c:pt idx="5707">
                  <c:v>2.3260336370007009</c:v>
                </c:pt>
                <c:pt idx="5708">
                  <c:v>2.3256262042389211</c:v>
                </c:pt>
                <c:pt idx="5709">
                  <c:v>2.3252189141856392</c:v>
                </c:pt>
                <c:pt idx="5710">
                  <c:v>2.3248117667658903</c:v>
                </c:pt>
                <c:pt idx="5711">
                  <c:v>2.3244047619047619</c:v>
                </c:pt>
                <c:pt idx="5712">
                  <c:v>2.3239978995273938</c:v>
                </c:pt>
                <c:pt idx="5713">
                  <c:v>2.3235911795589779</c:v>
                </c:pt>
                <c:pt idx="5714">
                  <c:v>2.3231846019247593</c:v>
                </c:pt>
                <c:pt idx="5715">
                  <c:v>2.3227781665500351</c:v>
                </c:pt>
                <c:pt idx="5716">
                  <c:v>2.3223718733601539</c:v>
                </c:pt>
                <c:pt idx="5717">
                  <c:v>2.3219657222805177</c:v>
                </c:pt>
                <c:pt idx="5718">
                  <c:v>2.3215597132365797</c:v>
                </c:pt>
                <c:pt idx="5719">
                  <c:v>2.3211538461538463</c:v>
                </c:pt>
                <c:pt idx="5720">
                  <c:v>2.3207481209578744</c:v>
                </c:pt>
                <c:pt idx="5721">
                  <c:v>2.3203425375742746</c:v>
                </c:pt>
                <c:pt idx="5722">
                  <c:v>2.3199370959287089</c:v>
                </c:pt>
                <c:pt idx="5723">
                  <c:v>2.3195317959468902</c:v>
                </c:pt>
                <c:pt idx="5724">
                  <c:v>2.3191266375545854</c:v>
                </c:pt>
                <c:pt idx="5725">
                  <c:v>2.3187216206776111</c:v>
                </c:pt>
                <c:pt idx="5726">
                  <c:v>2.318316745241837</c:v>
                </c:pt>
                <c:pt idx="5727">
                  <c:v>2.3179120111731844</c:v>
                </c:pt>
                <c:pt idx="5728">
                  <c:v>2.3175074183976263</c:v>
                </c:pt>
                <c:pt idx="5729">
                  <c:v>2.3171029668411869</c:v>
                </c:pt>
                <c:pt idx="5730">
                  <c:v>2.3166986564299425</c:v>
                </c:pt>
                <c:pt idx="5731">
                  <c:v>2.3162944870900208</c:v>
                </c:pt>
                <c:pt idx="5732">
                  <c:v>2.3158904587476017</c:v>
                </c:pt>
                <c:pt idx="5733">
                  <c:v>2.3154865713289152</c:v>
                </c:pt>
                <c:pt idx="5734">
                  <c:v>2.315082824760244</c:v>
                </c:pt>
                <c:pt idx="5735">
                  <c:v>2.3146792189679219</c:v>
                </c:pt>
                <c:pt idx="5736">
                  <c:v>2.3142757538783338</c:v>
                </c:pt>
                <c:pt idx="5737">
                  <c:v>2.3138724294179158</c:v>
                </c:pt>
                <c:pt idx="5738">
                  <c:v>2.3134692455131556</c:v>
                </c:pt>
                <c:pt idx="5739">
                  <c:v>2.3130662020905923</c:v>
                </c:pt>
                <c:pt idx="5740">
                  <c:v>2.3126632990768159</c:v>
                </c:pt>
                <c:pt idx="5741">
                  <c:v>2.3122605363984676</c:v>
                </c:pt>
                <c:pt idx="5742">
                  <c:v>2.3118579139822391</c:v>
                </c:pt>
                <c:pt idx="5743">
                  <c:v>2.3114554317548746</c:v>
                </c:pt>
                <c:pt idx="5744">
                  <c:v>2.3110530896431678</c:v>
                </c:pt>
                <c:pt idx="5745">
                  <c:v>2.3106508875739644</c:v>
                </c:pt>
                <c:pt idx="5746">
                  <c:v>2.3102488254741602</c:v>
                </c:pt>
                <c:pt idx="5747">
                  <c:v>2.309846903270703</c:v>
                </c:pt>
                <c:pt idx="5748">
                  <c:v>2.3094451208905897</c:v>
                </c:pt>
                <c:pt idx="5749">
                  <c:v>2.3090434782608695</c:v>
                </c:pt>
                <c:pt idx="5750">
                  <c:v>2.308641975308642</c:v>
                </c:pt>
                <c:pt idx="5751">
                  <c:v>2.308240611961057</c:v>
                </c:pt>
                <c:pt idx="5752">
                  <c:v>2.3078393881453154</c:v>
                </c:pt>
                <c:pt idx="5753">
                  <c:v>2.3074383037886688</c:v>
                </c:pt>
                <c:pt idx="5754">
                  <c:v>2.3070373588184188</c:v>
                </c:pt>
                <c:pt idx="5755">
                  <c:v>2.3066365531619182</c:v>
                </c:pt>
                <c:pt idx="5756">
                  <c:v>2.3062358867465695</c:v>
                </c:pt>
                <c:pt idx="5757">
                  <c:v>2.3058353594998264</c:v>
                </c:pt>
                <c:pt idx="5758">
                  <c:v>2.3054349713491926</c:v>
                </c:pt>
                <c:pt idx="5759">
                  <c:v>2.3050347222222221</c:v>
                </c:pt>
                <c:pt idx="5760">
                  <c:v>2.3046346120465198</c:v>
                </c:pt>
                <c:pt idx="5761">
                  <c:v>2.3042346407497396</c:v>
                </c:pt>
                <c:pt idx="5762">
                  <c:v>2.303834808259587</c:v>
                </c:pt>
                <c:pt idx="5763">
                  <c:v>2.303435114503817</c:v>
                </c:pt>
                <c:pt idx="5764">
                  <c:v>2.3030355594102341</c:v>
                </c:pt>
                <c:pt idx="5765">
                  <c:v>2.3026361429066946</c:v>
                </c:pt>
                <c:pt idx="5766">
                  <c:v>2.3022368649211029</c:v>
                </c:pt>
                <c:pt idx="5767">
                  <c:v>2.3018377253814148</c:v>
                </c:pt>
                <c:pt idx="5768">
                  <c:v>2.3014387242156351</c:v>
                </c:pt>
                <c:pt idx="5769">
                  <c:v>2.3010398613518199</c:v>
                </c:pt>
                <c:pt idx="5770">
                  <c:v>2.300641136718073</c:v>
                </c:pt>
                <c:pt idx="5771">
                  <c:v>2.3002425502425501</c:v>
                </c:pt>
                <c:pt idx="5772">
                  <c:v>2.2998441018534557</c:v>
                </c:pt>
                <c:pt idx="5773">
                  <c:v>2.299445791479044</c:v>
                </c:pt>
                <c:pt idx="5774">
                  <c:v>2.2990476190476192</c:v>
                </c:pt>
                <c:pt idx="5775">
                  <c:v>2.2986495844875345</c:v>
                </c:pt>
                <c:pt idx="5776">
                  <c:v>2.2982516877271939</c:v>
                </c:pt>
                <c:pt idx="5777">
                  <c:v>2.2978539286950501</c:v>
                </c:pt>
                <c:pt idx="5778">
                  <c:v>2.2974563073196053</c:v>
                </c:pt>
                <c:pt idx="5779">
                  <c:v>2.2970588235294116</c:v>
                </c:pt>
                <c:pt idx="5780">
                  <c:v>2.2966614772530702</c:v>
                </c:pt>
                <c:pt idx="5781">
                  <c:v>2.296264268419232</c:v>
                </c:pt>
                <c:pt idx="5782">
                  <c:v>2.2958671969565971</c:v>
                </c:pt>
                <c:pt idx="5783">
                  <c:v>2.2954702627939141</c:v>
                </c:pt>
                <c:pt idx="5784">
                  <c:v>2.2950734658599825</c:v>
                </c:pt>
                <c:pt idx="5785">
                  <c:v>2.29467680608365</c:v>
                </c:pt>
                <c:pt idx="5786">
                  <c:v>2.2942802833938138</c:v>
                </c:pt>
                <c:pt idx="5787">
                  <c:v>2.2938838977194194</c:v>
                </c:pt>
                <c:pt idx="5788">
                  <c:v>2.2934876489894629</c:v>
                </c:pt>
                <c:pt idx="5789">
                  <c:v>2.2930915371329879</c:v>
                </c:pt>
                <c:pt idx="5790">
                  <c:v>2.2926955620790883</c:v>
                </c:pt>
                <c:pt idx="5791">
                  <c:v>2.2922997237569063</c:v>
                </c:pt>
                <c:pt idx="5792">
                  <c:v>2.2919040220956326</c:v>
                </c:pt>
                <c:pt idx="5793">
                  <c:v>2.2915084570245079</c:v>
                </c:pt>
                <c:pt idx="5794">
                  <c:v>2.2911130284728216</c:v>
                </c:pt>
                <c:pt idx="5795">
                  <c:v>2.2907177363699103</c:v>
                </c:pt>
                <c:pt idx="5796">
                  <c:v>2.2903225806451615</c:v>
                </c:pt>
                <c:pt idx="5797">
                  <c:v>2.2899275612280094</c:v>
                </c:pt>
                <c:pt idx="5798">
                  <c:v>2.2895326780479395</c:v>
                </c:pt>
                <c:pt idx="5799">
                  <c:v>2.2891379310344826</c:v>
                </c:pt>
                <c:pt idx="5800">
                  <c:v>2.2887433201172214</c:v>
                </c:pt>
                <c:pt idx="5801">
                  <c:v>2.2883488452257841</c:v>
                </c:pt>
                <c:pt idx="5802">
                  <c:v>2.2879545062898501</c:v>
                </c:pt>
                <c:pt idx="5803">
                  <c:v>2.2875603032391454</c:v>
                </c:pt>
                <c:pt idx="5804">
                  <c:v>2.2871662360034453</c:v>
                </c:pt>
                <c:pt idx="5805">
                  <c:v>2.2867723045125734</c:v>
                </c:pt>
                <c:pt idx="5806">
                  <c:v>2.286378508696401</c:v>
                </c:pt>
                <c:pt idx="5807">
                  <c:v>2.2859848484848486</c:v>
                </c:pt>
                <c:pt idx="5808">
                  <c:v>2.2855913238078842</c:v>
                </c:pt>
                <c:pt idx="5809">
                  <c:v>2.2851979345955251</c:v>
                </c:pt>
                <c:pt idx="5810">
                  <c:v>2.2848046807778353</c:v>
                </c:pt>
                <c:pt idx="5811">
                  <c:v>2.2844115622849279</c:v>
                </c:pt>
                <c:pt idx="5812">
                  <c:v>2.2840185790469638</c:v>
                </c:pt>
                <c:pt idx="5813">
                  <c:v>2.2836257309941521</c:v>
                </c:pt>
                <c:pt idx="5814">
                  <c:v>2.2832330180567499</c:v>
                </c:pt>
                <c:pt idx="5815">
                  <c:v>2.2828404401650619</c:v>
                </c:pt>
                <c:pt idx="5816">
                  <c:v>2.2824479972494411</c:v>
                </c:pt>
                <c:pt idx="5817">
                  <c:v>2.2820556892402886</c:v>
                </c:pt>
                <c:pt idx="5818">
                  <c:v>2.2816635160680527</c:v>
                </c:pt>
                <c:pt idx="5819">
                  <c:v>2.2812714776632301</c:v>
                </c:pt>
                <c:pt idx="5820">
                  <c:v>2.2808795739563648</c:v>
                </c:pt>
                <c:pt idx="5821">
                  <c:v>2.2804878048780486</c:v>
                </c:pt>
                <c:pt idx="5822">
                  <c:v>2.2800961703589215</c:v>
                </c:pt>
                <c:pt idx="5823">
                  <c:v>2.2797046703296702</c:v>
                </c:pt>
                <c:pt idx="5824">
                  <c:v>2.2793133047210299</c:v>
                </c:pt>
                <c:pt idx="5825">
                  <c:v>2.2789220734637832</c:v>
                </c:pt>
                <c:pt idx="5826">
                  <c:v>2.2785309764887591</c:v>
                </c:pt>
                <c:pt idx="5827">
                  <c:v>2.2781400137268362</c:v>
                </c:pt>
                <c:pt idx="5828">
                  <c:v>2.277749185108938</c:v>
                </c:pt>
                <c:pt idx="5829">
                  <c:v>2.2773584905660376</c:v>
                </c:pt>
                <c:pt idx="5830">
                  <c:v>2.2769679300291545</c:v>
                </c:pt>
                <c:pt idx="5831">
                  <c:v>2.2765775034293552</c:v>
                </c:pt>
                <c:pt idx="5832">
                  <c:v>2.2761872106977541</c:v>
                </c:pt>
                <c:pt idx="5833">
                  <c:v>2.2757970517655126</c:v>
                </c:pt>
                <c:pt idx="5834">
                  <c:v>2.2754070265638391</c:v>
                </c:pt>
                <c:pt idx="5835">
                  <c:v>2.2750171350239889</c:v>
                </c:pt>
                <c:pt idx="5836">
                  <c:v>2.2746273770772656</c:v>
                </c:pt>
                <c:pt idx="5837">
                  <c:v>2.274237752655019</c:v>
                </c:pt>
                <c:pt idx="5838">
                  <c:v>2.2738482616886455</c:v>
                </c:pt>
                <c:pt idx="5839">
                  <c:v>2.2734589041095892</c:v>
                </c:pt>
                <c:pt idx="5840">
                  <c:v>2.2730696798493408</c:v>
                </c:pt>
                <c:pt idx="5841">
                  <c:v>2.2726805888394384</c:v>
                </c:pt>
                <c:pt idx="5842">
                  <c:v>2.2722916310114667</c:v>
                </c:pt>
                <c:pt idx="5843">
                  <c:v>2.271902806297057</c:v>
                </c:pt>
                <c:pt idx="5844">
                  <c:v>2.271514114627887</c:v>
                </c:pt>
                <c:pt idx="5845">
                  <c:v>2.2711255559356824</c:v>
                </c:pt>
                <c:pt idx="5846">
                  <c:v>2.2707371301522148</c:v>
                </c:pt>
                <c:pt idx="5847">
                  <c:v>2.2703488372093021</c:v>
                </c:pt>
                <c:pt idx="5848">
                  <c:v>2.2699606770388101</c:v>
                </c:pt>
                <c:pt idx="5849">
                  <c:v>2.2695726495726496</c:v>
                </c:pt>
                <c:pt idx="5850">
                  <c:v>2.269184754742779</c:v>
                </c:pt>
                <c:pt idx="5851">
                  <c:v>2.268796992481203</c:v>
                </c:pt>
                <c:pt idx="5852">
                  <c:v>2.2684093627199728</c:v>
                </c:pt>
                <c:pt idx="5853">
                  <c:v>2.2680218653911854</c:v>
                </c:pt>
                <c:pt idx="5854">
                  <c:v>2.2676345004269853</c:v>
                </c:pt>
                <c:pt idx="5855">
                  <c:v>2.2672472677595628</c:v>
                </c:pt>
                <c:pt idx="5856">
                  <c:v>2.2668601673211541</c:v>
                </c:pt>
                <c:pt idx="5857">
                  <c:v>2.2664731990440425</c:v>
                </c:pt>
                <c:pt idx="5858">
                  <c:v>2.2660863628605563</c:v>
                </c:pt>
                <c:pt idx="5859">
                  <c:v>2.2656996587030718</c:v>
                </c:pt>
                <c:pt idx="5860">
                  <c:v>2.2653130865040096</c:v>
                </c:pt>
                <c:pt idx="5861">
                  <c:v>2.2649266461958377</c:v>
                </c:pt>
                <c:pt idx="5862">
                  <c:v>2.2645403377110696</c:v>
                </c:pt>
                <c:pt idx="5863">
                  <c:v>2.2641541609822649</c:v>
                </c:pt>
                <c:pt idx="5864">
                  <c:v>2.2637681159420291</c:v>
                </c:pt>
                <c:pt idx="5865">
                  <c:v>2.2633822025230139</c:v>
                </c:pt>
                <c:pt idx="5866">
                  <c:v>2.2629964206579172</c:v>
                </c:pt>
                <c:pt idx="5867">
                  <c:v>2.262610770279482</c:v>
                </c:pt>
                <c:pt idx="5868">
                  <c:v>2.2622252513204977</c:v>
                </c:pt>
                <c:pt idx="5869">
                  <c:v>2.2618398637137989</c:v>
                </c:pt>
                <c:pt idx="5870">
                  <c:v>2.2614546073922672</c:v>
                </c:pt>
                <c:pt idx="5871">
                  <c:v>2.2610694822888284</c:v>
                </c:pt>
                <c:pt idx="5872">
                  <c:v>2.2606844883364547</c:v>
                </c:pt>
                <c:pt idx="5873">
                  <c:v>2.2602996254681647</c:v>
                </c:pt>
                <c:pt idx="5874">
                  <c:v>2.2599148936170215</c:v>
                </c:pt>
                <c:pt idx="5875">
                  <c:v>2.2595302927161334</c:v>
                </c:pt>
                <c:pt idx="5876">
                  <c:v>2.2591458226986556</c:v>
                </c:pt>
                <c:pt idx="5877">
                  <c:v>2.2587614834977883</c:v>
                </c:pt>
                <c:pt idx="5878">
                  <c:v>2.2583772750467768</c:v>
                </c:pt>
                <c:pt idx="5879">
                  <c:v>2.2579931972789113</c:v>
                </c:pt>
                <c:pt idx="5880">
                  <c:v>2.2576092501275293</c:v>
                </c:pt>
                <c:pt idx="5881">
                  <c:v>2.2572254335260116</c:v>
                </c:pt>
                <c:pt idx="5882">
                  <c:v>2.2568417474077851</c:v>
                </c:pt>
                <c:pt idx="5883">
                  <c:v>2.2564581917063222</c:v>
                </c:pt>
                <c:pt idx="5884">
                  <c:v>2.2560747663551401</c:v>
                </c:pt>
                <c:pt idx="5885">
                  <c:v>2.2556914712878013</c:v>
                </c:pt>
                <c:pt idx="5886">
                  <c:v>2.255308306437914</c:v>
                </c:pt>
                <c:pt idx="5887">
                  <c:v>2.2549252717391304</c:v>
                </c:pt>
                <c:pt idx="5888">
                  <c:v>2.2545423671251488</c:v>
                </c:pt>
                <c:pt idx="5889">
                  <c:v>2.2541595925297115</c:v>
                </c:pt>
                <c:pt idx="5890">
                  <c:v>2.2537769478866068</c:v>
                </c:pt>
                <c:pt idx="5891">
                  <c:v>2.2533944331296674</c:v>
                </c:pt>
                <c:pt idx="5892">
                  <c:v>2.2530120481927711</c:v>
                </c:pt>
                <c:pt idx="5893">
                  <c:v>2.2526297930098407</c:v>
                </c:pt>
                <c:pt idx="5894">
                  <c:v>2.2522476675148431</c:v>
                </c:pt>
                <c:pt idx="5895">
                  <c:v>2.2518656716417911</c:v>
                </c:pt>
                <c:pt idx="5896">
                  <c:v>2.2514838053247415</c:v>
                </c:pt>
                <c:pt idx="5897">
                  <c:v>2.2511020684977958</c:v>
                </c:pt>
                <c:pt idx="5898">
                  <c:v>2.250720461095101</c:v>
                </c:pt>
                <c:pt idx="5899">
                  <c:v>2.2503389830508476</c:v>
                </c:pt>
                <c:pt idx="5900">
                  <c:v>2.2499576342992711</c:v>
                </c:pt>
                <c:pt idx="5901">
                  <c:v>2.2495764147746526</c:v>
                </c:pt>
                <c:pt idx="5902">
                  <c:v>2.2491953244113163</c:v>
                </c:pt>
                <c:pt idx="5903">
                  <c:v>2.2488143631436315</c:v>
                </c:pt>
                <c:pt idx="5904">
                  <c:v>2.2484335309060119</c:v>
                </c:pt>
                <c:pt idx="5905">
                  <c:v>2.2480528276329155</c:v>
                </c:pt>
                <c:pt idx="5906">
                  <c:v>2.2476722532588456</c:v>
                </c:pt>
                <c:pt idx="5907">
                  <c:v>2.2472918077183479</c:v>
                </c:pt>
                <c:pt idx="5908">
                  <c:v>2.2469114909460144</c:v>
                </c:pt>
                <c:pt idx="5909">
                  <c:v>2.2465313028764804</c:v>
                </c:pt>
                <c:pt idx="5910">
                  <c:v>2.2461512434444257</c:v>
                </c:pt>
                <c:pt idx="5911">
                  <c:v>2.2457713125845737</c:v>
                </c:pt>
                <c:pt idx="5912">
                  <c:v>2.245391510231693</c:v>
                </c:pt>
                <c:pt idx="5913">
                  <c:v>2.2450118363205953</c:v>
                </c:pt>
                <c:pt idx="5914">
                  <c:v>2.2446322907861371</c:v>
                </c:pt>
                <c:pt idx="5915">
                  <c:v>2.2442528735632186</c:v>
                </c:pt>
                <c:pt idx="5916">
                  <c:v>2.2438735845867837</c:v>
                </c:pt>
                <c:pt idx="5917">
                  <c:v>2.2434944237918217</c:v>
                </c:pt>
                <c:pt idx="5918">
                  <c:v>2.2431153911133639</c:v>
                </c:pt>
                <c:pt idx="5919">
                  <c:v>2.2427364864864865</c:v>
                </c:pt>
                <c:pt idx="5920">
                  <c:v>2.2423577098463099</c:v>
                </c:pt>
                <c:pt idx="5921">
                  <c:v>2.2419790611279975</c:v>
                </c:pt>
                <c:pt idx="5922">
                  <c:v>2.2416005402667567</c:v>
                </c:pt>
                <c:pt idx="5923">
                  <c:v>2.2412221471978393</c:v>
                </c:pt>
                <c:pt idx="5924">
                  <c:v>2.2408438818565402</c:v>
                </c:pt>
                <c:pt idx="5925">
                  <c:v>2.2404657441781977</c:v>
                </c:pt>
                <c:pt idx="5926">
                  <c:v>2.2400877340981946</c:v>
                </c:pt>
                <c:pt idx="5927">
                  <c:v>2.2397098515519569</c:v>
                </c:pt>
                <c:pt idx="5928">
                  <c:v>2.2393320964749535</c:v>
                </c:pt>
                <c:pt idx="5929">
                  <c:v>2.2389544688026981</c:v>
                </c:pt>
                <c:pt idx="5930">
                  <c:v>2.2385769684707468</c:v>
                </c:pt>
                <c:pt idx="5931">
                  <c:v>2.2381995954147</c:v>
                </c:pt>
                <c:pt idx="5932">
                  <c:v>2.2378223495702008</c:v>
                </c:pt>
                <c:pt idx="5933">
                  <c:v>2.2374452308729356</c:v>
                </c:pt>
                <c:pt idx="5934">
                  <c:v>2.2370682392586354</c:v>
                </c:pt>
                <c:pt idx="5935">
                  <c:v>2.236691374663073</c:v>
                </c:pt>
                <c:pt idx="5936">
                  <c:v>2.236314637022065</c:v>
                </c:pt>
                <c:pt idx="5937">
                  <c:v>2.2359380262714721</c:v>
                </c:pt>
                <c:pt idx="5938">
                  <c:v>2.2355615423471966</c:v>
                </c:pt>
                <c:pt idx="5939">
                  <c:v>2.2351851851851854</c:v>
                </c:pt>
                <c:pt idx="5940">
                  <c:v>2.2348089547214274</c:v>
                </c:pt>
                <c:pt idx="5941">
                  <c:v>2.2344328508919555</c:v>
                </c:pt>
                <c:pt idx="5942">
                  <c:v>2.2340568736328454</c:v>
                </c:pt>
                <c:pt idx="5943">
                  <c:v>2.2336810228802153</c:v>
                </c:pt>
                <c:pt idx="5944">
                  <c:v>2.2333052985702269</c:v>
                </c:pt>
                <c:pt idx="5945">
                  <c:v>2.2329297006390849</c:v>
                </c:pt>
                <c:pt idx="5946">
                  <c:v>2.2325542290230369</c:v>
                </c:pt>
                <c:pt idx="5947">
                  <c:v>2.2321788836583725</c:v>
                </c:pt>
                <c:pt idx="5948">
                  <c:v>2.2318036644814256</c:v>
                </c:pt>
                <c:pt idx="5949">
                  <c:v>2.2314285714285713</c:v>
                </c:pt>
                <c:pt idx="5950">
                  <c:v>2.2310536044362292</c:v>
                </c:pt>
                <c:pt idx="5951">
                  <c:v>2.23067876344086</c:v>
                </c:pt>
                <c:pt idx="5952">
                  <c:v>2.2303040483789687</c:v>
                </c:pt>
                <c:pt idx="5953">
                  <c:v>2.2299294591871011</c:v>
                </c:pt>
                <c:pt idx="5954">
                  <c:v>2.229554995801847</c:v>
                </c:pt>
                <c:pt idx="5955">
                  <c:v>2.229180658159839</c:v>
                </c:pt>
                <c:pt idx="5956">
                  <c:v>2.2288064461977504</c:v>
                </c:pt>
                <c:pt idx="5957">
                  <c:v>2.2284323598522993</c:v>
                </c:pt>
                <c:pt idx="5958">
                  <c:v>2.2280583990602452</c:v>
                </c:pt>
                <c:pt idx="5959">
                  <c:v>2.2276845637583893</c:v>
                </c:pt>
                <c:pt idx="5960">
                  <c:v>2.2273108538835764</c:v>
                </c:pt>
                <c:pt idx="5961">
                  <c:v>2.2269372693726939</c:v>
                </c:pt>
                <c:pt idx="5962">
                  <c:v>2.2265638101626699</c:v>
                </c:pt>
                <c:pt idx="5963">
                  <c:v>2.2261904761904763</c:v>
                </c:pt>
                <c:pt idx="5964">
                  <c:v>2.2258172673931265</c:v>
                </c:pt>
                <c:pt idx="5965">
                  <c:v>2.225444183707677</c:v>
                </c:pt>
                <c:pt idx="5966">
                  <c:v>2.225071225071225</c:v>
                </c:pt>
                <c:pt idx="5967">
                  <c:v>2.2246983914209117</c:v>
                </c:pt>
                <c:pt idx="5968">
                  <c:v>2.2243256826939186</c:v>
                </c:pt>
                <c:pt idx="5969">
                  <c:v>2.2239530988274705</c:v>
                </c:pt>
                <c:pt idx="5970">
                  <c:v>2.2235806397588345</c:v>
                </c:pt>
                <c:pt idx="5971">
                  <c:v>2.223208305425318</c:v>
                </c:pt>
                <c:pt idx="5972">
                  <c:v>2.2228360957642725</c:v>
                </c:pt>
                <c:pt idx="5973">
                  <c:v>2.22246401071309</c:v>
                </c:pt>
                <c:pt idx="5974">
                  <c:v>2.2220920502092052</c:v>
                </c:pt>
                <c:pt idx="5975">
                  <c:v>2.2217202141900936</c:v>
                </c:pt>
                <c:pt idx="5976">
                  <c:v>2.2213485025932744</c:v>
                </c:pt>
                <c:pt idx="5977">
                  <c:v>2.2209769153563066</c:v>
                </c:pt>
                <c:pt idx="5978">
                  <c:v>2.220605452416792</c:v>
                </c:pt>
                <c:pt idx="5979">
                  <c:v>2.2202341137123747</c:v>
                </c:pt>
                <c:pt idx="5980">
                  <c:v>2.2198628991807392</c:v>
                </c:pt>
                <c:pt idx="5981">
                  <c:v>2.2194918087596123</c:v>
                </c:pt>
                <c:pt idx="5982">
                  <c:v>2.2191208423867623</c:v>
                </c:pt>
                <c:pt idx="5983">
                  <c:v>2.21875</c:v>
                </c:pt>
                <c:pt idx="5984">
                  <c:v>2.2183792815371763</c:v>
                </c:pt>
                <c:pt idx="5985">
                  <c:v>2.2180086869361846</c:v>
                </c:pt>
                <c:pt idx="5986">
                  <c:v>2.2176382161349593</c:v>
                </c:pt>
                <c:pt idx="5987">
                  <c:v>2.2172678690714762</c:v>
                </c:pt>
                <c:pt idx="5988">
                  <c:v>2.2168976456837535</c:v>
                </c:pt>
                <c:pt idx="5989">
                  <c:v>2.2165275459098499</c:v>
                </c:pt>
                <c:pt idx="5990">
                  <c:v>2.2161575696878653</c:v>
                </c:pt>
                <c:pt idx="5991">
                  <c:v>2.2157877169559415</c:v>
                </c:pt>
                <c:pt idx="5992">
                  <c:v>2.2154179876522608</c:v>
                </c:pt>
                <c:pt idx="5993">
                  <c:v>2.2150483817150484</c:v>
                </c:pt>
                <c:pt idx="5994">
                  <c:v>2.214678899082569</c:v>
                </c:pt>
                <c:pt idx="5995">
                  <c:v>2.2143095396931289</c:v>
                </c:pt>
                <c:pt idx="5996">
                  <c:v>2.2139403034850758</c:v>
                </c:pt>
                <c:pt idx="5997">
                  <c:v>2.2135711903967987</c:v>
                </c:pt>
                <c:pt idx="5998">
                  <c:v>2.213202200366728</c:v>
                </c:pt>
                <c:pt idx="5999">
                  <c:v>2.2128333333333332</c:v>
                </c:pt>
                <c:pt idx="6000">
                  <c:v>2.2124645892351276</c:v>
                </c:pt>
                <c:pt idx="6001">
                  <c:v>2.2120959680106633</c:v>
                </c:pt>
                <c:pt idx="6002">
                  <c:v>2.2117274695985341</c:v>
                </c:pt>
                <c:pt idx="6003">
                  <c:v>2.2113590939373751</c:v>
                </c:pt>
                <c:pt idx="6004">
                  <c:v>2.2109908409658616</c:v>
                </c:pt>
                <c:pt idx="6005">
                  <c:v>2.2106227106227108</c:v>
                </c:pt>
                <c:pt idx="6006">
                  <c:v>2.210254702846679</c:v>
                </c:pt>
                <c:pt idx="6007">
                  <c:v>2.2098868175765647</c:v>
                </c:pt>
                <c:pt idx="6008">
                  <c:v>2.2095190547512065</c:v>
                </c:pt>
                <c:pt idx="6009">
                  <c:v>2.2091514143094844</c:v>
                </c:pt>
                <c:pt idx="6010">
                  <c:v>2.2087838961903179</c:v>
                </c:pt>
                <c:pt idx="6011">
                  <c:v>2.2084165003326679</c:v>
                </c:pt>
                <c:pt idx="6012">
                  <c:v>2.2080492266755365</c:v>
                </c:pt>
                <c:pt idx="6013">
                  <c:v>2.2076820751579649</c:v>
                </c:pt>
                <c:pt idx="6014">
                  <c:v>2.2073150457190356</c:v>
                </c:pt>
                <c:pt idx="6015">
                  <c:v>2.2069481382978724</c:v>
                </c:pt>
                <c:pt idx="6016">
                  <c:v>2.2065813528336382</c:v>
                </c:pt>
                <c:pt idx="6017">
                  <c:v>2.2062146892655368</c:v>
                </c:pt>
                <c:pt idx="6018">
                  <c:v>2.2058481475328127</c:v>
                </c:pt>
                <c:pt idx="6019">
                  <c:v>2.2054817275747509</c:v>
                </c:pt>
                <c:pt idx="6020">
                  <c:v>2.2051154293306761</c:v>
                </c:pt>
                <c:pt idx="6021">
                  <c:v>2.2047492527399535</c:v>
                </c:pt>
                <c:pt idx="6022">
                  <c:v>2.204383197741989</c:v>
                </c:pt>
                <c:pt idx="6023">
                  <c:v>2.2040172642762283</c:v>
                </c:pt>
                <c:pt idx="6024">
                  <c:v>2.2036514522821578</c:v>
                </c:pt>
                <c:pt idx="6025">
                  <c:v>2.2032857616993029</c:v>
                </c:pt>
                <c:pt idx="6026">
                  <c:v>2.2029201924672308</c:v>
                </c:pt>
                <c:pt idx="6027">
                  <c:v>2.2025547445255476</c:v>
                </c:pt>
                <c:pt idx="6028">
                  <c:v>2.2021894178138997</c:v>
                </c:pt>
                <c:pt idx="6029">
                  <c:v>2.2018242122719736</c:v>
                </c:pt>
                <c:pt idx="6030">
                  <c:v>2.2014591278394962</c:v>
                </c:pt>
                <c:pt idx="6031">
                  <c:v>2.2010941644562334</c:v>
                </c:pt>
                <c:pt idx="6032">
                  <c:v>2.2007293220619926</c:v>
                </c:pt>
                <c:pt idx="6033">
                  <c:v>2.2003646005966191</c:v>
                </c:pt>
                <c:pt idx="6034">
                  <c:v>2.2000000000000002</c:v>
                </c:pt>
                <c:pt idx="6035">
                  <c:v>2.1996355202120608</c:v>
                </c:pt>
                <c:pt idx="6036">
                  <c:v>2.199271161172768</c:v>
                </c:pt>
                <c:pt idx="6037">
                  <c:v>2.1989069228221267</c:v>
                </c:pt>
                <c:pt idx="6038">
                  <c:v>2.1985428051001823</c:v>
                </c:pt>
                <c:pt idx="6039">
                  <c:v>2.1981788079470199</c:v>
                </c:pt>
                <c:pt idx="6040">
                  <c:v>2.1978149313027644</c:v>
                </c:pt>
                <c:pt idx="6041">
                  <c:v>2.1974511751075805</c:v>
                </c:pt>
                <c:pt idx="6042">
                  <c:v>2.1970875393016716</c:v>
                </c:pt>
                <c:pt idx="6043">
                  <c:v>2.1967240238252814</c:v>
                </c:pt>
                <c:pt idx="6044">
                  <c:v>2.196360628618693</c:v>
                </c:pt>
                <c:pt idx="6045">
                  <c:v>2.1959973536222295</c:v>
                </c:pt>
                <c:pt idx="6046">
                  <c:v>2.1956341987762529</c:v>
                </c:pt>
                <c:pt idx="6047">
                  <c:v>2.1952711640211642</c:v>
                </c:pt>
                <c:pt idx="6048">
                  <c:v>2.1949082492974044</c:v>
                </c:pt>
                <c:pt idx="6049">
                  <c:v>2.1945454545454544</c:v>
                </c:pt>
                <c:pt idx="6050">
                  <c:v>2.1941827797058338</c:v>
                </c:pt>
                <c:pt idx="6051">
                  <c:v>2.1938202247191012</c:v>
                </c:pt>
                <c:pt idx="6052">
                  <c:v>2.1934577895258549</c:v>
                </c:pt>
                <c:pt idx="6053">
                  <c:v>2.1930954740667326</c:v>
                </c:pt>
                <c:pt idx="6054">
                  <c:v>2.1927332782824114</c:v>
                </c:pt>
                <c:pt idx="6055">
                  <c:v>2.1923712021136064</c:v>
                </c:pt>
                <c:pt idx="6056">
                  <c:v>2.1920092455010733</c:v>
                </c:pt>
                <c:pt idx="6057">
                  <c:v>2.1916474083856059</c:v>
                </c:pt>
                <c:pt idx="6058">
                  <c:v>2.1912856907080376</c:v>
                </c:pt>
                <c:pt idx="6059">
                  <c:v>2.190924092409241</c:v>
                </c:pt>
                <c:pt idx="6060">
                  <c:v>2.190562613430127</c:v>
                </c:pt>
                <c:pt idx="6061">
                  <c:v>2.1902012537116464</c:v>
                </c:pt>
                <c:pt idx="6062">
                  <c:v>2.1898400131947882</c:v>
                </c:pt>
                <c:pt idx="6063">
                  <c:v>2.1894788918205803</c:v>
                </c:pt>
                <c:pt idx="6064">
                  <c:v>2.1891178895300909</c:v>
                </c:pt>
                <c:pt idx="6065">
                  <c:v>2.1887570062644248</c:v>
                </c:pt>
                <c:pt idx="6066">
                  <c:v>2.1883962419647274</c:v>
                </c:pt>
                <c:pt idx="6067">
                  <c:v>2.1880355965721821</c:v>
                </c:pt>
                <c:pt idx="6068">
                  <c:v>2.1876750700280114</c:v>
                </c:pt>
                <c:pt idx="6069">
                  <c:v>2.1873146622734763</c:v>
                </c:pt>
                <c:pt idx="6070">
                  <c:v>2.1869543732498764</c:v>
                </c:pt>
                <c:pt idx="6071">
                  <c:v>2.1865942028985508</c:v>
                </c:pt>
                <c:pt idx="6072">
                  <c:v>2.186234151160876</c:v>
                </c:pt>
                <c:pt idx="6073">
                  <c:v>2.185874217978268</c:v>
                </c:pt>
                <c:pt idx="6074">
                  <c:v>2.1855144032921809</c:v>
                </c:pt>
                <c:pt idx="6075">
                  <c:v>2.185154707044108</c:v>
                </c:pt>
                <c:pt idx="6076">
                  <c:v>2.1847951291755803</c:v>
                </c:pt>
                <c:pt idx="6077">
                  <c:v>2.1844356696281673</c:v>
                </c:pt>
                <c:pt idx="6078">
                  <c:v>2.1840763283434774</c:v>
                </c:pt>
                <c:pt idx="6079">
                  <c:v>2.1837171052631579</c:v>
                </c:pt>
                <c:pt idx="6080">
                  <c:v>2.1833580003288935</c:v>
                </c:pt>
                <c:pt idx="6081">
                  <c:v>2.1829990134824073</c:v>
                </c:pt>
                <c:pt idx="6082">
                  <c:v>2.1826401446654611</c:v>
                </c:pt>
                <c:pt idx="6083">
                  <c:v>2.1822813938198555</c:v>
                </c:pt>
                <c:pt idx="6084">
                  <c:v>2.1819227608874283</c:v>
                </c:pt>
                <c:pt idx="6085">
                  <c:v>2.1815642458100557</c:v>
                </c:pt>
                <c:pt idx="6086">
                  <c:v>2.1812058485296535</c:v>
                </c:pt>
                <c:pt idx="6087">
                  <c:v>2.1808475689881734</c:v>
                </c:pt>
                <c:pt idx="6088">
                  <c:v>2.1804894071276073</c:v>
                </c:pt>
                <c:pt idx="6089">
                  <c:v>2.1801313628899837</c:v>
                </c:pt>
                <c:pt idx="6090">
                  <c:v>2.1797734362173697</c:v>
                </c:pt>
                <c:pt idx="6091">
                  <c:v>2.1794156270518714</c:v>
                </c:pt>
                <c:pt idx="6092">
                  <c:v>2.179057935335631</c:v>
                </c:pt>
                <c:pt idx="6093">
                  <c:v>2.1787003610108302</c:v>
                </c:pt>
                <c:pt idx="6094">
                  <c:v>2.1783429040196882</c:v>
                </c:pt>
                <c:pt idx="6095">
                  <c:v>2.1779855643044619</c:v>
                </c:pt>
                <c:pt idx="6096">
                  <c:v>2.1776283418074462</c:v>
                </c:pt>
                <c:pt idx="6097">
                  <c:v>2.1772712364709741</c:v>
                </c:pt>
                <c:pt idx="6098">
                  <c:v>2.176914248237416</c:v>
                </c:pt>
                <c:pt idx="6099">
                  <c:v>2.1765573770491802</c:v>
                </c:pt>
                <c:pt idx="6100">
                  <c:v>2.1762006228487132</c:v>
                </c:pt>
                <c:pt idx="6101">
                  <c:v>2.1758439855784988</c:v>
                </c:pt>
                <c:pt idx="6102">
                  <c:v>2.1754874651810585</c:v>
                </c:pt>
                <c:pt idx="6103">
                  <c:v>2.1751310615989516</c:v>
                </c:pt>
                <c:pt idx="6104">
                  <c:v>2.1747747747747748</c:v>
                </c:pt>
                <c:pt idx="6105">
                  <c:v>2.1744186046511627</c:v>
                </c:pt>
                <c:pt idx="6106">
                  <c:v>2.1740625511707878</c:v>
                </c:pt>
                <c:pt idx="6107">
                  <c:v>2.1737066142763588</c:v>
                </c:pt>
                <c:pt idx="6108">
                  <c:v>2.1733507939106236</c:v>
                </c:pt>
                <c:pt idx="6109">
                  <c:v>2.1729950900163666</c:v>
                </c:pt>
                <c:pt idx="6110">
                  <c:v>2.1726395025364096</c:v>
                </c:pt>
                <c:pt idx="6111">
                  <c:v>2.1722840314136125</c:v>
                </c:pt>
                <c:pt idx="6112">
                  <c:v>2.1719286765908721</c:v>
                </c:pt>
                <c:pt idx="6113">
                  <c:v>2.171573438011122</c:v>
                </c:pt>
                <c:pt idx="6114">
                  <c:v>2.1712183156173346</c:v>
                </c:pt>
                <c:pt idx="6115">
                  <c:v>2.170863309352518</c:v>
                </c:pt>
                <c:pt idx="6116">
                  <c:v>2.1705084191597188</c:v>
                </c:pt>
                <c:pt idx="6117">
                  <c:v>2.1701536449820202</c:v>
                </c:pt>
                <c:pt idx="6118">
                  <c:v>2.1697989867625429</c:v>
                </c:pt>
                <c:pt idx="6119">
                  <c:v>2.1694444444444443</c:v>
                </c:pt>
                <c:pt idx="6120">
                  <c:v>2.1690900179709196</c:v>
                </c:pt>
                <c:pt idx="6121">
                  <c:v>2.1687357072852009</c:v>
                </c:pt>
                <c:pt idx="6122">
                  <c:v>2.1683815123305568</c:v>
                </c:pt>
                <c:pt idx="6123">
                  <c:v>2.1680274330502938</c:v>
                </c:pt>
                <c:pt idx="6124">
                  <c:v>2.1676734693877551</c:v>
                </c:pt>
                <c:pt idx="6125">
                  <c:v>2.1673196212863206</c:v>
                </c:pt>
                <c:pt idx="6126">
                  <c:v>2.1669658886894076</c:v>
                </c:pt>
                <c:pt idx="6127">
                  <c:v>2.1666122715404699</c:v>
                </c:pt>
                <c:pt idx="6128">
                  <c:v>2.1662587697829987</c:v>
                </c:pt>
                <c:pt idx="6129">
                  <c:v>2.165905383360522</c:v>
                </c:pt>
                <c:pt idx="6130">
                  <c:v>2.1655521122166039</c:v>
                </c:pt>
                <c:pt idx="6131">
                  <c:v>2.1651989562948466</c:v>
                </c:pt>
                <c:pt idx="6132">
                  <c:v>2.1648459155388879</c:v>
                </c:pt>
                <c:pt idx="6133">
                  <c:v>2.1644929898924028</c:v>
                </c:pt>
                <c:pt idx="6134">
                  <c:v>2.1641401792991033</c:v>
                </c:pt>
                <c:pt idx="6135">
                  <c:v>2.163787483702738</c:v>
                </c:pt>
                <c:pt idx="6136">
                  <c:v>2.1634349030470914</c:v>
                </c:pt>
                <c:pt idx="6137">
                  <c:v>2.1630824372759858</c:v>
                </c:pt>
                <c:pt idx="6138">
                  <c:v>2.162730086333279</c:v>
                </c:pt>
                <c:pt idx="6139">
                  <c:v>2.1623778501628665</c:v>
                </c:pt>
                <c:pt idx="6140">
                  <c:v>2.1620257287086795</c:v>
                </c:pt>
                <c:pt idx="6141">
                  <c:v>2.1616737219146858</c:v>
                </c:pt>
                <c:pt idx="6142">
                  <c:v>2.1613218297248902</c:v>
                </c:pt>
                <c:pt idx="6143">
                  <c:v>2.1609700520833335</c:v>
                </c:pt>
                <c:pt idx="6144">
                  <c:v>2.1606183889340929</c:v>
                </c:pt>
                <c:pt idx="6145">
                  <c:v>2.1602668402212823</c:v>
                </c:pt>
                <c:pt idx="6146">
                  <c:v>2.1599154058890515</c:v>
                </c:pt>
                <c:pt idx="6147">
                  <c:v>2.1595640858815877</c:v>
                </c:pt>
                <c:pt idx="6148">
                  <c:v>2.1592128801431127</c:v>
                </c:pt>
                <c:pt idx="6149">
                  <c:v>2.158861788617886</c:v>
                </c:pt>
                <c:pt idx="6150">
                  <c:v>2.1585108112502032</c:v>
                </c:pt>
                <c:pt idx="6151">
                  <c:v>2.1581599479843954</c:v>
                </c:pt>
                <c:pt idx="6152">
                  <c:v>2.1578091987648302</c:v>
                </c:pt>
                <c:pt idx="6153">
                  <c:v>2.1574585635359118</c:v>
                </c:pt>
                <c:pt idx="6154">
                  <c:v>2.1571080422420796</c:v>
                </c:pt>
                <c:pt idx="6155">
                  <c:v>2.1567576348278101</c:v>
                </c:pt>
                <c:pt idx="6156">
                  <c:v>2.1564073412376157</c:v>
                </c:pt>
                <c:pt idx="6157">
                  <c:v>2.1560571614160442</c:v>
                </c:pt>
                <c:pt idx="6158">
                  <c:v>2.15570709530768</c:v>
                </c:pt>
                <c:pt idx="6159">
                  <c:v>2.155357142857143</c:v>
                </c:pt>
                <c:pt idx="6160">
                  <c:v>2.1550073040090894</c:v>
                </c:pt>
                <c:pt idx="6161">
                  <c:v>2.1546575787082118</c:v>
                </c:pt>
                <c:pt idx="6162">
                  <c:v>2.1543079668992373</c:v>
                </c:pt>
                <c:pt idx="6163">
                  <c:v>2.1539584685269304</c:v>
                </c:pt>
                <c:pt idx="6164">
                  <c:v>2.1536090835360908</c:v>
                </c:pt>
                <c:pt idx="6165">
                  <c:v>2.1532598118715538</c:v>
                </c:pt>
                <c:pt idx="6166">
                  <c:v>2.1529106534781906</c:v>
                </c:pt>
                <c:pt idx="6167">
                  <c:v>2.1525616083009078</c:v>
                </c:pt>
                <c:pt idx="6168">
                  <c:v>2.1522126762846492</c:v>
                </c:pt>
                <c:pt idx="6169">
                  <c:v>2.151863857374392</c:v>
                </c:pt>
                <c:pt idx="6170">
                  <c:v>2.1515151515151514</c:v>
                </c:pt>
                <c:pt idx="6171">
                  <c:v>2.1511665586519766</c:v>
                </c:pt>
                <c:pt idx="6172">
                  <c:v>2.1508180787299529</c:v>
                </c:pt>
                <c:pt idx="6173">
                  <c:v>2.1504697116942015</c:v>
                </c:pt>
                <c:pt idx="6174">
                  <c:v>2.1501214574898784</c:v>
                </c:pt>
                <c:pt idx="6175">
                  <c:v>2.1497733160621761</c:v>
                </c:pt>
                <c:pt idx="6176">
                  <c:v>2.1494252873563218</c:v>
                </c:pt>
                <c:pt idx="6177">
                  <c:v>2.1490773713175786</c:v>
                </c:pt>
                <c:pt idx="6178">
                  <c:v>2.1487295678912446</c:v>
                </c:pt>
                <c:pt idx="6179">
                  <c:v>2.1483818770226537</c:v>
                </c:pt>
                <c:pt idx="6180">
                  <c:v>2.1480342986571754</c:v>
                </c:pt>
                <c:pt idx="6181">
                  <c:v>2.1476868327402134</c:v>
                </c:pt>
                <c:pt idx="6182">
                  <c:v>2.1473394792172087</c:v>
                </c:pt>
                <c:pt idx="6183">
                  <c:v>2.146992238033635</c:v>
                </c:pt>
                <c:pt idx="6184">
                  <c:v>2.1466451091350041</c:v>
                </c:pt>
                <c:pt idx="6185">
                  <c:v>2.1462980924668607</c:v>
                </c:pt>
                <c:pt idx="6186">
                  <c:v>2.1459511879747857</c:v>
                </c:pt>
                <c:pt idx="6187">
                  <c:v>2.1456043956043955</c:v>
                </c:pt>
                <c:pt idx="6188">
                  <c:v>2.1452577153013412</c:v>
                </c:pt>
                <c:pt idx="6189">
                  <c:v>2.1449111470113085</c:v>
                </c:pt>
                <c:pt idx="6190">
                  <c:v>2.1445646906800193</c:v>
                </c:pt>
                <c:pt idx="6191">
                  <c:v>2.14421834625323</c:v>
                </c:pt>
                <c:pt idx="6192">
                  <c:v>2.1438721136767316</c:v>
                </c:pt>
                <c:pt idx="6193">
                  <c:v>2.1435259928963513</c:v>
                </c:pt>
                <c:pt idx="6194">
                  <c:v>2.1431799838579502</c:v>
                </c:pt>
                <c:pt idx="6195">
                  <c:v>2.142834086507424</c:v>
                </c:pt>
                <c:pt idx="6196">
                  <c:v>2.142488300790705</c:v>
                </c:pt>
                <c:pt idx="6197">
                  <c:v>2.1421426266537593</c:v>
                </c:pt>
                <c:pt idx="6198">
                  <c:v>2.1417970640425876</c:v>
                </c:pt>
                <c:pt idx="6199">
                  <c:v>2.1414516129032259</c:v>
                </c:pt>
                <c:pt idx="6200">
                  <c:v>2.141106273181745</c:v>
                </c:pt>
                <c:pt idx="6201">
                  <c:v>2.1407610448242504</c:v>
                </c:pt>
                <c:pt idx="6202">
                  <c:v>2.1404159277768819</c:v>
                </c:pt>
                <c:pt idx="6203">
                  <c:v>2.1400709219858154</c:v>
                </c:pt>
                <c:pt idx="6204">
                  <c:v>2.1397260273972605</c:v>
                </c:pt>
                <c:pt idx="6205">
                  <c:v>2.1393812439574607</c:v>
                </c:pt>
                <c:pt idx="6206">
                  <c:v>2.1390365716126953</c:v>
                </c:pt>
                <c:pt idx="6207">
                  <c:v>2.1386920103092781</c:v>
                </c:pt>
                <c:pt idx="6208">
                  <c:v>2.1383475599935577</c:v>
                </c:pt>
                <c:pt idx="6209">
                  <c:v>2.1380032206119162</c:v>
                </c:pt>
                <c:pt idx="6210">
                  <c:v>2.1376589921107714</c:v>
                </c:pt>
                <c:pt idx="6211">
                  <c:v>2.1373148744365742</c:v>
                </c:pt>
                <c:pt idx="6212">
                  <c:v>2.1369708675358119</c:v>
                </c:pt>
                <c:pt idx="6213">
                  <c:v>2.136626971355005</c:v>
                </c:pt>
                <c:pt idx="6214">
                  <c:v>2.1362831858407079</c:v>
                </c:pt>
                <c:pt idx="6215">
                  <c:v>2.1359395109395107</c:v>
                </c:pt>
                <c:pt idx="6216">
                  <c:v>2.1355959465980376</c:v>
                </c:pt>
                <c:pt idx="6217">
                  <c:v>2.1352524927629464</c:v>
                </c:pt>
                <c:pt idx="6218">
                  <c:v>2.1349091493809293</c:v>
                </c:pt>
                <c:pt idx="6219">
                  <c:v>2.1345659163987136</c:v>
                </c:pt>
                <c:pt idx="6220">
                  <c:v>2.1342227937630605</c:v>
                </c:pt>
                <c:pt idx="6221">
                  <c:v>2.1338797814207648</c:v>
                </c:pt>
                <c:pt idx="6222">
                  <c:v>2.1335368793186564</c:v>
                </c:pt>
                <c:pt idx="6223">
                  <c:v>2.1331940874035991</c:v>
                </c:pt>
                <c:pt idx="6224">
                  <c:v>2.1328514056224899</c:v>
                </c:pt>
                <c:pt idx="6225">
                  <c:v>2.1325088339222615</c:v>
                </c:pt>
                <c:pt idx="6226">
                  <c:v>2.1321663722498796</c:v>
                </c:pt>
                <c:pt idx="6227">
                  <c:v>2.1318240205523442</c:v>
                </c:pt>
                <c:pt idx="6228">
                  <c:v>2.1314817787766898</c:v>
                </c:pt>
                <c:pt idx="6229">
                  <c:v>2.1311396468699839</c:v>
                </c:pt>
                <c:pt idx="6230">
                  <c:v>2.130797624779329</c:v>
                </c:pt>
                <c:pt idx="6231">
                  <c:v>2.1304557124518615</c:v>
                </c:pt>
                <c:pt idx="6232">
                  <c:v>2.1301139098347504</c:v>
                </c:pt>
                <c:pt idx="6233">
                  <c:v>2.1297722168752005</c:v>
                </c:pt>
                <c:pt idx="6234">
                  <c:v>2.1294306335204491</c:v>
                </c:pt>
                <c:pt idx="6235">
                  <c:v>2.1290891597177679</c:v>
                </c:pt>
                <c:pt idx="6236">
                  <c:v>2.128747795414462</c:v>
                </c:pt>
                <c:pt idx="6237">
                  <c:v>2.1284065405578709</c:v>
                </c:pt>
                <c:pt idx="6238">
                  <c:v>2.1280653950953679</c:v>
                </c:pt>
                <c:pt idx="6239">
                  <c:v>2.1277243589743589</c:v>
                </c:pt>
                <c:pt idx="6240">
                  <c:v>2.1273834321422851</c:v>
                </c:pt>
                <c:pt idx="6241">
                  <c:v>2.1270426145466197</c:v>
                </c:pt>
                <c:pt idx="6242">
                  <c:v>2.1267019061348709</c:v>
                </c:pt>
                <c:pt idx="6243">
                  <c:v>2.1263613068545806</c:v>
                </c:pt>
                <c:pt idx="6244">
                  <c:v>2.1260208166533228</c:v>
                </c:pt>
                <c:pt idx="6245">
                  <c:v>2.1256804354787064</c:v>
                </c:pt>
                <c:pt idx="6246">
                  <c:v>2.1253401632783735</c:v>
                </c:pt>
                <c:pt idx="6247">
                  <c:v>2.125</c:v>
                </c:pt>
                <c:pt idx="6248">
                  <c:v>2.1246599455912945</c:v>
                </c:pt>
                <c:pt idx="6249">
                  <c:v>2.12432</c:v>
                </c:pt>
                <c:pt idx="6250">
                  <c:v>2.1239801631738922</c:v>
                </c:pt>
                <c:pt idx="6251">
                  <c:v>2.1236404350607807</c:v>
                </c:pt>
                <c:pt idx="6252">
                  <c:v>2.1233008156085078</c:v>
                </c:pt>
                <c:pt idx="6253">
                  <c:v>2.1229613047649503</c:v>
                </c:pt>
                <c:pt idx="6254">
                  <c:v>2.1226219024780177</c:v>
                </c:pt>
                <c:pt idx="6255">
                  <c:v>2.1222826086956523</c:v>
                </c:pt>
                <c:pt idx="6256">
                  <c:v>2.1219434233658303</c:v>
                </c:pt>
                <c:pt idx="6257">
                  <c:v>2.1216043464365613</c:v>
                </c:pt>
                <c:pt idx="6258">
                  <c:v>2.1212653778558876</c:v>
                </c:pt>
                <c:pt idx="6259">
                  <c:v>2.1209265175718848</c:v>
                </c:pt>
                <c:pt idx="6260">
                  <c:v>2.1205877655326626</c:v>
                </c:pt>
                <c:pt idx="6261">
                  <c:v>2.1202491216863621</c:v>
                </c:pt>
                <c:pt idx="6262">
                  <c:v>2.1199105859811591</c:v>
                </c:pt>
                <c:pt idx="6263">
                  <c:v>2.119572158365262</c:v>
                </c:pt>
                <c:pt idx="6264">
                  <c:v>2.1192338387869114</c:v>
                </c:pt>
                <c:pt idx="6265">
                  <c:v>2.1188956271943824</c:v>
                </c:pt>
                <c:pt idx="6266">
                  <c:v>2.1185575235359821</c:v>
                </c:pt>
                <c:pt idx="6267">
                  <c:v>2.1182195277600511</c:v>
                </c:pt>
                <c:pt idx="6268">
                  <c:v>2.1178816398149625</c:v>
                </c:pt>
                <c:pt idx="6269">
                  <c:v>2.117543859649123</c:v>
                </c:pt>
                <c:pt idx="6270">
                  <c:v>2.1172061872109711</c:v>
                </c:pt>
                <c:pt idx="6271">
                  <c:v>2.1168686224489797</c:v>
                </c:pt>
                <c:pt idx="6272">
                  <c:v>2.116531165311653</c:v>
                </c:pt>
                <c:pt idx="6273">
                  <c:v>2.1161938157475295</c:v>
                </c:pt>
                <c:pt idx="6274">
                  <c:v>2.1158565737051793</c:v>
                </c:pt>
                <c:pt idx="6275">
                  <c:v>2.1155194391332057</c:v>
                </c:pt>
                <c:pt idx="6276">
                  <c:v>2.1151824119802454</c:v>
                </c:pt>
                <c:pt idx="6277">
                  <c:v>2.1148454921949664</c:v>
                </c:pt>
                <c:pt idx="6278">
                  <c:v>2.1145086797260708</c:v>
                </c:pt>
                <c:pt idx="6279">
                  <c:v>2.1141719745222929</c:v>
                </c:pt>
                <c:pt idx="6280">
                  <c:v>2.1138353765323994</c:v>
                </c:pt>
                <c:pt idx="6281">
                  <c:v>2.1134988857051895</c:v>
                </c:pt>
                <c:pt idx="6282">
                  <c:v>2.1131625019894953</c:v>
                </c:pt>
                <c:pt idx="6283">
                  <c:v>2.1128262253341821</c:v>
                </c:pt>
                <c:pt idx="6284">
                  <c:v>2.1124900556881463</c:v>
                </c:pt>
                <c:pt idx="6285">
                  <c:v>2.1121539930003181</c:v>
                </c:pt>
                <c:pt idx="6286">
                  <c:v>2.1118180372196598</c:v>
                </c:pt>
                <c:pt idx="6287">
                  <c:v>2.1114821882951653</c:v>
                </c:pt>
                <c:pt idx="6288">
                  <c:v>2.1111464461758627</c:v>
                </c:pt>
                <c:pt idx="6289">
                  <c:v>2.1108108108108108</c:v>
                </c:pt>
                <c:pt idx="6290">
                  <c:v>2.110475282149102</c:v>
                </c:pt>
                <c:pt idx="6291">
                  <c:v>2.11013986013986</c:v>
                </c:pt>
                <c:pt idx="6292">
                  <c:v>2.109804544732242</c:v>
                </c:pt>
                <c:pt idx="6293">
                  <c:v>2.1094693358754371</c:v>
                </c:pt>
                <c:pt idx="6294">
                  <c:v>2.1091342335186658</c:v>
                </c:pt>
                <c:pt idx="6295">
                  <c:v>2.1087992376111817</c:v>
                </c:pt>
                <c:pt idx="6296">
                  <c:v>2.1084643481022711</c:v>
                </c:pt>
                <c:pt idx="6297">
                  <c:v>2.108129564941251</c:v>
                </c:pt>
                <c:pt idx="6298">
                  <c:v>2.1077948880774726</c:v>
                </c:pt>
                <c:pt idx="6299">
                  <c:v>2.1074603174603173</c:v>
                </c:pt>
                <c:pt idx="6300">
                  <c:v>2.1071258530392001</c:v>
                </c:pt>
                <c:pt idx="6301">
                  <c:v>2.1067914947635673</c:v>
                </c:pt>
                <c:pt idx="6302">
                  <c:v>2.1064572425828971</c:v>
                </c:pt>
                <c:pt idx="6303">
                  <c:v>2.1061230964467006</c:v>
                </c:pt>
                <c:pt idx="6304">
                  <c:v>2.1057890563045203</c:v>
                </c:pt>
                <c:pt idx="6305">
                  <c:v>2.1054551221059308</c:v>
                </c:pt>
                <c:pt idx="6306">
                  <c:v>2.105121293800539</c:v>
                </c:pt>
                <c:pt idx="6307">
                  <c:v>2.1047875713379836</c:v>
                </c:pt>
                <c:pt idx="6308">
                  <c:v>2.1044539546679348</c:v>
                </c:pt>
                <c:pt idx="6309">
                  <c:v>2.1041204437400949</c:v>
                </c:pt>
                <c:pt idx="6310">
                  <c:v>2.103787038504199</c:v>
                </c:pt>
                <c:pt idx="6311">
                  <c:v>2.1034537389100127</c:v>
                </c:pt>
                <c:pt idx="6312">
                  <c:v>2.103120544907334</c:v>
                </c:pt>
                <c:pt idx="6313">
                  <c:v>2.1027874564459932</c:v>
                </c:pt>
                <c:pt idx="6314">
                  <c:v>2.1024544734758512</c:v>
                </c:pt>
                <c:pt idx="6315">
                  <c:v>2.1021215959468016</c:v>
                </c:pt>
                <c:pt idx="6316">
                  <c:v>2.1017888238087701</c:v>
                </c:pt>
                <c:pt idx="6317">
                  <c:v>2.1014561570117127</c:v>
                </c:pt>
                <c:pt idx="6318">
                  <c:v>2.101123595505618</c:v>
                </c:pt>
                <c:pt idx="6319">
                  <c:v>2.1007911392405063</c:v>
                </c:pt>
                <c:pt idx="6320">
                  <c:v>2.1004587881664292</c:v>
                </c:pt>
                <c:pt idx="6321">
                  <c:v>2.1001265422334705</c:v>
                </c:pt>
                <c:pt idx="6322">
                  <c:v>2.0997944013917444</c:v>
                </c:pt>
                <c:pt idx="6323">
                  <c:v>2.099462365591398</c:v>
                </c:pt>
                <c:pt idx="6324">
                  <c:v>2.0991304347826087</c:v>
                </c:pt>
                <c:pt idx="6325">
                  <c:v>2.0987986089155863</c:v>
                </c:pt>
                <c:pt idx="6326">
                  <c:v>2.0984668879405723</c:v>
                </c:pt>
                <c:pt idx="6327">
                  <c:v>2.0981352718078381</c:v>
                </c:pt>
                <c:pt idx="6328">
                  <c:v>2.0978037604676882</c:v>
                </c:pt>
                <c:pt idx="6329">
                  <c:v>2.0974723538704581</c:v>
                </c:pt>
                <c:pt idx="6330">
                  <c:v>2.0971410519665139</c:v>
                </c:pt>
                <c:pt idx="6331">
                  <c:v>2.0968098547062541</c:v>
                </c:pt>
                <c:pt idx="6332">
                  <c:v>2.0964787620401073</c:v>
                </c:pt>
                <c:pt idx="6333">
                  <c:v>2.0961477739185348</c:v>
                </c:pt>
                <c:pt idx="6334">
                  <c:v>2.0958168902920282</c:v>
                </c:pt>
                <c:pt idx="6335">
                  <c:v>2.0954861111111112</c:v>
                </c:pt>
                <c:pt idx="6336">
                  <c:v>2.0951554363263374</c:v>
                </c:pt>
                <c:pt idx="6337">
                  <c:v>2.0948248658882926</c:v>
                </c:pt>
                <c:pt idx="6338">
                  <c:v>2.0944943997475942</c:v>
                </c:pt>
                <c:pt idx="6339">
                  <c:v>2.0941640378548896</c:v>
                </c:pt>
                <c:pt idx="6340">
                  <c:v>2.0938337801608577</c:v>
                </c:pt>
                <c:pt idx="6341">
                  <c:v>2.0935036266162093</c:v>
                </c:pt>
                <c:pt idx="6342">
                  <c:v>2.0931735771716853</c:v>
                </c:pt>
                <c:pt idx="6343">
                  <c:v>2.0928436317780581</c:v>
                </c:pt>
                <c:pt idx="6344">
                  <c:v>2.0925137903861306</c:v>
                </c:pt>
                <c:pt idx="6345">
                  <c:v>2.0921840529467381</c:v>
                </c:pt>
                <c:pt idx="6346">
                  <c:v>2.0918544194107453</c:v>
                </c:pt>
                <c:pt idx="6347">
                  <c:v>2.0915248897290484</c:v>
                </c:pt>
                <c:pt idx="6348">
                  <c:v>2.0911954638525754</c:v>
                </c:pt>
                <c:pt idx="6349">
                  <c:v>2.0908661417322834</c:v>
                </c:pt>
                <c:pt idx="6350">
                  <c:v>2.0905369233191622</c:v>
                </c:pt>
                <c:pt idx="6351">
                  <c:v>2.0902078085642319</c:v>
                </c:pt>
                <c:pt idx="6352">
                  <c:v>2.0898787974185424</c:v>
                </c:pt>
                <c:pt idx="6353">
                  <c:v>2.0895498898331759</c:v>
                </c:pt>
                <c:pt idx="6354">
                  <c:v>2.0892210857592448</c:v>
                </c:pt>
                <c:pt idx="6355">
                  <c:v>2.0888923851478918</c:v>
                </c:pt>
                <c:pt idx="6356">
                  <c:v>2.088563787950291</c:v>
                </c:pt>
                <c:pt idx="6357">
                  <c:v>2.0882352941176472</c:v>
                </c:pt>
                <c:pt idx="6358">
                  <c:v>2.087906903601195</c:v>
                </c:pt>
                <c:pt idx="6359">
                  <c:v>2.0875786163522014</c:v>
                </c:pt>
                <c:pt idx="6360">
                  <c:v>2.0872504323219618</c:v>
                </c:pt>
                <c:pt idx="6361">
                  <c:v>2.0869223514618045</c:v>
                </c:pt>
                <c:pt idx="6362">
                  <c:v>2.0865943737230865</c:v>
                </c:pt>
                <c:pt idx="6363">
                  <c:v>2.0862664990571966</c:v>
                </c:pt>
                <c:pt idx="6364">
                  <c:v>2.0859387274155536</c:v>
                </c:pt>
                <c:pt idx="6365">
                  <c:v>2.0856110587496075</c:v>
                </c:pt>
                <c:pt idx="6366">
                  <c:v>2.085283493010837</c:v>
                </c:pt>
                <c:pt idx="6367">
                  <c:v>2.0849560301507539</c:v>
                </c:pt>
                <c:pt idx="6368">
                  <c:v>2.0846286701208983</c:v>
                </c:pt>
                <c:pt idx="6369">
                  <c:v>2.0843014128728417</c:v>
                </c:pt>
                <c:pt idx="6370">
                  <c:v>2.0839742583581855</c:v>
                </c:pt>
                <c:pt idx="6371">
                  <c:v>2.0836472065285623</c:v>
                </c:pt>
                <c:pt idx="6372">
                  <c:v>2.0833202573356346</c:v>
                </c:pt>
                <c:pt idx="6373">
                  <c:v>2.082993410731095</c:v>
                </c:pt>
                <c:pt idx="6374">
                  <c:v>2.0826666666666669</c:v>
                </c:pt>
                <c:pt idx="6375">
                  <c:v>2.0823400250941031</c:v>
                </c:pt>
                <c:pt idx="6376">
                  <c:v>2.0820134859651875</c:v>
                </c:pt>
                <c:pt idx="6377">
                  <c:v>2.0816870492317339</c:v>
                </c:pt>
                <c:pt idx="6378">
                  <c:v>2.0813607148455873</c:v>
                </c:pt>
                <c:pt idx="6379">
                  <c:v>2.0810344827586209</c:v>
                </c:pt>
                <c:pt idx="6380">
                  <c:v>2.0807083529227395</c:v>
                </c:pt>
                <c:pt idx="6381">
                  <c:v>2.0803823252898779</c:v>
                </c:pt>
                <c:pt idx="6382">
                  <c:v>2.0800563998120007</c:v>
                </c:pt>
                <c:pt idx="6383">
                  <c:v>2.0797305764411029</c:v>
                </c:pt>
                <c:pt idx="6384">
                  <c:v>2.079404855129209</c:v>
                </c:pt>
                <c:pt idx="6385">
                  <c:v>2.0790792358283747</c:v>
                </c:pt>
                <c:pt idx="6386">
                  <c:v>2.0787537184906841</c:v>
                </c:pt>
                <c:pt idx="6387">
                  <c:v>2.0784283030682529</c:v>
                </c:pt>
                <c:pt idx="6388">
                  <c:v>2.0781029895132259</c:v>
                </c:pt>
                <c:pt idx="6389">
                  <c:v>2.0777777777777779</c:v>
                </c:pt>
                <c:pt idx="6390">
                  <c:v>2.0774526678141134</c:v>
                </c:pt>
                <c:pt idx="6391">
                  <c:v>2.0771276595744679</c:v>
                </c:pt>
                <c:pt idx="6392">
                  <c:v>2.0768027530111057</c:v>
                </c:pt>
                <c:pt idx="6393">
                  <c:v>2.0764779480763216</c:v>
                </c:pt>
                <c:pt idx="6394">
                  <c:v>2.0761532447224393</c:v>
                </c:pt>
                <c:pt idx="6395">
                  <c:v>2.0758286429018136</c:v>
                </c:pt>
                <c:pt idx="6396">
                  <c:v>2.0755041425668281</c:v>
                </c:pt>
                <c:pt idx="6397">
                  <c:v>2.0751797436698967</c:v>
                </c:pt>
                <c:pt idx="6398">
                  <c:v>2.074855446163463</c:v>
                </c:pt>
                <c:pt idx="6399">
                  <c:v>2.0745312500000002</c:v>
                </c:pt>
                <c:pt idx="6400">
                  <c:v>2.0742071551320107</c:v>
                </c:pt>
                <c:pt idx="6401">
                  <c:v>2.0738831615120277</c:v>
                </c:pt>
                <c:pt idx="6402">
                  <c:v>2.073559269092613</c:v>
                </c:pt>
                <c:pt idx="6403">
                  <c:v>2.0732354778263584</c:v>
                </c:pt>
                <c:pt idx="6404">
                  <c:v>2.0729117876658862</c:v>
                </c:pt>
                <c:pt idx="6405">
                  <c:v>2.0725881985638464</c:v>
                </c:pt>
                <c:pt idx="6406">
                  <c:v>2.0722647104729202</c:v>
                </c:pt>
                <c:pt idx="6407">
                  <c:v>2.0719413233458179</c:v>
                </c:pt>
                <c:pt idx="6408">
                  <c:v>2.0716180371352784</c:v>
                </c:pt>
                <c:pt idx="6409">
                  <c:v>2.0712948517940717</c:v>
                </c:pt>
                <c:pt idx="6410">
                  <c:v>2.0709717672749961</c:v>
                </c:pt>
                <c:pt idx="6411">
                  <c:v>2.0706487835308796</c:v>
                </c:pt>
                <c:pt idx="6412">
                  <c:v>2.0703259005145798</c:v>
                </c:pt>
                <c:pt idx="6413">
                  <c:v>2.0700031181789833</c:v>
                </c:pt>
                <c:pt idx="6414">
                  <c:v>2.0696804364770069</c:v>
                </c:pt>
                <c:pt idx="6415">
                  <c:v>2.0693578553615959</c:v>
                </c:pt>
                <c:pt idx="6416">
                  <c:v>2.0690353747857255</c:v>
                </c:pt>
                <c:pt idx="6417">
                  <c:v>2.0687129947023997</c:v>
                </c:pt>
                <c:pt idx="6418">
                  <c:v>2.0683907150646519</c:v>
                </c:pt>
                <c:pt idx="6419">
                  <c:v>2.0680685358255451</c:v>
                </c:pt>
                <c:pt idx="6420">
                  <c:v>2.0677464569381718</c:v>
                </c:pt>
                <c:pt idx="6421">
                  <c:v>2.0674244783556524</c:v>
                </c:pt>
                <c:pt idx="6422">
                  <c:v>2.0671026000311379</c:v>
                </c:pt>
                <c:pt idx="6423">
                  <c:v>2.0667808219178081</c:v>
                </c:pt>
                <c:pt idx="6424">
                  <c:v>2.0664591439688715</c:v>
                </c:pt>
                <c:pt idx="6425">
                  <c:v>2.0661375661375661</c:v>
                </c:pt>
                <c:pt idx="6426">
                  <c:v>2.0658160883771588</c:v>
                </c:pt>
                <c:pt idx="6427">
                  <c:v>2.0654947106409458</c:v>
                </c:pt>
                <c:pt idx="6428">
                  <c:v>2.0651734328822524</c:v>
                </c:pt>
                <c:pt idx="6429">
                  <c:v>2.0648522550544324</c:v>
                </c:pt>
                <c:pt idx="6430">
                  <c:v>2.0645311771108692</c:v>
                </c:pt>
                <c:pt idx="6431">
                  <c:v>2.0642101990049753</c:v>
                </c:pt>
                <c:pt idx="6432">
                  <c:v>2.0638893206901914</c:v>
                </c:pt>
                <c:pt idx="6433">
                  <c:v>2.0635685421199876</c:v>
                </c:pt>
                <c:pt idx="6434">
                  <c:v>2.0632478632478635</c:v>
                </c:pt>
                <c:pt idx="6435">
                  <c:v>2.0629272840273463</c:v>
                </c:pt>
                <c:pt idx="6436">
                  <c:v>2.0626068044119932</c:v>
                </c:pt>
                <c:pt idx="6437">
                  <c:v>2.0622864243553898</c:v>
                </c:pt>
                <c:pt idx="6438">
                  <c:v>2.061966143811151</c:v>
                </c:pt>
                <c:pt idx="6439">
                  <c:v>2.0616459627329191</c:v>
                </c:pt>
                <c:pt idx="6440">
                  <c:v>2.0613258810743673</c:v>
                </c:pt>
                <c:pt idx="6441">
                  <c:v>2.0610058987891957</c:v>
                </c:pt>
                <c:pt idx="6442">
                  <c:v>2.0606860158311346</c:v>
                </c:pt>
                <c:pt idx="6443">
                  <c:v>2.0603662321539415</c:v>
                </c:pt>
                <c:pt idx="6444">
                  <c:v>2.0600465477114041</c:v>
                </c:pt>
                <c:pt idx="6445">
                  <c:v>2.0597269624573378</c:v>
                </c:pt>
                <c:pt idx="6446">
                  <c:v>2.0594074763455872</c:v>
                </c:pt>
                <c:pt idx="6447">
                  <c:v>2.0590880893300247</c:v>
                </c:pt>
                <c:pt idx="6448">
                  <c:v>2.0587688013645526</c:v>
                </c:pt>
                <c:pt idx="6449">
                  <c:v>2.0584496124031006</c:v>
                </c:pt>
                <c:pt idx="6450">
                  <c:v>2.0581305223996278</c:v>
                </c:pt>
                <c:pt idx="6451">
                  <c:v>2.0578115313081216</c:v>
                </c:pt>
                <c:pt idx="6452">
                  <c:v>2.0574926390825974</c:v>
                </c:pt>
                <c:pt idx="6453">
                  <c:v>2.0571738456770996</c:v>
                </c:pt>
                <c:pt idx="6454">
                  <c:v>2.0568551510457009</c:v>
                </c:pt>
                <c:pt idx="6455">
                  <c:v>2.056536555142503</c:v>
                </c:pt>
                <c:pt idx="6456">
                  <c:v>2.0562180579216354</c:v>
                </c:pt>
                <c:pt idx="6457">
                  <c:v>2.055899659337256</c:v>
                </c:pt>
                <c:pt idx="6458">
                  <c:v>2.0555813593435515</c:v>
                </c:pt>
                <c:pt idx="6459">
                  <c:v>2.0552631578947369</c:v>
                </c:pt>
                <c:pt idx="6460">
                  <c:v>2.0549450549450547</c:v>
                </c:pt>
                <c:pt idx="6461">
                  <c:v>2.0546270504487776</c:v>
                </c:pt>
                <c:pt idx="6462">
                  <c:v>2.0543091443602042</c:v>
                </c:pt>
                <c:pt idx="6463">
                  <c:v>2.0539913366336635</c:v>
                </c:pt>
                <c:pt idx="6464">
                  <c:v>2.0536736272235112</c:v>
                </c:pt>
                <c:pt idx="6465">
                  <c:v>2.0533560160841322</c:v>
                </c:pt>
                <c:pt idx="6466">
                  <c:v>2.0530385031699399</c:v>
                </c:pt>
                <c:pt idx="6467">
                  <c:v>2.0527210884353742</c:v>
                </c:pt>
                <c:pt idx="6468">
                  <c:v>2.0524037718349049</c:v>
                </c:pt>
                <c:pt idx="6469">
                  <c:v>2.0520865533230292</c:v>
                </c:pt>
                <c:pt idx="6470">
                  <c:v>2.051769432854273</c:v>
                </c:pt>
                <c:pt idx="6471">
                  <c:v>2.051452410383189</c:v>
                </c:pt>
                <c:pt idx="6472">
                  <c:v>2.0511354858643598</c:v>
                </c:pt>
                <c:pt idx="6473">
                  <c:v>2.050818659252394</c:v>
                </c:pt>
                <c:pt idx="6474">
                  <c:v>2.0505019305019303</c:v>
                </c:pt>
                <c:pt idx="6475">
                  <c:v>2.0501852995676342</c:v>
                </c:pt>
                <c:pt idx="6476">
                  <c:v>2.0498687664041997</c:v>
                </c:pt>
                <c:pt idx="6477">
                  <c:v>2.0495523309663475</c:v>
                </c:pt>
                <c:pt idx="6478">
                  <c:v>2.0492359932088284</c:v>
                </c:pt>
                <c:pt idx="6479">
                  <c:v>2.0489197530864196</c:v>
                </c:pt>
                <c:pt idx="6480">
                  <c:v>2.0486036105539269</c:v>
                </c:pt>
                <c:pt idx="6481">
                  <c:v>2.0482875655661834</c:v>
                </c:pt>
                <c:pt idx="6482">
                  <c:v>2.0479716180780505</c:v>
                </c:pt>
                <c:pt idx="6483">
                  <c:v>2.0476557680444172</c:v>
                </c:pt>
                <c:pt idx="6484">
                  <c:v>2.0473400154202004</c:v>
                </c:pt>
                <c:pt idx="6485">
                  <c:v>2.0470243601603455</c:v>
                </c:pt>
                <c:pt idx="6486">
                  <c:v>2.0467088022198241</c:v>
                </c:pt>
                <c:pt idx="6487">
                  <c:v>2.0463933415536375</c:v>
                </c:pt>
                <c:pt idx="6488">
                  <c:v>2.0460779781168132</c:v>
                </c:pt>
                <c:pt idx="6489">
                  <c:v>2.0457627118644068</c:v>
                </c:pt>
                <c:pt idx="6490">
                  <c:v>2.0454475427515022</c:v>
                </c:pt>
                <c:pt idx="6491">
                  <c:v>2.0451324707332099</c:v>
                </c:pt>
                <c:pt idx="6492">
                  <c:v>2.0448174957646694</c:v>
                </c:pt>
                <c:pt idx="6493">
                  <c:v>2.0445026178010473</c:v>
                </c:pt>
                <c:pt idx="6494">
                  <c:v>2.0441878367975366</c:v>
                </c:pt>
                <c:pt idx="6495">
                  <c:v>2.0438731527093594</c:v>
                </c:pt>
                <c:pt idx="6496">
                  <c:v>2.0435585654917654</c:v>
                </c:pt>
                <c:pt idx="6497">
                  <c:v>2.0432440751000307</c:v>
                </c:pt>
                <c:pt idx="6498">
                  <c:v>2.04292968148946</c:v>
                </c:pt>
                <c:pt idx="6499">
                  <c:v>2.0426153846153845</c:v>
                </c:pt>
                <c:pt idx="6500">
                  <c:v>2.042301184433164</c:v>
                </c:pt>
                <c:pt idx="6501">
                  <c:v>2.0419870808981853</c:v>
                </c:pt>
                <c:pt idx="6502">
                  <c:v>2.0416730739658617</c:v>
                </c:pt>
                <c:pt idx="6503">
                  <c:v>2.0413591635916357</c:v>
                </c:pt>
                <c:pt idx="6504">
                  <c:v>2.0410453497309762</c:v>
                </c:pt>
                <c:pt idx="6505">
                  <c:v>2.0407316323393792</c:v>
                </c:pt>
                <c:pt idx="6506">
                  <c:v>2.0404180113723682</c:v>
                </c:pt>
                <c:pt idx="6507">
                  <c:v>2.0401044867854949</c:v>
                </c:pt>
                <c:pt idx="6508">
                  <c:v>2.0397910585343371</c:v>
                </c:pt>
                <c:pt idx="6509">
                  <c:v>2.0394777265745008</c:v>
                </c:pt>
                <c:pt idx="6510">
                  <c:v>2.0391644908616189</c:v>
                </c:pt>
                <c:pt idx="6511">
                  <c:v>2.0388513513513513</c:v>
                </c:pt>
                <c:pt idx="6512">
                  <c:v>2.038538307999386</c:v>
                </c:pt>
                <c:pt idx="6513">
                  <c:v>2.0382253607614369</c:v>
                </c:pt>
                <c:pt idx="6514">
                  <c:v>2.0379125095932462</c:v>
                </c:pt>
                <c:pt idx="6515">
                  <c:v>2.0375997544505831</c:v>
                </c:pt>
                <c:pt idx="6516">
                  <c:v>2.0372870952892437</c:v>
                </c:pt>
                <c:pt idx="6517">
                  <c:v>2.0369745320650505</c:v>
                </c:pt>
                <c:pt idx="6518">
                  <c:v>2.0366620647338549</c:v>
                </c:pt>
                <c:pt idx="6519">
                  <c:v>2.0363496932515339</c:v>
                </c:pt>
                <c:pt idx="6520">
                  <c:v>2.0360374175739917</c:v>
                </c:pt>
                <c:pt idx="6521">
                  <c:v>2.0357252376571604</c:v>
                </c:pt>
                <c:pt idx="6522">
                  <c:v>2.0354131534569984</c:v>
                </c:pt>
                <c:pt idx="6523">
                  <c:v>2.035101164929491</c:v>
                </c:pt>
                <c:pt idx="6524">
                  <c:v>2.0347892720306513</c:v>
                </c:pt>
                <c:pt idx="6525">
                  <c:v>2.0344774747165184</c:v>
                </c:pt>
                <c:pt idx="6526">
                  <c:v>2.034165772943159</c:v>
                </c:pt>
                <c:pt idx="6527">
                  <c:v>2.0338541666666665</c:v>
                </c:pt>
                <c:pt idx="6528">
                  <c:v>2.0335426558431613</c:v>
                </c:pt>
                <c:pt idx="6529">
                  <c:v>2.03323124042879</c:v>
                </c:pt>
                <c:pt idx="6530">
                  <c:v>2.0329199203797272</c:v>
                </c:pt>
                <c:pt idx="6531">
                  <c:v>2.0326086956521738</c:v>
                </c:pt>
                <c:pt idx="6532">
                  <c:v>2.0322975662023572</c:v>
                </c:pt>
                <c:pt idx="6533">
                  <c:v>2.031986531986532</c:v>
                </c:pt>
                <c:pt idx="6534">
                  <c:v>2.0316755929609793</c:v>
                </c:pt>
                <c:pt idx="6535">
                  <c:v>2.0313647490820075</c:v>
                </c:pt>
                <c:pt idx="6536">
                  <c:v>2.031054000305951</c:v>
                </c:pt>
                <c:pt idx="6537">
                  <c:v>2.0307433465891709</c:v>
                </c:pt>
                <c:pt idx="6538">
                  <c:v>2.0304327878880564</c:v>
                </c:pt>
                <c:pt idx="6539">
                  <c:v>2.0301223241590214</c:v>
                </c:pt>
                <c:pt idx="6540">
                  <c:v>2.0298119553585079</c:v>
                </c:pt>
                <c:pt idx="6541">
                  <c:v>2.0295016814429836</c:v>
                </c:pt>
                <c:pt idx="6542">
                  <c:v>2.0291915023689437</c:v>
                </c:pt>
                <c:pt idx="6543">
                  <c:v>2.0288814180929093</c:v>
                </c:pt>
                <c:pt idx="6544">
                  <c:v>2.0285714285714285</c:v>
                </c:pt>
                <c:pt idx="6545">
                  <c:v>2.0282615337610754</c:v>
                </c:pt>
                <c:pt idx="6546">
                  <c:v>2.0279517336184512</c:v>
                </c:pt>
                <c:pt idx="6547">
                  <c:v>2.0276420281001832</c:v>
                </c:pt>
                <c:pt idx="6548">
                  <c:v>2.0273324171629254</c:v>
                </c:pt>
                <c:pt idx="6549">
                  <c:v>2.0270229007633587</c:v>
                </c:pt>
                <c:pt idx="6550">
                  <c:v>2.0267134788581895</c:v>
                </c:pt>
                <c:pt idx="6551">
                  <c:v>2.0264041514041513</c:v>
                </c:pt>
                <c:pt idx="6552">
                  <c:v>2.0260949183580039</c:v>
                </c:pt>
                <c:pt idx="6553">
                  <c:v>2.0257857796765335</c:v>
                </c:pt>
                <c:pt idx="6554">
                  <c:v>2.0254767353165524</c:v>
                </c:pt>
                <c:pt idx="6555">
                  <c:v>2.0251677852348995</c:v>
                </c:pt>
                <c:pt idx="6556">
                  <c:v>2.02485892938844</c:v>
                </c:pt>
                <c:pt idx="6557">
                  <c:v>2.0245501677340654</c:v>
                </c:pt>
                <c:pt idx="6558">
                  <c:v>2.0242415002286935</c:v>
                </c:pt>
                <c:pt idx="6559">
                  <c:v>2.0239329268292683</c:v>
                </c:pt>
                <c:pt idx="6560">
                  <c:v>2.02362444749276</c:v>
                </c:pt>
                <c:pt idx="6561">
                  <c:v>2.0233160621761659</c:v>
                </c:pt>
                <c:pt idx="6562">
                  <c:v>2.0230077708365077</c:v>
                </c:pt>
                <c:pt idx="6563">
                  <c:v>2.0226995734308351</c:v>
                </c:pt>
                <c:pt idx="6564">
                  <c:v>2.0223914699162222</c:v>
                </c:pt>
                <c:pt idx="6565">
                  <c:v>2.0220834602497715</c:v>
                </c:pt>
                <c:pt idx="6566">
                  <c:v>2.0217755443886096</c:v>
                </c:pt>
                <c:pt idx="6567">
                  <c:v>2.0214677222898905</c:v>
                </c:pt>
                <c:pt idx="6568">
                  <c:v>2.0211599939107932</c:v>
                </c:pt>
                <c:pt idx="6569">
                  <c:v>2.0208523592085235</c:v>
                </c:pt>
                <c:pt idx="6570">
                  <c:v>2.0205448181403134</c:v>
                </c:pt>
                <c:pt idx="6571">
                  <c:v>2.0202373706634207</c:v>
                </c:pt>
                <c:pt idx="6572">
                  <c:v>2.0199300167351284</c:v>
                </c:pt>
                <c:pt idx="6573">
                  <c:v>2.0196227563127471</c:v>
                </c:pt>
                <c:pt idx="6574">
                  <c:v>2.0193155893536123</c:v>
                </c:pt>
                <c:pt idx="6575">
                  <c:v>2.0190085158150852</c:v>
                </c:pt>
                <c:pt idx="6576">
                  <c:v>2.0187015356545537</c:v>
                </c:pt>
                <c:pt idx="6577">
                  <c:v>2.0183946488294313</c:v>
                </c:pt>
                <c:pt idx="6578">
                  <c:v>2.0180878552971575</c:v>
                </c:pt>
                <c:pt idx="6579">
                  <c:v>2.0177811550151974</c:v>
                </c:pt>
                <c:pt idx="6580">
                  <c:v>2.0174745479410423</c:v>
                </c:pt>
                <c:pt idx="6581">
                  <c:v>2.0171680340322089</c:v>
                </c:pt>
                <c:pt idx="6582">
                  <c:v>2.0168616132462405</c:v>
                </c:pt>
                <c:pt idx="6583">
                  <c:v>2.0165552855407047</c:v>
                </c:pt>
                <c:pt idx="6584">
                  <c:v>2.0162490508731965</c:v>
                </c:pt>
                <c:pt idx="6585">
                  <c:v>2.0159429092013363</c:v>
                </c:pt>
                <c:pt idx="6586">
                  <c:v>2.0156368604827692</c:v>
                </c:pt>
                <c:pt idx="6587">
                  <c:v>2.0153309046751668</c:v>
                </c:pt>
                <c:pt idx="6588">
                  <c:v>2.015025041736227</c:v>
                </c:pt>
                <c:pt idx="6589">
                  <c:v>2.0147192716236724</c:v>
                </c:pt>
                <c:pt idx="6590">
                  <c:v>2.014413594295251</c:v>
                </c:pt>
                <c:pt idx="6591">
                  <c:v>2.014108009708738</c:v>
                </c:pt>
                <c:pt idx="6592">
                  <c:v>2.0138025178219325</c:v>
                </c:pt>
                <c:pt idx="6593">
                  <c:v>2.0134971185926598</c:v>
                </c:pt>
                <c:pt idx="6594">
                  <c:v>2.0131918119787717</c:v>
                </c:pt>
                <c:pt idx="6595">
                  <c:v>2.0128865979381443</c:v>
                </c:pt>
                <c:pt idx="6596">
                  <c:v>2.0125814764286796</c:v>
                </c:pt>
                <c:pt idx="6597">
                  <c:v>2.0122764474083055</c:v>
                </c:pt>
                <c:pt idx="6598">
                  <c:v>2.0119715108349752</c:v>
                </c:pt>
                <c:pt idx="6599">
                  <c:v>2.0116666666666667</c:v>
                </c:pt>
                <c:pt idx="6600">
                  <c:v>2.0113619148613848</c:v>
                </c:pt>
                <c:pt idx="6601">
                  <c:v>2.0110572553771586</c:v>
                </c:pt>
                <c:pt idx="6602">
                  <c:v>2.010752688172043</c:v>
                </c:pt>
                <c:pt idx="6603">
                  <c:v>2.0104482132041186</c:v>
                </c:pt>
                <c:pt idx="6604">
                  <c:v>2.0101438304314914</c:v>
                </c:pt>
                <c:pt idx="6605">
                  <c:v>2.0098395398122917</c:v>
                </c:pt>
                <c:pt idx="6606">
                  <c:v>2.009535341304677</c:v>
                </c:pt>
                <c:pt idx="6607">
                  <c:v>2.009231234866828</c:v>
                </c:pt>
                <c:pt idx="6608">
                  <c:v>2.0089272204569526</c:v>
                </c:pt>
                <c:pt idx="6609">
                  <c:v>2.008623298033283</c:v>
                </c:pt>
                <c:pt idx="6610">
                  <c:v>2.0083194675540765</c:v>
                </c:pt>
                <c:pt idx="6611">
                  <c:v>2.0080157289776164</c:v>
                </c:pt>
                <c:pt idx="6612">
                  <c:v>2.007712082262211</c:v>
                </c:pt>
                <c:pt idx="6613">
                  <c:v>2.0074085273661928</c:v>
                </c:pt>
                <c:pt idx="6614">
                  <c:v>2.0071050642479213</c:v>
                </c:pt>
                <c:pt idx="6615">
                  <c:v>2.0068016928657801</c:v>
                </c:pt>
                <c:pt idx="6616">
                  <c:v>2.0064984131781776</c:v>
                </c:pt>
                <c:pt idx="6617">
                  <c:v>2.0061952251435478</c:v>
                </c:pt>
                <c:pt idx="6618">
                  <c:v>2.0058921287203506</c:v>
                </c:pt>
                <c:pt idx="6619">
                  <c:v>2.0055891238670696</c:v>
                </c:pt>
                <c:pt idx="6620">
                  <c:v>2.0052862105422142</c:v>
                </c:pt>
                <c:pt idx="6621">
                  <c:v>2.0049833887043191</c:v>
                </c:pt>
                <c:pt idx="6622">
                  <c:v>2.0046806583119432</c:v>
                </c:pt>
                <c:pt idx="6623">
                  <c:v>2.0043780193236715</c:v>
                </c:pt>
                <c:pt idx="6624">
                  <c:v>2.0040754716981133</c:v>
                </c:pt>
                <c:pt idx="6625">
                  <c:v>2.0037730153939028</c:v>
                </c:pt>
                <c:pt idx="6626">
                  <c:v>2.0034706503696995</c:v>
                </c:pt>
                <c:pt idx="6627">
                  <c:v>2.0031683765841883</c:v>
                </c:pt>
                <c:pt idx="6628">
                  <c:v>2.0028661939960779</c:v>
                </c:pt>
                <c:pt idx="6629">
                  <c:v>2.0025641025641026</c:v>
                </c:pt>
                <c:pt idx="6630">
                  <c:v>2.0022621022470215</c:v>
                </c:pt>
                <c:pt idx="6631">
                  <c:v>2.0019601930036188</c:v>
                </c:pt>
                <c:pt idx="6632">
                  <c:v>2.001658374792703</c:v>
                </c:pt>
                <c:pt idx="6633">
                  <c:v>2.0013566475731084</c:v>
                </c:pt>
                <c:pt idx="6634">
                  <c:v>2.0010550113036927</c:v>
                </c:pt>
                <c:pt idx="6635">
                  <c:v>2.0007534659433395</c:v>
                </c:pt>
                <c:pt idx="6636">
                  <c:v>2.0004520114509567</c:v>
                </c:pt>
                <c:pt idx="6637">
                  <c:v>2.0001506477854774</c:v>
                </c:pt>
                <c:pt idx="6638">
                  <c:v>1.9998493749058592</c:v>
                </c:pt>
                <c:pt idx="6639">
                  <c:v>1.9995481927710843</c:v>
                </c:pt>
                <c:pt idx="6640">
                  <c:v>1.9992471013401596</c:v>
                </c:pt>
                <c:pt idx="6641">
                  <c:v>1.9989461005721167</c:v>
                </c:pt>
                <c:pt idx="6642">
                  <c:v>1.9986451904260123</c:v>
                </c:pt>
                <c:pt idx="6643">
                  <c:v>1.9983443708609272</c:v>
                </c:pt>
                <c:pt idx="6644">
                  <c:v>1.9980436418359668</c:v>
                </c:pt>
                <c:pt idx="6645">
                  <c:v>1.9977430033102619</c:v>
                </c:pt>
                <c:pt idx="6646">
                  <c:v>1.9974424552429668</c:v>
                </c:pt>
                <c:pt idx="6647">
                  <c:v>1.9971419975932612</c:v>
                </c:pt>
                <c:pt idx="6648">
                  <c:v>1.9968416303203489</c:v>
                </c:pt>
                <c:pt idx="6649">
                  <c:v>1.9965413533834586</c:v>
                </c:pt>
                <c:pt idx="6650">
                  <c:v>1.9962411667418434</c:v>
                </c:pt>
                <c:pt idx="6651">
                  <c:v>1.9959410703547804</c:v>
                </c:pt>
                <c:pt idx="6652">
                  <c:v>1.9956410641815723</c:v>
                </c:pt>
                <c:pt idx="6653">
                  <c:v>1.9953411481815448</c:v>
                </c:pt>
                <c:pt idx="6654">
                  <c:v>1.9950413223140495</c:v>
                </c:pt>
                <c:pt idx="6655">
                  <c:v>1.9947415865384615</c:v>
                </c:pt>
                <c:pt idx="6656">
                  <c:v>1.9944419408141805</c:v>
                </c:pt>
                <c:pt idx="6657">
                  <c:v>1.9941423851006308</c:v>
                </c:pt>
                <c:pt idx="6658">
                  <c:v>1.9938429193572609</c:v>
                </c:pt>
                <c:pt idx="6659">
                  <c:v>1.9935435435435436</c:v>
                </c:pt>
                <c:pt idx="6660">
                  <c:v>1.9932442576189762</c:v>
                </c:pt>
                <c:pt idx="6661">
                  <c:v>1.9929450615430802</c:v>
                </c:pt>
                <c:pt idx="6662">
                  <c:v>1.9926459552754014</c:v>
                </c:pt>
                <c:pt idx="6663">
                  <c:v>1.9923469387755102</c:v>
                </c:pt>
                <c:pt idx="6664">
                  <c:v>1.9920480120030009</c:v>
                </c:pt>
                <c:pt idx="6665">
                  <c:v>1.9917491749174918</c:v>
                </c:pt>
                <c:pt idx="6666">
                  <c:v>1.991450427478626</c:v>
                </c:pt>
                <c:pt idx="6667">
                  <c:v>1.9911517696460708</c:v>
                </c:pt>
                <c:pt idx="6668">
                  <c:v>1.9908532013795173</c:v>
                </c:pt>
                <c:pt idx="6669">
                  <c:v>1.9905547226386806</c:v>
                </c:pt>
                <c:pt idx="6670">
                  <c:v>1.9902563333833008</c:v>
                </c:pt>
                <c:pt idx="6671">
                  <c:v>1.9899580335731415</c:v>
                </c:pt>
                <c:pt idx="6672">
                  <c:v>1.9896598231679905</c:v>
                </c:pt>
                <c:pt idx="6673">
                  <c:v>1.9893617021276595</c:v>
                </c:pt>
                <c:pt idx="6674">
                  <c:v>1.9890636704119851</c:v>
                </c:pt>
                <c:pt idx="6675">
                  <c:v>1.9887657279808268</c:v>
                </c:pt>
                <c:pt idx="6676">
                  <c:v>1.9884678747940692</c:v>
                </c:pt>
                <c:pt idx="6677">
                  <c:v>1.9881701108116203</c:v>
                </c:pt>
                <c:pt idx="6678">
                  <c:v>1.9878724359934121</c:v>
                </c:pt>
                <c:pt idx="6679">
                  <c:v>1.9875748502994013</c:v>
                </c:pt>
                <c:pt idx="6680">
                  <c:v>1.9872773536895674</c:v>
                </c:pt>
                <c:pt idx="6681">
                  <c:v>1.986979946123915</c:v>
                </c:pt>
                <c:pt idx="6682">
                  <c:v>1.986682627562472</c:v>
                </c:pt>
                <c:pt idx="6683">
                  <c:v>1.9863853979652903</c:v>
                </c:pt>
                <c:pt idx="6684">
                  <c:v>1.9860882572924459</c:v>
                </c:pt>
                <c:pt idx="6685">
                  <c:v>1.9857912055040383</c:v>
                </c:pt>
                <c:pt idx="6686">
                  <c:v>1.9854942425601914</c:v>
                </c:pt>
                <c:pt idx="6687">
                  <c:v>1.9851973684210527</c:v>
                </c:pt>
                <c:pt idx="6688">
                  <c:v>1.9849005830467932</c:v>
                </c:pt>
                <c:pt idx="6689">
                  <c:v>1.9846038863976083</c:v>
                </c:pt>
                <c:pt idx="6690">
                  <c:v>1.984307278433717</c:v>
                </c:pt>
                <c:pt idx="6691">
                  <c:v>1.9840107591153617</c:v>
                </c:pt>
                <c:pt idx="6692">
                  <c:v>1.9837143284028089</c:v>
                </c:pt>
                <c:pt idx="6693">
                  <c:v>1.983417986256349</c:v>
                </c:pt>
                <c:pt idx="6694">
                  <c:v>1.9831217326362958</c:v>
                </c:pt>
                <c:pt idx="6695">
                  <c:v>1.9828255675029869</c:v>
                </c:pt>
                <c:pt idx="6696">
                  <c:v>1.9825294908167836</c:v>
                </c:pt>
                <c:pt idx="6697">
                  <c:v>1.9822335025380711</c:v>
                </c:pt>
                <c:pt idx="6698">
                  <c:v>1.9819376026272577</c:v>
                </c:pt>
                <c:pt idx="6699">
                  <c:v>1.9816417910447761</c:v>
                </c:pt>
                <c:pt idx="6700">
                  <c:v>1.9813460677510819</c:v>
                </c:pt>
                <c:pt idx="6701">
                  <c:v>1.9810504327066547</c:v>
                </c:pt>
                <c:pt idx="6702">
                  <c:v>1.9807548858719977</c:v>
                </c:pt>
                <c:pt idx="6703">
                  <c:v>1.9804594272076372</c:v>
                </c:pt>
                <c:pt idx="6704">
                  <c:v>1.9801640566741239</c:v>
                </c:pt>
                <c:pt idx="6705">
                  <c:v>1.9798687742320311</c:v>
                </c:pt>
                <c:pt idx="6706">
                  <c:v>1.9795735798419563</c:v>
                </c:pt>
                <c:pt idx="6707">
                  <c:v>1.9792784734645199</c:v>
                </c:pt>
                <c:pt idx="6708">
                  <c:v>1.9789834550603667</c:v>
                </c:pt>
                <c:pt idx="6709">
                  <c:v>1.978688524590164</c:v>
                </c:pt>
                <c:pt idx="6710">
                  <c:v>1.9783936820146029</c:v>
                </c:pt>
                <c:pt idx="6711">
                  <c:v>1.9780989272943981</c:v>
                </c:pt>
                <c:pt idx="6712">
                  <c:v>1.9778042603902874</c:v>
                </c:pt>
                <c:pt idx="6713">
                  <c:v>1.9775096812630324</c:v>
                </c:pt>
                <c:pt idx="6714">
                  <c:v>1.9772151898734178</c:v>
                </c:pt>
                <c:pt idx="6715">
                  <c:v>1.9769207861822513</c:v>
                </c:pt>
                <c:pt idx="6716">
                  <c:v>1.9766264701503649</c:v>
                </c:pt>
                <c:pt idx="6717">
                  <c:v>1.9763322417386127</c:v>
                </c:pt>
                <c:pt idx="6718">
                  <c:v>1.9760381009078731</c:v>
                </c:pt>
                <c:pt idx="6719">
                  <c:v>1.9757440476190475</c:v>
                </c:pt>
                <c:pt idx="6720">
                  <c:v>1.9754500818330605</c:v>
                </c:pt>
                <c:pt idx="6721">
                  <c:v>1.9751562035108599</c:v>
                </c:pt>
                <c:pt idx="6722">
                  <c:v>1.9748624126134167</c:v>
                </c:pt>
                <c:pt idx="6723">
                  <c:v>1.9745687091017252</c:v>
                </c:pt>
                <c:pt idx="6724">
                  <c:v>1.9742750929368029</c:v>
                </c:pt>
                <c:pt idx="6725">
                  <c:v>1.9739815640796907</c:v>
                </c:pt>
                <c:pt idx="6726">
                  <c:v>1.9736881224914524</c:v>
                </c:pt>
                <c:pt idx="6727">
                  <c:v>1.9733947681331747</c:v>
                </c:pt>
                <c:pt idx="6728">
                  <c:v>1.9731015009659683</c:v>
                </c:pt>
                <c:pt idx="6729">
                  <c:v>1.9728083209509659</c:v>
                </c:pt>
                <c:pt idx="6730">
                  <c:v>1.9725152280493241</c:v>
                </c:pt>
                <c:pt idx="6731">
                  <c:v>1.9722222222222223</c:v>
                </c:pt>
                <c:pt idx="6732">
                  <c:v>1.9719293034308629</c:v>
                </c:pt>
                <c:pt idx="6733">
                  <c:v>1.9716364716364716</c:v>
                </c:pt>
                <c:pt idx="6734">
                  <c:v>1.9713437268002969</c:v>
                </c:pt>
                <c:pt idx="6735">
                  <c:v>1.9710510688836105</c:v>
                </c:pt>
                <c:pt idx="6736">
                  <c:v>1.9707584978477066</c:v>
                </c:pt>
                <c:pt idx="6737">
                  <c:v>1.9704660136539032</c:v>
                </c:pt>
                <c:pt idx="6738">
                  <c:v>1.9701736162635406</c:v>
                </c:pt>
                <c:pt idx="6739">
                  <c:v>1.9698813056379822</c:v>
                </c:pt>
                <c:pt idx="6740">
                  <c:v>1.9695890817386144</c:v>
                </c:pt>
                <c:pt idx="6741">
                  <c:v>1.9692969445268467</c:v>
                </c:pt>
                <c:pt idx="6742">
                  <c:v>1.9690048939641109</c:v>
                </c:pt>
                <c:pt idx="6743">
                  <c:v>1.9687129300118624</c:v>
                </c:pt>
                <c:pt idx="6744">
                  <c:v>1.9684210526315788</c:v>
                </c:pt>
                <c:pt idx="6745">
                  <c:v>1.9681292617847614</c:v>
                </c:pt>
                <c:pt idx="6746">
                  <c:v>1.9678375574329332</c:v>
                </c:pt>
                <c:pt idx="6747">
                  <c:v>1.9675459395376407</c:v>
                </c:pt>
                <c:pt idx="6748">
                  <c:v>1.9672544080604535</c:v>
                </c:pt>
                <c:pt idx="6749">
                  <c:v>1.966962962962963</c:v>
                </c:pt>
                <c:pt idx="6750">
                  <c:v>1.9666716042067842</c:v>
                </c:pt>
                <c:pt idx="6751">
                  <c:v>1.9663803317535544</c:v>
                </c:pt>
                <c:pt idx="6752">
                  <c:v>1.9660891455649341</c:v>
                </c:pt>
                <c:pt idx="6753">
                  <c:v>1.9657980456026058</c:v>
                </c:pt>
                <c:pt idx="6754">
                  <c:v>1.9655070318282752</c:v>
                </c:pt>
                <c:pt idx="6755">
                  <c:v>1.9652161042036709</c:v>
                </c:pt>
                <c:pt idx="6756">
                  <c:v>1.9649252626905431</c:v>
                </c:pt>
                <c:pt idx="6757">
                  <c:v>1.9646345072506659</c:v>
                </c:pt>
                <c:pt idx="6758">
                  <c:v>1.9643438378458351</c:v>
                </c:pt>
                <c:pt idx="6759">
                  <c:v>1.9640532544378699</c:v>
                </c:pt>
                <c:pt idx="6760">
                  <c:v>1.9637627569886111</c:v>
                </c:pt>
                <c:pt idx="6761">
                  <c:v>1.963472345459923</c:v>
                </c:pt>
                <c:pt idx="6762">
                  <c:v>1.9631820198136922</c:v>
                </c:pt>
                <c:pt idx="6763">
                  <c:v>1.9628917800118273</c:v>
                </c:pt>
                <c:pt idx="6764">
                  <c:v>1.9626016260162602</c:v>
                </c:pt>
                <c:pt idx="6765">
                  <c:v>1.9623115577889447</c:v>
                </c:pt>
                <c:pt idx="6766">
                  <c:v>1.9620215752918575</c:v>
                </c:pt>
                <c:pt idx="6767">
                  <c:v>1.9617316784869976</c:v>
                </c:pt>
                <c:pt idx="6768">
                  <c:v>1.9614418673363865</c:v>
                </c:pt>
                <c:pt idx="6769">
                  <c:v>1.9611521418020679</c:v>
                </c:pt>
                <c:pt idx="6770">
                  <c:v>1.9608625018461083</c:v>
                </c:pt>
                <c:pt idx="6771">
                  <c:v>1.9605729474305966</c:v>
                </c:pt>
                <c:pt idx="6772">
                  <c:v>1.9602834785176435</c:v>
                </c:pt>
                <c:pt idx="6773">
                  <c:v>1.9599940950693828</c:v>
                </c:pt>
                <c:pt idx="6774">
                  <c:v>1.9597047970479704</c:v>
                </c:pt>
                <c:pt idx="6775">
                  <c:v>1.9594155844155845</c:v>
                </c:pt>
                <c:pt idx="6776">
                  <c:v>1.9591264571344253</c:v>
                </c:pt>
                <c:pt idx="6777">
                  <c:v>1.9588374151667158</c:v>
                </c:pt>
                <c:pt idx="6778">
                  <c:v>1.9585484584747013</c:v>
                </c:pt>
                <c:pt idx="6779">
                  <c:v>1.958259587020649</c:v>
                </c:pt>
                <c:pt idx="6780">
                  <c:v>1.9579708007668486</c:v>
                </c:pt>
                <c:pt idx="6781">
                  <c:v>1.9576820996756119</c:v>
                </c:pt>
                <c:pt idx="6782">
                  <c:v>1.9573934837092732</c:v>
                </c:pt>
                <c:pt idx="6783">
                  <c:v>1.9571049528301887</c:v>
                </c:pt>
                <c:pt idx="6784">
                  <c:v>1.9568165070007368</c:v>
                </c:pt>
                <c:pt idx="6785">
                  <c:v>1.9565281461833186</c:v>
                </c:pt>
                <c:pt idx="6786">
                  <c:v>1.9562398703403565</c:v>
                </c:pt>
                <c:pt idx="6787">
                  <c:v>1.9559516794342957</c:v>
                </c:pt>
                <c:pt idx="6788">
                  <c:v>1.9556635734276036</c:v>
                </c:pt>
                <c:pt idx="6789">
                  <c:v>1.9553755522827687</c:v>
                </c:pt>
                <c:pt idx="6790">
                  <c:v>1.955087615962303</c:v>
                </c:pt>
                <c:pt idx="6791">
                  <c:v>1.9547997644287396</c:v>
                </c:pt>
                <c:pt idx="6792">
                  <c:v>1.9545119976446341</c:v>
                </c:pt>
                <c:pt idx="6793">
                  <c:v>1.954224315572564</c:v>
                </c:pt>
                <c:pt idx="6794">
                  <c:v>1.9539367181751288</c:v>
                </c:pt>
                <c:pt idx="6795">
                  <c:v>1.9536492054149499</c:v>
                </c:pt>
                <c:pt idx="6796">
                  <c:v>1.9533617772546712</c:v>
                </c:pt>
                <c:pt idx="6797">
                  <c:v>1.9530744336569579</c:v>
                </c:pt>
                <c:pt idx="6798">
                  <c:v>1.9527871745844978</c:v>
                </c:pt>
                <c:pt idx="6799">
                  <c:v>1.9524999999999999</c:v>
                </c:pt>
                <c:pt idx="6800">
                  <c:v>1.9522129098661962</c:v>
                </c:pt>
                <c:pt idx="6801">
                  <c:v>1.9519259041458394</c:v>
                </c:pt>
                <c:pt idx="6802">
                  <c:v>1.9516389828017051</c:v>
                </c:pt>
                <c:pt idx="6803">
                  <c:v>1.9513521457965903</c:v>
                </c:pt>
                <c:pt idx="6804">
                  <c:v>1.9510653930933137</c:v>
                </c:pt>
                <c:pt idx="6805">
                  <c:v>1.9507787246547164</c:v>
                </c:pt>
                <c:pt idx="6806">
                  <c:v>1.950492140443661</c:v>
                </c:pt>
                <c:pt idx="6807">
                  <c:v>1.9502056404230317</c:v>
                </c:pt>
                <c:pt idx="6808">
                  <c:v>1.9499192245557351</c:v>
                </c:pt>
                <c:pt idx="6809">
                  <c:v>1.9496328928046989</c:v>
                </c:pt>
                <c:pt idx="6810">
                  <c:v>1.9493466451328734</c:v>
                </c:pt>
                <c:pt idx="6811">
                  <c:v>1.9490604815032295</c:v>
                </c:pt>
                <c:pt idx="6812">
                  <c:v>1.9487744018787612</c:v>
                </c:pt>
                <c:pt idx="6813">
                  <c:v>1.9484884062224832</c:v>
                </c:pt>
                <c:pt idx="6814">
                  <c:v>1.9482024944974321</c:v>
                </c:pt>
                <c:pt idx="6815">
                  <c:v>1.9479166666666667</c:v>
                </c:pt>
                <c:pt idx="6816">
                  <c:v>1.9476309226932669</c:v>
                </c:pt>
                <c:pt idx="6817">
                  <c:v>1.9473452625403345</c:v>
                </c:pt>
                <c:pt idx="6818">
                  <c:v>1.9470596861709928</c:v>
                </c:pt>
                <c:pt idx="6819">
                  <c:v>1.9467741935483871</c:v>
                </c:pt>
                <c:pt idx="6820">
                  <c:v>1.946488784635684</c:v>
                </c:pt>
                <c:pt idx="6821">
                  <c:v>1.9462034593960715</c:v>
                </c:pt>
                <c:pt idx="6822">
                  <c:v>1.9459182177927599</c:v>
                </c:pt>
                <c:pt idx="6823">
                  <c:v>1.9456330597889802</c:v>
                </c:pt>
                <c:pt idx="6824">
                  <c:v>1.9453479853479854</c:v>
                </c:pt>
                <c:pt idx="6825">
                  <c:v>1.9450629944330502</c:v>
                </c:pt>
                <c:pt idx="6826">
                  <c:v>1.9447780870074702</c:v>
                </c:pt>
                <c:pt idx="6827">
                  <c:v>1.9444932630345635</c:v>
                </c:pt>
                <c:pt idx="6828">
                  <c:v>1.9442085224776688</c:v>
                </c:pt>
                <c:pt idx="6829">
                  <c:v>1.9439238653001465</c:v>
                </c:pt>
                <c:pt idx="6830">
                  <c:v>1.9436392914653784</c:v>
                </c:pt>
                <c:pt idx="6831">
                  <c:v>1.943354800936768</c:v>
                </c:pt>
                <c:pt idx="6832">
                  <c:v>1.9430703936777405</c:v>
                </c:pt>
                <c:pt idx="6833">
                  <c:v>1.9427860696517414</c:v>
                </c:pt>
                <c:pt idx="6834">
                  <c:v>1.9425018288222384</c:v>
                </c:pt>
                <c:pt idx="6835">
                  <c:v>1.9422176711527208</c:v>
                </c:pt>
                <c:pt idx="6836">
                  <c:v>1.9419335966066988</c:v>
                </c:pt>
                <c:pt idx="6837">
                  <c:v>1.9416496051477039</c:v>
                </c:pt>
                <c:pt idx="6838">
                  <c:v>1.9413656967392894</c:v>
                </c:pt>
                <c:pt idx="6839">
                  <c:v>1.9410818713450293</c:v>
                </c:pt>
                <c:pt idx="6840">
                  <c:v>1.9407981289285192</c:v>
                </c:pt>
                <c:pt idx="6841">
                  <c:v>1.9405144694533762</c:v>
                </c:pt>
                <c:pt idx="6842">
                  <c:v>1.9402308928832384</c:v>
                </c:pt>
                <c:pt idx="6843">
                  <c:v>1.9399473991817651</c:v>
                </c:pt>
                <c:pt idx="6844">
                  <c:v>1.939663988312637</c:v>
                </c:pt>
                <c:pt idx="6845">
                  <c:v>1.939380660239556</c:v>
                </c:pt>
                <c:pt idx="6846">
                  <c:v>1.939097414926245</c:v>
                </c:pt>
                <c:pt idx="6847">
                  <c:v>1.9388142523364487</c:v>
                </c:pt>
                <c:pt idx="6848">
                  <c:v>1.938531172433932</c:v>
                </c:pt>
                <c:pt idx="6849">
                  <c:v>1.9382481751824818</c:v>
                </c:pt>
                <c:pt idx="6850">
                  <c:v>1.9379652605459057</c:v>
                </c:pt>
                <c:pt idx="6851">
                  <c:v>1.9376824284880327</c:v>
                </c:pt>
                <c:pt idx="6852">
                  <c:v>1.9373996789727126</c:v>
                </c:pt>
                <c:pt idx="6853">
                  <c:v>1.9371170119638168</c:v>
                </c:pt>
                <c:pt idx="6854">
                  <c:v>1.9368344274252371</c:v>
                </c:pt>
                <c:pt idx="6855">
                  <c:v>1.9365519253208867</c:v>
                </c:pt>
                <c:pt idx="6856">
                  <c:v>1.9362695056147003</c:v>
                </c:pt>
                <c:pt idx="6857">
                  <c:v>1.9359871682706329</c:v>
                </c:pt>
                <c:pt idx="6858">
                  <c:v>1.9357049132526607</c:v>
                </c:pt>
                <c:pt idx="6859">
                  <c:v>1.9354227405247812</c:v>
                </c:pt>
                <c:pt idx="6860">
                  <c:v>1.9351406500510129</c:v>
                </c:pt>
                <c:pt idx="6861">
                  <c:v>1.934858641795395</c:v>
                </c:pt>
                <c:pt idx="6862">
                  <c:v>1.9345767157219875</c:v>
                </c:pt>
                <c:pt idx="6863">
                  <c:v>1.9342948717948718</c:v>
                </c:pt>
                <c:pt idx="6864">
                  <c:v>1.9340131099781501</c:v>
                </c:pt>
                <c:pt idx="6865">
                  <c:v>1.9337314302359452</c:v>
                </c:pt>
                <c:pt idx="6866">
                  <c:v>1.9334498325324014</c:v>
                </c:pt>
                <c:pt idx="6867">
                  <c:v>1.9331683168316831</c:v>
                </c:pt>
                <c:pt idx="6868">
                  <c:v>1.9328868830979764</c:v>
                </c:pt>
                <c:pt idx="6869">
                  <c:v>1.9326055312954877</c:v>
                </c:pt>
                <c:pt idx="6870">
                  <c:v>1.9323242613884442</c:v>
                </c:pt>
                <c:pt idx="6871">
                  <c:v>1.9320430733410943</c:v>
                </c:pt>
                <c:pt idx="6872">
                  <c:v>1.9317619671177069</c:v>
                </c:pt>
                <c:pt idx="6873">
                  <c:v>1.9314809426825721</c:v>
                </c:pt>
                <c:pt idx="6874">
                  <c:v>1.9312</c:v>
                </c:pt>
                <c:pt idx="6875">
                  <c:v>1.9309191390343223</c:v>
                </c:pt>
                <c:pt idx="6876">
                  <c:v>1.9306383597498908</c:v>
                </c:pt>
                <c:pt idx="6877">
                  <c:v>1.9303576621110787</c:v>
                </c:pt>
                <c:pt idx="6878">
                  <c:v>1.9300770460822794</c:v>
                </c:pt>
                <c:pt idx="6879">
                  <c:v>1.929796511627907</c:v>
                </c:pt>
                <c:pt idx="6880">
                  <c:v>1.9295160587123965</c:v>
                </c:pt>
                <c:pt idx="6881">
                  <c:v>1.9292356873002035</c:v>
                </c:pt>
                <c:pt idx="6882">
                  <c:v>1.9289553973558042</c:v>
                </c:pt>
                <c:pt idx="6883">
                  <c:v>1.9286751888436955</c:v>
                </c:pt>
                <c:pt idx="6884">
                  <c:v>1.9283950617283951</c:v>
                </c:pt>
                <c:pt idx="6885">
                  <c:v>1.9281150159744409</c:v>
                </c:pt>
                <c:pt idx="6886">
                  <c:v>1.9278350515463918</c:v>
                </c:pt>
                <c:pt idx="6887">
                  <c:v>1.927555168408827</c:v>
                </c:pt>
                <c:pt idx="6888">
                  <c:v>1.9272753665263465</c:v>
                </c:pt>
                <c:pt idx="6889">
                  <c:v>1.9269956458635704</c:v>
                </c:pt>
                <c:pt idx="6890">
                  <c:v>1.9267160063851401</c:v>
                </c:pt>
                <c:pt idx="6891">
                  <c:v>1.9264364480557168</c:v>
                </c:pt>
                <c:pt idx="6892">
                  <c:v>1.9261569708399826</c:v>
                </c:pt>
                <c:pt idx="6893">
                  <c:v>1.92587757470264</c:v>
                </c:pt>
                <c:pt idx="6894">
                  <c:v>1.9255982596084118</c:v>
                </c:pt>
                <c:pt idx="6895">
                  <c:v>1.9253190255220418</c:v>
                </c:pt>
                <c:pt idx="6896">
                  <c:v>1.9250398724082936</c:v>
                </c:pt>
                <c:pt idx="6897">
                  <c:v>1.9247608002319514</c:v>
                </c:pt>
                <c:pt idx="6898">
                  <c:v>1.92448180895782</c:v>
                </c:pt>
                <c:pt idx="6899">
                  <c:v>1.9242028985507247</c:v>
                </c:pt>
                <c:pt idx="6900">
                  <c:v>1.9239240689755108</c:v>
                </c:pt>
                <c:pt idx="6901">
                  <c:v>1.9236453201970443</c:v>
                </c:pt>
                <c:pt idx="6902">
                  <c:v>1.9233666521802115</c:v>
                </c:pt>
                <c:pt idx="6903">
                  <c:v>1.9230880648899189</c:v>
                </c:pt>
                <c:pt idx="6904">
                  <c:v>1.9228095582910933</c:v>
                </c:pt>
                <c:pt idx="6905">
                  <c:v>1.9225311323486822</c:v>
                </c:pt>
                <c:pt idx="6906">
                  <c:v>1.9222527870276531</c:v>
                </c:pt>
                <c:pt idx="6907">
                  <c:v>1.9219745222929936</c:v>
                </c:pt>
                <c:pt idx="6908">
                  <c:v>1.9216963381097121</c:v>
                </c:pt>
                <c:pt idx="6909">
                  <c:v>1.9214182344428365</c:v>
                </c:pt>
                <c:pt idx="6910">
                  <c:v>1.9211402112574156</c:v>
                </c:pt>
                <c:pt idx="6911">
                  <c:v>1.9208622685185186</c:v>
                </c:pt>
                <c:pt idx="6912">
                  <c:v>1.9205844061912338</c:v>
                </c:pt>
                <c:pt idx="6913">
                  <c:v>1.920306624240671</c:v>
                </c:pt>
                <c:pt idx="6914">
                  <c:v>1.9200289226319596</c:v>
                </c:pt>
                <c:pt idx="6915">
                  <c:v>1.9197513013302487</c:v>
                </c:pt>
                <c:pt idx="6916">
                  <c:v>1.9194737603007084</c:v>
                </c:pt>
                <c:pt idx="6917">
                  <c:v>1.9191962995085285</c:v>
                </c:pt>
                <c:pt idx="6918">
                  <c:v>1.9189189189189189</c:v>
                </c:pt>
                <c:pt idx="6919">
                  <c:v>1.9186416184971098</c:v>
                </c:pt>
                <c:pt idx="6920">
                  <c:v>1.9183643982083514</c:v>
                </c:pt>
                <c:pt idx="6921">
                  <c:v>1.9180872580179138</c:v>
                </c:pt>
                <c:pt idx="6922">
                  <c:v>1.9178101978910878</c:v>
                </c:pt>
                <c:pt idx="6923">
                  <c:v>1.9175332177931832</c:v>
                </c:pt>
                <c:pt idx="6924">
                  <c:v>1.9172563176895308</c:v>
                </c:pt>
                <c:pt idx="6925">
                  <c:v>1.9169794975454808</c:v>
                </c:pt>
                <c:pt idx="6926">
                  <c:v>1.9167027573264039</c:v>
                </c:pt>
                <c:pt idx="6927">
                  <c:v>1.9164260969976905</c:v>
                </c:pt>
                <c:pt idx="6928">
                  <c:v>1.9161495165247511</c:v>
                </c:pt>
                <c:pt idx="6929">
                  <c:v>1.9158730158730159</c:v>
                </c:pt>
                <c:pt idx="6930">
                  <c:v>1.9155965950079354</c:v>
                </c:pt>
                <c:pt idx="6931">
                  <c:v>1.9153202538949798</c:v>
                </c:pt>
                <c:pt idx="6932">
                  <c:v>1.9150439924996394</c:v>
                </c:pt>
                <c:pt idx="6933">
                  <c:v>1.9147678107874242</c:v>
                </c:pt>
                <c:pt idx="6934">
                  <c:v>1.9144917087238644</c:v>
                </c:pt>
                <c:pt idx="6935">
                  <c:v>1.9142156862745099</c:v>
                </c:pt>
                <c:pt idx="6936">
                  <c:v>1.9139397434049301</c:v>
                </c:pt>
                <c:pt idx="6937">
                  <c:v>1.9136638800807149</c:v>
                </c:pt>
                <c:pt idx="6938">
                  <c:v>1.9133880962674736</c:v>
                </c:pt>
                <c:pt idx="6939">
                  <c:v>1.9131123919308357</c:v>
                </c:pt>
                <c:pt idx="6940">
                  <c:v>1.9128367670364501</c:v>
                </c:pt>
                <c:pt idx="6941">
                  <c:v>1.9125612215499856</c:v>
                </c:pt>
                <c:pt idx="6942">
                  <c:v>1.9122857554371309</c:v>
                </c:pt>
                <c:pt idx="6943">
                  <c:v>1.9120103686635945</c:v>
                </c:pt>
                <c:pt idx="6944">
                  <c:v>1.9117350611951045</c:v>
                </c:pt>
                <c:pt idx="6945">
                  <c:v>1.9114598329974086</c:v>
                </c:pt>
                <c:pt idx="6946">
                  <c:v>1.9111846840362747</c:v>
                </c:pt>
                <c:pt idx="6947">
                  <c:v>1.91090961427749</c:v>
                </c:pt>
                <c:pt idx="6948">
                  <c:v>1.9106346236868614</c:v>
                </c:pt>
                <c:pt idx="6949">
                  <c:v>1.9103597122302158</c:v>
                </c:pt>
                <c:pt idx="6950">
                  <c:v>1.9100848798733996</c:v>
                </c:pt>
                <c:pt idx="6951">
                  <c:v>1.9098101265822784</c:v>
                </c:pt>
                <c:pt idx="6952">
                  <c:v>1.9095354523227384</c:v>
                </c:pt>
                <c:pt idx="6953">
                  <c:v>1.9092608570606846</c:v>
                </c:pt>
                <c:pt idx="6954">
                  <c:v>1.9089863407620418</c:v>
                </c:pt>
                <c:pt idx="6955">
                  <c:v>1.9087119033927544</c:v>
                </c:pt>
                <c:pt idx="6956">
                  <c:v>1.9084375449187869</c:v>
                </c:pt>
                <c:pt idx="6957">
                  <c:v>1.9081632653061225</c:v>
                </c:pt>
                <c:pt idx="6958">
                  <c:v>1.9078890645207645</c:v>
                </c:pt>
                <c:pt idx="6959">
                  <c:v>1.9076149425287356</c:v>
                </c:pt>
                <c:pt idx="6960">
                  <c:v>1.9073408992960781</c:v>
                </c:pt>
                <c:pt idx="6961">
                  <c:v>1.9070669347888538</c:v>
                </c:pt>
                <c:pt idx="6962">
                  <c:v>1.9067930489731437</c:v>
                </c:pt>
                <c:pt idx="6963">
                  <c:v>1.9065192418150487</c:v>
                </c:pt>
                <c:pt idx="6964">
                  <c:v>1.9062455132806893</c:v>
                </c:pt>
                <c:pt idx="6965">
                  <c:v>1.9059718633362044</c:v>
                </c:pt>
                <c:pt idx="6966">
                  <c:v>1.9056982919477536</c:v>
                </c:pt>
                <c:pt idx="6967">
                  <c:v>1.9054247990815154</c:v>
                </c:pt>
                <c:pt idx="6968">
                  <c:v>1.9051513847036878</c:v>
                </c:pt>
                <c:pt idx="6969">
                  <c:v>1.9048780487804877</c:v>
                </c:pt>
                <c:pt idx="6970">
                  <c:v>1.9046047912781523</c:v>
                </c:pt>
                <c:pt idx="6971">
                  <c:v>1.9043316121629374</c:v>
                </c:pt>
                <c:pt idx="6972">
                  <c:v>1.9040585114011186</c:v>
                </c:pt>
                <c:pt idx="6973">
                  <c:v>1.9037854889589905</c:v>
                </c:pt>
                <c:pt idx="6974">
                  <c:v>1.9035125448028674</c:v>
                </c:pt>
                <c:pt idx="6975">
                  <c:v>1.9032396788990826</c:v>
                </c:pt>
                <c:pt idx="6976">
                  <c:v>1.9029668912139888</c:v>
                </c:pt>
                <c:pt idx="6977">
                  <c:v>1.9026941817139582</c:v>
                </c:pt>
                <c:pt idx="6978">
                  <c:v>1.9024215503653819</c:v>
                </c:pt>
                <c:pt idx="6979">
                  <c:v>1.9021489971346706</c:v>
                </c:pt>
                <c:pt idx="6980">
                  <c:v>1.9018765219882539</c:v>
                </c:pt>
                <c:pt idx="6981">
                  <c:v>1.901604124892581</c:v>
                </c:pt>
                <c:pt idx="6982">
                  <c:v>1.90133180581412</c:v>
                </c:pt>
                <c:pt idx="6983">
                  <c:v>1.9010595647193584</c:v>
                </c:pt>
                <c:pt idx="6984">
                  <c:v>1.9007874015748032</c:v>
                </c:pt>
                <c:pt idx="6985">
                  <c:v>1.9005153163469797</c:v>
                </c:pt>
                <c:pt idx="6986">
                  <c:v>1.9002433090024331</c:v>
                </c:pt>
                <c:pt idx="6987">
                  <c:v>1.8999713795077275</c:v>
                </c:pt>
                <c:pt idx="6988">
                  <c:v>1.8996995278294462</c:v>
                </c:pt>
                <c:pt idx="6989">
                  <c:v>1.8994277539341917</c:v>
                </c:pt>
                <c:pt idx="6990">
                  <c:v>1.8991560577885853</c:v>
                </c:pt>
                <c:pt idx="6991">
                  <c:v>1.8988844393592677</c:v>
                </c:pt>
                <c:pt idx="6992">
                  <c:v>1.8986128986128985</c:v>
                </c:pt>
                <c:pt idx="6993">
                  <c:v>1.8983414355161567</c:v>
                </c:pt>
                <c:pt idx="6994">
                  <c:v>1.8980700500357399</c:v>
                </c:pt>
                <c:pt idx="6995">
                  <c:v>1.8977987421383649</c:v>
                </c:pt>
                <c:pt idx="6996">
                  <c:v>1.8975275117907675</c:v>
                </c:pt>
                <c:pt idx="6997">
                  <c:v>1.8972563589597027</c:v>
                </c:pt>
                <c:pt idx="6998">
                  <c:v>1.8969852836119445</c:v>
                </c:pt>
                <c:pt idx="6999">
                  <c:v>1.8967142857142858</c:v>
                </c:pt>
                <c:pt idx="7000">
                  <c:v>1.896443365233538</c:v>
                </c:pt>
                <c:pt idx="7001">
                  <c:v>1.8961725221365324</c:v>
                </c:pt>
                <c:pt idx="7002">
                  <c:v>1.8959017563901186</c:v>
                </c:pt>
                <c:pt idx="7003">
                  <c:v>1.895631067961165</c:v>
                </c:pt>
                <c:pt idx="7004">
                  <c:v>1.8953604568165596</c:v>
                </c:pt>
                <c:pt idx="7005">
                  <c:v>1.8950899229232088</c:v>
                </c:pt>
                <c:pt idx="7006">
                  <c:v>1.8948194662480378</c:v>
                </c:pt>
                <c:pt idx="7007">
                  <c:v>1.8945490867579908</c:v>
                </c:pt>
                <c:pt idx="7008">
                  <c:v>1.8942787844200313</c:v>
                </c:pt>
                <c:pt idx="7009">
                  <c:v>1.8940085592011413</c:v>
                </c:pt>
                <c:pt idx="7010">
                  <c:v>1.8937384110683213</c:v>
                </c:pt>
                <c:pt idx="7011">
                  <c:v>1.893468339988591</c:v>
                </c:pt>
                <c:pt idx="7012">
                  <c:v>1.8931983459289889</c:v>
                </c:pt>
                <c:pt idx="7013">
                  <c:v>1.8929284288565726</c:v>
                </c:pt>
                <c:pt idx="7014">
                  <c:v>1.8926585887384177</c:v>
                </c:pt>
                <c:pt idx="7015">
                  <c:v>1.8923888255416192</c:v>
                </c:pt>
                <c:pt idx="7016">
                  <c:v>1.8921191392332906</c:v>
                </c:pt>
                <c:pt idx="7017">
                  <c:v>1.8918495297805642</c:v>
                </c:pt>
                <c:pt idx="7018">
                  <c:v>1.8915799971505913</c:v>
                </c:pt>
                <c:pt idx="7019">
                  <c:v>1.8913105413105413</c:v>
                </c:pt>
                <c:pt idx="7020">
                  <c:v>1.8910411622276029</c:v>
                </c:pt>
                <c:pt idx="7021">
                  <c:v>1.8907718598689831</c:v>
                </c:pt>
                <c:pt idx="7022">
                  <c:v>1.890502634201908</c:v>
                </c:pt>
                <c:pt idx="7023">
                  <c:v>1.8902334851936218</c:v>
                </c:pt>
                <c:pt idx="7024">
                  <c:v>1.8899644128113879</c:v>
                </c:pt>
                <c:pt idx="7025">
                  <c:v>1.889695417022488</c:v>
                </c:pt>
                <c:pt idx="7026">
                  <c:v>1.8894264977942223</c:v>
                </c:pt>
                <c:pt idx="7027">
                  <c:v>1.88915765509391</c:v>
                </c:pt>
                <c:pt idx="7028">
                  <c:v>1.8888888888888888</c:v>
                </c:pt>
                <c:pt idx="7029">
                  <c:v>1.888620199146515</c:v>
                </c:pt>
                <c:pt idx="7030">
                  <c:v>1.8883515858341631</c:v>
                </c:pt>
                <c:pt idx="7031">
                  <c:v>1.8880830489192264</c:v>
                </c:pt>
                <c:pt idx="7032">
                  <c:v>1.8878145883691171</c:v>
                </c:pt>
                <c:pt idx="7033">
                  <c:v>1.8875462041512652</c:v>
                </c:pt>
                <c:pt idx="7034">
                  <c:v>1.88727789623312</c:v>
                </c:pt>
                <c:pt idx="7035">
                  <c:v>1.887009664582149</c:v>
                </c:pt>
                <c:pt idx="7036">
                  <c:v>1.8867415091658377</c:v>
                </c:pt>
                <c:pt idx="7037">
                  <c:v>1.8864734299516908</c:v>
                </c:pt>
                <c:pt idx="7038">
                  <c:v>1.886205426907231</c:v>
                </c:pt>
                <c:pt idx="7039">
                  <c:v>1.8859375</c:v>
                </c:pt>
                <c:pt idx="7040">
                  <c:v>1.8856696491975571</c:v>
                </c:pt>
                <c:pt idx="7041">
                  <c:v>1.8854018744674808</c:v>
                </c:pt>
                <c:pt idx="7042">
                  <c:v>1.8851341757773676</c:v>
                </c:pt>
                <c:pt idx="7043">
                  <c:v>1.8848665530948325</c:v>
                </c:pt>
                <c:pt idx="7044">
                  <c:v>1.8845990063875089</c:v>
                </c:pt>
                <c:pt idx="7045">
                  <c:v>1.8843315356230486</c:v>
                </c:pt>
                <c:pt idx="7046">
                  <c:v>1.8840641407691217</c:v>
                </c:pt>
                <c:pt idx="7047">
                  <c:v>1.8837968217934167</c:v>
                </c:pt>
                <c:pt idx="7048">
                  <c:v>1.8835295786636401</c:v>
                </c:pt>
                <c:pt idx="7049">
                  <c:v>1.8832624113475178</c:v>
                </c:pt>
                <c:pt idx="7050">
                  <c:v>1.8829953198127924</c:v>
                </c:pt>
                <c:pt idx="7051">
                  <c:v>1.8827283040272262</c:v>
                </c:pt>
                <c:pt idx="7052">
                  <c:v>1.8824613639585992</c:v>
                </c:pt>
                <c:pt idx="7053">
                  <c:v>1.8821944995747093</c:v>
                </c:pt>
                <c:pt idx="7054">
                  <c:v>1.8819277108433734</c:v>
                </c:pt>
                <c:pt idx="7055">
                  <c:v>1.8816609977324263</c:v>
                </c:pt>
                <c:pt idx="7056">
                  <c:v>1.881394360209721</c:v>
                </c:pt>
                <c:pt idx="7057">
                  <c:v>1.8811277982431283</c:v>
                </c:pt>
                <c:pt idx="7058">
                  <c:v>1.8808613118005384</c:v>
                </c:pt>
                <c:pt idx="7059">
                  <c:v>1.8805949008498584</c:v>
                </c:pt>
                <c:pt idx="7060">
                  <c:v>1.8803285653590143</c:v>
                </c:pt>
                <c:pt idx="7061">
                  <c:v>1.8800623052959502</c:v>
                </c:pt>
                <c:pt idx="7062">
                  <c:v>1.879796120628628</c:v>
                </c:pt>
                <c:pt idx="7063">
                  <c:v>1.8795300113250284</c:v>
                </c:pt>
                <c:pt idx="7064">
                  <c:v>1.8792639773531494</c:v>
                </c:pt>
                <c:pt idx="7065">
                  <c:v>1.8789980186810076</c:v>
                </c:pt>
                <c:pt idx="7066">
                  <c:v>1.878732135276638</c:v>
                </c:pt>
                <c:pt idx="7067">
                  <c:v>1.8784663271080928</c:v>
                </c:pt>
                <c:pt idx="7068">
                  <c:v>1.8782005941434432</c:v>
                </c:pt>
                <c:pt idx="7069">
                  <c:v>1.877934936350778</c:v>
                </c:pt>
                <c:pt idx="7070">
                  <c:v>1.8776693536982039</c:v>
                </c:pt>
                <c:pt idx="7071">
                  <c:v>1.8774038461538463</c:v>
                </c:pt>
                <c:pt idx="7072">
                  <c:v>1.8771384136858476</c:v>
                </c:pt>
                <c:pt idx="7073">
                  <c:v>1.8768730562623692</c:v>
                </c:pt>
                <c:pt idx="7074">
                  <c:v>1.8766077738515901</c:v>
                </c:pt>
                <c:pt idx="7075">
                  <c:v>1.8763425664217073</c:v>
                </c:pt>
                <c:pt idx="7076">
                  <c:v>1.8760774339409354</c:v>
                </c:pt>
                <c:pt idx="7077">
                  <c:v>1.8758123763775079</c:v>
                </c:pt>
                <c:pt idx="7078">
                  <c:v>1.8755473936996752</c:v>
                </c:pt>
                <c:pt idx="7079">
                  <c:v>1.8752824858757062</c:v>
                </c:pt>
                <c:pt idx="7080">
                  <c:v>1.8750176528738878</c:v>
                </c:pt>
                <c:pt idx="7081">
                  <c:v>1.8747528946625247</c:v>
                </c:pt>
                <c:pt idx="7082">
                  <c:v>1.8744882112099392</c:v>
                </c:pt>
                <c:pt idx="7083">
                  <c:v>1.8742236024844721</c:v>
                </c:pt>
                <c:pt idx="7084">
                  <c:v>1.8739590684544813</c:v>
                </c:pt>
                <c:pt idx="7085">
                  <c:v>1.8736946090883433</c:v>
                </c:pt>
                <c:pt idx="7086">
                  <c:v>1.8734302243544518</c:v>
                </c:pt>
                <c:pt idx="7087">
                  <c:v>1.8731659142212189</c:v>
                </c:pt>
                <c:pt idx="7088">
                  <c:v>1.8729016786570742</c:v>
                </c:pt>
                <c:pt idx="7089">
                  <c:v>1.8726375176304655</c:v>
                </c:pt>
                <c:pt idx="7090">
                  <c:v>1.8723734311098577</c:v>
                </c:pt>
                <c:pt idx="7091">
                  <c:v>1.8721094190637337</c:v>
                </c:pt>
                <c:pt idx="7092">
                  <c:v>1.8718454814605949</c:v>
                </c:pt>
                <c:pt idx="7093">
                  <c:v>1.8715816182689597</c:v>
                </c:pt>
                <c:pt idx="7094">
                  <c:v>1.8713178294573642</c:v>
                </c:pt>
                <c:pt idx="7095">
                  <c:v>1.8710541149943629</c:v>
                </c:pt>
                <c:pt idx="7096">
                  <c:v>1.8707904748485276</c:v>
                </c:pt>
                <c:pt idx="7097">
                  <c:v>1.8705269089884475</c:v>
                </c:pt>
                <c:pt idx="7098">
                  <c:v>1.8702634173827299</c:v>
                </c:pt>
                <c:pt idx="7099">
                  <c:v>1.87</c:v>
                </c:pt>
                <c:pt idx="7100">
                  <c:v>1.8697366568089002</c:v>
                </c:pt>
                <c:pt idx="7101">
                  <c:v>1.8694733877780907</c:v>
                </c:pt>
                <c:pt idx="7102">
                  <c:v>1.8692101928762495</c:v>
                </c:pt>
                <c:pt idx="7103">
                  <c:v>1.868947072072072</c:v>
                </c:pt>
                <c:pt idx="7104">
                  <c:v>1.8686840253342716</c:v>
                </c:pt>
                <c:pt idx="7105">
                  <c:v>1.868421052631579</c:v>
                </c:pt>
                <c:pt idx="7106">
                  <c:v>1.8681581539327423</c:v>
                </c:pt>
                <c:pt idx="7107">
                  <c:v>1.8678953292065279</c:v>
                </c:pt>
                <c:pt idx="7108">
                  <c:v>1.8676325784217189</c:v>
                </c:pt>
                <c:pt idx="7109">
                  <c:v>1.8673699015471168</c:v>
                </c:pt>
                <c:pt idx="7110">
                  <c:v>1.8671072985515398</c:v>
                </c:pt>
                <c:pt idx="7111">
                  <c:v>1.8668447694038246</c:v>
                </c:pt>
                <c:pt idx="7112">
                  <c:v>1.8665823140728244</c:v>
                </c:pt>
                <c:pt idx="7113">
                  <c:v>1.8663199325274107</c:v>
                </c:pt>
                <c:pt idx="7114">
                  <c:v>1.8660576247364722</c:v>
                </c:pt>
                <c:pt idx="7115">
                  <c:v>1.8657953906689151</c:v>
                </c:pt>
                <c:pt idx="7116">
                  <c:v>1.8655332302936631</c:v>
                </c:pt>
                <c:pt idx="7117">
                  <c:v>1.8652711435796572</c:v>
                </c:pt>
                <c:pt idx="7118">
                  <c:v>1.8650091304958563</c:v>
                </c:pt>
                <c:pt idx="7119">
                  <c:v>1.8647471910112359</c:v>
                </c:pt>
                <c:pt idx="7120">
                  <c:v>1.8644853250947901</c:v>
                </c:pt>
                <c:pt idx="7121">
                  <c:v>1.8642235327155294</c:v>
                </c:pt>
                <c:pt idx="7122">
                  <c:v>1.8639618138424821</c:v>
                </c:pt>
                <c:pt idx="7123">
                  <c:v>1.8637001684446939</c:v>
                </c:pt>
                <c:pt idx="7124">
                  <c:v>1.8634385964912281</c:v>
                </c:pt>
                <c:pt idx="7125">
                  <c:v>1.8631770979511648</c:v>
                </c:pt>
                <c:pt idx="7126">
                  <c:v>1.8629156727936018</c:v>
                </c:pt>
                <c:pt idx="7127">
                  <c:v>1.8626543209876543</c:v>
                </c:pt>
                <c:pt idx="7128">
                  <c:v>1.8623930425024549</c:v>
                </c:pt>
                <c:pt idx="7129">
                  <c:v>1.8621318373071529</c:v>
                </c:pt>
                <c:pt idx="7130">
                  <c:v>1.8618707053709158</c:v>
                </c:pt>
                <c:pt idx="7131">
                  <c:v>1.8616096466629277</c:v>
                </c:pt>
                <c:pt idx="7132">
                  <c:v>1.8613486611523904</c:v>
                </c:pt>
                <c:pt idx="7133">
                  <c:v>1.8610877488085225</c:v>
                </c:pt>
                <c:pt idx="7134">
                  <c:v>1.8608269096005605</c:v>
                </c:pt>
                <c:pt idx="7135">
                  <c:v>1.8605661434977578</c:v>
                </c:pt>
                <c:pt idx="7136">
                  <c:v>1.860305450469385</c:v>
                </c:pt>
                <c:pt idx="7137">
                  <c:v>1.8600448304847297</c:v>
                </c:pt>
                <c:pt idx="7138">
                  <c:v>1.8597842835130971</c:v>
                </c:pt>
                <c:pt idx="7139">
                  <c:v>1.8595238095238096</c:v>
                </c:pt>
                <c:pt idx="7140">
                  <c:v>1.8592634084862063</c:v>
                </c:pt>
                <c:pt idx="7141">
                  <c:v>1.8590030803696445</c:v>
                </c:pt>
                <c:pt idx="7142">
                  <c:v>1.8587428251434972</c:v>
                </c:pt>
                <c:pt idx="7143">
                  <c:v>1.8584826427771557</c:v>
                </c:pt>
                <c:pt idx="7144">
                  <c:v>1.858222533240028</c:v>
                </c:pt>
                <c:pt idx="7145">
                  <c:v>1.8579624965015393</c:v>
                </c:pt>
                <c:pt idx="7146">
                  <c:v>1.857702532531132</c:v>
                </c:pt>
                <c:pt idx="7147">
                  <c:v>1.8574426412982652</c:v>
                </c:pt>
                <c:pt idx="7148">
                  <c:v>1.8571828227724156</c:v>
                </c:pt>
                <c:pt idx="7149">
                  <c:v>1.8569230769230769</c:v>
                </c:pt>
                <c:pt idx="7150">
                  <c:v>1.8566634037197596</c:v>
                </c:pt>
                <c:pt idx="7151">
                  <c:v>1.8564038031319912</c:v>
                </c:pt>
                <c:pt idx="7152">
                  <c:v>1.8561442751293165</c:v>
                </c:pt>
                <c:pt idx="7153">
                  <c:v>1.8558848196812971</c:v>
                </c:pt>
                <c:pt idx="7154">
                  <c:v>1.8556254367575122</c:v>
                </c:pt>
                <c:pt idx="7155">
                  <c:v>1.8553661263275574</c:v>
                </c:pt>
                <c:pt idx="7156">
                  <c:v>1.8551068883610451</c:v>
                </c:pt>
                <c:pt idx="7157">
                  <c:v>1.8548477228276055</c:v>
                </c:pt>
                <c:pt idx="7158">
                  <c:v>1.854588629696885</c:v>
                </c:pt>
                <c:pt idx="7159">
                  <c:v>1.8543296089385475</c:v>
                </c:pt>
                <c:pt idx="7160">
                  <c:v>1.8540706605222734</c:v>
                </c:pt>
                <c:pt idx="7161">
                  <c:v>1.8538117844177604</c:v>
                </c:pt>
                <c:pt idx="7162">
                  <c:v>1.8535529805947228</c:v>
                </c:pt>
                <c:pt idx="7163">
                  <c:v>1.8532942490228923</c:v>
                </c:pt>
                <c:pt idx="7164">
                  <c:v>1.8530355896720168</c:v>
                </c:pt>
                <c:pt idx="7165">
                  <c:v>1.8527770025118615</c:v>
                </c:pt>
                <c:pt idx="7166">
                  <c:v>1.8525184875122087</c:v>
                </c:pt>
                <c:pt idx="7167">
                  <c:v>1.8522600446428572</c:v>
                </c:pt>
                <c:pt idx="7168">
                  <c:v>1.8520016738736225</c:v>
                </c:pt>
                <c:pt idx="7169">
                  <c:v>1.8517433751743375</c:v>
                </c:pt>
                <c:pt idx="7170">
                  <c:v>1.8514851485148516</c:v>
                </c:pt>
                <c:pt idx="7171">
                  <c:v>1.8512269938650308</c:v>
                </c:pt>
                <c:pt idx="7172">
                  <c:v>1.850968911194758</c:v>
                </c:pt>
                <c:pt idx="7173">
                  <c:v>1.8507109004739337</c:v>
                </c:pt>
                <c:pt idx="7174">
                  <c:v>1.8504529616724739</c:v>
                </c:pt>
                <c:pt idx="7175">
                  <c:v>1.8501950947603121</c:v>
                </c:pt>
                <c:pt idx="7176">
                  <c:v>1.8499372997073986</c:v>
                </c:pt>
                <c:pt idx="7177">
                  <c:v>1.8496795764837002</c:v>
                </c:pt>
                <c:pt idx="7178">
                  <c:v>1.8494219250592006</c:v>
                </c:pt>
                <c:pt idx="7179">
                  <c:v>1.8491643454038997</c:v>
                </c:pt>
                <c:pt idx="7180">
                  <c:v>1.848906837487815</c:v>
                </c:pt>
                <c:pt idx="7181">
                  <c:v>1.8486494012809802</c:v>
                </c:pt>
                <c:pt idx="7182">
                  <c:v>1.8483920367534457</c:v>
                </c:pt>
                <c:pt idx="7183">
                  <c:v>1.8481347438752784</c:v>
                </c:pt>
                <c:pt idx="7184">
                  <c:v>1.8478775226165622</c:v>
                </c:pt>
                <c:pt idx="7185">
                  <c:v>1.8476203729473977</c:v>
                </c:pt>
                <c:pt idx="7186">
                  <c:v>1.8473632948379017</c:v>
                </c:pt>
                <c:pt idx="7187">
                  <c:v>1.8471062882582081</c:v>
                </c:pt>
                <c:pt idx="7188">
                  <c:v>1.8468493531784671</c:v>
                </c:pt>
                <c:pt idx="7189">
                  <c:v>1.8465924895688457</c:v>
                </c:pt>
                <c:pt idx="7190">
                  <c:v>1.8463356973995271</c:v>
                </c:pt>
                <c:pt idx="7191">
                  <c:v>1.846078976640712</c:v>
                </c:pt>
                <c:pt idx="7192">
                  <c:v>1.8458223272626164</c:v>
                </c:pt>
                <c:pt idx="7193">
                  <c:v>1.845565749235474</c:v>
                </c:pt>
                <c:pt idx="7194">
                  <c:v>1.8453092425295343</c:v>
                </c:pt>
                <c:pt idx="7195">
                  <c:v>1.845052807115064</c:v>
                </c:pt>
                <c:pt idx="7196">
                  <c:v>1.8447964429623454</c:v>
                </c:pt>
                <c:pt idx="7197">
                  <c:v>1.8445401500416783</c:v>
                </c:pt>
                <c:pt idx="7198">
                  <c:v>1.8442839283233783</c:v>
                </c:pt>
                <c:pt idx="7199">
                  <c:v>1.8440277777777778</c:v>
                </c:pt>
                <c:pt idx="7200">
                  <c:v>1.8437716983752257</c:v>
                </c:pt>
                <c:pt idx="7201">
                  <c:v>1.8435156900860872</c:v>
                </c:pt>
                <c:pt idx="7202">
                  <c:v>1.8432597528807442</c:v>
                </c:pt>
                <c:pt idx="7203">
                  <c:v>1.8430038867295946</c:v>
                </c:pt>
                <c:pt idx="7204">
                  <c:v>1.8427480916030534</c:v>
                </c:pt>
                <c:pt idx="7205">
                  <c:v>1.8424923674715514</c:v>
                </c:pt>
                <c:pt idx="7206">
                  <c:v>1.8422367143055363</c:v>
                </c:pt>
                <c:pt idx="7207">
                  <c:v>1.8419811320754718</c:v>
                </c:pt>
                <c:pt idx="7208">
                  <c:v>1.841725620751838</c:v>
                </c:pt>
                <c:pt idx="7209">
                  <c:v>1.8414701803051317</c:v>
                </c:pt>
                <c:pt idx="7210">
                  <c:v>1.8412148107058661</c:v>
                </c:pt>
                <c:pt idx="7211">
                  <c:v>1.8409595119245701</c:v>
                </c:pt>
                <c:pt idx="7212">
                  <c:v>1.8407042839317898</c:v>
                </c:pt>
                <c:pt idx="7213">
                  <c:v>1.8404491266980871</c:v>
                </c:pt>
                <c:pt idx="7214">
                  <c:v>1.8401940401940402</c:v>
                </c:pt>
                <c:pt idx="7215">
                  <c:v>1.8399390243902438</c:v>
                </c:pt>
                <c:pt idx="7216">
                  <c:v>1.839684079257309</c:v>
                </c:pt>
                <c:pt idx="7217">
                  <c:v>1.8394292047658631</c:v>
                </c:pt>
                <c:pt idx="7218">
                  <c:v>1.8391744008865494</c:v>
                </c:pt>
                <c:pt idx="7219">
                  <c:v>1.8389196675900277</c:v>
                </c:pt>
                <c:pt idx="7220">
                  <c:v>1.8386650048469741</c:v>
                </c:pt>
                <c:pt idx="7221">
                  <c:v>1.8384104126280809</c:v>
                </c:pt>
                <c:pt idx="7222">
                  <c:v>1.8381558909040565</c:v>
                </c:pt>
                <c:pt idx="7223">
                  <c:v>1.8379014396456257</c:v>
                </c:pt>
                <c:pt idx="7224">
                  <c:v>1.8376470588235294</c:v>
                </c:pt>
                <c:pt idx="7225">
                  <c:v>1.8373927484085248</c:v>
                </c:pt>
                <c:pt idx="7226">
                  <c:v>1.8371385083713851</c:v>
                </c:pt>
                <c:pt idx="7227">
                  <c:v>1.8368843386828999</c:v>
                </c:pt>
                <c:pt idx="7228">
                  <c:v>1.8366302393138747</c:v>
                </c:pt>
                <c:pt idx="7229">
                  <c:v>1.8363762102351313</c:v>
                </c:pt>
                <c:pt idx="7230">
                  <c:v>1.836122251417508</c:v>
                </c:pt>
                <c:pt idx="7231">
                  <c:v>1.8358683628318584</c:v>
                </c:pt>
                <c:pt idx="7232">
                  <c:v>1.835614544449053</c:v>
                </c:pt>
                <c:pt idx="7233">
                  <c:v>1.8353607962399778</c:v>
                </c:pt>
                <c:pt idx="7234">
                  <c:v>1.8351071181755356</c:v>
                </c:pt>
                <c:pt idx="7235">
                  <c:v>1.8348535102266446</c:v>
                </c:pt>
                <c:pt idx="7236">
                  <c:v>1.8345999723642392</c:v>
                </c:pt>
                <c:pt idx="7237">
                  <c:v>1.8343465045592706</c:v>
                </c:pt>
                <c:pt idx="7238">
                  <c:v>1.8340931067827049</c:v>
                </c:pt>
                <c:pt idx="7239">
                  <c:v>1.833839779005525</c:v>
                </c:pt>
                <c:pt idx="7240">
                  <c:v>1.8335865211987294</c:v>
                </c:pt>
                <c:pt idx="7241">
                  <c:v>1.8333333333333333</c:v>
                </c:pt>
                <c:pt idx="7242">
                  <c:v>1.8330802153803674</c:v>
                </c:pt>
                <c:pt idx="7243">
                  <c:v>1.832827167310878</c:v>
                </c:pt>
                <c:pt idx="7244">
                  <c:v>1.8325741890959282</c:v>
                </c:pt>
                <c:pt idx="7245">
                  <c:v>1.8323212807065967</c:v>
                </c:pt>
                <c:pt idx="7246">
                  <c:v>1.8320684421139781</c:v>
                </c:pt>
                <c:pt idx="7247">
                  <c:v>1.8318156732891833</c:v>
                </c:pt>
                <c:pt idx="7248">
                  <c:v>1.8315629742033384</c:v>
                </c:pt>
                <c:pt idx="7249">
                  <c:v>1.8313103448275863</c:v>
                </c:pt>
                <c:pt idx="7250">
                  <c:v>1.8310577851330851</c:v>
                </c:pt>
                <c:pt idx="7251">
                  <c:v>1.8308052950910094</c:v>
                </c:pt>
                <c:pt idx="7252">
                  <c:v>1.8305528746725492</c:v>
                </c:pt>
                <c:pt idx="7253">
                  <c:v>1.830300523848911</c:v>
                </c:pt>
                <c:pt idx="7254">
                  <c:v>1.8300482425913163</c:v>
                </c:pt>
                <c:pt idx="7255">
                  <c:v>1.8297960308710033</c:v>
                </c:pt>
                <c:pt idx="7256">
                  <c:v>1.8295438886592257</c:v>
                </c:pt>
                <c:pt idx="7257">
                  <c:v>1.8292918159272527</c:v>
                </c:pt>
                <c:pt idx="7258">
                  <c:v>1.8290398126463701</c:v>
                </c:pt>
                <c:pt idx="7259">
                  <c:v>1.8287878787878789</c:v>
                </c:pt>
                <c:pt idx="7260">
                  <c:v>1.828536014323096</c:v>
                </c:pt>
                <c:pt idx="7261">
                  <c:v>1.8282842192233544</c:v>
                </c:pt>
                <c:pt idx="7262">
                  <c:v>1.8280324934600027</c:v>
                </c:pt>
                <c:pt idx="7263">
                  <c:v>1.8277808370044053</c:v>
                </c:pt>
                <c:pt idx="7264">
                  <c:v>1.8275292498279423</c:v>
                </c:pt>
                <c:pt idx="7265">
                  <c:v>1.8272777319020093</c:v>
                </c:pt>
                <c:pt idx="7266">
                  <c:v>1.8270262831980184</c:v>
                </c:pt>
                <c:pt idx="7267">
                  <c:v>1.8267749036873968</c:v>
                </c:pt>
                <c:pt idx="7268">
                  <c:v>1.8265235933415875</c:v>
                </c:pt>
                <c:pt idx="7269">
                  <c:v>1.8262723521320494</c:v>
                </c:pt>
                <c:pt idx="7270">
                  <c:v>1.8260211800302573</c:v>
                </c:pt>
                <c:pt idx="7271">
                  <c:v>1.8257700770077008</c:v>
                </c:pt>
                <c:pt idx="7272">
                  <c:v>1.8255190430358861</c:v>
                </c:pt>
                <c:pt idx="7273">
                  <c:v>1.8252680780863348</c:v>
                </c:pt>
                <c:pt idx="7274">
                  <c:v>1.8250171821305843</c:v>
                </c:pt>
                <c:pt idx="7275">
                  <c:v>1.8247663551401869</c:v>
                </c:pt>
                <c:pt idx="7276">
                  <c:v>1.8245155970867115</c:v>
                </c:pt>
                <c:pt idx="7277">
                  <c:v>1.8242649079417423</c:v>
                </c:pt>
                <c:pt idx="7278">
                  <c:v>1.8240142876768788</c:v>
                </c:pt>
                <c:pt idx="7279">
                  <c:v>1.8237637362637362</c:v>
                </c:pt>
                <c:pt idx="7280">
                  <c:v>1.8235132536739458</c:v>
                </c:pt>
                <c:pt idx="7281">
                  <c:v>1.8232628398791542</c:v>
                </c:pt>
                <c:pt idx="7282">
                  <c:v>1.8230124948510229</c:v>
                </c:pt>
                <c:pt idx="7283">
                  <c:v>1.82276221856123</c:v>
                </c:pt>
                <c:pt idx="7284">
                  <c:v>1.8225120109814688</c:v>
                </c:pt>
                <c:pt idx="7285">
                  <c:v>1.8222618720834478</c:v>
                </c:pt>
                <c:pt idx="7286">
                  <c:v>1.8220118018388911</c:v>
                </c:pt>
                <c:pt idx="7287">
                  <c:v>1.821761800219539</c:v>
                </c:pt>
                <c:pt idx="7288">
                  <c:v>1.8215118671971464</c:v>
                </c:pt>
                <c:pt idx="7289">
                  <c:v>1.8212620027434843</c:v>
                </c:pt>
                <c:pt idx="7290">
                  <c:v>1.8210122068303387</c:v>
                </c:pt>
                <c:pt idx="7291">
                  <c:v>1.8207624794295119</c:v>
                </c:pt>
                <c:pt idx="7292">
                  <c:v>1.8205128205128205</c:v>
                </c:pt>
                <c:pt idx="7293">
                  <c:v>1.8202632300520976</c:v>
                </c:pt>
                <c:pt idx="7294">
                  <c:v>1.8200137080191912</c:v>
                </c:pt>
                <c:pt idx="7295">
                  <c:v>1.8197642543859649</c:v>
                </c:pt>
                <c:pt idx="7296">
                  <c:v>1.8195148691242977</c:v>
                </c:pt>
                <c:pt idx="7297">
                  <c:v>1.8192655522060839</c:v>
                </c:pt>
                <c:pt idx="7298">
                  <c:v>1.8190163036032334</c:v>
                </c:pt>
                <c:pt idx="7299">
                  <c:v>1.8187671232876712</c:v>
                </c:pt>
                <c:pt idx="7300">
                  <c:v>1.8185180112313382</c:v>
                </c:pt>
                <c:pt idx="7301">
                  <c:v>1.81826896740619</c:v>
                </c:pt>
                <c:pt idx="7302">
                  <c:v>1.8180199917841984</c:v>
                </c:pt>
                <c:pt idx="7303">
                  <c:v>1.8177710843373494</c:v>
                </c:pt>
                <c:pt idx="7304">
                  <c:v>1.8175222450376454</c:v>
                </c:pt>
                <c:pt idx="7305">
                  <c:v>1.8172734738571037</c:v>
                </c:pt>
                <c:pt idx="7306">
                  <c:v>1.8170247707677569</c:v>
                </c:pt>
                <c:pt idx="7307">
                  <c:v>1.816776135741653</c:v>
                </c:pt>
                <c:pt idx="7308">
                  <c:v>1.8165275687508551</c:v>
                </c:pt>
                <c:pt idx="7309">
                  <c:v>1.8162790697674418</c:v>
                </c:pt>
                <c:pt idx="7310">
                  <c:v>1.816030638763507</c:v>
                </c:pt>
                <c:pt idx="7311">
                  <c:v>1.8157822757111597</c:v>
                </c:pt>
                <c:pt idx="7312">
                  <c:v>1.8155339805825244</c:v>
                </c:pt>
                <c:pt idx="7313">
                  <c:v>1.8152857533497402</c:v>
                </c:pt>
                <c:pt idx="7314">
                  <c:v>1.8150375939849623</c:v>
                </c:pt>
                <c:pt idx="7315">
                  <c:v>1.8147895024603609</c:v>
                </c:pt>
                <c:pt idx="7316">
                  <c:v>1.8145414787481209</c:v>
                </c:pt>
                <c:pt idx="7317">
                  <c:v>1.8142935228204427</c:v>
                </c:pt>
                <c:pt idx="7318">
                  <c:v>1.8140456346495424</c:v>
                </c:pt>
                <c:pt idx="7319">
                  <c:v>1.8137978142076503</c:v>
                </c:pt>
                <c:pt idx="7320">
                  <c:v>1.8135500614670128</c:v>
                </c:pt>
                <c:pt idx="7321">
                  <c:v>1.8133023763998908</c:v>
                </c:pt>
                <c:pt idx="7322">
                  <c:v>1.8130547589785606</c:v>
                </c:pt>
                <c:pt idx="7323">
                  <c:v>1.812807209175314</c:v>
                </c:pt>
                <c:pt idx="7324">
                  <c:v>1.8125597269624574</c:v>
                </c:pt>
                <c:pt idx="7325">
                  <c:v>1.8123123123123124</c:v>
                </c:pt>
                <c:pt idx="7326">
                  <c:v>1.8120649651972158</c:v>
                </c:pt>
                <c:pt idx="7327">
                  <c:v>1.8118176855895196</c:v>
                </c:pt>
                <c:pt idx="7328">
                  <c:v>1.8115704734615909</c:v>
                </c:pt>
                <c:pt idx="7329">
                  <c:v>1.8113233287858117</c:v>
                </c:pt>
                <c:pt idx="7330">
                  <c:v>1.8110762515345791</c:v>
                </c:pt>
                <c:pt idx="7331">
                  <c:v>1.8108292416803056</c:v>
                </c:pt>
                <c:pt idx="7332">
                  <c:v>1.8105822991954179</c:v>
                </c:pt>
                <c:pt idx="7333">
                  <c:v>1.8103354240523588</c:v>
                </c:pt>
                <c:pt idx="7334">
                  <c:v>1.8100886162235856</c:v>
                </c:pt>
                <c:pt idx="7335">
                  <c:v>1.8098418756815704</c:v>
                </c:pt>
                <c:pt idx="7336">
                  <c:v>1.8095952023988007</c:v>
                </c:pt>
                <c:pt idx="7337">
                  <c:v>1.8093485963477787</c:v>
                </c:pt>
                <c:pt idx="7338">
                  <c:v>1.8091020575010219</c:v>
                </c:pt>
                <c:pt idx="7339">
                  <c:v>1.8088555858310627</c:v>
                </c:pt>
                <c:pt idx="7340">
                  <c:v>1.8086091813104481</c:v>
                </c:pt>
                <c:pt idx="7341">
                  <c:v>1.8083628439117407</c:v>
                </c:pt>
                <c:pt idx="7342">
                  <c:v>1.8081165736075173</c:v>
                </c:pt>
                <c:pt idx="7343">
                  <c:v>1.8078703703703705</c:v>
                </c:pt>
                <c:pt idx="7344">
                  <c:v>1.8076242341729067</c:v>
                </c:pt>
                <c:pt idx="7345">
                  <c:v>1.8073781649877485</c:v>
                </c:pt>
                <c:pt idx="7346">
                  <c:v>1.8071321627875323</c:v>
                </c:pt>
                <c:pt idx="7347">
                  <c:v>1.8068862275449102</c:v>
                </c:pt>
                <c:pt idx="7348">
                  <c:v>1.8066403592325486</c:v>
                </c:pt>
                <c:pt idx="7349">
                  <c:v>1.8063945578231293</c:v>
                </c:pt>
                <c:pt idx="7350">
                  <c:v>1.8061488232893483</c:v>
                </c:pt>
                <c:pt idx="7351">
                  <c:v>1.8059031556039173</c:v>
                </c:pt>
                <c:pt idx="7352">
                  <c:v>1.8056575547395621</c:v>
                </c:pt>
                <c:pt idx="7353">
                  <c:v>1.8054120206690236</c:v>
                </c:pt>
                <c:pt idx="7354">
                  <c:v>1.8051665533650578</c:v>
                </c:pt>
                <c:pt idx="7355">
                  <c:v>1.804921152800435</c:v>
                </c:pt>
                <c:pt idx="7356">
                  <c:v>1.8046758189479408</c:v>
                </c:pt>
                <c:pt idx="7357">
                  <c:v>1.8044305517803751</c:v>
                </c:pt>
                <c:pt idx="7358">
                  <c:v>1.804185351270553</c:v>
                </c:pt>
                <c:pt idx="7359">
                  <c:v>1.8039402173913044</c:v>
                </c:pt>
                <c:pt idx="7360">
                  <c:v>1.8036951501154734</c:v>
                </c:pt>
                <c:pt idx="7361">
                  <c:v>1.8034501494159196</c:v>
                </c:pt>
                <c:pt idx="7362">
                  <c:v>1.8032052152655167</c:v>
                </c:pt>
                <c:pt idx="7363">
                  <c:v>1.8029603476371536</c:v>
                </c:pt>
                <c:pt idx="7364">
                  <c:v>1.8027155465037339</c:v>
                </c:pt>
                <c:pt idx="7365">
                  <c:v>1.8024708118381754</c:v>
                </c:pt>
                <c:pt idx="7366">
                  <c:v>1.802226143613411</c:v>
                </c:pt>
                <c:pt idx="7367">
                  <c:v>1.8019815418023888</c:v>
                </c:pt>
                <c:pt idx="7368">
                  <c:v>1.8017370063780702</c:v>
                </c:pt>
                <c:pt idx="7369">
                  <c:v>1.8014925373134327</c:v>
                </c:pt>
                <c:pt idx="7370">
                  <c:v>1.8012481345814679</c:v>
                </c:pt>
                <c:pt idx="7371">
                  <c:v>1.8010037981551819</c:v>
                </c:pt>
                <c:pt idx="7372">
                  <c:v>1.8007595280075952</c:v>
                </c:pt>
                <c:pt idx="7373">
                  <c:v>1.800515324111744</c:v>
                </c:pt>
                <c:pt idx="7374">
                  <c:v>1.800271186440678</c:v>
                </c:pt>
                <c:pt idx="7375">
                  <c:v>1.800027114967462</c:v>
                </c:pt>
                <c:pt idx="7376">
                  <c:v>1.7997831096651755</c:v>
                </c:pt>
                <c:pt idx="7377">
                  <c:v>1.7995391705069124</c:v>
                </c:pt>
                <c:pt idx="7378">
                  <c:v>1.7992952974657812</c:v>
                </c:pt>
                <c:pt idx="7379">
                  <c:v>1.7990514905149051</c:v>
                </c:pt>
                <c:pt idx="7380">
                  <c:v>1.7988077496274217</c:v>
                </c:pt>
                <c:pt idx="7381">
                  <c:v>1.7985640747764833</c:v>
                </c:pt>
                <c:pt idx="7382">
                  <c:v>1.7983204659352567</c:v>
                </c:pt>
                <c:pt idx="7383">
                  <c:v>1.7980769230769231</c:v>
                </c:pt>
                <c:pt idx="7384">
                  <c:v>1.7978334461746783</c:v>
                </c:pt>
                <c:pt idx="7385">
                  <c:v>1.7975900352017331</c:v>
                </c:pt>
                <c:pt idx="7386">
                  <c:v>1.7973466901313118</c:v>
                </c:pt>
                <c:pt idx="7387">
                  <c:v>1.7971034109366539</c:v>
                </c:pt>
                <c:pt idx="7388">
                  <c:v>1.7968601975910137</c:v>
                </c:pt>
                <c:pt idx="7389">
                  <c:v>1.796617050067659</c:v>
                </c:pt>
                <c:pt idx="7390">
                  <c:v>1.7963739683398727</c:v>
                </c:pt>
                <c:pt idx="7391">
                  <c:v>1.7961309523809523</c:v>
                </c:pt>
                <c:pt idx="7392">
                  <c:v>1.7958880021642094</c:v>
                </c:pt>
                <c:pt idx="7393">
                  <c:v>1.79564511766297</c:v>
                </c:pt>
                <c:pt idx="7394">
                  <c:v>1.7954022988505747</c:v>
                </c:pt>
                <c:pt idx="7395">
                  <c:v>1.7951595457003786</c:v>
                </c:pt>
                <c:pt idx="7396">
                  <c:v>1.7949168581857511</c:v>
                </c:pt>
                <c:pt idx="7397">
                  <c:v>1.7946742362800756</c:v>
                </c:pt>
                <c:pt idx="7398">
                  <c:v>1.794431679956751</c:v>
                </c:pt>
                <c:pt idx="7399">
                  <c:v>1.7941891891891892</c:v>
                </c:pt>
                <c:pt idx="7400">
                  <c:v>1.7939467639508175</c:v>
                </c:pt>
                <c:pt idx="7401">
                  <c:v>1.7937044042150769</c:v>
                </c:pt>
                <c:pt idx="7402">
                  <c:v>1.7934621099554235</c:v>
                </c:pt>
                <c:pt idx="7403">
                  <c:v>1.7932198811453268</c:v>
                </c:pt>
                <c:pt idx="7404">
                  <c:v>1.7929777177582715</c:v>
                </c:pt>
                <c:pt idx="7405">
                  <c:v>1.792735619767756</c:v>
                </c:pt>
                <c:pt idx="7406">
                  <c:v>1.7924935871472931</c:v>
                </c:pt>
                <c:pt idx="7407">
                  <c:v>1.7922516198704104</c:v>
                </c:pt>
                <c:pt idx="7408">
                  <c:v>1.7920097179106491</c:v>
                </c:pt>
                <c:pt idx="7409">
                  <c:v>1.7917678812415654</c:v>
                </c:pt>
                <c:pt idx="7410">
                  <c:v>1.7915261098367292</c:v>
                </c:pt>
                <c:pt idx="7411">
                  <c:v>1.7912844036697249</c:v>
                </c:pt>
                <c:pt idx="7412">
                  <c:v>1.7910427627141507</c:v>
                </c:pt>
                <c:pt idx="7413">
                  <c:v>1.7908011869436202</c:v>
                </c:pt>
                <c:pt idx="7414">
                  <c:v>1.7905596763317599</c:v>
                </c:pt>
                <c:pt idx="7415">
                  <c:v>1.7903182308522114</c:v>
                </c:pt>
                <c:pt idx="7416">
                  <c:v>1.7900768504786302</c:v>
                </c:pt>
                <c:pt idx="7417">
                  <c:v>1.789835535184686</c:v>
                </c:pt>
                <c:pt idx="7418">
                  <c:v>1.7895942849440625</c:v>
                </c:pt>
                <c:pt idx="7419">
                  <c:v>1.7893530997304583</c:v>
                </c:pt>
                <c:pt idx="7420">
                  <c:v>1.7891119795175852</c:v>
                </c:pt>
                <c:pt idx="7421">
                  <c:v>1.78887092427917</c:v>
                </c:pt>
                <c:pt idx="7422">
                  <c:v>1.7886299339889533</c:v>
                </c:pt>
                <c:pt idx="7423">
                  <c:v>1.7883890086206897</c:v>
                </c:pt>
                <c:pt idx="7424">
                  <c:v>1.788148148148148</c:v>
                </c:pt>
                <c:pt idx="7425">
                  <c:v>1.7879073525451117</c:v>
                </c:pt>
                <c:pt idx="7426">
                  <c:v>1.7876666217853776</c:v>
                </c:pt>
                <c:pt idx="7427">
                  <c:v>1.7874259558427572</c:v>
                </c:pt>
                <c:pt idx="7428">
                  <c:v>1.7871853546910754</c:v>
                </c:pt>
                <c:pt idx="7429">
                  <c:v>1.7869448183041723</c:v>
                </c:pt>
                <c:pt idx="7430">
                  <c:v>1.7867043466559009</c:v>
                </c:pt>
                <c:pt idx="7431">
                  <c:v>1.7864639397201292</c:v>
                </c:pt>
                <c:pt idx="7432">
                  <c:v>1.7862235974707386</c:v>
                </c:pt>
                <c:pt idx="7433">
                  <c:v>1.7859833198816251</c:v>
                </c:pt>
                <c:pt idx="7434">
                  <c:v>1.785743106926698</c:v>
                </c:pt>
                <c:pt idx="7435">
                  <c:v>1.7855029585798816</c:v>
                </c:pt>
                <c:pt idx="7436">
                  <c:v>1.7852628748151136</c:v>
                </c:pt>
                <c:pt idx="7437">
                  <c:v>1.7850228556063459</c:v>
                </c:pt>
                <c:pt idx="7438">
                  <c:v>1.784782900927544</c:v>
                </c:pt>
                <c:pt idx="7439">
                  <c:v>1.7845430107526881</c:v>
                </c:pt>
                <c:pt idx="7440">
                  <c:v>1.784303185055772</c:v>
                </c:pt>
                <c:pt idx="7441">
                  <c:v>1.7840634238108035</c:v>
                </c:pt>
                <c:pt idx="7442">
                  <c:v>1.7838237269918045</c:v>
                </c:pt>
                <c:pt idx="7443">
                  <c:v>1.7835840945728103</c:v>
                </c:pt>
                <c:pt idx="7444">
                  <c:v>1.7833445265278711</c:v>
                </c:pt>
                <c:pt idx="7445">
                  <c:v>1.7831050228310503</c:v>
                </c:pt>
                <c:pt idx="7446">
                  <c:v>1.7828655834564253</c:v>
                </c:pt>
                <c:pt idx="7447">
                  <c:v>1.7826262083780882</c:v>
                </c:pt>
                <c:pt idx="7448">
                  <c:v>1.7823868975701436</c:v>
                </c:pt>
                <c:pt idx="7449">
                  <c:v>1.7821476510067114</c:v>
                </c:pt>
                <c:pt idx="7450">
                  <c:v>1.7819084686619246</c:v>
                </c:pt>
                <c:pt idx="7451">
                  <c:v>1.7816693505099301</c:v>
                </c:pt>
                <c:pt idx="7452">
                  <c:v>1.7814302965248894</c:v>
                </c:pt>
                <c:pt idx="7453">
                  <c:v>1.7811913066809766</c:v>
                </c:pt>
                <c:pt idx="7454">
                  <c:v>1.7809523809523808</c:v>
                </c:pt>
                <c:pt idx="7455">
                  <c:v>1.7807135193133048</c:v>
                </c:pt>
                <c:pt idx="7456">
                  <c:v>1.7804747217379644</c:v>
                </c:pt>
                <c:pt idx="7457">
                  <c:v>1.78023598820059</c:v>
                </c:pt>
                <c:pt idx="7458">
                  <c:v>1.7799973186754257</c:v>
                </c:pt>
                <c:pt idx="7459">
                  <c:v>1.7797587131367292</c:v>
                </c:pt>
                <c:pt idx="7460">
                  <c:v>1.7795201715587723</c:v>
                </c:pt>
                <c:pt idx="7461">
                  <c:v>1.7792816939158402</c:v>
                </c:pt>
                <c:pt idx="7462">
                  <c:v>1.7790432801822325</c:v>
                </c:pt>
                <c:pt idx="7463">
                  <c:v>1.7788049303322615</c:v>
                </c:pt>
                <c:pt idx="7464">
                  <c:v>1.7785666443402546</c:v>
                </c:pt>
                <c:pt idx="7465">
                  <c:v>1.7783284221805518</c:v>
                </c:pt>
                <c:pt idx="7466">
                  <c:v>1.7780902638275078</c:v>
                </c:pt>
                <c:pt idx="7467">
                  <c:v>1.7778521692554901</c:v>
                </c:pt>
                <c:pt idx="7468">
                  <c:v>1.7776141384388806</c:v>
                </c:pt>
                <c:pt idx="7469">
                  <c:v>1.777376171352075</c:v>
                </c:pt>
                <c:pt idx="7470">
                  <c:v>1.777138267969482</c:v>
                </c:pt>
                <c:pt idx="7471">
                  <c:v>1.7769004282655245</c:v>
                </c:pt>
                <c:pt idx="7472">
                  <c:v>1.7766626522146394</c:v>
                </c:pt>
                <c:pt idx="7473">
                  <c:v>1.7764249397912764</c:v>
                </c:pt>
                <c:pt idx="7474">
                  <c:v>1.7761872909698997</c:v>
                </c:pt>
                <c:pt idx="7475">
                  <c:v>1.7759497057249867</c:v>
                </c:pt>
                <c:pt idx="7476">
                  <c:v>1.7757121840310286</c:v>
                </c:pt>
                <c:pt idx="7477">
                  <c:v>1.7754747258625301</c:v>
                </c:pt>
                <c:pt idx="7478">
                  <c:v>1.7752373311940099</c:v>
                </c:pt>
                <c:pt idx="7479">
                  <c:v>1.7749999999999999</c:v>
                </c:pt>
                <c:pt idx="7480">
                  <c:v>1.7747627322550461</c:v>
                </c:pt>
                <c:pt idx="7481">
                  <c:v>1.7745255279337075</c:v>
                </c:pt>
                <c:pt idx="7482">
                  <c:v>1.7742883870105572</c:v>
                </c:pt>
                <c:pt idx="7483">
                  <c:v>1.7740513094601817</c:v>
                </c:pt>
                <c:pt idx="7484">
                  <c:v>1.7738142952571809</c:v>
                </c:pt>
                <c:pt idx="7485">
                  <c:v>1.7735773443761689</c:v>
                </c:pt>
                <c:pt idx="7486">
                  <c:v>1.7733404567917723</c:v>
                </c:pt>
                <c:pt idx="7487">
                  <c:v>1.7731036324786325</c:v>
                </c:pt>
                <c:pt idx="7488">
                  <c:v>1.7728668714114033</c:v>
                </c:pt>
                <c:pt idx="7489">
                  <c:v>1.7726301735647529</c:v>
                </c:pt>
                <c:pt idx="7490">
                  <c:v>1.7723935389133627</c:v>
                </c:pt>
                <c:pt idx="7491">
                  <c:v>1.7721569674319273</c:v>
                </c:pt>
                <c:pt idx="7492">
                  <c:v>1.7719204590951554</c:v>
                </c:pt>
                <c:pt idx="7493">
                  <c:v>1.771684013877769</c:v>
                </c:pt>
                <c:pt idx="7494">
                  <c:v>1.7714476317545029</c:v>
                </c:pt>
                <c:pt idx="7495">
                  <c:v>1.7712113127001068</c:v>
                </c:pt>
                <c:pt idx="7496">
                  <c:v>1.7709750566893423</c:v>
                </c:pt>
                <c:pt idx="7497">
                  <c:v>1.7707388636969859</c:v>
                </c:pt>
                <c:pt idx="7498">
                  <c:v>1.7705027336978263</c:v>
                </c:pt>
                <c:pt idx="7499">
                  <c:v>1.7702666666666667</c:v>
                </c:pt>
                <c:pt idx="7500">
                  <c:v>1.7700306625783229</c:v>
                </c:pt>
                <c:pt idx="7501">
                  <c:v>1.7697947214076246</c:v>
                </c:pt>
                <c:pt idx="7502">
                  <c:v>1.7695588431294149</c:v>
                </c:pt>
                <c:pt idx="7503">
                  <c:v>1.7693230277185501</c:v>
                </c:pt>
                <c:pt idx="7504">
                  <c:v>1.7690872751499001</c:v>
                </c:pt>
                <c:pt idx="7505">
                  <c:v>1.768851585398348</c:v>
                </c:pt>
                <c:pt idx="7506">
                  <c:v>1.7686159584387904</c:v>
                </c:pt>
                <c:pt idx="7507">
                  <c:v>1.7683803942461374</c:v>
                </c:pt>
                <c:pt idx="7508">
                  <c:v>1.7681448927953123</c:v>
                </c:pt>
                <c:pt idx="7509">
                  <c:v>1.7679094540612517</c:v>
                </c:pt>
                <c:pt idx="7510">
                  <c:v>1.7676740780189055</c:v>
                </c:pt>
                <c:pt idx="7511">
                  <c:v>1.7674387646432375</c:v>
                </c:pt>
                <c:pt idx="7512">
                  <c:v>1.7672035139092239</c:v>
                </c:pt>
                <c:pt idx="7513">
                  <c:v>1.7669683257918551</c:v>
                </c:pt>
                <c:pt idx="7514">
                  <c:v>1.7667332002661345</c:v>
                </c:pt>
                <c:pt idx="7515">
                  <c:v>1.7664981373070783</c:v>
                </c:pt>
                <c:pt idx="7516">
                  <c:v>1.7662631368897166</c:v>
                </c:pt>
                <c:pt idx="7517">
                  <c:v>1.7660281989890929</c:v>
                </c:pt>
                <c:pt idx="7518">
                  <c:v>1.7657933235802634</c:v>
                </c:pt>
                <c:pt idx="7519">
                  <c:v>1.7655585106382978</c:v>
                </c:pt>
                <c:pt idx="7520">
                  <c:v>1.7653237601382794</c:v>
                </c:pt>
                <c:pt idx="7521">
                  <c:v>1.7650890720553045</c:v>
                </c:pt>
                <c:pt idx="7522">
                  <c:v>1.7648544463644822</c:v>
                </c:pt>
                <c:pt idx="7523">
                  <c:v>1.7646198830409356</c:v>
                </c:pt>
                <c:pt idx="7524">
                  <c:v>1.7643853820598006</c:v>
                </c:pt>
                <c:pt idx="7525">
                  <c:v>1.7641509433962264</c:v>
                </c:pt>
                <c:pt idx="7526">
                  <c:v>1.7639165670253754</c:v>
                </c:pt>
                <c:pt idx="7527">
                  <c:v>1.763682252922423</c:v>
                </c:pt>
                <c:pt idx="7528">
                  <c:v>1.7634480010625582</c:v>
                </c:pt>
                <c:pt idx="7529">
                  <c:v>1.7632138114209828</c:v>
                </c:pt>
                <c:pt idx="7530">
                  <c:v>1.7629796839729119</c:v>
                </c:pt>
                <c:pt idx="7531">
                  <c:v>1.7627456186935742</c:v>
                </c:pt>
                <c:pt idx="7532">
                  <c:v>1.7625116155582106</c:v>
                </c:pt>
                <c:pt idx="7533">
                  <c:v>1.7622776745420758</c:v>
                </c:pt>
                <c:pt idx="7534">
                  <c:v>1.762043795620438</c:v>
                </c:pt>
                <c:pt idx="7535">
                  <c:v>1.7618099787685775</c:v>
                </c:pt>
                <c:pt idx="7536">
                  <c:v>1.7615762239617885</c:v>
                </c:pt>
                <c:pt idx="7537">
                  <c:v>1.7613425311753781</c:v>
                </c:pt>
                <c:pt idx="7538">
                  <c:v>1.7611089003846665</c:v>
                </c:pt>
                <c:pt idx="7539">
                  <c:v>1.7608753315649868</c:v>
                </c:pt>
                <c:pt idx="7540">
                  <c:v>1.7606418246916855</c:v>
                </c:pt>
                <c:pt idx="7541">
                  <c:v>1.760408379740122</c:v>
                </c:pt>
                <c:pt idx="7542">
                  <c:v>1.7601749966856688</c:v>
                </c:pt>
                <c:pt idx="7543">
                  <c:v>1.7599416755037116</c:v>
                </c:pt>
                <c:pt idx="7544">
                  <c:v>1.7597084161696488</c:v>
                </c:pt>
                <c:pt idx="7545">
                  <c:v>1.7594752186588922</c:v>
                </c:pt>
                <c:pt idx="7546">
                  <c:v>1.7592420829468662</c:v>
                </c:pt>
                <c:pt idx="7547">
                  <c:v>1.7590090090090089</c:v>
                </c:pt>
                <c:pt idx="7548">
                  <c:v>1.758775996820771</c:v>
                </c:pt>
                <c:pt idx="7549">
                  <c:v>1.7585430463576159</c:v>
                </c:pt>
                <c:pt idx="7550">
                  <c:v>1.7583101575950206</c:v>
                </c:pt>
                <c:pt idx="7551">
                  <c:v>1.7580773305084745</c:v>
                </c:pt>
                <c:pt idx="7552">
                  <c:v>1.7578445650734806</c:v>
                </c:pt>
                <c:pt idx="7553">
                  <c:v>1.7576118612655547</c:v>
                </c:pt>
                <c:pt idx="7554">
                  <c:v>1.7573792190602251</c:v>
                </c:pt>
                <c:pt idx="7555">
                  <c:v>1.7571466384330334</c:v>
                </c:pt>
                <c:pt idx="7556">
                  <c:v>1.7569141193595341</c:v>
                </c:pt>
                <c:pt idx="7557">
                  <c:v>1.7566816618152949</c:v>
                </c:pt>
                <c:pt idx="7558">
                  <c:v>1.7564492657758963</c:v>
                </c:pt>
                <c:pt idx="7559">
                  <c:v>1.7562169312169311</c:v>
                </c:pt>
                <c:pt idx="7560">
                  <c:v>1.7559846581140062</c:v>
                </c:pt>
                <c:pt idx="7561">
                  <c:v>1.7557524464427401</c:v>
                </c:pt>
                <c:pt idx="7562">
                  <c:v>1.755520296178765</c:v>
                </c:pt>
                <c:pt idx="7563">
                  <c:v>1.7552882072977261</c:v>
                </c:pt>
                <c:pt idx="7564">
                  <c:v>1.7550561797752808</c:v>
                </c:pt>
                <c:pt idx="7565">
                  <c:v>1.7548242135871002</c:v>
                </c:pt>
                <c:pt idx="7566">
                  <c:v>1.7545923087088675</c:v>
                </c:pt>
                <c:pt idx="7567">
                  <c:v>1.754360465116279</c:v>
                </c:pt>
                <c:pt idx="7568">
                  <c:v>1.7541286827850442</c:v>
                </c:pt>
                <c:pt idx="7569">
                  <c:v>1.753896961690885</c:v>
                </c:pt>
                <c:pt idx="7570">
                  <c:v>1.7536653018095363</c:v>
                </c:pt>
                <c:pt idx="7571">
                  <c:v>1.753433703116746</c:v>
                </c:pt>
                <c:pt idx="7572">
                  <c:v>1.7532021655882741</c:v>
                </c:pt>
                <c:pt idx="7573">
                  <c:v>1.7529706891998944</c:v>
                </c:pt>
                <c:pt idx="7574">
                  <c:v>1.7527392739273928</c:v>
                </c:pt>
                <c:pt idx="7575">
                  <c:v>1.7525079197465681</c:v>
                </c:pt>
                <c:pt idx="7576">
                  <c:v>1.7522766266332321</c:v>
                </c:pt>
                <c:pt idx="7577">
                  <c:v>1.7520453945632093</c:v>
                </c:pt>
                <c:pt idx="7578">
                  <c:v>1.7518142235123366</c:v>
                </c:pt>
                <c:pt idx="7579">
                  <c:v>1.7515831134564643</c:v>
                </c:pt>
                <c:pt idx="7580">
                  <c:v>1.7513520643714549</c:v>
                </c:pt>
                <c:pt idx="7581">
                  <c:v>1.7511210762331839</c:v>
                </c:pt>
                <c:pt idx="7582">
                  <c:v>1.7508901490175393</c:v>
                </c:pt>
                <c:pt idx="7583">
                  <c:v>1.7506592827004219</c:v>
                </c:pt>
                <c:pt idx="7584">
                  <c:v>1.7504284772577456</c:v>
                </c:pt>
                <c:pt idx="7585">
                  <c:v>1.7501977326654363</c:v>
                </c:pt>
                <c:pt idx="7586">
                  <c:v>1.7499670488994332</c:v>
                </c:pt>
                <c:pt idx="7587">
                  <c:v>1.749736425935688</c:v>
                </c:pt>
                <c:pt idx="7588">
                  <c:v>1.7495058637501648</c:v>
                </c:pt>
                <c:pt idx="7589">
                  <c:v>1.7492753623188406</c:v>
                </c:pt>
                <c:pt idx="7590">
                  <c:v>1.7490449216177051</c:v>
                </c:pt>
                <c:pt idx="7591">
                  <c:v>1.7488145416227607</c:v>
                </c:pt>
                <c:pt idx="7592">
                  <c:v>1.7485842223100223</c:v>
                </c:pt>
                <c:pt idx="7593">
                  <c:v>1.7483539636555174</c:v>
                </c:pt>
                <c:pt idx="7594">
                  <c:v>1.7481237656352864</c:v>
                </c:pt>
                <c:pt idx="7595">
                  <c:v>1.7478936282253819</c:v>
                </c:pt>
                <c:pt idx="7596">
                  <c:v>1.7476635514018692</c:v>
                </c:pt>
                <c:pt idx="7597">
                  <c:v>1.7474335351408266</c:v>
                </c:pt>
                <c:pt idx="7598">
                  <c:v>1.7472035794183445</c:v>
                </c:pt>
                <c:pt idx="7599">
                  <c:v>1.7469736842105263</c:v>
                </c:pt>
                <c:pt idx="7600">
                  <c:v>1.7467438494934877</c:v>
                </c:pt>
                <c:pt idx="7601">
                  <c:v>1.746514075243357</c:v>
                </c:pt>
                <c:pt idx="7602">
                  <c:v>1.7462843614362751</c:v>
                </c:pt>
                <c:pt idx="7603">
                  <c:v>1.7460547080483957</c:v>
                </c:pt>
                <c:pt idx="7604">
                  <c:v>1.7458251150558843</c:v>
                </c:pt>
                <c:pt idx="7605">
                  <c:v>1.7455955824349199</c:v>
                </c:pt>
                <c:pt idx="7606">
                  <c:v>1.7453661101616931</c:v>
                </c:pt>
                <c:pt idx="7607">
                  <c:v>1.7451366982124079</c:v>
                </c:pt>
                <c:pt idx="7608">
                  <c:v>1.7449073465632803</c:v>
                </c:pt>
                <c:pt idx="7609">
                  <c:v>1.7446780551905388</c:v>
                </c:pt>
                <c:pt idx="7610">
                  <c:v>1.7444488240704243</c:v>
                </c:pt>
                <c:pt idx="7611">
                  <c:v>1.7442196531791907</c:v>
                </c:pt>
                <c:pt idx="7612">
                  <c:v>1.7439905424931039</c:v>
                </c:pt>
                <c:pt idx="7613">
                  <c:v>1.7437614919884423</c:v>
                </c:pt>
                <c:pt idx="7614">
                  <c:v>1.7435325016414971</c:v>
                </c:pt>
                <c:pt idx="7615">
                  <c:v>1.7433035714285714</c:v>
                </c:pt>
                <c:pt idx="7616">
                  <c:v>1.7430747013259813</c:v>
                </c:pt>
                <c:pt idx="7617">
                  <c:v>1.7428458913100551</c:v>
                </c:pt>
                <c:pt idx="7618">
                  <c:v>1.7426171413571334</c:v>
                </c:pt>
                <c:pt idx="7619">
                  <c:v>1.7423884514435695</c:v>
                </c:pt>
                <c:pt idx="7620">
                  <c:v>1.742159821545729</c:v>
                </c:pt>
                <c:pt idx="7621">
                  <c:v>1.7419312516399894</c:v>
                </c:pt>
                <c:pt idx="7622">
                  <c:v>1.7417027417027418</c:v>
                </c:pt>
                <c:pt idx="7623">
                  <c:v>1.7414742917103883</c:v>
                </c:pt>
                <c:pt idx="7624">
                  <c:v>1.7412459016393442</c:v>
                </c:pt>
                <c:pt idx="7625">
                  <c:v>1.7410175714660372</c:v>
                </c:pt>
                <c:pt idx="7626">
                  <c:v>1.7407893011669071</c:v>
                </c:pt>
                <c:pt idx="7627">
                  <c:v>1.7405610907184059</c:v>
                </c:pt>
                <c:pt idx="7628">
                  <c:v>1.7403329400969982</c:v>
                </c:pt>
                <c:pt idx="7629">
                  <c:v>1.7401048492791613</c:v>
                </c:pt>
                <c:pt idx="7630">
                  <c:v>1.7398768182413837</c:v>
                </c:pt>
                <c:pt idx="7631">
                  <c:v>1.7396488469601676</c:v>
                </c:pt>
                <c:pt idx="7632">
                  <c:v>1.7394209354120267</c:v>
                </c:pt>
                <c:pt idx="7633">
                  <c:v>1.739193083573487</c:v>
                </c:pt>
                <c:pt idx="7634">
                  <c:v>1.7389652914210871</c:v>
                </c:pt>
                <c:pt idx="7635">
                  <c:v>1.7387375589313776</c:v>
                </c:pt>
                <c:pt idx="7636">
                  <c:v>1.7385098860809218</c:v>
                </c:pt>
                <c:pt idx="7637">
                  <c:v>1.7382822728462948</c:v>
                </c:pt>
                <c:pt idx="7638">
                  <c:v>1.7380547192040843</c:v>
                </c:pt>
                <c:pt idx="7639">
                  <c:v>1.7378272251308902</c:v>
                </c:pt>
                <c:pt idx="7640">
                  <c:v>1.7375997906033243</c:v>
                </c:pt>
                <c:pt idx="7641">
                  <c:v>1.737372415598011</c:v>
                </c:pt>
                <c:pt idx="7642">
                  <c:v>1.7371451000915872</c:v>
                </c:pt>
                <c:pt idx="7643">
                  <c:v>1.7369178440607012</c:v>
                </c:pt>
                <c:pt idx="7644">
                  <c:v>1.7366906474820143</c:v>
                </c:pt>
                <c:pt idx="7645">
                  <c:v>1.7364635103321999</c:v>
                </c:pt>
                <c:pt idx="7646">
                  <c:v>1.7362364325879429</c:v>
                </c:pt>
                <c:pt idx="7647">
                  <c:v>1.7360094142259415</c:v>
                </c:pt>
                <c:pt idx="7648">
                  <c:v>1.7357824552229049</c:v>
                </c:pt>
                <c:pt idx="7649">
                  <c:v>1.7355555555555555</c:v>
                </c:pt>
                <c:pt idx="7650">
                  <c:v>1.7353287152006274</c:v>
                </c:pt>
                <c:pt idx="7651">
                  <c:v>1.7351019341348668</c:v>
                </c:pt>
                <c:pt idx="7652">
                  <c:v>1.7348752123350319</c:v>
                </c:pt>
                <c:pt idx="7653">
                  <c:v>1.7346485497778938</c:v>
                </c:pt>
                <c:pt idx="7654">
                  <c:v>1.7344219464402351</c:v>
                </c:pt>
                <c:pt idx="7655">
                  <c:v>1.7341954022988506</c:v>
                </c:pt>
                <c:pt idx="7656">
                  <c:v>1.7339689173305473</c:v>
                </c:pt>
                <c:pt idx="7657">
                  <c:v>1.7337424915121442</c:v>
                </c:pt>
                <c:pt idx="7658">
                  <c:v>1.7335161248204727</c:v>
                </c:pt>
                <c:pt idx="7659">
                  <c:v>1.7332898172323761</c:v>
                </c:pt>
                <c:pt idx="7660">
                  <c:v>1.7330635687247096</c:v>
                </c:pt>
                <c:pt idx="7661">
                  <c:v>1.732837379274341</c:v>
                </c:pt>
                <c:pt idx="7662">
                  <c:v>1.7326112488581495</c:v>
                </c:pt>
                <c:pt idx="7663">
                  <c:v>1.7323851774530272</c:v>
                </c:pt>
                <c:pt idx="7664">
                  <c:v>1.7321591650358774</c:v>
                </c:pt>
                <c:pt idx="7665">
                  <c:v>1.7319332115836159</c:v>
                </c:pt>
                <c:pt idx="7666">
                  <c:v>1.7317073170731707</c:v>
                </c:pt>
                <c:pt idx="7667">
                  <c:v>1.7314814814814814</c:v>
                </c:pt>
                <c:pt idx="7668">
                  <c:v>1.7312557047855002</c:v>
                </c:pt>
                <c:pt idx="7669">
                  <c:v>1.7310299869621903</c:v>
                </c:pt>
                <c:pt idx="7670">
                  <c:v>1.7308043279885281</c:v>
                </c:pt>
                <c:pt idx="7671">
                  <c:v>1.7305787278415015</c:v>
                </c:pt>
                <c:pt idx="7672">
                  <c:v>1.7303531864981103</c:v>
                </c:pt>
                <c:pt idx="7673">
                  <c:v>1.7301277039353662</c:v>
                </c:pt>
                <c:pt idx="7674">
                  <c:v>1.7299022801302932</c:v>
                </c:pt>
                <c:pt idx="7675">
                  <c:v>1.7296769150599272</c:v>
                </c:pt>
                <c:pt idx="7676">
                  <c:v>1.7294516087013156</c:v>
                </c:pt>
                <c:pt idx="7677">
                  <c:v>1.7292263610315186</c:v>
                </c:pt>
                <c:pt idx="7678">
                  <c:v>1.7290011720276077</c:v>
                </c:pt>
                <c:pt idx="7679">
                  <c:v>1.7287760416666667</c:v>
                </c:pt>
                <c:pt idx="7680">
                  <c:v>1.7285509699257908</c:v>
                </c:pt>
                <c:pt idx="7681">
                  <c:v>1.7283259567820879</c:v>
                </c:pt>
                <c:pt idx="7682">
                  <c:v>1.7281010022126773</c:v>
                </c:pt>
                <c:pt idx="7683">
                  <c:v>1.7278761061946903</c:v>
                </c:pt>
                <c:pt idx="7684">
                  <c:v>1.7276512687052701</c:v>
                </c:pt>
                <c:pt idx="7685">
                  <c:v>1.7274264897215716</c:v>
                </c:pt>
                <c:pt idx="7686">
                  <c:v>1.7272017692207624</c:v>
                </c:pt>
                <c:pt idx="7687">
                  <c:v>1.7269771071800208</c:v>
                </c:pt>
                <c:pt idx="7688">
                  <c:v>1.7267525035765379</c:v>
                </c:pt>
                <c:pt idx="7689">
                  <c:v>1.7265279583875162</c:v>
                </c:pt>
                <c:pt idx="7690">
                  <c:v>1.7263034715901704</c:v>
                </c:pt>
                <c:pt idx="7691">
                  <c:v>1.7260790431617266</c:v>
                </c:pt>
                <c:pt idx="7692">
                  <c:v>1.7258546730794229</c:v>
                </c:pt>
                <c:pt idx="7693">
                  <c:v>1.7256303613205095</c:v>
                </c:pt>
                <c:pt idx="7694">
                  <c:v>1.7254061078622482</c:v>
                </c:pt>
                <c:pt idx="7695">
                  <c:v>1.7251819126819128</c:v>
                </c:pt>
                <c:pt idx="7696">
                  <c:v>1.7249577757567884</c:v>
                </c:pt>
                <c:pt idx="7697">
                  <c:v>1.7247336970641725</c:v>
                </c:pt>
                <c:pt idx="7698">
                  <c:v>1.7245096765813741</c:v>
                </c:pt>
                <c:pt idx="7699">
                  <c:v>1.7242857142857142</c:v>
                </c:pt>
                <c:pt idx="7700">
                  <c:v>1.7240618101545253</c:v>
                </c:pt>
                <c:pt idx="7701">
                  <c:v>1.723837964165152</c:v>
                </c:pt>
                <c:pt idx="7702">
                  <c:v>1.72361417629495</c:v>
                </c:pt>
                <c:pt idx="7703">
                  <c:v>1.7233904465212877</c:v>
                </c:pt>
                <c:pt idx="7704">
                  <c:v>1.7231667748215445</c:v>
                </c:pt>
                <c:pt idx="7705">
                  <c:v>1.7229431611731119</c:v>
                </c:pt>
                <c:pt idx="7706">
                  <c:v>1.7227196055533931</c:v>
                </c:pt>
                <c:pt idx="7707">
                  <c:v>1.7224961079398029</c:v>
                </c:pt>
                <c:pt idx="7708">
                  <c:v>1.7222726683097678</c:v>
                </c:pt>
                <c:pt idx="7709">
                  <c:v>1.7220492866407264</c:v>
                </c:pt>
                <c:pt idx="7710">
                  <c:v>1.7218259629101285</c:v>
                </c:pt>
                <c:pt idx="7711">
                  <c:v>1.7216026970954357</c:v>
                </c:pt>
                <c:pt idx="7712">
                  <c:v>1.7213794891741216</c:v>
                </c:pt>
                <c:pt idx="7713">
                  <c:v>1.7211563391236713</c:v>
                </c:pt>
                <c:pt idx="7714">
                  <c:v>1.7209332469215812</c:v>
                </c:pt>
                <c:pt idx="7715">
                  <c:v>1.7207102125453604</c:v>
                </c:pt>
                <c:pt idx="7716">
                  <c:v>1.7204872359725283</c:v>
                </c:pt>
                <c:pt idx="7717">
                  <c:v>1.7202643171806167</c:v>
                </c:pt>
                <c:pt idx="7718">
                  <c:v>1.7200414561471693</c:v>
                </c:pt>
                <c:pt idx="7719">
                  <c:v>1.719818652849741</c:v>
                </c:pt>
                <c:pt idx="7720">
                  <c:v>1.7195959072658982</c:v>
                </c:pt>
                <c:pt idx="7721">
                  <c:v>1.7193732193732194</c:v>
                </c:pt>
                <c:pt idx="7722">
                  <c:v>1.7191505891492944</c:v>
                </c:pt>
                <c:pt idx="7723">
                  <c:v>1.7189280165717244</c:v>
                </c:pt>
                <c:pt idx="7724">
                  <c:v>1.718705501618123</c:v>
                </c:pt>
                <c:pt idx="7725">
                  <c:v>1.7184830442661143</c:v>
                </c:pt>
                <c:pt idx="7726">
                  <c:v>1.718260644493335</c:v>
                </c:pt>
                <c:pt idx="7727">
                  <c:v>1.7180383022774328</c:v>
                </c:pt>
                <c:pt idx="7728">
                  <c:v>1.7178160175960668</c:v>
                </c:pt>
                <c:pt idx="7729">
                  <c:v>1.7175937904269081</c:v>
                </c:pt>
                <c:pt idx="7730">
                  <c:v>1.7173716207476393</c:v>
                </c:pt>
                <c:pt idx="7731">
                  <c:v>1.7171495085359545</c:v>
                </c:pt>
                <c:pt idx="7732">
                  <c:v>1.7169274537695591</c:v>
                </c:pt>
                <c:pt idx="7733">
                  <c:v>1.7167054564261701</c:v>
                </c:pt>
                <c:pt idx="7734">
                  <c:v>1.7164835164835164</c:v>
                </c:pt>
                <c:pt idx="7735">
                  <c:v>1.7162616339193382</c:v>
                </c:pt>
                <c:pt idx="7736">
                  <c:v>1.7160398087113868</c:v>
                </c:pt>
                <c:pt idx="7737">
                  <c:v>1.7158180408374257</c:v>
                </c:pt>
                <c:pt idx="7738">
                  <c:v>1.7155963302752293</c:v>
                </c:pt>
                <c:pt idx="7739">
                  <c:v>1.7153746770025839</c:v>
                </c:pt>
                <c:pt idx="7740">
                  <c:v>1.7151530809972872</c:v>
                </c:pt>
                <c:pt idx="7741">
                  <c:v>1.7149315422371481</c:v>
                </c:pt>
                <c:pt idx="7742">
                  <c:v>1.714710060699987</c:v>
                </c:pt>
                <c:pt idx="7743">
                  <c:v>1.7144886363636365</c:v>
                </c:pt>
                <c:pt idx="7744">
                  <c:v>1.7142672692059393</c:v>
                </c:pt>
                <c:pt idx="7745">
                  <c:v>1.7140459592047508</c:v>
                </c:pt>
                <c:pt idx="7746">
                  <c:v>1.7138247063379373</c:v>
                </c:pt>
                <c:pt idx="7747">
                  <c:v>1.7136035105833765</c:v>
                </c:pt>
                <c:pt idx="7748">
                  <c:v>1.7133823719189574</c:v>
                </c:pt>
                <c:pt idx="7749">
                  <c:v>1.7131612903225806</c:v>
                </c:pt>
                <c:pt idx="7750">
                  <c:v>1.7129402657721584</c:v>
                </c:pt>
                <c:pt idx="7751">
                  <c:v>1.7127192982456141</c:v>
                </c:pt>
                <c:pt idx="7752">
                  <c:v>1.7124983877208821</c:v>
                </c:pt>
                <c:pt idx="7753">
                  <c:v>1.7122775341759091</c:v>
                </c:pt>
                <c:pt idx="7754">
                  <c:v>1.7120567375886524</c:v>
                </c:pt>
                <c:pt idx="7755">
                  <c:v>1.711835997937081</c:v>
                </c:pt>
                <c:pt idx="7756">
                  <c:v>1.7116153151991749</c:v>
                </c:pt>
                <c:pt idx="7757">
                  <c:v>1.7113946893529259</c:v>
                </c:pt>
                <c:pt idx="7758">
                  <c:v>1.7111741203763371</c:v>
                </c:pt>
                <c:pt idx="7759">
                  <c:v>1.7109536082474226</c:v>
                </c:pt>
                <c:pt idx="7760">
                  <c:v>1.7107331529442082</c:v>
                </c:pt>
                <c:pt idx="7761">
                  <c:v>1.7105127544447307</c:v>
                </c:pt>
                <c:pt idx="7762">
                  <c:v>1.7102924127270385</c:v>
                </c:pt>
                <c:pt idx="7763">
                  <c:v>1.710072127769191</c:v>
                </c:pt>
                <c:pt idx="7764">
                  <c:v>1.7098518995492595</c:v>
                </c:pt>
                <c:pt idx="7765">
                  <c:v>1.7096317280453257</c:v>
                </c:pt>
                <c:pt idx="7766">
                  <c:v>1.7094116132354835</c:v>
                </c:pt>
                <c:pt idx="7767">
                  <c:v>1.7091915550978374</c:v>
                </c:pt>
                <c:pt idx="7768">
                  <c:v>1.7089715536105032</c:v>
                </c:pt>
                <c:pt idx="7769">
                  <c:v>1.7087516087516088</c:v>
                </c:pt>
                <c:pt idx="7770">
                  <c:v>1.7085317204992923</c:v>
                </c:pt>
                <c:pt idx="7771">
                  <c:v>1.7083118888317035</c:v>
                </c:pt>
                <c:pt idx="7772">
                  <c:v>1.7080921137270038</c:v>
                </c:pt>
                <c:pt idx="7773">
                  <c:v>1.707872395163365</c:v>
                </c:pt>
                <c:pt idx="7774">
                  <c:v>1.707652733118971</c:v>
                </c:pt>
                <c:pt idx="7775">
                  <c:v>1.7074331275720165</c:v>
                </c:pt>
                <c:pt idx="7776">
                  <c:v>1.7072135785007072</c:v>
                </c:pt>
                <c:pt idx="7777">
                  <c:v>1.7069940858832604</c:v>
                </c:pt>
                <c:pt idx="7778">
                  <c:v>1.7067746496979046</c:v>
                </c:pt>
                <c:pt idx="7779">
                  <c:v>1.7065552699228792</c:v>
                </c:pt>
                <c:pt idx="7780">
                  <c:v>1.7063359465364349</c:v>
                </c:pt>
                <c:pt idx="7781">
                  <c:v>1.7061166795168337</c:v>
                </c:pt>
                <c:pt idx="7782">
                  <c:v>1.7058974688423487</c:v>
                </c:pt>
                <c:pt idx="7783">
                  <c:v>1.7056783144912642</c:v>
                </c:pt>
                <c:pt idx="7784">
                  <c:v>1.7054592164418754</c:v>
                </c:pt>
                <c:pt idx="7785">
                  <c:v>1.705240174672489</c:v>
                </c:pt>
                <c:pt idx="7786">
                  <c:v>1.7050211891614229</c:v>
                </c:pt>
                <c:pt idx="7787">
                  <c:v>1.7048022598870056</c:v>
                </c:pt>
                <c:pt idx="7788">
                  <c:v>1.7045833868275773</c:v>
                </c:pt>
                <c:pt idx="7789">
                  <c:v>1.7043645699614891</c:v>
                </c:pt>
                <c:pt idx="7790">
                  <c:v>1.7041458092671031</c:v>
                </c:pt>
                <c:pt idx="7791">
                  <c:v>1.7039271047227926</c:v>
                </c:pt>
                <c:pt idx="7792">
                  <c:v>1.7037084563069422</c:v>
                </c:pt>
                <c:pt idx="7793">
                  <c:v>1.7034898639979472</c:v>
                </c:pt>
                <c:pt idx="7794">
                  <c:v>1.7032713277742142</c:v>
                </c:pt>
                <c:pt idx="7795">
                  <c:v>1.7030528476141611</c:v>
                </c:pt>
                <c:pt idx="7796">
                  <c:v>1.7028344234962165</c:v>
                </c:pt>
                <c:pt idx="7797">
                  <c:v>1.7026160553988201</c:v>
                </c:pt>
                <c:pt idx="7798">
                  <c:v>1.7023977433004231</c:v>
                </c:pt>
                <c:pt idx="7799">
                  <c:v>1.7021794871794871</c:v>
                </c:pt>
                <c:pt idx="7800">
                  <c:v>1.7019612870144853</c:v>
                </c:pt>
                <c:pt idx="7801">
                  <c:v>1.7017431427839016</c:v>
                </c:pt>
                <c:pt idx="7802">
                  <c:v>1.701525054466231</c:v>
                </c:pt>
                <c:pt idx="7803">
                  <c:v>1.7013070220399795</c:v>
                </c:pt>
                <c:pt idx="7804">
                  <c:v>1.7010890454836642</c:v>
                </c:pt>
                <c:pt idx="7805">
                  <c:v>1.7008711247758135</c:v>
                </c:pt>
                <c:pt idx="7806">
                  <c:v>1.700653259894966</c:v>
                </c:pt>
                <c:pt idx="7807">
                  <c:v>1.7004354508196722</c:v>
                </c:pt>
                <c:pt idx="7808">
                  <c:v>1.7002176975284928</c:v>
                </c:pt>
                <c:pt idx="7809">
                  <c:v>1.7</c:v>
                </c:pt>
                <c:pt idx="7810">
                  <c:v>1.6997823582127769</c:v>
                </c:pt>
                <c:pt idx="7811">
                  <c:v>1.6995647721454172</c:v>
                </c:pt>
                <c:pt idx="7812">
                  <c:v>1.6993472417765263</c:v>
                </c:pt>
                <c:pt idx="7813">
                  <c:v>1.6991297670847196</c:v>
                </c:pt>
                <c:pt idx="7814">
                  <c:v>1.6989123480486243</c:v>
                </c:pt>
                <c:pt idx="7815">
                  <c:v>1.6986949846468782</c:v>
                </c:pt>
                <c:pt idx="7816">
                  <c:v>1.6984776768581298</c:v>
                </c:pt>
                <c:pt idx="7817">
                  <c:v>1.6982604246610387</c:v>
                </c:pt>
                <c:pt idx="7818">
                  <c:v>1.6980432280342754</c:v>
                </c:pt>
                <c:pt idx="7819">
                  <c:v>1.6978260869565218</c:v>
                </c:pt>
                <c:pt idx="7820">
                  <c:v>1.6976090014064698</c:v>
                </c:pt>
                <c:pt idx="7821">
                  <c:v>1.6973919713628227</c:v>
                </c:pt>
                <c:pt idx="7822">
                  <c:v>1.6971749968042951</c:v>
                </c:pt>
                <c:pt idx="7823">
                  <c:v>1.6969580777096114</c:v>
                </c:pt>
                <c:pt idx="7824">
                  <c:v>1.696741214057508</c:v>
                </c:pt>
                <c:pt idx="7825">
                  <c:v>1.6965244058267315</c:v>
                </c:pt>
                <c:pt idx="7826">
                  <c:v>1.6963076529960393</c:v>
                </c:pt>
                <c:pt idx="7827">
                  <c:v>1.6960909555442003</c:v>
                </c:pt>
                <c:pt idx="7828">
                  <c:v>1.6958743134499936</c:v>
                </c:pt>
                <c:pt idx="7829">
                  <c:v>1.6956577266922095</c:v>
                </c:pt>
                <c:pt idx="7830">
                  <c:v>1.6954411952496489</c:v>
                </c:pt>
                <c:pt idx="7831">
                  <c:v>1.6952247191011236</c:v>
                </c:pt>
                <c:pt idx="7832">
                  <c:v>1.6950082982254564</c:v>
                </c:pt>
                <c:pt idx="7833">
                  <c:v>1.6947919326014806</c:v>
                </c:pt>
                <c:pt idx="7834">
                  <c:v>1.6945756222080408</c:v>
                </c:pt>
                <c:pt idx="7835">
                  <c:v>1.6943593670239918</c:v>
                </c:pt>
                <c:pt idx="7836">
                  <c:v>1.6941431670281997</c:v>
                </c:pt>
                <c:pt idx="7837">
                  <c:v>1.6939270221995406</c:v>
                </c:pt>
                <c:pt idx="7838">
                  <c:v>1.6937109325169026</c:v>
                </c:pt>
                <c:pt idx="7839">
                  <c:v>1.6934948979591837</c:v>
                </c:pt>
                <c:pt idx="7840">
                  <c:v>1.6932789185052928</c:v>
                </c:pt>
                <c:pt idx="7841">
                  <c:v>1.6930629941341495</c:v>
                </c:pt>
                <c:pt idx="7842">
                  <c:v>1.6928471248246844</c:v>
                </c:pt>
                <c:pt idx="7843">
                  <c:v>1.6926313105558388</c:v>
                </c:pt>
                <c:pt idx="7844">
                  <c:v>1.6924155513065646</c:v>
                </c:pt>
                <c:pt idx="7845">
                  <c:v>1.6921998470558246</c:v>
                </c:pt>
                <c:pt idx="7846">
                  <c:v>1.691984197782592</c:v>
                </c:pt>
                <c:pt idx="7847">
                  <c:v>1.6917686034658512</c:v>
                </c:pt>
                <c:pt idx="7848">
                  <c:v>1.6915530640845968</c:v>
                </c:pt>
                <c:pt idx="7849">
                  <c:v>1.6913375796178345</c:v>
                </c:pt>
                <c:pt idx="7850">
                  <c:v>1.6911221500445803</c:v>
                </c:pt>
                <c:pt idx="7851">
                  <c:v>1.6909067753438614</c:v>
                </c:pt>
                <c:pt idx="7852">
                  <c:v>1.6906914554947154</c:v>
                </c:pt>
                <c:pt idx="7853">
                  <c:v>1.6904761904761905</c:v>
                </c:pt>
                <c:pt idx="7854">
                  <c:v>1.6902609802673456</c:v>
                </c:pt>
                <c:pt idx="7855">
                  <c:v>1.6900458248472505</c:v>
                </c:pt>
                <c:pt idx="7856">
                  <c:v>1.6898307241949853</c:v>
                </c:pt>
                <c:pt idx="7857">
                  <c:v>1.6896156782896412</c:v>
                </c:pt>
                <c:pt idx="7858">
                  <c:v>1.6894006871103193</c:v>
                </c:pt>
                <c:pt idx="7859">
                  <c:v>1.6891857506361323</c:v>
                </c:pt>
                <c:pt idx="7860">
                  <c:v>1.6889708688462028</c:v>
                </c:pt>
                <c:pt idx="7861">
                  <c:v>1.6887560417196643</c:v>
                </c:pt>
                <c:pt idx="7862">
                  <c:v>1.6885412692356607</c:v>
                </c:pt>
                <c:pt idx="7863">
                  <c:v>1.688326551373347</c:v>
                </c:pt>
                <c:pt idx="7864">
                  <c:v>1.6881118881118882</c:v>
                </c:pt>
                <c:pt idx="7865">
                  <c:v>1.6878972794304603</c:v>
                </c:pt>
                <c:pt idx="7866">
                  <c:v>1.6876827253082496</c:v>
                </c:pt>
                <c:pt idx="7867">
                  <c:v>1.6874682257244535</c:v>
                </c:pt>
                <c:pt idx="7868">
                  <c:v>1.6872537806582792</c:v>
                </c:pt>
                <c:pt idx="7869">
                  <c:v>1.6870393900889453</c:v>
                </c:pt>
                <c:pt idx="7870">
                  <c:v>1.6868250539956804</c:v>
                </c:pt>
                <c:pt idx="7871">
                  <c:v>1.6866107723577235</c:v>
                </c:pt>
                <c:pt idx="7872">
                  <c:v>1.6863965451543248</c:v>
                </c:pt>
                <c:pt idx="7873">
                  <c:v>1.6861823723647447</c:v>
                </c:pt>
                <c:pt idx="7874">
                  <c:v>1.6859682539682539</c:v>
                </c:pt>
                <c:pt idx="7875">
                  <c:v>1.6857541899441342</c:v>
                </c:pt>
                <c:pt idx="7876">
                  <c:v>1.685540180271677</c:v>
                </c:pt>
                <c:pt idx="7877">
                  <c:v>1.6853262249301852</c:v>
                </c:pt>
                <c:pt idx="7878">
                  <c:v>1.685112323898972</c:v>
                </c:pt>
                <c:pt idx="7879">
                  <c:v>1.6848984771573603</c:v>
                </c:pt>
                <c:pt idx="7880">
                  <c:v>1.6846846846846846</c:v>
                </c:pt>
                <c:pt idx="7881">
                  <c:v>1.6844709464602892</c:v>
                </c:pt>
                <c:pt idx="7882">
                  <c:v>1.684257262463529</c:v>
                </c:pt>
                <c:pt idx="7883">
                  <c:v>1.6840436326737696</c:v>
                </c:pt>
                <c:pt idx="7884">
                  <c:v>1.6838300570703868</c:v>
                </c:pt>
                <c:pt idx="7885">
                  <c:v>1.683616535632767</c:v>
                </c:pt>
                <c:pt idx="7886">
                  <c:v>1.6834030683403067</c:v>
                </c:pt>
                <c:pt idx="7887">
                  <c:v>1.6831896551724137</c:v>
                </c:pt>
                <c:pt idx="7888">
                  <c:v>1.6829762961085055</c:v>
                </c:pt>
                <c:pt idx="7889">
                  <c:v>1.6827629911280102</c:v>
                </c:pt>
                <c:pt idx="7890">
                  <c:v>1.6825497402103662</c:v>
                </c:pt>
                <c:pt idx="7891">
                  <c:v>1.6823365433350228</c:v>
                </c:pt>
                <c:pt idx="7892">
                  <c:v>1.6821234004814392</c:v>
                </c:pt>
                <c:pt idx="7893">
                  <c:v>1.6819103116290854</c:v>
                </c:pt>
                <c:pt idx="7894">
                  <c:v>1.6816972767574414</c:v>
                </c:pt>
                <c:pt idx="7895">
                  <c:v>1.6814842958459979</c:v>
                </c:pt>
                <c:pt idx="7896">
                  <c:v>1.681271368874256</c:v>
                </c:pt>
                <c:pt idx="7897">
                  <c:v>1.681058495821727</c:v>
                </c:pt>
                <c:pt idx="7898">
                  <c:v>1.6808456766679327</c:v>
                </c:pt>
                <c:pt idx="7899">
                  <c:v>1.680632911392405</c:v>
                </c:pt>
                <c:pt idx="7900">
                  <c:v>1.6804201999746868</c:v>
                </c:pt>
                <c:pt idx="7901">
                  <c:v>1.6802075423943306</c:v>
                </c:pt>
                <c:pt idx="7902">
                  <c:v>1.6799949386308997</c:v>
                </c:pt>
                <c:pt idx="7903">
                  <c:v>1.6797823886639676</c:v>
                </c:pt>
                <c:pt idx="7904">
                  <c:v>1.6795698924731184</c:v>
                </c:pt>
                <c:pt idx="7905">
                  <c:v>1.6793574500379458</c:v>
                </c:pt>
                <c:pt idx="7906">
                  <c:v>1.679145061338055</c:v>
                </c:pt>
                <c:pt idx="7907">
                  <c:v>1.6789327263530602</c:v>
                </c:pt>
                <c:pt idx="7908">
                  <c:v>1.678720445062587</c:v>
                </c:pt>
                <c:pt idx="7909">
                  <c:v>1.6785082174462704</c:v>
                </c:pt>
                <c:pt idx="7910">
                  <c:v>1.6782960434837568</c:v>
                </c:pt>
                <c:pt idx="7911">
                  <c:v>1.6780839231547018</c:v>
                </c:pt>
                <c:pt idx="7912">
                  <c:v>1.6778718564387716</c:v>
                </c:pt>
                <c:pt idx="7913">
                  <c:v>1.6776598433156431</c:v>
                </c:pt>
                <c:pt idx="7914">
                  <c:v>1.6774478837650031</c:v>
                </c:pt>
                <c:pt idx="7915">
                  <c:v>1.6772359777665489</c:v>
                </c:pt>
                <c:pt idx="7916">
                  <c:v>1.6770241252999873</c:v>
                </c:pt>
                <c:pt idx="7917">
                  <c:v>1.6768123263450365</c:v>
                </c:pt>
                <c:pt idx="7918">
                  <c:v>1.6766005808814244</c:v>
                </c:pt>
                <c:pt idx="7919">
                  <c:v>1.6763888888888889</c:v>
                </c:pt>
                <c:pt idx="7920">
                  <c:v>1.6761772503471783</c:v>
                </c:pt>
                <c:pt idx="7921">
                  <c:v>1.6759656652360515</c:v>
                </c:pt>
                <c:pt idx="7922">
                  <c:v>1.675754133535277</c:v>
                </c:pt>
                <c:pt idx="7923">
                  <c:v>1.675542655224634</c:v>
                </c:pt>
                <c:pt idx="7924">
                  <c:v>1.6753312302839116</c:v>
                </c:pt>
                <c:pt idx="7925">
                  <c:v>1.6751198586929095</c:v>
                </c:pt>
                <c:pt idx="7926">
                  <c:v>1.6749085404314368</c:v>
                </c:pt>
                <c:pt idx="7927">
                  <c:v>1.6746972754793139</c:v>
                </c:pt>
                <c:pt idx="7928">
                  <c:v>1.6744860638163703</c:v>
                </c:pt>
                <c:pt idx="7929">
                  <c:v>1.6742749054224464</c:v>
                </c:pt>
                <c:pt idx="7930">
                  <c:v>1.6740638002773924</c:v>
                </c:pt>
                <c:pt idx="7931">
                  <c:v>1.673852748361069</c:v>
                </c:pt>
                <c:pt idx="7932">
                  <c:v>1.6736417496533469</c:v>
                </c:pt>
                <c:pt idx="7933">
                  <c:v>1.6734308041341064</c:v>
                </c:pt>
                <c:pt idx="7934">
                  <c:v>1.6732199117832389</c:v>
                </c:pt>
                <c:pt idx="7935">
                  <c:v>1.6730090725806452</c:v>
                </c:pt>
                <c:pt idx="7936">
                  <c:v>1.6727982865062365</c:v>
                </c:pt>
                <c:pt idx="7937">
                  <c:v>1.6725875535399346</c:v>
                </c:pt>
                <c:pt idx="7938">
                  <c:v>1.6723768736616702</c:v>
                </c:pt>
                <c:pt idx="7939">
                  <c:v>1.6721662468513854</c:v>
                </c:pt>
                <c:pt idx="7940">
                  <c:v>1.6719556730890317</c:v>
                </c:pt>
                <c:pt idx="7941">
                  <c:v>1.6717451523545706</c:v>
                </c:pt>
                <c:pt idx="7942">
                  <c:v>1.6715346846279744</c:v>
                </c:pt>
                <c:pt idx="7943">
                  <c:v>1.6713242698892246</c:v>
                </c:pt>
                <c:pt idx="7944">
                  <c:v>1.6711139081183135</c:v>
                </c:pt>
                <c:pt idx="7945">
                  <c:v>1.6709035992952428</c:v>
                </c:pt>
                <c:pt idx="7946">
                  <c:v>1.6706933434000251</c:v>
                </c:pt>
                <c:pt idx="7947">
                  <c:v>1.6704831404126825</c:v>
                </c:pt>
                <c:pt idx="7948">
                  <c:v>1.6702729903132469</c:v>
                </c:pt>
                <c:pt idx="7949">
                  <c:v>1.6700628930817609</c:v>
                </c:pt>
                <c:pt idx="7950">
                  <c:v>1.6698528486982769</c:v>
                </c:pt>
                <c:pt idx="7951">
                  <c:v>1.6696428571428572</c:v>
                </c:pt>
                <c:pt idx="7952">
                  <c:v>1.6694329183955741</c:v>
                </c:pt>
                <c:pt idx="7953">
                  <c:v>1.6692230324365098</c:v>
                </c:pt>
                <c:pt idx="7954">
                  <c:v>1.6690131992457573</c:v>
                </c:pt>
                <c:pt idx="7955">
                  <c:v>1.6688034188034189</c:v>
                </c:pt>
                <c:pt idx="7956">
                  <c:v>1.6685936910896066</c:v>
                </c:pt>
                <c:pt idx="7957">
                  <c:v>1.6683840160844434</c:v>
                </c:pt>
                <c:pt idx="7958">
                  <c:v>1.6681743937680613</c:v>
                </c:pt>
                <c:pt idx="7959">
                  <c:v>1.6679648241206031</c:v>
                </c:pt>
                <c:pt idx="7960">
                  <c:v>1.6677553071222209</c:v>
                </c:pt>
                <c:pt idx="7961">
                  <c:v>1.6675458427530772</c:v>
                </c:pt>
                <c:pt idx="7962">
                  <c:v>1.6673364309933443</c:v>
                </c:pt>
                <c:pt idx="7963">
                  <c:v>1.6671270718232045</c:v>
                </c:pt>
                <c:pt idx="7964">
                  <c:v>1.66691776522285</c:v>
                </c:pt>
                <c:pt idx="7965">
                  <c:v>1.6667085111724831</c:v>
                </c:pt>
                <c:pt idx="7966">
                  <c:v>1.6664993096523157</c:v>
                </c:pt>
                <c:pt idx="7967">
                  <c:v>1.6662901606425702</c:v>
                </c:pt>
                <c:pt idx="7968">
                  <c:v>1.6660810641234785</c:v>
                </c:pt>
                <c:pt idx="7969">
                  <c:v>1.6658720200752823</c:v>
                </c:pt>
                <c:pt idx="7970">
                  <c:v>1.6656630284782337</c:v>
                </c:pt>
                <c:pt idx="7971">
                  <c:v>1.665454089312594</c:v>
                </c:pt>
                <c:pt idx="7972">
                  <c:v>1.6652452025586353</c:v>
                </c:pt>
                <c:pt idx="7973">
                  <c:v>1.6650363681966391</c:v>
                </c:pt>
                <c:pt idx="7974">
                  <c:v>1.6648275862068966</c:v>
                </c:pt>
                <c:pt idx="7975">
                  <c:v>1.6646188565697091</c:v>
                </c:pt>
                <c:pt idx="7976">
                  <c:v>1.664410179265388</c:v>
                </c:pt>
                <c:pt idx="7977">
                  <c:v>1.6642015542742541</c:v>
                </c:pt>
                <c:pt idx="7978">
                  <c:v>1.6639929815766388</c:v>
                </c:pt>
                <c:pt idx="7979">
                  <c:v>1.6637844611528823</c:v>
                </c:pt>
                <c:pt idx="7980">
                  <c:v>1.6635759929833354</c:v>
                </c:pt>
                <c:pt idx="7981">
                  <c:v>1.6633675770483589</c:v>
                </c:pt>
                <c:pt idx="7982">
                  <c:v>1.6631592133283226</c:v>
                </c:pt>
                <c:pt idx="7983">
                  <c:v>1.6629509018036073</c:v>
                </c:pt>
                <c:pt idx="7984">
                  <c:v>1.6627426424546023</c:v>
                </c:pt>
                <c:pt idx="7985">
                  <c:v>1.662534435261708</c:v>
                </c:pt>
                <c:pt idx="7986">
                  <c:v>1.6623262802053336</c:v>
                </c:pt>
                <c:pt idx="7987">
                  <c:v>1.6621181772658988</c:v>
                </c:pt>
                <c:pt idx="7988">
                  <c:v>1.6619101264238327</c:v>
                </c:pt>
                <c:pt idx="7989">
                  <c:v>1.6617021276595745</c:v>
                </c:pt>
                <c:pt idx="7990">
                  <c:v>1.6614941809535728</c:v>
                </c:pt>
                <c:pt idx="7991">
                  <c:v>1.6612862862862863</c:v>
                </c:pt>
                <c:pt idx="7992">
                  <c:v>1.6610784436381834</c:v>
                </c:pt>
                <c:pt idx="7993">
                  <c:v>1.6608706529897423</c:v>
                </c:pt>
                <c:pt idx="7994">
                  <c:v>1.6606629143214509</c:v>
                </c:pt>
                <c:pt idx="7995">
                  <c:v>1.6604552276138069</c:v>
                </c:pt>
                <c:pt idx="7996">
                  <c:v>1.6602475928473177</c:v>
                </c:pt>
                <c:pt idx="7997">
                  <c:v>1.6600400100025006</c:v>
                </c:pt>
                <c:pt idx="7998">
                  <c:v>1.6598324790598824</c:v>
                </c:pt>
                <c:pt idx="7999">
                  <c:v>1.6596249999999999</c:v>
                </c:pt>
                <c:pt idx="8000">
                  <c:v>1.6594175728033995</c:v>
                </c:pt>
                <c:pt idx="8001">
                  <c:v>1.6592101974506372</c:v>
                </c:pt>
                <c:pt idx="8002">
                  <c:v>1.6590028739222791</c:v>
                </c:pt>
                <c:pt idx="8003">
                  <c:v>1.6587956021989005</c:v>
                </c:pt>
                <c:pt idx="8004">
                  <c:v>1.6585883822610867</c:v>
                </c:pt>
                <c:pt idx="8005">
                  <c:v>1.658381214089433</c:v>
                </c:pt>
                <c:pt idx="8006">
                  <c:v>1.6581740976645436</c:v>
                </c:pt>
                <c:pt idx="8007">
                  <c:v>1.6579670329670331</c:v>
                </c:pt>
                <c:pt idx="8008">
                  <c:v>1.6577600199775253</c:v>
                </c:pt>
                <c:pt idx="8009">
                  <c:v>1.6575530586766543</c:v>
                </c:pt>
                <c:pt idx="8010">
                  <c:v>1.6573461490450629</c:v>
                </c:pt>
                <c:pt idx="8011">
                  <c:v>1.6571392910634049</c:v>
                </c:pt>
                <c:pt idx="8012">
                  <c:v>1.6569324847123423</c:v>
                </c:pt>
                <c:pt idx="8013">
                  <c:v>1.656725729972548</c:v>
                </c:pt>
                <c:pt idx="8014">
                  <c:v>1.6565190268247036</c:v>
                </c:pt>
                <c:pt idx="8015">
                  <c:v>1.656312375249501</c:v>
                </c:pt>
                <c:pt idx="8016">
                  <c:v>1.6561057752276414</c:v>
                </c:pt>
                <c:pt idx="8017">
                  <c:v>1.6558992267398354</c:v>
                </c:pt>
                <c:pt idx="8018">
                  <c:v>1.6556927297668038</c:v>
                </c:pt>
                <c:pt idx="8019">
                  <c:v>1.6554862842892768</c:v>
                </c:pt>
                <c:pt idx="8020">
                  <c:v>1.6552798902879939</c:v>
                </c:pt>
                <c:pt idx="8021">
                  <c:v>1.6550735477437049</c:v>
                </c:pt>
                <c:pt idx="8022">
                  <c:v>1.654867256637168</c:v>
                </c:pt>
                <c:pt idx="8023">
                  <c:v>1.6546610169491525</c:v>
                </c:pt>
                <c:pt idx="8024">
                  <c:v>1.6544548286604361</c:v>
                </c:pt>
                <c:pt idx="8025">
                  <c:v>1.6542486917518067</c:v>
                </c:pt>
                <c:pt idx="8026">
                  <c:v>1.6540426062040612</c:v>
                </c:pt>
                <c:pt idx="8027">
                  <c:v>1.653836571998007</c:v>
                </c:pt>
                <c:pt idx="8028">
                  <c:v>1.65363058911446</c:v>
                </c:pt>
                <c:pt idx="8029">
                  <c:v>1.6534246575342466</c:v>
                </c:pt>
                <c:pt idx="8030">
                  <c:v>1.6532187772382019</c:v>
                </c:pt>
                <c:pt idx="8031">
                  <c:v>1.6530129482071714</c:v>
                </c:pt>
                <c:pt idx="8032">
                  <c:v>1.6528071704220093</c:v>
                </c:pt>
                <c:pt idx="8033">
                  <c:v>1.6526014438635799</c:v>
                </c:pt>
                <c:pt idx="8034">
                  <c:v>1.6523957685127566</c:v>
                </c:pt>
                <c:pt idx="8035">
                  <c:v>1.652190144350423</c:v>
                </c:pt>
                <c:pt idx="8036">
                  <c:v>1.6519845713574717</c:v>
                </c:pt>
                <c:pt idx="8037">
                  <c:v>1.6517790495148046</c:v>
                </c:pt>
                <c:pt idx="8038">
                  <c:v>1.6515735788033337</c:v>
                </c:pt>
                <c:pt idx="8039">
                  <c:v>1.6513681592039802</c:v>
                </c:pt>
                <c:pt idx="8040">
                  <c:v>1.6511627906976745</c:v>
                </c:pt>
                <c:pt idx="8041">
                  <c:v>1.6509574732653569</c:v>
                </c:pt>
                <c:pt idx="8042">
                  <c:v>1.6507522068879772</c:v>
                </c:pt>
                <c:pt idx="8043">
                  <c:v>1.6505469915464943</c:v>
                </c:pt>
                <c:pt idx="8044">
                  <c:v>1.6503418272218768</c:v>
                </c:pt>
                <c:pt idx="8045">
                  <c:v>1.6501367138951031</c:v>
                </c:pt>
                <c:pt idx="8046">
                  <c:v>1.6499316515471605</c:v>
                </c:pt>
                <c:pt idx="8047">
                  <c:v>1.6497266401590458</c:v>
                </c:pt>
                <c:pt idx="8048">
                  <c:v>1.6495216797117653</c:v>
                </c:pt>
                <c:pt idx="8049">
                  <c:v>1.6493167701863354</c:v>
                </c:pt>
                <c:pt idx="8050">
                  <c:v>1.6491119115637809</c:v>
                </c:pt>
                <c:pt idx="8051">
                  <c:v>1.6489071038251366</c:v>
                </c:pt>
                <c:pt idx="8052">
                  <c:v>1.6487023469514466</c:v>
                </c:pt>
                <c:pt idx="8053">
                  <c:v>1.6484976409237646</c:v>
                </c:pt>
                <c:pt idx="8054">
                  <c:v>1.6482929857231534</c:v>
                </c:pt>
                <c:pt idx="8055">
                  <c:v>1.6480883813306852</c:v>
                </c:pt>
                <c:pt idx="8056">
                  <c:v>1.6478838277274419</c:v>
                </c:pt>
                <c:pt idx="8057">
                  <c:v>1.6476793248945147</c:v>
                </c:pt>
                <c:pt idx="8058">
                  <c:v>1.6474748728130042</c:v>
                </c:pt>
                <c:pt idx="8059">
                  <c:v>1.6472704714640198</c:v>
                </c:pt>
                <c:pt idx="8060">
                  <c:v>1.6470661208286812</c:v>
                </c:pt>
                <c:pt idx="8061">
                  <c:v>1.6468618208881172</c:v>
                </c:pt>
                <c:pt idx="8062">
                  <c:v>1.6466575716234653</c:v>
                </c:pt>
                <c:pt idx="8063">
                  <c:v>1.646453373015873</c:v>
                </c:pt>
                <c:pt idx="8064">
                  <c:v>1.6462492250464973</c:v>
                </c:pt>
                <c:pt idx="8065">
                  <c:v>1.6460451276965038</c:v>
                </c:pt>
                <c:pt idx="8066">
                  <c:v>1.6458410809470683</c:v>
                </c:pt>
                <c:pt idx="8067">
                  <c:v>1.6456370847793753</c:v>
                </c:pt>
                <c:pt idx="8068">
                  <c:v>1.6454331391746189</c:v>
                </c:pt>
                <c:pt idx="8069">
                  <c:v>1.6452292441140024</c:v>
                </c:pt>
                <c:pt idx="8070">
                  <c:v>1.6450253995787387</c:v>
                </c:pt>
                <c:pt idx="8071">
                  <c:v>1.6448216055500495</c:v>
                </c:pt>
                <c:pt idx="8072">
                  <c:v>1.6446178620091663</c:v>
                </c:pt>
                <c:pt idx="8073">
                  <c:v>1.6444141689373297</c:v>
                </c:pt>
                <c:pt idx="8074">
                  <c:v>1.6442105263157896</c:v>
                </c:pt>
                <c:pt idx="8075">
                  <c:v>1.6440069341258048</c:v>
                </c:pt>
                <c:pt idx="8076">
                  <c:v>1.6438033923486444</c:v>
                </c:pt>
                <c:pt idx="8077">
                  <c:v>1.6435999009655855</c:v>
                </c:pt>
                <c:pt idx="8078">
                  <c:v>1.6433964599579156</c:v>
                </c:pt>
                <c:pt idx="8079">
                  <c:v>1.6431930693069308</c:v>
                </c:pt>
                <c:pt idx="8080">
                  <c:v>1.6429897289939364</c:v>
                </c:pt>
                <c:pt idx="8081">
                  <c:v>1.6427864390002476</c:v>
                </c:pt>
                <c:pt idx="8082">
                  <c:v>1.642583199307188</c:v>
                </c:pt>
                <c:pt idx="8083">
                  <c:v>1.642380009896091</c:v>
                </c:pt>
                <c:pt idx="8084">
                  <c:v>1.6421768707482993</c:v>
                </c:pt>
                <c:pt idx="8085">
                  <c:v>1.6419737818451645</c:v>
                </c:pt>
                <c:pt idx="8086">
                  <c:v>1.6417707431680475</c:v>
                </c:pt>
                <c:pt idx="8087">
                  <c:v>1.6415677546983185</c:v>
                </c:pt>
                <c:pt idx="8088">
                  <c:v>1.6413648164173569</c:v>
                </c:pt>
                <c:pt idx="8089">
                  <c:v>1.6411619283065513</c:v>
                </c:pt>
                <c:pt idx="8090">
                  <c:v>1.6409590903472995</c:v>
                </c:pt>
                <c:pt idx="8091">
                  <c:v>1.6407563025210083</c:v>
                </c:pt>
                <c:pt idx="8092">
                  <c:v>1.6405535648090943</c:v>
                </c:pt>
                <c:pt idx="8093">
                  <c:v>1.6403508771929824</c:v>
                </c:pt>
                <c:pt idx="8094">
                  <c:v>1.6401482396541074</c:v>
                </c:pt>
                <c:pt idx="8095">
                  <c:v>1.6399456521739131</c:v>
                </c:pt>
                <c:pt idx="8096">
                  <c:v>1.6397431147338521</c:v>
                </c:pt>
                <c:pt idx="8097">
                  <c:v>1.6395406273153865</c:v>
                </c:pt>
                <c:pt idx="8098">
                  <c:v>1.6393381898999877</c:v>
                </c:pt>
                <c:pt idx="8099">
                  <c:v>1.6391358024691358</c:v>
                </c:pt>
                <c:pt idx="8100">
                  <c:v>1.6389334650043204</c:v>
                </c:pt>
                <c:pt idx="8101">
                  <c:v>1.6387311774870403</c:v>
                </c:pt>
                <c:pt idx="8102">
                  <c:v>1.638528939898803</c:v>
                </c:pt>
                <c:pt idx="8103">
                  <c:v>1.6383267522211253</c:v>
                </c:pt>
                <c:pt idx="8104">
                  <c:v>1.6381246144355337</c:v>
                </c:pt>
                <c:pt idx="8105">
                  <c:v>1.6379225265235628</c:v>
                </c:pt>
                <c:pt idx="8106">
                  <c:v>1.6377204884667571</c:v>
                </c:pt>
                <c:pt idx="8107">
                  <c:v>1.6375185002466699</c:v>
                </c:pt>
                <c:pt idx="8108">
                  <c:v>1.6373165618448637</c:v>
                </c:pt>
                <c:pt idx="8109">
                  <c:v>1.63711467324291</c:v>
                </c:pt>
                <c:pt idx="8110">
                  <c:v>1.6369128344223893</c:v>
                </c:pt>
                <c:pt idx="8111">
                  <c:v>1.6367110453648914</c:v>
                </c:pt>
                <c:pt idx="8112">
                  <c:v>1.6365093060520153</c:v>
                </c:pt>
                <c:pt idx="8113">
                  <c:v>1.6363076164653685</c:v>
                </c:pt>
                <c:pt idx="8114">
                  <c:v>1.636105976586568</c:v>
                </c:pt>
                <c:pt idx="8115">
                  <c:v>1.63590438639724</c:v>
                </c:pt>
                <c:pt idx="8116">
                  <c:v>1.6357028458790193</c:v>
                </c:pt>
                <c:pt idx="8117">
                  <c:v>1.6355013550135502</c:v>
                </c:pt>
                <c:pt idx="8118">
                  <c:v>1.6352999137824855</c:v>
                </c:pt>
                <c:pt idx="8119">
                  <c:v>1.6350985221674876</c:v>
                </c:pt>
                <c:pt idx="8120">
                  <c:v>1.6348971801502279</c:v>
                </c:pt>
                <c:pt idx="8121">
                  <c:v>1.6346958877123861</c:v>
                </c:pt>
                <c:pt idx="8122">
                  <c:v>1.6344946448356519</c:v>
                </c:pt>
                <c:pt idx="8123">
                  <c:v>1.6342934515017233</c:v>
                </c:pt>
                <c:pt idx="8124">
                  <c:v>1.6340923076923077</c:v>
                </c:pt>
                <c:pt idx="8125">
                  <c:v>1.6338912133891212</c:v>
                </c:pt>
                <c:pt idx="8126">
                  <c:v>1.6336901685738896</c:v>
                </c:pt>
                <c:pt idx="8127">
                  <c:v>1.6334891732283465</c:v>
                </c:pt>
                <c:pt idx="8128">
                  <c:v>1.6332882273342355</c:v>
                </c:pt>
                <c:pt idx="8129">
                  <c:v>1.6330873308733087</c:v>
                </c:pt>
                <c:pt idx="8130">
                  <c:v>1.6328864838273276</c:v>
                </c:pt>
                <c:pt idx="8131">
                  <c:v>1.6326856861780619</c:v>
                </c:pt>
                <c:pt idx="8132">
                  <c:v>1.6324849379072912</c:v>
                </c:pt>
                <c:pt idx="8133">
                  <c:v>1.6322842389968035</c:v>
                </c:pt>
                <c:pt idx="8134">
                  <c:v>1.6320835894283958</c:v>
                </c:pt>
                <c:pt idx="8135">
                  <c:v>1.6318829891838742</c:v>
                </c:pt>
                <c:pt idx="8136">
                  <c:v>1.6316824382450534</c:v>
                </c:pt>
                <c:pt idx="8137">
                  <c:v>1.6314819365937576</c:v>
                </c:pt>
                <c:pt idx="8138">
                  <c:v>1.6312814842118197</c:v>
                </c:pt>
                <c:pt idx="8139">
                  <c:v>1.6310810810810812</c:v>
                </c:pt>
                <c:pt idx="8140">
                  <c:v>1.6308807271833927</c:v>
                </c:pt>
                <c:pt idx="8141">
                  <c:v>1.6306804225006142</c:v>
                </c:pt>
                <c:pt idx="8142">
                  <c:v>1.6304801670146138</c:v>
                </c:pt>
                <c:pt idx="8143">
                  <c:v>1.6302799607072691</c:v>
                </c:pt>
                <c:pt idx="8144">
                  <c:v>1.6300798035604664</c:v>
                </c:pt>
                <c:pt idx="8145">
                  <c:v>1.6298796955561012</c:v>
                </c:pt>
                <c:pt idx="8146">
                  <c:v>1.6296796366760771</c:v>
                </c:pt>
                <c:pt idx="8147">
                  <c:v>1.6294796269023073</c:v>
                </c:pt>
                <c:pt idx="8148">
                  <c:v>1.6292796662167137</c:v>
                </c:pt>
                <c:pt idx="8149">
                  <c:v>1.629079754601227</c:v>
                </c:pt>
                <c:pt idx="8150">
                  <c:v>1.6288798920377867</c:v>
                </c:pt>
                <c:pt idx="8151">
                  <c:v>1.6286800785083415</c:v>
                </c:pt>
                <c:pt idx="8152">
                  <c:v>1.6284803139948485</c:v>
                </c:pt>
                <c:pt idx="8153">
                  <c:v>1.6282805984792739</c:v>
                </c:pt>
                <c:pt idx="8154">
                  <c:v>1.6280809319435929</c:v>
                </c:pt>
                <c:pt idx="8155">
                  <c:v>1.6278813143697892</c:v>
                </c:pt>
                <c:pt idx="8156">
                  <c:v>1.6276817457398554</c:v>
                </c:pt>
                <c:pt idx="8157">
                  <c:v>1.6274822260357931</c:v>
                </c:pt>
                <c:pt idx="8158">
                  <c:v>1.6272827552396127</c:v>
                </c:pt>
                <c:pt idx="8159">
                  <c:v>1.6270833333333334</c:v>
                </c:pt>
                <c:pt idx="8160">
                  <c:v>1.6268839602989831</c:v>
                </c:pt>
                <c:pt idx="8161">
                  <c:v>1.6266846361185985</c:v>
                </c:pt>
                <c:pt idx="8162">
                  <c:v>1.6264853607742251</c:v>
                </c:pt>
                <c:pt idx="8163">
                  <c:v>1.6262861342479178</c:v>
                </c:pt>
                <c:pt idx="8164">
                  <c:v>1.6260869565217391</c:v>
                </c:pt>
                <c:pt idx="8165">
                  <c:v>1.6258878275777615</c:v>
                </c:pt>
                <c:pt idx="8166">
                  <c:v>1.6256887473980655</c:v>
                </c:pt>
                <c:pt idx="8167">
                  <c:v>1.6254897159647403</c:v>
                </c:pt>
                <c:pt idx="8168">
                  <c:v>1.6252907332598849</c:v>
                </c:pt>
                <c:pt idx="8169">
                  <c:v>1.625091799265606</c:v>
                </c:pt>
                <c:pt idx="8170">
                  <c:v>1.6248929139640191</c:v>
                </c:pt>
                <c:pt idx="8171">
                  <c:v>1.6246940773372491</c:v>
                </c:pt>
                <c:pt idx="8172">
                  <c:v>1.6244952893674294</c:v>
                </c:pt>
                <c:pt idx="8173">
                  <c:v>1.6242965500367017</c:v>
                </c:pt>
                <c:pt idx="8174">
                  <c:v>1.6240978593272171</c:v>
                </c:pt>
                <c:pt idx="8175">
                  <c:v>1.6238992172211351</c:v>
                </c:pt>
                <c:pt idx="8176">
                  <c:v>1.6237006237006237</c:v>
                </c:pt>
                <c:pt idx="8177">
                  <c:v>1.62350207874786</c:v>
                </c:pt>
                <c:pt idx="8178">
                  <c:v>1.6233035823450299</c:v>
                </c:pt>
                <c:pt idx="8179">
                  <c:v>1.6231051344743277</c:v>
                </c:pt>
                <c:pt idx="8180">
                  <c:v>1.6229067351179562</c:v>
                </c:pt>
                <c:pt idx="8181">
                  <c:v>1.6227083842581276</c:v>
                </c:pt>
                <c:pt idx="8182">
                  <c:v>1.6225100818770621</c:v>
                </c:pt>
                <c:pt idx="8183">
                  <c:v>1.6223118279569892</c:v>
                </c:pt>
                <c:pt idx="8184">
                  <c:v>1.6221136224801467</c:v>
                </c:pt>
                <c:pt idx="8185">
                  <c:v>1.6219154654287808</c:v>
                </c:pt>
                <c:pt idx="8186">
                  <c:v>1.6217173567851473</c:v>
                </c:pt>
                <c:pt idx="8187">
                  <c:v>1.6215192965315095</c:v>
                </c:pt>
                <c:pt idx="8188">
                  <c:v>1.6213212846501404</c:v>
                </c:pt>
                <c:pt idx="8189">
                  <c:v>1.6211233211233211</c:v>
                </c:pt>
                <c:pt idx="8190">
                  <c:v>1.6209254059333416</c:v>
                </c:pt>
                <c:pt idx="8191">
                  <c:v>1.6207275390625</c:v>
                </c:pt>
                <c:pt idx="8192">
                  <c:v>1.620529720493104</c:v>
                </c:pt>
                <c:pt idx="8193">
                  <c:v>1.6203319502074689</c:v>
                </c:pt>
                <c:pt idx="8194">
                  <c:v>1.6201342281879194</c:v>
                </c:pt>
                <c:pt idx="8195">
                  <c:v>1.6199365544167887</c:v>
                </c:pt>
                <c:pt idx="8196">
                  <c:v>1.6197389288764181</c:v>
                </c:pt>
                <c:pt idx="8197">
                  <c:v>1.6195413515491583</c:v>
                </c:pt>
                <c:pt idx="8198">
                  <c:v>1.619343822417368</c:v>
                </c:pt>
                <c:pt idx="8199">
                  <c:v>1.6191463414634146</c:v>
                </c:pt>
                <c:pt idx="8200">
                  <c:v>1.6189489086696744</c:v>
                </c:pt>
                <c:pt idx="8201">
                  <c:v>1.6187515240185322</c:v>
                </c:pt>
                <c:pt idx="8202">
                  <c:v>1.6185541874923808</c:v>
                </c:pt>
                <c:pt idx="8203">
                  <c:v>1.6183568990736226</c:v>
                </c:pt>
                <c:pt idx="8204">
                  <c:v>1.6181596587446678</c:v>
                </c:pt>
                <c:pt idx="8205">
                  <c:v>1.6179624664879357</c:v>
                </c:pt>
                <c:pt idx="8206">
                  <c:v>1.6177653222858535</c:v>
                </c:pt>
                <c:pt idx="8207">
                  <c:v>1.6175682261208577</c:v>
                </c:pt>
                <c:pt idx="8208">
                  <c:v>1.6173711779753928</c:v>
                </c:pt>
                <c:pt idx="8209">
                  <c:v>1.6171741778319122</c:v>
                </c:pt>
                <c:pt idx="8210">
                  <c:v>1.6169772256728778</c:v>
                </c:pt>
                <c:pt idx="8211">
                  <c:v>1.6167803214807599</c:v>
                </c:pt>
                <c:pt idx="8212">
                  <c:v>1.6165834652380373</c:v>
                </c:pt>
                <c:pt idx="8213">
                  <c:v>1.6163866569271974</c:v>
                </c:pt>
                <c:pt idx="8214">
                  <c:v>1.6161898965307364</c:v>
                </c:pt>
                <c:pt idx="8215">
                  <c:v>1.6159931840311588</c:v>
                </c:pt>
                <c:pt idx="8216">
                  <c:v>1.6157965194109773</c:v>
                </c:pt>
                <c:pt idx="8217">
                  <c:v>1.6155999026527135</c:v>
                </c:pt>
                <c:pt idx="8218">
                  <c:v>1.6154033337388978</c:v>
                </c:pt>
                <c:pt idx="8219">
                  <c:v>1.6152068126520682</c:v>
                </c:pt>
                <c:pt idx="8220">
                  <c:v>1.6150103393747719</c:v>
                </c:pt>
                <c:pt idx="8221">
                  <c:v>1.6148139138895645</c:v>
                </c:pt>
                <c:pt idx="8222">
                  <c:v>1.61461753617901</c:v>
                </c:pt>
                <c:pt idx="8223">
                  <c:v>1.6144212062256809</c:v>
                </c:pt>
                <c:pt idx="8224">
                  <c:v>1.614224924012158</c:v>
                </c:pt>
                <c:pt idx="8225">
                  <c:v>1.614028689521031</c:v>
                </c:pt>
                <c:pt idx="8226">
                  <c:v>1.6138325027348972</c:v>
                </c:pt>
                <c:pt idx="8227">
                  <c:v>1.6136363636363635</c:v>
                </c:pt>
                <c:pt idx="8228">
                  <c:v>1.6134402722080448</c:v>
                </c:pt>
                <c:pt idx="8229">
                  <c:v>1.6132442284325639</c:v>
                </c:pt>
                <c:pt idx="8230">
                  <c:v>1.6130482322925526</c:v>
                </c:pt>
                <c:pt idx="8231">
                  <c:v>1.6128522837706512</c:v>
                </c:pt>
                <c:pt idx="8232">
                  <c:v>1.6126563828495082</c:v>
                </c:pt>
                <c:pt idx="8233">
                  <c:v>1.6124605295117804</c:v>
                </c:pt>
                <c:pt idx="8234">
                  <c:v>1.6122647237401335</c:v>
                </c:pt>
                <c:pt idx="8235">
                  <c:v>1.6120689655172413</c:v>
                </c:pt>
                <c:pt idx="8236">
                  <c:v>1.6118732548257861</c:v>
                </c:pt>
                <c:pt idx="8237">
                  <c:v>1.6116775916484585</c:v>
                </c:pt>
                <c:pt idx="8238">
                  <c:v>1.6114819759679573</c:v>
                </c:pt>
                <c:pt idx="8239">
                  <c:v>1.6112864077669904</c:v>
                </c:pt>
                <c:pt idx="8240">
                  <c:v>1.6110908870282732</c:v>
                </c:pt>
                <c:pt idx="8241">
                  <c:v>1.6108954137345304</c:v>
                </c:pt>
                <c:pt idx="8242">
                  <c:v>1.6106999878684944</c:v>
                </c:pt>
                <c:pt idx="8243">
                  <c:v>1.6105046094129063</c:v>
                </c:pt>
                <c:pt idx="8244">
                  <c:v>1.6103092783505155</c:v>
                </c:pt>
                <c:pt idx="8245">
                  <c:v>1.6101139946640795</c:v>
                </c:pt>
                <c:pt idx="8246">
                  <c:v>1.6099187583363648</c:v>
                </c:pt>
                <c:pt idx="8247">
                  <c:v>1.6097235693501455</c:v>
                </c:pt>
                <c:pt idx="8248">
                  <c:v>1.6095284276882047</c:v>
                </c:pt>
                <c:pt idx="8249">
                  <c:v>1.6093333333333333</c:v>
                </c:pt>
                <c:pt idx="8250">
                  <c:v>1.6091382862683312</c:v>
                </c:pt>
                <c:pt idx="8251">
                  <c:v>1.6089432864760058</c:v>
                </c:pt>
                <c:pt idx="8252">
                  <c:v>1.6087483339391737</c:v>
                </c:pt>
                <c:pt idx="8253">
                  <c:v>1.6085534286406591</c:v>
                </c:pt>
                <c:pt idx="8254">
                  <c:v>1.608358570563295</c:v>
                </c:pt>
                <c:pt idx="8255">
                  <c:v>1.6081637596899225</c:v>
                </c:pt>
                <c:pt idx="8256">
                  <c:v>1.6079689960033912</c:v>
                </c:pt>
                <c:pt idx="8257">
                  <c:v>1.6077742794865586</c:v>
                </c:pt>
                <c:pt idx="8258">
                  <c:v>1.6075796101222908</c:v>
                </c:pt>
                <c:pt idx="8259">
                  <c:v>1.6073849878934625</c:v>
                </c:pt>
                <c:pt idx="8260">
                  <c:v>1.6071904127829562</c:v>
                </c:pt>
                <c:pt idx="8261">
                  <c:v>1.6069958847736625</c:v>
                </c:pt>
                <c:pt idx="8262">
                  <c:v>1.6068014038484812</c:v>
                </c:pt>
                <c:pt idx="8263">
                  <c:v>1.6066069699903194</c:v>
                </c:pt>
                <c:pt idx="8264">
                  <c:v>1.6064125831820932</c:v>
                </c:pt>
                <c:pt idx="8265">
                  <c:v>1.6062182434067263</c:v>
                </c:pt>
                <c:pt idx="8266">
                  <c:v>1.6060239506471514</c:v>
                </c:pt>
                <c:pt idx="8267">
                  <c:v>1.6058297048863086</c:v>
                </c:pt>
                <c:pt idx="8268">
                  <c:v>1.6056355061071472</c:v>
                </c:pt>
                <c:pt idx="8269">
                  <c:v>1.605441354292624</c:v>
                </c:pt>
                <c:pt idx="8270">
                  <c:v>1.6052472494257042</c:v>
                </c:pt>
                <c:pt idx="8271">
                  <c:v>1.6050531914893618</c:v>
                </c:pt>
                <c:pt idx="8272">
                  <c:v>1.6048591804665779</c:v>
                </c:pt>
                <c:pt idx="8273">
                  <c:v>1.6046652163403432</c:v>
                </c:pt>
                <c:pt idx="8274">
                  <c:v>1.6044712990936556</c:v>
                </c:pt>
                <c:pt idx="8275">
                  <c:v>1.6042774287095216</c:v>
                </c:pt>
                <c:pt idx="8276">
                  <c:v>1.6040836051709557</c:v>
                </c:pt>
                <c:pt idx="8277">
                  <c:v>1.6038898284609808</c:v>
                </c:pt>
                <c:pt idx="8278">
                  <c:v>1.6036960985626283</c:v>
                </c:pt>
                <c:pt idx="8279">
                  <c:v>1.6035024154589372</c:v>
                </c:pt>
                <c:pt idx="8280">
                  <c:v>1.603308779132955</c:v>
                </c:pt>
                <c:pt idx="8281">
                  <c:v>1.6031151895677374</c:v>
                </c:pt>
                <c:pt idx="8282">
                  <c:v>1.6029216467463479</c:v>
                </c:pt>
                <c:pt idx="8283">
                  <c:v>1.6027281506518589</c:v>
                </c:pt>
                <c:pt idx="8284">
                  <c:v>1.6025347012673505</c:v>
                </c:pt>
                <c:pt idx="8285">
                  <c:v>1.6023412985759111</c:v>
                </c:pt>
                <c:pt idx="8286">
                  <c:v>1.6021479425606371</c:v>
                </c:pt>
                <c:pt idx="8287">
                  <c:v>1.6019546332046333</c:v>
                </c:pt>
                <c:pt idx="8288">
                  <c:v>1.6017613704910121</c:v>
                </c:pt>
                <c:pt idx="8289">
                  <c:v>1.601568154402895</c:v>
                </c:pt>
                <c:pt idx="8290">
                  <c:v>1.6013749849234109</c:v>
                </c:pt>
                <c:pt idx="8291">
                  <c:v>1.601181862035697</c:v>
                </c:pt>
                <c:pt idx="8292">
                  <c:v>1.6009887857228988</c:v>
                </c:pt>
                <c:pt idx="8293">
                  <c:v>1.6007957559681698</c:v>
                </c:pt>
                <c:pt idx="8294">
                  <c:v>1.6006027727546714</c:v>
                </c:pt>
                <c:pt idx="8295">
                  <c:v>1.6004098360655739</c:v>
                </c:pt>
                <c:pt idx="8296">
                  <c:v>1.6002169458840545</c:v>
                </c:pt>
                <c:pt idx="8297">
                  <c:v>1.6000241021932995</c:v>
                </c:pt>
                <c:pt idx="8298">
                  <c:v>1.5998313049765032</c:v>
                </c:pt>
                <c:pt idx="8299">
                  <c:v>1.5996385542168674</c:v>
                </c:pt>
                <c:pt idx="8300">
                  <c:v>1.5994458498976027</c:v>
                </c:pt>
                <c:pt idx="8301">
                  <c:v>1.5992531920019273</c:v>
                </c:pt>
                <c:pt idx="8302">
                  <c:v>1.5990605805130675</c:v>
                </c:pt>
                <c:pt idx="8303">
                  <c:v>1.5988680154142583</c:v>
                </c:pt>
                <c:pt idx="8304">
                  <c:v>1.5986754966887418</c:v>
                </c:pt>
                <c:pt idx="8305">
                  <c:v>1.5984830243197687</c:v>
                </c:pt>
                <c:pt idx="8306">
                  <c:v>1.5982905982905984</c:v>
                </c:pt>
                <c:pt idx="8307">
                  <c:v>1.598098218584497</c:v>
                </c:pt>
                <c:pt idx="8308">
                  <c:v>1.5979058851847394</c:v>
                </c:pt>
                <c:pt idx="8309">
                  <c:v>1.5977135980746089</c:v>
                </c:pt>
                <c:pt idx="8310">
                  <c:v>1.5975213572373963</c:v>
                </c:pt>
                <c:pt idx="8311">
                  <c:v>1.5973291626564003</c:v>
                </c:pt>
                <c:pt idx="8312">
                  <c:v>1.5971370143149284</c:v>
                </c:pt>
                <c:pt idx="8313">
                  <c:v>1.5969449121962953</c:v>
                </c:pt>
                <c:pt idx="8314">
                  <c:v>1.5967528562838245</c:v>
                </c:pt>
                <c:pt idx="8315">
                  <c:v>1.5965608465608465</c:v>
                </c:pt>
                <c:pt idx="8316">
                  <c:v>1.596368883010701</c:v>
                </c:pt>
                <c:pt idx="8317">
                  <c:v>1.5961769656167348</c:v>
                </c:pt>
                <c:pt idx="8318">
                  <c:v>1.5959850943623031</c:v>
                </c:pt>
                <c:pt idx="8319">
                  <c:v>1.5957932692307693</c:v>
                </c:pt>
                <c:pt idx="8320">
                  <c:v>1.5956014902055042</c:v>
                </c:pt>
                <c:pt idx="8321">
                  <c:v>1.5954097572698871</c:v>
                </c:pt>
                <c:pt idx="8322">
                  <c:v>1.5952180704073051</c:v>
                </c:pt>
                <c:pt idx="8323">
                  <c:v>1.5950264296011534</c:v>
                </c:pt>
                <c:pt idx="8324">
                  <c:v>1.5948348348348349</c:v>
                </c:pt>
                <c:pt idx="8325">
                  <c:v>1.5946432860917608</c:v>
                </c:pt>
                <c:pt idx="8326">
                  <c:v>1.59445178335535</c:v>
                </c:pt>
                <c:pt idx="8327">
                  <c:v>1.5942603266090298</c:v>
                </c:pt>
                <c:pt idx="8328">
                  <c:v>1.5940689158362349</c:v>
                </c:pt>
                <c:pt idx="8329">
                  <c:v>1.5938775510204082</c:v>
                </c:pt>
                <c:pt idx="8330">
                  <c:v>1.5936862321450005</c:v>
                </c:pt>
                <c:pt idx="8331">
                  <c:v>1.5934949591934711</c:v>
                </c:pt>
                <c:pt idx="8332">
                  <c:v>1.593303732149286</c:v>
                </c:pt>
                <c:pt idx="8333">
                  <c:v>1.5931125509959203</c:v>
                </c:pt>
                <c:pt idx="8334">
                  <c:v>1.5929214157168565</c:v>
                </c:pt>
                <c:pt idx="8335">
                  <c:v>1.5927303262955854</c:v>
                </c:pt>
                <c:pt idx="8336">
                  <c:v>1.5925392827156051</c:v>
                </c:pt>
                <c:pt idx="8337">
                  <c:v>1.5923482849604222</c:v>
                </c:pt>
                <c:pt idx="8338">
                  <c:v>1.5921573330135508</c:v>
                </c:pt>
                <c:pt idx="8339">
                  <c:v>1.5919664268585132</c:v>
                </c:pt>
                <c:pt idx="8340">
                  <c:v>1.5917755664788396</c:v>
                </c:pt>
                <c:pt idx="8341">
                  <c:v>1.5915847518580677</c:v>
                </c:pt>
                <c:pt idx="8342">
                  <c:v>1.5913939829797434</c:v>
                </c:pt>
                <c:pt idx="8343">
                  <c:v>1.5912032598274208</c:v>
                </c:pt>
                <c:pt idx="8344">
                  <c:v>1.5910125823846615</c:v>
                </c:pt>
                <c:pt idx="8345">
                  <c:v>1.5908219506350347</c:v>
                </c:pt>
                <c:pt idx="8346">
                  <c:v>1.5906313645621182</c:v>
                </c:pt>
                <c:pt idx="8347">
                  <c:v>1.5904408241494969</c:v>
                </c:pt>
                <c:pt idx="8348">
                  <c:v>1.5902503293807642</c:v>
                </c:pt>
                <c:pt idx="8349">
                  <c:v>1.5900598802395209</c:v>
                </c:pt>
                <c:pt idx="8350">
                  <c:v>1.5898694767093762</c:v>
                </c:pt>
                <c:pt idx="8351">
                  <c:v>1.5896791187739463</c:v>
                </c:pt>
                <c:pt idx="8352">
                  <c:v>1.5894888064168562</c:v>
                </c:pt>
                <c:pt idx="8353">
                  <c:v>1.5892985396217381</c:v>
                </c:pt>
                <c:pt idx="8354">
                  <c:v>1.5891083183722321</c:v>
                </c:pt>
                <c:pt idx="8355">
                  <c:v>1.5889181426519865</c:v>
                </c:pt>
                <c:pt idx="8356">
                  <c:v>1.5887280124446572</c:v>
                </c:pt>
                <c:pt idx="8357">
                  <c:v>1.5885379277339076</c:v>
                </c:pt>
                <c:pt idx="8358">
                  <c:v>1.5883478885034095</c:v>
                </c:pt>
                <c:pt idx="8359">
                  <c:v>1.5881578947368422</c:v>
                </c:pt>
                <c:pt idx="8360">
                  <c:v>1.5879679464178926</c:v>
                </c:pt>
                <c:pt idx="8361">
                  <c:v>1.587778043530256</c:v>
                </c:pt>
                <c:pt idx="8362">
                  <c:v>1.5875881860576349</c:v>
                </c:pt>
                <c:pt idx="8363">
                  <c:v>1.5873983739837398</c:v>
                </c:pt>
                <c:pt idx="8364">
                  <c:v>1.5872086072922893</c:v>
                </c:pt>
                <c:pt idx="8365">
                  <c:v>1.5870188859670094</c:v>
                </c:pt>
                <c:pt idx="8366">
                  <c:v>1.5868292099916339</c:v>
                </c:pt>
                <c:pt idx="8367">
                  <c:v>1.5866395793499044</c:v>
                </c:pt>
                <c:pt idx="8368">
                  <c:v>1.5864499940255705</c:v>
                </c:pt>
                <c:pt idx="8369">
                  <c:v>1.5862604540023895</c:v>
                </c:pt>
                <c:pt idx="8370">
                  <c:v>1.5860709592641262</c:v>
                </c:pt>
                <c:pt idx="8371">
                  <c:v>1.5858815097945533</c:v>
                </c:pt>
                <c:pt idx="8372">
                  <c:v>1.5856921055774513</c:v>
                </c:pt>
                <c:pt idx="8373">
                  <c:v>1.5855027465966085</c:v>
                </c:pt>
                <c:pt idx="8374">
                  <c:v>1.5853134328358209</c:v>
                </c:pt>
                <c:pt idx="8375">
                  <c:v>1.585124164278892</c:v>
                </c:pt>
                <c:pt idx="8376">
                  <c:v>1.5849349409096336</c:v>
                </c:pt>
                <c:pt idx="8377">
                  <c:v>1.5847457627118644</c:v>
                </c:pt>
                <c:pt idx="8378">
                  <c:v>1.5845566296694116</c:v>
                </c:pt>
                <c:pt idx="8379">
                  <c:v>1.5843675417661098</c:v>
                </c:pt>
                <c:pt idx="8380">
                  <c:v>1.5841784989858012</c:v>
                </c:pt>
                <c:pt idx="8381">
                  <c:v>1.583989501312336</c:v>
                </c:pt>
                <c:pt idx="8382">
                  <c:v>1.5838005487295717</c:v>
                </c:pt>
                <c:pt idx="8383">
                  <c:v>1.5836116412213741</c:v>
                </c:pt>
                <c:pt idx="8384">
                  <c:v>1.583422778771616</c:v>
                </c:pt>
                <c:pt idx="8385">
                  <c:v>1.5832339613641784</c:v>
                </c:pt>
                <c:pt idx="8386">
                  <c:v>1.5830451889829498</c:v>
                </c:pt>
                <c:pt idx="8387">
                  <c:v>1.5828564616118264</c:v>
                </c:pt>
                <c:pt idx="8388">
                  <c:v>1.5826677792347121</c:v>
                </c:pt>
                <c:pt idx="8389">
                  <c:v>1.5824791418355184</c:v>
                </c:pt>
                <c:pt idx="8390">
                  <c:v>1.5822905493981647</c:v>
                </c:pt>
                <c:pt idx="8391">
                  <c:v>1.5821020019065777</c:v>
                </c:pt>
                <c:pt idx="8392">
                  <c:v>1.5819134993446919</c:v>
                </c:pt>
                <c:pt idx="8393">
                  <c:v>1.5817250416964499</c:v>
                </c:pt>
                <c:pt idx="8394">
                  <c:v>1.581536628945801</c:v>
                </c:pt>
                <c:pt idx="8395">
                  <c:v>1.5813482610767031</c:v>
                </c:pt>
                <c:pt idx="8396">
                  <c:v>1.5811599380731214</c:v>
                </c:pt>
                <c:pt idx="8397">
                  <c:v>1.5809716599190284</c:v>
                </c:pt>
                <c:pt idx="8398">
                  <c:v>1.5807834265984047</c:v>
                </c:pt>
                <c:pt idx="8399">
                  <c:v>1.5805952380952382</c:v>
                </c:pt>
                <c:pt idx="8400">
                  <c:v>1.5804070943935247</c:v>
                </c:pt>
                <c:pt idx="8401">
                  <c:v>1.5802189954772674</c:v>
                </c:pt>
                <c:pt idx="8402">
                  <c:v>1.5800309413304772</c:v>
                </c:pt>
                <c:pt idx="8403">
                  <c:v>1.5798429319371727</c:v>
                </c:pt>
                <c:pt idx="8404">
                  <c:v>1.5796549672813802</c:v>
                </c:pt>
                <c:pt idx="8405">
                  <c:v>1.5794670473471331</c:v>
                </c:pt>
                <c:pt idx="8406">
                  <c:v>1.5792791721184727</c:v>
                </c:pt>
                <c:pt idx="8407">
                  <c:v>1.5790913415794481</c:v>
                </c:pt>
                <c:pt idx="8408">
                  <c:v>1.5789035557141158</c:v>
                </c:pt>
                <c:pt idx="8409">
                  <c:v>1.5787158145065399</c:v>
                </c:pt>
                <c:pt idx="8410">
                  <c:v>1.5785281179407917</c:v>
                </c:pt>
                <c:pt idx="8411">
                  <c:v>1.578340466000951</c:v>
                </c:pt>
                <c:pt idx="8412">
                  <c:v>1.5781528586711042</c:v>
                </c:pt>
                <c:pt idx="8413">
                  <c:v>1.5779652959353458</c:v>
                </c:pt>
                <c:pt idx="8414">
                  <c:v>1.5777777777777777</c:v>
                </c:pt>
                <c:pt idx="8415">
                  <c:v>1.5775903041825095</c:v>
                </c:pt>
                <c:pt idx="8416">
                  <c:v>1.5774028751336582</c:v>
                </c:pt>
                <c:pt idx="8417">
                  <c:v>1.5772154906153482</c:v>
                </c:pt>
                <c:pt idx="8418">
                  <c:v>1.5770281506117116</c:v>
                </c:pt>
                <c:pt idx="8419">
                  <c:v>1.5768408551068884</c:v>
                </c:pt>
                <c:pt idx="8420">
                  <c:v>1.5766536040850256</c:v>
                </c:pt>
                <c:pt idx="8421">
                  <c:v>1.576466397530278</c:v>
                </c:pt>
                <c:pt idx="8422">
                  <c:v>1.5762792354268076</c:v>
                </c:pt>
                <c:pt idx="8423">
                  <c:v>1.5760921177587843</c:v>
                </c:pt>
                <c:pt idx="8424">
                  <c:v>1.5759050445103857</c:v>
                </c:pt>
                <c:pt idx="8425">
                  <c:v>1.5757180156657964</c:v>
                </c:pt>
                <c:pt idx="8426">
                  <c:v>1.5755310312092086</c:v>
                </c:pt>
                <c:pt idx="8427">
                  <c:v>1.575344091124822</c:v>
                </c:pt>
                <c:pt idx="8428">
                  <c:v>1.5751571953968442</c:v>
                </c:pt>
                <c:pt idx="8429">
                  <c:v>1.57497034400949</c:v>
                </c:pt>
                <c:pt idx="8430">
                  <c:v>1.5747835369469814</c:v>
                </c:pt>
                <c:pt idx="8431">
                  <c:v>1.5745967741935485</c:v>
                </c:pt>
                <c:pt idx="8432">
                  <c:v>1.5744100557334282</c:v>
                </c:pt>
                <c:pt idx="8433">
                  <c:v>1.5742233815508655</c:v>
                </c:pt>
                <c:pt idx="8434">
                  <c:v>1.5740367516301126</c:v>
                </c:pt>
                <c:pt idx="8435">
                  <c:v>1.5738501659554291</c:v>
                </c:pt>
                <c:pt idx="8436">
                  <c:v>1.5736636245110822</c:v>
                </c:pt>
                <c:pt idx="8437">
                  <c:v>1.5734771272813464</c:v>
                </c:pt>
                <c:pt idx="8438">
                  <c:v>1.5732906742505035</c:v>
                </c:pt>
                <c:pt idx="8439">
                  <c:v>1.5731042654028435</c:v>
                </c:pt>
                <c:pt idx="8440">
                  <c:v>1.5729179007226632</c:v>
                </c:pt>
                <c:pt idx="8441">
                  <c:v>1.5727315801942667</c:v>
                </c:pt>
                <c:pt idx="8442">
                  <c:v>1.5725453038019661</c:v>
                </c:pt>
                <c:pt idx="8443">
                  <c:v>1.5723590715300806</c:v>
                </c:pt>
                <c:pt idx="8444">
                  <c:v>1.5721728833629367</c:v>
                </c:pt>
                <c:pt idx="8445">
                  <c:v>1.5719867392848685</c:v>
                </c:pt>
                <c:pt idx="8446">
                  <c:v>1.5718006392802177</c:v>
                </c:pt>
                <c:pt idx="8447">
                  <c:v>1.5716145833333333</c:v>
                </c:pt>
                <c:pt idx="8448">
                  <c:v>1.5714285714285714</c:v>
                </c:pt>
                <c:pt idx="8449">
                  <c:v>1.5712426035502958</c:v>
                </c:pt>
                <c:pt idx="8450">
                  <c:v>1.5710566796828778</c:v>
                </c:pt>
                <c:pt idx="8451">
                  <c:v>1.5708707998106957</c:v>
                </c:pt>
                <c:pt idx="8452">
                  <c:v>1.5706849639181355</c:v>
                </c:pt>
                <c:pt idx="8453">
                  <c:v>1.5704991719895907</c:v>
                </c:pt>
                <c:pt idx="8454">
                  <c:v>1.5703134240094618</c:v>
                </c:pt>
                <c:pt idx="8455">
                  <c:v>1.5701277199621571</c:v>
                </c:pt>
                <c:pt idx="8456">
                  <c:v>1.5699420598320917</c:v>
                </c:pt>
                <c:pt idx="8457">
                  <c:v>1.5697564436036888</c:v>
                </c:pt>
                <c:pt idx="8458">
                  <c:v>1.5695708712613785</c:v>
                </c:pt>
                <c:pt idx="8459">
                  <c:v>1.5693853427895981</c:v>
                </c:pt>
                <c:pt idx="8460">
                  <c:v>1.5691998581727928</c:v>
                </c:pt>
                <c:pt idx="8461">
                  <c:v>1.5690144173954148</c:v>
                </c:pt>
                <c:pt idx="8462">
                  <c:v>1.5688290204419237</c:v>
                </c:pt>
                <c:pt idx="8463">
                  <c:v>1.5686436672967863</c:v>
                </c:pt>
                <c:pt idx="8464">
                  <c:v>1.5684583579444773</c:v>
                </c:pt>
                <c:pt idx="8465">
                  <c:v>1.5682730923694779</c:v>
                </c:pt>
                <c:pt idx="8466">
                  <c:v>1.5680878705562773</c:v>
                </c:pt>
                <c:pt idx="8467">
                  <c:v>1.5679026924893718</c:v>
                </c:pt>
                <c:pt idx="8468">
                  <c:v>1.5677175581532647</c:v>
                </c:pt>
                <c:pt idx="8469">
                  <c:v>1.5675324675324676</c:v>
                </c:pt>
                <c:pt idx="8470">
                  <c:v>1.5673474206114981</c:v>
                </c:pt>
                <c:pt idx="8471">
                  <c:v>1.5671624173748819</c:v>
                </c:pt>
                <c:pt idx="8472">
                  <c:v>1.566977457807152</c:v>
                </c:pt>
                <c:pt idx="8473">
                  <c:v>1.5667925418928488</c:v>
                </c:pt>
                <c:pt idx="8474">
                  <c:v>1.5666076696165192</c:v>
                </c:pt>
                <c:pt idx="8475">
                  <c:v>1.5664228409627183</c:v>
                </c:pt>
                <c:pt idx="8476">
                  <c:v>1.5662380559160081</c:v>
                </c:pt>
                <c:pt idx="8477">
                  <c:v>1.5660533144609579</c:v>
                </c:pt>
                <c:pt idx="8478">
                  <c:v>1.565868616582144</c:v>
                </c:pt>
                <c:pt idx="8479">
                  <c:v>1.565683962264151</c:v>
                </c:pt>
                <c:pt idx="8480">
                  <c:v>1.5654993514915694</c:v>
                </c:pt>
                <c:pt idx="8481">
                  <c:v>1.5653147842489978</c:v>
                </c:pt>
                <c:pt idx="8482">
                  <c:v>1.565130260521042</c:v>
                </c:pt>
                <c:pt idx="8483">
                  <c:v>1.564945780292315</c:v>
                </c:pt>
                <c:pt idx="8484">
                  <c:v>1.5647613435474366</c:v>
                </c:pt>
                <c:pt idx="8485">
                  <c:v>1.5645769502710347</c:v>
                </c:pt>
                <c:pt idx="8486">
                  <c:v>1.5643926004477435</c:v>
                </c:pt>
                <c:pt idx="8487">
                  <c:v>1.5642082940622055</c:v>
                </c:pt>
                <c:pt idx="8488">
                  <c:v>1.5640240310990694</c:v>
                </c:pt>
                <c:pt idx="8489">
                  <c:v>1.5638398115429917</c:v>
                </c:pt>
                <c:pt idx="8490">
                  <c:v>1.5636556353786362</c:v>
                </c:pt>
                <c:pt idx="8491">
                  <c:v>1.5634715025906736</c:v>
                </c:pt>
                <c:pt idx="8492">
                  <c:v>1.5632874131637819</c:v>
                </c:pt>
                <c:pt idx="8493">
                  <c:v>1.5631033670826466</c:v>
                </c:pt>
                <c:pt idx="8494">
                  <c:v>1.5629193643319599</c:v>
                </c:pt>
                <c:pt idx="8495">
                  <c:v>1.5627354048964219</c:v>
                </c:pt>
                <c:pt idx="8496">
                  <c:v>1.562551488760739</c:v>
                </c:pt>
                <c:pt idx="8497">
                  <c:v>1.5623676159096258</c:v>
                </c:pt>
                <c:pt idx="8498">
                  <c:v>1.5621837863278032</c:v>
                </c:pt>
                <c:pt idx="8499">
                  <c:v>1.5620000000000001</c:v>
                </c:pt>
                <c:pt idx="8500">
                  <c:v>1.5618162569109517</c:v>
                </c:pt>
                <c:pt idx="8501">
                  <c:v>1.561632557045401</c:v>
                </c:pt>
                <c:pt idx="8502">
                  <c:v>1.5614489003880982</c:v>
                </c:pt>
                <c:pt idx="8503">
                  <c:v>1.5612652869238006</c:v>
                </c:pt>
                <c:pt idx="8504">
                  <c:v>1.5610817166372721</c:v>
                </c:pt>
                <c:pt idx="8505">
                  <c:v>1.5608981895132847</c:v>
                </c:pt>
                <c:pt idx="8506">
                  <c:v>1.5607147055366168</c:v>
                </c:pt>
                <c:pt idx="8507">
                  <c:v>1.5605312646920546</c:v>
                </c:pt>
                <c:pt idx="8508">
                  <c:v>1.5603478669643907</c:v>
                </c:pt>
                <c:pt idx="8509">
                  <c:v>1.5601645123384253</c:v>
                </c:pt>
                <c:pt idx="8510">
                  <c:v>1.559981200798966</c:v>
                </c:pt>
                <c:pt idx="8511">
                  <c:v>1.5597979323308271</c:v>
                </c:pt>
                <c:pt idx="8512">
                  <c:v>1.55961470691883</c:v>
                </c:pt>
                <c:pt idx="8513">
                  <c:v>1.5594315245478036</c:v>
                </c:pt>
                <c:pt idx="8514">
                  <c:v>1.5592483852025836</c:v>
                </c:pt>
                <c:pt idx="8515">
                  <c:v>1.5590652888680132</c:v>
                </c:pt>
                <c:pt idx="8516">
                  <c:v>1.558882235528942</c:v>
                </c:pt>
                <c:pt idx="8517">
                  <c:v>1.5586992251702279</c:v>
                </c:pt>
                <c:pt idx="8518">
                  <c:v>1.5585162577767344</c:v>
                </c:pt>
                <c:pt idx="8519">
                  <c:v>1.5583333333333333</c:v>
                </c:pt>
                <c:pt idx="8520">
                  <c:v>1.5581504518249032</c:v>
                </c:pt>
                <c:pt idx="8521">
                  <c:v>1.5579676132363296</c:v>
                </c:pt>
                <c:pt idx="8522">
                  <c:v>1.5577848175525051</c:v>
                </c:pt>
                <c:pt idx="8523">
                  <c:v>1.5576020647583295</c:v>
                </c:pt>
                <c:pt idx="8524">
                  <c:v>1.5574193548387096</c:v>
                </c:pt>
                <c:pt idx="8525">
                  <c:v>1.5572366877785597</c:v>
                </c:pt>
                <c:pt idx="8526">
                  <c:v>1.5570540635628005</c:v>
                </c:pt>
                <c:pt idx="8527">
                  <c:v>1.5568714821763603</c:v>
                </c:pt>
                <c:pt idx="8528">
                  <c:v>1.556688943604174</c:v>
                </c:pt>
                <c:pt idx="8529">
                  <c:v>1.5565064478311841</c:v>
                </c:pt>
                <c:pt idx="8530">
                  <c:v>1.5563239948423397</c:v>
                </c:pt>
                <c:pt idx="8531">
                  <c:v>1.5561415846225972</c:v>
                </c:pt>
                <c:pt idx="8532">
                  <c:v>1.5559592171569201</c:v>
                </c:pt>
                <c:pt idx="8533">
                  <c:v>1.5557768924302788</c:v>
                </c:pt>
                <c:pt idx="8534">
                  <c:v>1.5555946104276508</c:v>
                </c:pt>
                <c:pt idx="8535">
                  <c:v>1.5554123711340206</c:v>
                </c:pt>
                <c:pt idx="8536">
                  <c:v>1.5552301745343797</c:v>
                </c:pt>
                <c:pt idx="8537">
                  <c:v>1.5550480206137269</c:v>
                </c:pt>
                <c:pt idx="8538">
                  <c:v>1.5548659093570676</c:v>
                </c:pt>
                <c:pt idx="8539">
                  <c:v>1.5546838407494146</c:v>
                </c:pt>
                <c:pt idx="8540">
                  <c:v>1.5545018147757874</c:v>
                </c:pt>
                <c:pt idx="8541">
                  <c:v>1.5543198314212128</c:v>
                </c:pt>
                <c:pt idx="8542">
                  <c:v>1.5541378906707246</c:v>
                </c:pt>
                <c:pt idx="8543">
                  <c:v>1.5539559925093633</c:v>
                </c:pt>
                <c:pt idx="8544">
                  <c:v>1.5537741369221767</c:v>
                </c:pt>
                <c:pt idx="8545">
                  <c:v>1.5535923238942195</c:v>
                </c:pt>
                <c:pt idx="8546">
                  <c:v>1.5534105534105533</c:v>
                </c:pt>
                <c:pt idx="8547">
                  <c:v>1.5532288254562472</c:v>
                </c:pt>
                <c:pt idx="8548">
                  <c:v>1.5530471400163761</c:v>
                </c:pt>
                <c:pt idx="8549">
                  <c:v>1.5528654970760234</c:v>
                </c:pt>
                <c:pt idx="8550">
                  <c:v>1.5526838966202783</c:v>
                </c:pt>
                <c:pt idx="8551">
                  <c:v>1.5525023386342376</c:v>
                </c:pt>
                <c:pt idx="8552">
                  <c:v>1.5523208231030048</c:v>
                </c:pt>
                <c:pt idx="8553">
                  <c:v>1.5521393500116905</c:v>
                </c:pt>
                <c:pt idx="8554">
                  <c:v>1.5519579193454121</c:v>
                </c:pt>
                <c:pt idx="8555">
                  <c:v>1.5517765310892941</c:v>
                </c:pt>
                <c:pt idx="8556">
                  <c:v>1.551595185228468</c:v>
                </c:pt>
                <c:pt idx="8557">
                  <c:v>1.551413881748072</c:v>
                </c:pt>
                <c:pt idx="8558">
                  <c:v>1.5512326206332516</c:v>
                </c:pt>
                <c:pt idx="8559">
                  <c:v>1.5510514018691588</c:v>
                </c:pt>
                <c:pt idx="8560">
                  <c:v>1.5508702254409532</c:v>
                </c:pt>
                <c:pt idx="8561">
                  <c:v>1.5506890913338005</c:v>
                </c:pt>
                <c:pt idx="8562">
                  <c:v>1.5505079995328739</c:v>
                </c:pt>
                <c:pt idx="8563">
                  <c:v>1.5503269500233536</c:v>
                </c:pt>
                <c:pt idx="8564">
                  <c:v>1.5501459427904261</c:v>
                </c:pt>
                <c:pt idx="8565">
                  <c:v>1.5499649778192854</c:v>
                </c:pt>
                <c:pt idx="8566">
                  <c:v>1.5497840550951325</c:v>
                </c:pt>
                <c:pt idx="8567">
                  <c:v>1.5496031746031746</c:v>
                </c:pt>
                <c:pt idx="8568">
                  <c:v>1.5494223363286264</c:v>
                </c:pt>
                <c:pt idx="8569">
                  <c:v>1.5492415402567095</c:v>
                </c:pt>
                <c:pt idx="8570">
                  <c:v>1.549060786372652</c:v>
                </c:pt>
                <c:pt idx="8571">
                  <c:v>1.5488800746616893</c:v>
                </c:pt>
                <c:pt idx="8572">
                  <c:v>1.5486994051090632</c:v>
                </c:pt>
                <c:pt idx="8573">
                  <c:v>1.5485187777000233</c:v>
                </c:pt>
                <c:pt idx="8574">
                  <c:v>1.5483381924198252</c:v>
                </c:pt>
                <c:pt idx="8575">
                  <c:v>1.5481576492537314</c:v>
                </c:pt>
                <c:pt idx="8576">
                  <c:v>1.5479771481870117</c:v>
                </c:pt>
                <c:pt idx="8577">
                  <c:v>1.5477966892049428</c:v>
                </c:pt>
                <c:pt idx="8578">
                  <c:v>1.547616272292808</c:v>
                </c:pt>
                <c:pt idx="8579">
                  <c:v>1.5474358974358975</c:v>
                </c:pt>
                <c:pt idx="8580">
                  <c:v>1.5472555646195083</c:v>
                </c:pt>
                <c:pt idx="8581">
                  <c:v>1.5470752738289444</c:v>
                </c:pt>
                <c:pt idx="8582">
                  <c:v>1.5468950250495166</c:v>
                </c:pt>
                <c:pt idx="8583">
                  <c:v>1.5467148182665424</c:v>
                </c:pt>
                <c:pt idx="8584">
                  <c:v>1.5465346534653466</c:v>
                </c:pt>
                <c:pt idx="8585">
                  <c:v>1.5463545306312603</c:v>
                </c:pt>
                <c:pt idx="8586">
                  <c:v>1.5461744497496215</c:v>
                </c:pt>
                <c:pt idx="8587">
                  <c:v>1.5459944108057755</c:v>
                </c:pt>
                <c:pt idx="8588">
                  <c:v>1.545814413785074</c:v>
                </c:pt>
                <c:pt idx="8589">
                  <c:v>1.5456344586728754</c:v>
                </c:pt>
                <c:pt idx="8590">
                  <c:v>1.5454545454545454</c:v>
                </c:pt>
                <c:pt idx="8591">
                  <c:v>1.5452746741154562</c:v>
                </c:pt>
                <c:pt idx="8592">
                  <c:v>1.5450948446409869</c:v>
                </c:pt>
                <c:pt idx="8593">
                  <c:v>1.5449150570165231</c:v>
                </c:pt>
                <c:pt idx="8594">
                  <c:v>1.5447353112274578</c:v>
                </c:pt>
                <c:pt idx="8595">
                  <c:v>1.5445556072591904</c:v>
                </c:pt>
                <c:pt idx="8596">
                  <c:v>1.5443759450971268</c:v>
                </c:pt>
                <c:pt idx="8597">
                  <c:v>1.5441963247266806</c:v>
                </c:pt>
                <c:pt idx="8598">
                  <c:v>1.5440167461332712</c:v>
                </c:pt>
                <c:pt idx="8599">
                  <c:v>1.5438372093023256</c:v>
                </c:pt>
                <c:pt idx="8600">
                  <c:v>1.5436577142192769</c:v>
                </c:pt>
                <c:pt idx="8601">
                  <c:v>1.5434782608695652</c:v>
                </c:pt>
                <c:pt idx="8602">
                  <c:v>1.5432988492386377</c:v>
                </c:pt>
                <c:pt idx="8603">
                  <c:v>1.543119479311948</c:v>
                </c:pt>
                <c:pt idx="8604">
                  <c:v>1.5429401510749565</c:v>
                </c:pt>
                <c:pt idx="8605">
                  <c:v>1.5427608645131303</c:v>
                </c:pt>
                <c:pt idx="8606">
                  <c:v>1.5425816196119437</c:v>
                </c:pt>
                <c:pt idx="8607">
                  <c:v>1.5424024163568772</c:v>
                </c:pt>
                <c:pt idx="8608">
                  <c:v>1.5422232547334185</c:v>
                </c:pt>
                <c:pt idx="8609">
                  <c:v>1.5420441347270615</c:v>
                </c:pt>
                <c:pt idx="8610">
                  <c:v>1.5418650563233074</c:v>
                </c:pt>
                <c:pt idx="8611">
                  <c:v>1.5416860195076638</c:v>
                </c:pt>
                <c:pt idx="8612">
                  <c:v>1.541507024265645</c:v>
                </c:pt>
                <c:pt idx="8613">
                  <c:v>1.5413280705827723</c:v>
                </c:pt>
                <c:pt idx="8614">
                  <c:v>1.5411491584445733</c:v>
                </c:pt>
                <c:pt idx="8615">
                  <c:v>1.5409702878365832</c:v>
                </c:pt>
                <c:pt idx="8616">
                  <c:v>1.5407914587443425</c:v>
                </c:pt>
                <c:pt idx="8617">
                  <c:v>1.5406126711533998</c:v>
                </c:pt>
                <c:pt idx="8618">
                  <c:v>1.5404339250493098</c:v>
                </c:pt>
                <c:pt idx="8619">
                  <c:v>1.5402552204176334</c:v>
                </c:pt>
                <c:pt idx="8620">
                  <c:v>1.5400765572439392</c:v>
                </c:pt>
                <c:pt idx="8621">
                  <c:v>1.5398979355138018</c:v>
                </c:pt>
                <c:pt idx="8622">
                  <c:v>1.539719355212803</c:v>
                </c:pt>
                <c:pt idx="8623">
                  <c:v>1.5395408163265305</c:v>
                </c:pt>
                <c:pt idx="8624">
                  <c:v>1.5393623188405796</c:v>
                </c:pt>
                <c:pt idx="8625">
                  <c:v>1.5391838627405519</c:v>
                </c:pt>
                <c:pt idx="8626">
                  <c:v>1.5390054480120552</c:v>
                </c:pt>
                <c:pt idx="8627">
                  <c:v>1.5388270746407047</c:v>
                </c:pt>
                <c:pt idx="8628">
                  <c:v>1.5386487426121218</c:v>
                </c:pt>
                <c:pt idx="8629">
                  <c:v>1.5384704519119352</c:v>
                </c:pt>
                <c:pt idx="8630">
                  <c:v>1.5382922025257793</c:v>
                </c:pt>
                <c:pt idx="8631">
                  <c:v>1.5381139944392956</c:v>
                </c:pt>
                <c:pt idx="8632">
                  <c:v>1.5379358276381327</c:v>
                </c:pt>
                <c:pt idx="8633">
                  <c:v>1.5377577021079454</c:v>
                </c:pt>
                <c:pt idx="8634">
                  <c:v>1.537579617834395</c:v>
                </c:pt>
                <c:pt idx="8635">
                  <c:v>1.5374015748031495</c:v>
                </c:pt>
                <c:pt idx="8636">
                  <c:v>1.5372235729998842</c:v>
                </c:pt>
                <c:pt idx="8637">
                  <c:v>1.5370456124102803</c:v>
                </c:pt>
                <c:pt idx="8638">
                  <c:v>1.5368676930200256</c:v>
                </c:pt>
                <c:pt idx="8639">
                  <c:v>1.5366898148148149</c:v>
                </c:pt>
                <c:pt idx="8640">
                  <c:v>1.5365119777803495</c:v>
                </c:pt>
                <c:pt idx="8641">
                  <c:v>1.5363341819023375</c:v>
                </c:pt>
                <c:pt idx="8642">
                  <c:v>1.5361564271664931</c:v>
                </c:pt>
                <c:pt idx="8643">
                  <c:v>1.5359787135585377</c:v>
                </c:pt>
                <c:pt idx="8644">
                  <c:v>1.5358010410641989</c:v>
                </c:pt>
                <c:pt idx="8645">
                  <c:v>1.5356234096692112</c:v>
                </c:pt>
                <c:pt idx="8646">
                  <c:v>1.5354458193593155</c:v>
                </c:pt>
                <c:pt idx="8647">
                  <c:v>1.5352682701202591</c:v>
                </c:pt>
                <c:pt idx="8648">
                  <c:v>1.5350907619377963</c:v>
                </c:pt>
                <c:pt idx="8649">
                  <c:v>1.5349132947976878</c:v>
                </c:pt>
                <c:pt idx="8650">
                  <c:v>1.5347358686857011</c:v>
                </c:pt>
                <c:pt idx="8651">
                  <c:v>1.5345584835876098</c:v>
                </c:pt>
                <c:pt idx="8652">
                  <c:v>1.5343811394891944</c:v>
                </c:pt>
                <c:pt idx="8653">
                  <c:v>1.5342038363762422</c:v>
                </c:pt>
                <c:pt idx="8654">
                  <c:v>1.5340265742345465</c:v>
                </c:pt>
                <c:pt idx="8655">
                  <c:v>1.5338493530499075</c:v>
                </c:pt>
                <c:pt idx="8656">
                  <c:v>1.5336721728081322</c:v>
                </c:pt>
                <c:pt idx="8657">
                  <c:v>1.5334950334950335</c:v>
                </c:pt>
                <c:pt idx="8658">
                  <c:v>1.5333179350964314</c:v>
                </c:pt>
                <c:pt idx="8659">
                  <c:v>1.5331408775981523</c:v>
                </c:pt>
                <c:pt idx="8660">
                  <c:v>1.5329638609860294</c:v>
                </c:pt>
                <c:pt idx="8661">
                  <c:v>1.5327868852459017</c:v>
                </c:pt>
                <c:pt idx="8662">
                  <c:v>1.5326099503636155</c:v>
                </c:pt>
                <c:pt idx="8663">
                  <c:v>1.532433056325023</c:v>
                </c:pt>
                <c:pt idx="8664">
                  <c:v>1.5322562031159839</c:v>
                </c:pt>
                <c:pt idx="8665">
                  <c:v>1.5320793907223633</c:v>
                </c:pt>
                <c:pt idx="8666">
                  <c:v>1.5319026191300336</c:v>
                </c:pt>
                <c:pt idx="8667">
                  <c:v>1.531725888324873</c:v>
                </c:pt>
                <c:pt idx="8668">
                  <c:v>1.5315491982927674</c:v>
                </c:pt>
                <c:pt idx="8669">
                  <c:v>1.531372549019608</c:v>
                </c:pt>
                <c:pt idx="8670">
                  <c:v>1.5311959404912927</c:v>
                </c:pt>
                <c:pt idx="8671">
                  <c:v>1.5310193726937269</c:v>
                </c:pt>
                <c:pt idx="8672">
                  <c:v>1.5308428456128214</c:v>
                </c:pt>
                <c:pt idx="8673">
                  <c:v>1.5306663592344938</c:v>
                </c:pt>
                <c:pt idx="8674">
                  <c:v>1.5304899135446686</c:v>
                </c:pt>
                <c:pt idx="8675">
                  <c:v>1.5303135085292761</c:v>
                </c:pt>
                <c:pt idx="8676">
                  <c:v>1.5301371441742537</c:v>
                </c:pt>
                <c:pt idx="8677">
                  <c:v>1.529960820465545</c:v>
                </c:pt>
                <c:pt idx="8678">
                  <c:v>1.5297845373891001</c:v>
                </c:pt>
                <c:pt idx="8679">
                  <c:v>1.5296082949308756</c:v>
                </c:pt>
                <c:pt idx="8680">
                  <c:v>1.5294320930768344</c:v>
                </c:pt>
                <c:pt idx="8681">
                  <c:v>1.5292559318129464</c:v>
                </c:pt>
                <c:pt idx="8682">
                  <c:v>1.5290798111251871</c:v>
                </c:pt>
                <c:pt idx="8683">
                  <c:v>1.5289037309995395</c:v>
                </c:pt>
                <c:pt idx="8684">
                  <c:v>1.5287276914219918</c:v>
                </c:pt>
                <c:pt idx="8685">
                  <c:v>1.5285516923785403</c:v>
                </c:pt>
                <c:pt idx="8686">
                  <c:v>1.528375733855186</c:v>
                </c:pt>
                <c:pt idx="8687">
                  <c:v>1.5281998158379373</c:v>
                </c:pt>
                <c:pt idx="8688">
                  <c:v>1.5280239383128094</c:v>
                </c:pt>
                <c:pt idx="8689">
                  <c:v>1.5278481012658227</c:v>
                </c:pt>
                <c:pt idx="8690">
                  <c:v>1.5276723046830054</c:v>
                </c:pt>
                <c:pt idx="8691">
                  <c:v>1.5274965485503911</c:v>
                </c:pt>
                <c:pt idx="8692">
                  <c:v>1.5273208328540204</c:v>
                </c:pt>
                <c:pt idx="8693">
                  <c:v>1.5271451575799402</c:v>
                </c:pt>
                <c:pt idx="8694">
                  <c:v>1.5269695227142035</c:v>
                </c:pt>
                <c:pt idx="8695">
                  <c:v>1.5267939282428702</c:v>
                </c:pt>
                <c:pt idx="8696">
                  <c:v>1.5266183741520065</c:v>
                </c:pt>
                <c:pt idx="8697">
                  <c:v>1.5264428604276845</c:v>
                </c:pt>
                <c:pt idx="8698">
                  <c:v>1.5262673870559835</c:v>
                </c:pt>
                <c:pt idx="8699">
                  <c:v>1.5260919540229885</c:v>
                </c:pt>
                <c:pt idx="8700">
                  <c:v>1.5259165613147914</c:v>
                </c:pt>
                <c:pt idx="8701">
                  <c:v>1.5257412089174902</c:v>
                </c:pt>
                <c:pt idx="8702">
                  <c:v>1.5255658968171895</c:v>
                </c:pt>
                <c:pt idx="8703">
                  <c:v>1.525390625</c:v>
                </c:pt>
                <c:pt idx="8704">
                  <c:v>1.5252153934520392</c:v>
                </c:pt>
                <c:pt idx="8705">
                  <c:v>1.5250402021594303</c:v>
                </c:pt>
                <c:pt idx="8706">
                  <c:v>1.5248650511083037</c:v>
                </c:pt>
                <c:pt idx="8707">
                  <c:v>1.5246899402847955</c:v>
                </c:pt>
                <c:pt idx="8708">
                  <c:v>1.5245148696750488</c:v>
                </c:pt>
                <c:pt idx="8709">
                  <c:v>1.5243398392652123</c:v>
                </c:pt>
                <c:pt idx="8710">
                  <c:v>1.5241648490414419</c:v>
                </c:pt>
                <c:pt idx="8711">
                  <c:v>1.523989898989899</c:v>
                </c:pt>
                <c:pt idx="8712">
                  <c:v>1.5238149890967521</c:v>
                </c:pt>
                <c:pt idx="8713">
                  <c:v>1.5236401193481754</c:v>
                </c:pt>
                <c:pt idx="8714">
                  <c:v>1.52346528973035</c:v>
                </c:pt>
                <c:pt idx="8715">
                  <c:v>1.523290500229463</c:v>
                </c:pt>
                <c:pt idx="8716">
                  <c:v>1.5231157508317081</c:v>
                </c:pt>
                <c:pt idx="8717">
                  <c:v>1.5229410415232851</c:v>
                </c:pt>
                <c:pt idx="8718">
                  <c:v>1.5227663722904003</c:v>
                </c:pt>
                <c:pt idx="8719">
                  <c:v>1.5225917431192661</c:v>
                </c:pt>
                <c:pt idx="8720">
                  <c:v>1.5224171539961013</c:v>
                </c:pt>
                <c:pt idx="8721">
                  <c:v>1.5222426049071314</c:v>
                </c:pt>
                <c:pt idx="8722">
                  <c:v>1.5220680958385877</c:v>
                </c:pt>
                <c:pt idx="8723">
                  <c:v>1.521893626776708</c:v>
                </c:pt>
                <c:pt idx="8724">
                  <c:v>1.5217191977077364</c:v>
                </c:pt>
                <c:pt idx="8725">
                  <c:v>1.5215448086179235</c:v>
                </c:pt>
                <c:pt idx="8726">
                  <c:v>1.5213704594935258</c:v>
                </c:pt>
                <c:pt idx="8727">
                  <c:v>1.5211961503208067</c:v>
                </c:pt>
                <c:pt idx="8728">
                  <c:v>1.521021881086035</c:v>
                </c:pt>
                <c:pt idx="8729">
                  <c:v>1.5208476517754868</c:v>
                </c:pt>
                <c:pt idx="8730">
                  <c:v>1.5206734623754439</c:v>
                </c:pt>
                <c:pt idx="8731">
                  <c:v>1.5204993128721942</c:v>
                </c:pt>
                <c:pt idx="8732">
                  <c:v>1.5203252032520325</c:v>
                </c:pt>
                <c:pt idx="8733">
                  <c:v>1.5201511335012594</c:v>
                </c:pt>
                <c:pt idx="8734">
                  <c:v>1.519977103606182</c:v>
                </c:pt>
                <c:pt idx="8735">
                  <c:v>1.5198031135531136</c:v>
                </c:pt>
                <c:pt idx="8736">
                  <c:v>1.5196291633283736</c:v>
                </c:pt>
                <c:pt idx="8737">
                  <c:v>1.5194552529182879</c:v>
                </c:pt>
                <c:pt idx="8738">
                  <c:v>1.5192813823091886</c:v>
                </c:pt>
                <c:pt idx="8739">
                  <c:v>1.5191075514874142</c:v>
                </c:pt>
                <c:pt idx="8740">
                  <c:v>1.5189337604393089</c:v>
                </c:pt>
                <c:pt idx="8741">
                  <c:v>1.5187600091512239</c:v>
                </c:pt>
                <c:pt idx="8742">
                  <c:v>1.5185862976095161</c:v>
                </c:pt>
                <c:pt idx="8743">
                  <c:v>1.518412625800549</c:v>
                </c:pt>
                <c:pt idx="8744">
                  <c:v>1.5182389937106919</c:v>
                </c:pt>
                <c:pt idx="8745">
                  <c:v>1.5180654013263206</c:v>
                </c:pt>
                <c:pt idx="8746">
                  <c:v>1.5178918486338173</c:v>
                </c:pt>
                <c:pt idx="8747">
                  <c:v>1.5177183356195703</c:v>
                </c:pt>
                <c:pt idx="8748">
                  <c:v>1.5175448622699736</c:v>
                </c:pt>
                <c:pt idx="8749">
                  <c:v>1.5173714285714286</c:v>
                </c:pt>
                <c:pt idx="8750">
                  <c:v>1.5171980345103417</c:v>
                </c:pt>
                <c:pt idx="8751">
                  <c:v>1.5170246800731262</c:v>
                </c:pt>
                <c:pt idx="8752">
                  <c:v>1.5168513652462012</c:v>
                </c:pt>
                <c:pt idx="8753">
                  <c:v>1.5166780900159926</c:v>
                </c:pt>
                <c:pt idx="8754">
                  <c:v>1.5165048543689321</c:v>
                </c:pt>
                <c:pt idx="8755">
                  <c:v>1.5163316582914572</c:v>
                </c:pt>
                <c:pt idx="8756">
                  <c:v>1.5161585017700125</c:v>
                </c:pt>
                <c:pt idx="8757">
                  <c:v>1.5159853847910483</c:v>
                </c:pt>
                <c:pt idx="8758">
                  <c:v>1.5158123073410206</c:v>
                </c:pt>
                <c:pt idx="8759">
                  <c:v>1.5156392694063927</c:v>
                </c:pt>
                <c:pt idx="8760">
                  <c:v>1.5154662709736331</c:v>
                </c:pt>
                <c:pt idx="8761">
                  <c:v>1.5152933120292171</c:v>
                </c:pt>
                <c:pt idx="8762">
                  <c:v>1.5151203925596257</c:v>
                </c:pt>
                <c:pt idx="8763">
                  <c:v>1.5149475125513465</c:v>
                </c:pt>
                <c:pt idx="8764">
                  <c:v>1.5147746719908728</c:v>
                </c:pt>
                <c:pt idx="8765">
                  <c:v>1.5146018708647044</c:v>
                </c:pt>
                <c:pt idx="8766">
                  <c:v>1.5144291091593476</c:v>
                </c:pt>
                <c:pt idx="8767">
                  <c:v>1.5142563868613139</c:v>
                </c:pt>
                <c:pt idx="8768">
                  <c:v>1.5140837039571218</c:v>
                </c:pt>
                <c:pt idx="8769">
                  <c:v>1.5139110604332953</c:v>
                </c:pt>
                <c:pt idx="8770">
                  <c:v>1.5137384562763654</c:v>
                </c:pt>
                <c:pt idx="8771">
                  <c:v>1.5135658914728682</c:v>
                </c:pt>
                <c:pt idx="8772">
                  <c:v>1.5133933660093468</c:v>
                </c:pt>
                <c:pt idx="8773">
                  <c:v>1.5132208798723501</c:v>
                </c:pt>
                <c:pt idx="8774">
                  <c:v>1.5130484330484331</c:v>
                </c:pt>
                <c:pt idx="8775">
                  <c:v>1.5128760255241569</c:v>
                </c:pt>
                <c:pt idx="8776">
                  <c:v>1.5127036572860886</c:v>
                </c:pt>
                <c:pt idx="8777">
                  <c:v>1.5125313283208019</c:v>
                </c:pt>
                <c:pt idx="8778">
                  <c:v>1.5123590386148764</c:v>
                </c:pt>
                <c:pt idx="8779">
                  <c:v>1.5121867881548976</c:v>
                </c:pt>
                <c:pt idx="8780">
                  <c:v>1.5120145769274571</c:v>
                </c:pt>
                <c:pt idx="8781">
                  <c:v>1.5118424049191528</c:v>
                </c:pt>
                <c:pt idx="8782">
                  <c:v>1.5116702721165889</c:v>
                </c:pt>
                <c:pt idx="8783">
                  <c:v>1.5114981785063752</c:v>
                </c:pt>
                <c:pt idx="8784">
                  <c:v>1.5113261240751281</c:v>
                </c:pt>
                <c:pt idx="8785">
                  <c:v>1.5111541088094695</c:v>
                </c:pt>
                <c:pt idx="8786">
                  <c:v>1.5109821326960282</c:v>
                </c:pt>
                <c:pt idx="8787">
                  <c:v>1.5108101957214384</c:v>
                </c:pt>
                <c:pt idx="8788">
                  <c:v>1.5106382978723405</c:v>
                </c:pt>
                <c:pt idx="8789">
                  <c:v>1.510466439135381</c:v>
                </c:pt>
                <c:pt idx="8790">
                  <c:v>1.5102946194972131</c:v>
                </c:pt>
                <c:pt idx="8791">
                  <c:v>1.5101228389444949</c:v>
                </c:pt>
                <c:pt idx="8792">
                  <c:v>1.5099510974638917</c:v>
                </c:pt>
                <c:pt idx="8793">
                  <c:v>1.5097793950420741</c:v>
                </c:pt>
                <c:pt idx="8794">
                  <c:v>1.5096077316657193</c:v>
                </c:pt>
                <c:pt idx="8795">
                  <c:v>1.5094361073215097</c:v>
                </c:pt>
                <c:pt idx="8796">
                  <c:v>1.5092645219961351</c:v>
                </c:pt>
                <c:pt idx="8797">
                  <c:v>1.5090929756762901</c:v>
                </c:pt>
                <c:pt idx="8798">
                  <c:v>1.508921468348676</c:v>
                </c:pt>
                <c:pt idx="8799">
                  <c:v>1.50875</c:v>
                </c:pt>
                <c:pt idx="8800">
                  <c:v>1.5085785706169754</c:v>
                </c:pt>
                <c:pt idx="8801">
                  <c:v>1.5084071801863213</c:v>
                </c:pt>
                <c:pt idx="8802">
                  <c:v>1.5082358286947632</c:v>
                </c:pt>
                <c:pt idx="8803">
                  <c:v>1.5080645161290323</c:v>
                </c:pt>
                <c:pt idx="8804">
                  <c:v>1.507893242475866</c:v>
                </c:pt>
                <c:pt idx="8805">
                  <c:v>1.5077220077220077</c:v>
                </c:pt>
                <c:pt idx="8806">
                  <c:v>1.5075508118542069</c:v>
                </c:pt>
                <c:pt idx="8807">
                  <c:v>1.5073796548592189</c:v>
                </c:pt>
                <c:pt idx="8808">
                  <c:v>1.5072085367238053</c:v>
                </c:pt>
                <c:pt idx="8809">
                  <c:v>1.5070374574347332</c:v>
                </c:pt>
                <c:pt idx="8810">
                  <c:v>1.5068664169787764</c:v>
                </c:pt>
                <c:pt idx="8811">
                  <c:v>1.5066954153427146</c:v>
                </c:pt>
                <c:pt idx="8812">
                  <c:v>1.5065244525133326</c:v>
                </c:pt>
                <c:pt idx="8813">
                  <c:v>1.5063535284774223</c:v>
                </c:pt>
                <c:pt idx="8814">
                  <c:v>1.5061826432217811</c:v>
                </c:pt>
                <c:pt idx="8815">
                  <c:v>1.5060117967332123</c:v>
                </c:pt>
                <c:pt idx="8816">
                  <c:v>1.5058409889985256</c:v>
                </c:pt>
                <c:pt idx="8817">
                  <c:v>1.5056702200045362</c:v>
                </c:pt>
                <c:pt idx="8818">
                  <c:v>1.5054994897380656</c:v>
                </c:pt>
                <c:pt idx="8819">
                  <c:v>1.5053287981859411</c:v>
                </c:pt>
                <c:pt idx="8820">
                  <c:v>1.505158145334996</c:v>
                </c:pt>
                <c:pt idx="8821">
                  <c:v>1.5049875311720697</c:v>
                </c:pt>
                <c:pt idx="8822">
                  <c:v>1.5048169556840076</c:v>
                </c:pt>
                <c:pt idx="8823">
                  <c:v>1.5046464188576609</c:v>
                </c:pt>
                <c:pt idx="8824">
                  <c:v>1.5044759206798868</c:v>
                </c:pt>
                <c:pt idx="8825">
                  <c:v>1.5043054611375481</c:v>
                </c:pt>
                <c:pt idx="8826">
                  <c:v>1.5041350402175144</c:v>
                </c:pt>
                <c:pt idx="8827">
                  <c:v>1.5039646579066606</c:v>
                </c:pt>
                <c:pt idx="8828">
                  <c:v>1.5037943141918677</c:v>
                </c:pt>
                <c:pt idx="8829">
                  <c:v>1.5036240090600226</c:v>
                </c:pt>
                <c:pt idx="8830">
                  <c:v>1.5034537424980183</c:v>
                </c:pt>
                <c:pt idx="8831">
                  <c:v>1.5032835144927537</c:v>
                </c:pt>
                <c:pt idx="8832">
                  <c:v>1.5031133250311333</c:v>
                </c:pt>
                <c:pt idx="8833">
                  <c:v>1.5029431741000678</c:v>
                </c:pt>
                <c:pt idx="8834">
                  <c:v>1.5027730616864743</c:v>
                </c:pt>
                <c:pt idx="8835">
                  <c:v>1.5026029877772749</c:v>
                </c:pt>
                <c:pt idx="8836">
                  <c:v>1.502432952359398</c:v>
                </c:pt>
                <c:pt idx="8837">
                  <c:v>1.5022629554197782</c:v>
                </c:pt>
                <c:pt idx="8838">
                  <c:v>1.5020929969453558</c:v>
                </c:pt>
                <c:pt idx="8839">
                  <c:v>1.5019230769230769</c:v>
                </c:pt>
                <c:pt idx="8840">
                  <c:v>1.5017531953398937</c:v>
                </c:pt>
                <c:pt idx="8841">
                  <c:v>1.5015833521827642</c:v>
                </c:pt>
                <c:pt idx="8842">
                  <c:v>1.5014135474386521</c:v>
                </c:pt>
                <c:pt idx="8843">
                  <c:v>1.5012437810945274</c:v>
                </c:pt>
                <c:pt idx="8844">
                  <c:v>1.5010740531373656</c:v>
                </c:pt>
                <c:pt idx="8845">
                  <c:v>1.5009043635541488</c:v>
                </c:pt>
                <c:pt idx="8846">
                  <c:v>1.500734712331864</c:v>
                </c:pt>
                <c:pt idx="8847">
                  <c:v>1.5005650994575046</c:v>
                </c:pt>
                <c:pt idx="8848">
                  <c:v>1.5003955249180698</c:v>
                </c:pt>
                <c:pt idx="8849">
                  <c:v>1.5002259887005649</c:v>
                </c:pt>
                <c:pt idx="8850">
                  <c:v>1.5000564907920009</c:v>
                </c:pt>
                <c:pt idx="8851">
                  <c:v>1.4998870311793946</c:v>
                </c:pt>
                <c:pt idx="8852">
                  <c:v>1.4997176098497684</c:v>
                </c:pt>
                <c:pt idx="8853">
                  <c:v>1.4995482267901514</c:v>
                </c:pt>
                <c:pt idx="8854">
                  <c:v>1.4993788819875777</c:v>
                </c:pt>
                <c:pt idx="8855">
                  <c:v>1.4992095754290877</c:v>
                </c:pt>
                <c:pt idx="8856">
                  <c:v>1.4990403071017275</c:v>
                </c:pt>
                <c:pt idx="8857">
                  <c:v>1.4988710769925491</c:v>
                </c:pt>
                <c:pt idx="8858">
                  <c:v>1.4987018850886105</c:v>
                </c:pt>
                <c:pt idx="8859">
                  <c:v>1.4985327313769752</c:v>
                </c:pt>
                <c:pt idx="8860">
                  <c:v>1.4983636158447129</c:v>
                </c:pt>
                <c:pt idx="8861">
                  <c:v>1.4981945384788986</c:v>
                </c:pt>
                <c:pt idx="8862">
                  <c:v>1.498025499266614</c:v>
                </c:pt>
                <c:pt idx="8863">
                  <c:v>1.4978564981949458</c:v>
                </c:pt>
                <c:pt idx="8864">
                  <c:v>1.4976875352509871</c:v>
                </c:pt>
                <c:pt idx="8865">
                  <c:v>1.4975186104218363</c:v>
                </c:pt>
                <c:pt idx="8866">
                  <c:v>1.4973497236945978</c:v>
                </c:pt>
                <c:pt idx="8867">
                  <c:v>1.4971808750563824</c:v>
                </c:pt>
                <c:pt idx="8868">
                  <c:v>1.4970120644943059</c:v>
                </c:pt>
                <c:pt idx="8869">
                  <c:v>1.4968432919954904</c:v>
                </c:pt>
                <c:pt idx="8870">
                  <c:v>1.4966745575470635</c:v>
                </c:pt>
                <c:pt idx="8871">
                  <c:v>1.4965058611361588</c:v>
                </c:pt>
                <c:pt idx="8872">
                  <c:v>1.4963372027499156</c:v>
                </c:pt>
                <c:pt idx="8873">
                  <c:v>1.4961685823754789</c:v>
                </c:pt>
                <c:pt idx="8874">
                  <c:v>1.496</c:v>
                </c:pt>
                <c:pt idx="8875">
                  <c:v>1.4958314556106354</c:v>
                </c:pt>
                <c:pt idx="8876">
                  <c:v>1.4956629491945477</c:v>
                </c:pt>
                <c:pt idx="8877">
                  <c:v>1.4954944807389052</c:v>
                </c:pt>
                <c:pt idx="8878">
                  <c:v>1.4953260502308818</c:v>
                </c:pt>
                <c:pt idx="8879">
                  <c:v>1.4951576576576577</c:v>
                </c:pt>
                <c:pt idx="8880">
                  <c:v>1.4949893030064183</c:v>
                </c:pt>
                <c:pt idx="8881">
                  <c:v>1.4948209862643549</c:v>
                </c:pt>
                <c:pt idx="8882">
                  <c:v>1.4946527074186648</c:v>
                </c:pt>
                <c:pt idx="8883">
                  <c:v>1.4944844664565511</c:v>
                </c:pt>
                <c:pt idx="8884">
                  <c:v>1.4943162633652223</c:v>
                </c:pt>
                <c:pt idx="8885">
                  <c:v>1.4941480981318929</c:v>
                </c:pt>
                <c:pt idx="8886">
                  <c:v>1.4939799707437831</c:v>
                </c:pt>
                <c:pt idx="8887">
                  <c:v>1.4938118811881189</c:v>
                </c:pt>
                <c:pt idx="8888">
                  <c:v>1.4936438294521319</c:v>
                </c:pt>
                <c:pt idx="8889">
                  <c:v>1.4934758155230596</c:v>
                </c:pt>
                <c:pt idx="8890">
                  <c:v>1.4933078393881454</c:v>
                </c:pt>
                <c:pt idx="8891">
                  <c:v>1.4931399010346378</c:v>
                </c:pt>
                <c:pt idx="8892">
                  <c:v>1.4929720004497919</c:v>
                </c:pt>
                <c:pt idx="8893">
                  <c:v>1.4928041376208681</c:v>
                </c:pt>
                <c:pt idx="8894">
                  <c:v>1.4926363125351321</c:v>
                </c:pt>
                <c:pt idx="8895">
                  <c:v>1.4924685251798562</c:v>
                </c:pt>
                <c:pt idx="8896">
                  <c:v>1.4923007755423177</c:v>
                </c:pt>
                <c:pt idx="8897">
                  <c:v>1.4921330636098</c:v>
                </c:pt>
                <c:pt idx="8898">
                  <c:v>1.4919653893695921</c:v>
                </c:pt>
                <c:pt idx="8899">
                  <c:v>1.4917977528089887</c:v>
                </c:pt>
                <c:pt idx="8900">
                  <c:v>1.4916301539152905</c:v>
                </c:pt>
                <c:pt idx="8901">
                  <c:v>1.4914625926758032</c:v>
                </c:pt>
                <c:pt idx="8902">
                  <c:v>1.491295069077839</c:v>
                </c:pt>
                <c:pt idx="8903">
                  <c:v>1.4911275831087152</c:v>
                </c:pt>
                <c:pt idx="8904">
                  <c:v>1.4909601347557553</c:v>
                </c:pt>
                <c:pt idx="8905">
                  <c:v>1.4907927240062879</c:v>
                </c:pt>
                <c:pt idx="8906">
                  <c:v>1.4906253508476479</c:v>
                </c:pt>
                <c:pt idx="8907">
                  <c:v>1.4904580152671756</c:v>
                </c:pt>
                <c:pt idx="8908">
                  <c:v>1.4902907172522168</c:v>
                </c:pt>
                <c:pt idx="8909">
                  <c:v>1.4901234567901234</c:v>
                </c:pt>
                <c:pt idx="8910">
                  <c:v>1.4899562338682528</c:v>
                </c:pt>
                <c:pt idx="8911">
                  <c:v>1.4897890484739678</c:v>
                </c:pt>
                <c:pt idx="8912">
                  <c:v>1.4896219005946369</c:v>
                </c:pt>
                <c:pt idx="8913">
                  <c:v>1.4894547902176352</c:v>
                </c:pt>
                <c:pt idx="8914">
                  <c:v>1.489287717330342</c:v>
                </c:pt>
                <c:pt idx="8915">
                  <c:v>1.4891206819201435</c:v>
                </c:pt>
                <c:pt idx="8916">
                  <c:v>1.4889536839744308</c:v>
                </c:pt>
                <c:pt idx="8917">
                  <c:v>1.4887867234806009</c:v>
                </c:pt>
                <c:pt idx="8918">
                  <c:v>1.4886198004260567</c:v>
                </c:pt>
                <c:pt idx="8919">
                  <c:v>1.4884529147982062</c:v>
                </c:pt>
                <c:pt idx="8920">
                  <c:v>1.4882860665844637</c:v>
                </c:pt>
                <c:pt idx="8921">
                  <c:v>1.4881192557722485</c:v>
                </c:pt>
                <c:pt idx="8922">
                  <c:v>1.4879524823489858</c:v>
                </c:pt>
                <c:pt idx="8923">
                  <c:v>1.4877857463021067</c:v>
                </c:pt>
                <c:pt idx="8924">
                  <c:v>1.4876190476190476</c:v>
                </c:pt>
                <c:pt idx="8925">
                  <c:v>1.4874523862872506</c:v>
                </c:pt>
                <c:pt idx="8926">
                  <c:v>1.4872857622941638</c:v>
                </c:pt>
                <c:pt idx="8927">
                  <c:v>1.4871191756272402</c:v>
                </c:pt>
                <c:pt idx="8928">
                  <c:v>1.4869526262739388</c:v>
                </c:pt>
                <c:pt idx="8929">
                  <c:v>1.4867861142217245</c:v>
                </c:pt>
                <c:pt idx="8930">
                  <c:v>1.4866196394580673</c:v>
                </c:pt>
                <c:pt idx="8931">
                  <c:v>1.4864532019704433</c:v>
                </c:pt>
                <c:pt idx="8932">
                  <c:v>1.4862868017463338</c:v>
                </c:pt>
                <c:pt idx="8933">
                  <c:v>1.4861204387732259</c:v>
                </c:pt>
                <c:pt idx="8934">
                  <c:v>1.4859541130386122</c:v>
                </c:pt>
                <c:pt idx="8935">
                  <c:v>1.4857878245299911</c:v>
                </c:pt>
                <c:pt idx="8936">
                  <c:v>1.4856215732348663</c:v>
                </c:pt>
                <c:pt idx="8937">
                  <c:v>1.4854553591407473</c:v>
                </c:pt>
                <c:pt idx="8938">
                  <c:v>1.4852891822351493</c:v>
                </c:pt>
                <c:pt idx="8939">
                  <c:v>1.4851230425055928</c:v>
                </c:pt>
                <c:pt idx="8940">
                  <c:v>1.4849569399396041</c:v>
                </c:pt>
                <c:pt idx="8941">
                  <c:v>1.4847908745247149</c:v>
                </c:pt>
                <c:pt idx="8942">
                  <c:v>1.4846248462484626</c:v>
                </c:pt>
                <c:pt idx="8943">
                  <c:v>1.4844588550983899</c:v>
                </c:pt>
                <c:pt idx="8944">
                  <c:v>1.4842929010620458</c:v>
                </c:pt>
                <c:pt idx="8945">
                  <c:v>1.4841269841269842</c:v>
                </c:pt>
                <c:pt idx="8946">
                  <c:v>1.4839611042807646</c:v>
                </c:pt>
                <c:pt idx="8947">
                  <c:v>1.4837952615109522</c:v>
                </c:pt>
                <c:pt idx="8948">
                  <c:v>1.483629455805118</c:v>
                </c:pt>
                <c:pt idx="8949">
                  <c:v>1.483463687150838</c:v>
                </c:pt>
                <c:pt idx="8950">
                  <c:v>1.4832979555356944</c:v>
                </c:pt>
                <c:pt idx="8951">
                  <c:v>1.4831322609472744</c:v>
                </c:pt>
                <c:pt idx="8952">
                  <c:v>1.482966603373171</c:v>
                </c:pt>
                <c:pt idx="8953">
                  <c:v>1.4828009828009827</c:v>
                </c:pt>
                <c:pt idx="8954">
                  <c:v>1.4826353992183139</c:v>
                </c:pt>
                <c:pt idx="8955">
                  <c:v>1.4824698526127735</c:v>
                </c:pt>
                <c:pt idx="8956">
                  <c:v>1.4823043429719773</c:v>
                </c:pt>
                <c:pt idx="8957">
                  <c:v>1.4821388702835454</c:v>
                </c:pt>
                <c:pt idx="8958">
                  <c:v>1.4819734345351043</c:v>
                </c:pt>
                <c:pt idx="8959">
                  <c:v>1.4818080357142858</c:v>
                </c:pt>
                <c:pt idx="8960">
                  <c:v>1.4816426738087267</c:v>
                </c:pt>
                <c:pt idx="8961">
                  <c:v>1.4814773488060702</c:v>
                </c:pt>
                <c:pt idx="8962">
                  <c:v>1.481312060693964</c:v>
                </c:pt>
                <c:pt idx="8963">
                  <c:v>1.4811468094600624</c:v>
                </c:pt>
                <c:pt idx="8964">
                  <c:v>1.4809815950920246</c:v>
                </c:pt>
                <c:pt idx="8965">
                  <c:v>1.4808164175775151</c:v>
                </c:pt>
                <c:pt idx="8966">
                  <c:v>1.4806512769042044</c:v>
                </c:pt>
                <c:pt idx="8967">
                  <c:v>1.480486173059768</c:v>
                </c:pt>
                <c:pt idx="8968">
                  <c:v>1.4803211060318877</c:v>
                </c:pt>
                <c:pt idx="8969">
                  <c:v>1.4801560758082497</c:v>
                </c:pt>
                <c:pt idx="8970">
                  <c:v>1.4799910823765468</c:v>
                </c:pt>
                <c:pt idx="8971">
                  <c:v>1.4798261257244762</c:v>
                </c:pt>
                <c:pt idx="8972">
                  <c:v>1.4796612058397414</c:v>
                </c:pt>
                <c:pt idx="8973">
                  <c:v>1.4794963227100513</c:v>
                </c:pt>
                <c:pt idx="8974">
                  <c:v>1.4793314763231198</c:v>
                </c:pt>
                <c:pt idx="8975">
                  <c:v>1.4791666666666667</c:v>
                </c:pt>
                <c:pt idx="8976">
                  <c:v>1.4790018937284171</c:v>
                </c:pt>
                <c:pt idx="8977">
                  <c:v>1.4788371574961017</c:v>
                </c:pt>
                <c:pt idx="8978">
                  <c:v>1.4786724579574564</c:v>
                </c:pt>
                <c:pt idx="8979">
                  <c:v>1.4785077951002228</c:v>
                </c:pt>
                <c:pt idx="8980">
                  <c:v>1.4783431689121478</c:v>
                </c:pt>
                <c:pt idx="8981">
                  <c:v>1.4781785793809843</c:v>
                </c:pt>
                <c:pt idx="8982">
                  <c:v>1.4780140264944897</c:v>
                </c:pt>
                <c:pt idx="8983">
                  <c:v>1.4778495102404274</c:v>
                </c:pt>
                <c:pt idx="8984">
                  <c:v>1.4776850306065665</c:v>
                </c:pt>
                <c:pt idx="8985">
                  <c:v>1.4775205875806812</c:v>
                </c:pt>
                <c:pt idx="8986">
                  <c:v>1.4773561811505509</c:v>
                </c:pt>
                <c:pt idx="8987">
                  <c:v>1.4771918113039608</c:v>
                </c:pt>
                <c:pt idx="8988">
                  <c:v>1.4770274780287018</c:v>
                </c:pt>
                <c:pt idx="8989">
                  <c:v>1.4768631813125694</c:v>
                </c:pt>
                <c:pt idx="8990">
                  <c:v>1.4766989211433657</c:v>
                </c:pt>
                <c:pt idx="8991">
                  <c:v>1.4765346975088969</c:v>
                </c:pt>
                <c:pt idx="8992">
                  <c:v>1.4763705103969755</c:v>
                </c:pt>
                <c:pt idx="8993">
                  <c:v>1.4762063597954191</c:v>
                </c:pt>
                <c:pt idx="8994">
                  <c:v>1.4760422456920512</c:v>
                </c:pt>
                <c:pt idx="8995">
                  <c:v>1.4758781680747</c:v>
                </c:pt>
                <c:pt idx="8996">
                  <c:v>1.4757141269311993</c:v>
                </c:pt>
                <c:pt idx="8997">
                  <c:v>1.4755501222493888</c:v>
                </c:pt>
                <c:pt idx="8998">
                  <c:v>1.4753861540171129</c:v>
                </c:pt>
                <c:pt idx="8999">
                  <c:v>1.4752222222222222</c:v>
                </c:pt>
                <c:pt idx="9000">
                  <c:v>1.4750583268525719</c:v>
                </c:pt>
                <c:pt idx="9001">
                  <c:v>1.4748944678960232</c:v>
                </c:pt>
                <c:pt idx="9002">
                  <c:v>1.4747306453404421</c:v>
                </c:pt>
                <c:pt idx="9003">
                  <c:v>1.4745668591737007</c:v>
                </c:pt>
                <c:pt idx="9004">
                  <c:v>1.4744031093836758</c:v>
                </c:pt>
                <c:pt idx="9005">
                  <c:v>1.47423939595825</c:v>
                </c:pt>
                <c:pt idx="9006">
                  <c:v>1.4740757188853115</c:v>
                </c:pt>
                <c:pt idx="9007">
                  <c:v>1.473912078152753</c:v>
                </c:pt>
                <c:pt idx="9008">
                  <c:v>1.4737484737484738</c:v>
                </c:pt>
                <c:pt idx="9009">
                  <c:v>1.4735849056603774</c:v>
                </c:pt>
                <c:pt idx="9010">
                  <c:v>1.4734213738763733</c:v>
                </c:pt>
                <c:pt idx="9011">
                  <c:v>1.4732578783843764</c:v>
                </c:pt>
                <c:pt idx="9012">
                  <c:v>1.4730944191723068</c:v>
                </c:pt>
                <c:pt idx="9013">
                  <c:v>1.4729309962280897</c:v>
                </c:pt>
                <c:pt idx="9014">
                  <c:v>1.472767609539656</c:v>
                </c:pt>
                <c:pt idx="9015">
                  <c:v>1.4726042590949424</c:v>
                </c:pt>
                <c:pt idx="9016">
                  <c:v>1.4724409448818898</c:v>
                </c:pt>
                <c:pt idx="9017">
                  <c:v>1.4722776668884454</c:v>
                </c:pt>
                <c:pt idx="9018">
                  <c:v>1.4721144251025613</c:v>
                </c:pt>
                <c:pt idx="9019">
                  <c:v>1.4719512195121951</c:v>
                </c:pt>
                <c:pt idx="9020">
                  <c:v>1.4717880501053098</c:v>
                </c:pt>
                <c:pt idx="9021">
                  <c:v>1.4716249168698736</c:v>
                </c:pt>
                <c:pt idx="9022">
                  <c:v>1.47146181979386</c:v>
                </c:pt>
                <c:pt idx="9023">
                  <c:v>1.4712987588652482</c:v>
                </c:pt>
                <c:pt idx="9024">
                  <c:v>1.4711357340720221</c:v>
                </c:pt>
                <c:pt idx="9025">
                  <c:v>1.4709727454021715</c:v>
                </c:pt>
                <c:pt idx="9026">
                  <c:v>1.4708097928436912</c:v>
                </c:pt>
                <c:pt idx="9027">
                  <c:v>1.4706468763845812</c:v>
                </c:pt>
                <c:pt idx="9028">
                  <c:v>1.4704839960128475</c:v>
                </c:pt>
                <c:pt idx="9029">
                  <c:v>1.4703211517165005</c:v>
                </c:pt>
                <c:pt idx="9030">
                  <c:v>1.4701583434835566</c:v>
                </c:pt>
                <c:pt idx="9031">
                  <c:v>1.4699955713020372</c:v>
                </c:pt>
                <c:pt idx="9032">
                  <c:v>1.469832835159969</c:v>
                </c:pt>
                <c:pt idx="9033">
                  <c:v>1.469670135045384</c:v>
                </c:pt>
                <c:pt idx="9034">
                  <c:v>1.4695074709463198</c:v>
                </c:pt>
                <c:pt idx="9035">
                  <c:v>1.4693448428508189</c:v>
                </c:pt>
                <c:pt idx="9036">
                  <c:v>1.4691822507469292</c:v>
                </c:pt>
                <c:pt idx="9037">
                  <c:v>1.4690196946227041</c:v>
                </c:pt>
                <c:pt idx="9038">
                  <c:v>1.468857174466202</c:v>
                </c:pt>
                <c:pt idx="9039">
                  <c:v>1.4686946902654867</c:v>
                </c:pt>
                <c:pt idx="9040">
                  <c:v>1.4685322420086273</c:v>
                </c:pt>
                <c:pt idx="9041">
                  <c:v>1.4683698296836982</c:v>
                </c:pt>
                <c:pt idx="9042">
                  <c:v>1.4682074532787792</c:v>
                </c:pt>
                <c:pt idx="9043">
                  <c:v>1.4680451127819549</c:v>
                </c:pt>
                <c:pt idx="9044">
                  <c:v>1.4678828081813156</c:v>
                </c:pt>
                <c:pt idx="9045">
                  <c:v>1.4677205394649568</c:v>
                </c:pt>
                <c:pt idx="9046">
                  <c:v>1.4675583066209794</c:v>
                </c:pt>
                <c:pt idx="9047">
                  <c:v>1.467396109637489</c:v>
                </c:pt>
                <c:pt idx="9048">
                  <c:v>1.4672339485025969</c:v>
                </c:pt>
                <c:pt idx="9049">
                  <c:v>1.46707182320442</c:v>
                </c:pt>
                <c:pt idx="9050">
                  <c:v>1.4669097337310795</c:v>
                </c:pt>
                <c:pt idx="9051">
                  <c:v>1.4667476800707027</c:v>
                </c:pt>
                <c:pt idx="9052">
                  <c:v>1.4665856622114217</c:v>
                </c:pt>
                <c:pt idx="9053">
                  <c:v>1.4664236801413739</c:v>
                </c:pt>
                <c:pt idx="9054">
                  <c:v>1.4662617338487023</c:v>
                </c:pt>
                <c:pt idx="9055">
                  <c:v>1.4660998233215548</c:v>
                </c:pt>
                <c:pt idx="9056">
                  <c:v>1.4659379485480843</c:v>
                </c:pt>
                <c:pt idx="9057">
                  <c:v>1.4657761095164497</c:v>
                </c:pt>
                <c:pt idx="9058">
                  <c:v>1.4656143062148139</c:v>
                </c:pt>
                <c:pt idx="9059">
                  <c:v>1.4654525386313466</c:v>
                </c:pt>
                <c:pt idx="9060">
                  <c:v>1.4652908067542214</c:v>
                </c:pt>
                <c:pt idx="9061">
                  <c:v>1.4651291105716178</c:v>
                </c:pt>
                <c:pt idx="9062">
                  <c:v>1.4649674500717202</c:v>
                </c:pt>
                <c:pt idx="9063">
                  <c:v>1.4648058252427185</c:v>
                </c:pt>
                <c:pt idx="9064">
                  <c:v>1.4646442360728076</c:v>
                </c:pt>
                <c:pt idx="9065">
                  <c:v>1.4644826825501875</c:v>
                </c:pt>
                <c:pt idx="9066">
                  <c:v>1.4643211646630638</c:v>
                </c:pt>
                <c:pt idx="9067">
                  <c:v>1.464159682399647</c:v>
                </c:pt>
                <c:pt idx="9068">
                  <c:v>1.4639982357481531</c:v>
                </c:pt>
                <c:pt idx="9069">
                  <c:v>1.4638368246968025</c:v>
                </c:pt>
                <c:pt idx="9070">
                  <c:v>1.463675449233822</c:v>
                </c:pt>
                <c:pt idx="9071">
                  <c:v>1.4635141093474426</c:v>
                </c:pt>
                <c:pt idx="9072">
                  <c:v>1.463352805025901</c:v>
                </c:pt>
                <c:pt idx="9073">
                  <c:v>1.4631915362574388</c:v>
                </c:pt>
                <c:pt idx="9074">
                  <c:v>1.4630303030303031</c:v>
                </c:pt>
                <c:pt idx="9075">
                  <c:v>1.4628691053327456</c:v>
                </c:pt>
                <c:pt idx="9076">
                  <c:v>1.4627079431530241</c:v>
                </c:pt>
                <c:pt idx="9077">
                  <c:v>1.4625468164794007</c:v>
                </c:pt>
                <c:pt idx="9078">
                  <c:v>1.4623857253001431</c:v>
                </c:pt>
                <c:pt idx="9079">
                  <c:v>1.4622246696035242</c:v>
                </c:pt>
                <c:pt idx="9080">
                  <c:v>1.4620636493778219</c:v>
                </c:pt>
                <c:pt idx="9081">
                  <c:v>1.4619026646113191</c:v>
                </c:pt>
                <c:pt idx="9082">
                  <c:v>1.4617417152923042</c:v>
                </c:pt>
                <c:pt idx="9083">
                  <c:v>1.461580801409071</c:v>
                </c:pt>
                <c:pt idx="9084">
                  <c:v>1.4614199229499174</c:v>
                </c:pt>
                <c:pt idx="9085">
                  <c:v>1.4612590799031477</c:v>
                </c:pt>
                <c:pt idx="9086">
                  <c:v>1.4610982722570705</c:v>
                </c:pt>
                <c:pt idx="9087">
                  <c:v>1.4609375</c:v>
                </c:pt>
                <c:pt idx="9088">
                  <c:v>1.4607767631202553</c:v>
                </c:pt>
                <c:pt idx="9089">
                  <c:v>1.4606160616061605</c:v>
                </c:pt>
                <c:pt idx="9090">
                  <c:v>1.4604553954460455</c:v>
                </c:pt>
                <c:pt idx="9091">
                  <c:v>1.4602947646282447</c:v>
                </c:pt>
                <c:pt idx="9092">
                  <c:v>1.4601341691410976</c:v>
                </c:pt>
                <c:pt idx="9093">
                  <c:v>1.4599736089729491</c:v>
                </c:pt>
                <c:pt idx="9094">
                  <c:v>1.4598130841121495</c:v>
                </c:pt>
                <c:pt idx="9095">
                  <c:v>1.4596525945470535</c:v>
                </c:pt>
                <c:pt idx="9096">
                  <c:v>1.4594921402660217</c:v>
                </c:pt>
                <c:pt idx="9097">
                  <c:v>1.4593317212574193</c:v>
                </c:pt>
                <c:pt idx="9098">
                  <c:v>1.4591713375096165</c:v>
                </c:pt>
                <c:pt idx="9099">
                  <c:v>1.459010989010989</c:v>
                </c:pt>
                <c:pt idx="9100">
                  <c:v>1.4588506757499176</c:v>
                </c:pt>
                <c:pt idx="9101">
                  <c:v>1.458690397714788</c:v>
                </c:pt>
                <c:pt idx="9102">
                  <c:v>1.4585301548939911</c:v>
                </c:pt>
                <c:pt idx="9103">
                  <c:v>1.4583699472759226</c:v>
                </c:pt>
                <c:pt idx="9104">
                  <c:v>1.4582097748489842</c:v>
                </c:pt>
                <c:pt idx="9105">
                  <c:v>1.4580496376015815</c:v>
                </c:pt>
                <c:pt idx="9106">
                  <c:v>1.4578895355221257</c:v>
                </c:pt>
                <c:pt idx="9107">
                  <c:v>1.4577294685990339</c:v>
                </c:pt>
                <c:pt idx="9108">
                  <c:v>1.4575694368207268</c:v>
                </c:pt>
                <c:pt idx="9109">
                  <c:v>1.4574094401756312</c:v>
                </c:pt>
                <c:pt idx="9110">
                  <c:v>1.4572494786521786</c:v>
                </c:pt>
                <c:pt idx="9111">
                  <c:v>1.4570895522388059</c:v>
                </c:pt>
                <c:pt idx="9112">
                  <c:v>1.4569296609239548</c:v>
                </c:pt>
                <c:pt idx="9113">
                  <c:v>1.456769804696072</c:v>
                </c:pt>
                <c:pt idx="9114">
                  <c:v>1.4566099835436095</c:v>
                </c:pt>
                <c:pt idx="9115">
                  <c:v>1.4564501974550241</c:v>
                </c:pt>
                <c:pt idx="9116">
                  <c:v>1.456290446418778</c:v>
                </c:pt>
                <c:pt idx="9117">
                  <c:v>1.4561307304233384</c:v>
                </c:pt>
                <c:pt idx="9118">
                  <c:v>1.4559710494571774</c:v>
                </c:pt>
                <c:pt idx="9119">
                  <c:v>1.4558114035087719</c:v>
                </c:pt>
                <c:pt idx="9120">
                  <c:v>1.4556517925666046</c:v>
                </c:pt>
                <c:pt idx="9121">
                  <c:v>1.4554922166191624</c:v>
                </c:pt>
                <c:pt idx="9122">
                  <c:v>1.4553326756549381</c:v>
                </c:pt>
                <c:pt idx="9123">
                  <c:v>1.4551731696624288</c:v>
                </c:pt>
                <c:pt idx="9124">
                  <c:v>1.455013698630137</c:v>
                </c:pt>
                <c:pt idx="9125">
                  <c:v>1.4548542625465701</c:v>
                </c:pt>
                <c:pt idx="9126">
                  <c:v>1.4546948614002411</c:v>
                </c:pt>
                <c:pt idx="9127">
                  <c:v>1.454535495179667</c:v>
                </c:pt>
                <c:pt idx="9128">
                  <c:v>1.4543761638733705</c:v>
                </c:pt>
                <c:pt idx="9129">
                  <c:v>1.4542168674698794</c:v>
                </c:pt>
                <c:pt idx="9130">
                  <c:v>1.4540576059577264</c:v>
                </c:pt>
                <c:pt idx="9131">
                  <c:v>1.453898379325449</c:v>
                </c:pt>
                <c:pt idx="9132">
                  <c:v>1.4537391875615899</c:v>
                </c:pt>
                <c:pt idx="9133">
                  <c:v>1.4535800306546967</c:v>
                </c:pt>
                <c:pt idx="9134">
                  <c:v>1.4534209085933223</c:v>
                </c:pt>
                <c:pt idx="9135">
                  <c:v>1.4532618213660244</c:v>
                </c:pt>
                <c:pt idx="9136">
                  <c:v>1.4531027689613658</c:v>
                </c:pt>
                <c:pt idx="9137">
                  <c:v>1.4529437513679142</c:v>
                </c:pt>
                <c:pt idx="9138">
                  <c:v>1.4527847685742423</c:v>
                </c:pt>
                <c:pt idx="9139">
                  <c:v>1.4526258205689278</c:v>
                </c:pt>
                <c:pt idx="9140">
                  <c:v>1.4524669073405536</c:v>
                </c:pt>
                <c:pt idx="9141">
                  <c:v>1.4523080288777073</c:v>
                </c:pt>
                <c:pt idx="9142">
                  <c:v>1.4521491851689818</c:v>
                </c:pt>
                <c:pt idx="9143">
                  <c:v>1.4519903762029747</c:v>
                </c:pt>
                <c:pt idx="9144">
                  <c:v>1.4518316019682886</c:v>
                </c:pt>
                <c:pt idx="9145">
                  <c:v>1.4516728624535316</c:v>
                </c:pt>
                <c:pt idx="9146">
                  <c:v>1.4515141576473161</c:v>
                </c:pt>
                <c:pt idx="9147">
                  <c:v>1.4513554875382597</c:v>
                </c:pt>
                <c:pt idx="9148">
                  <c:v>1.4511968521149852</c:v>
                </c:pt>
                <c:pt idx="9149">
                  <c:v>1.4510382513661202</c:v>
                </c:pt>
                <c:pt idx="9150">
                  <c:v>1.4508796852802972</c:v>
                </c:pt>
                <c:pt idx="9151">
                  <c:v>1.4507211538461537</c:v>
                </c:pt>
                <c:pt idx="9152">
                  <c:v>1.4505626570523327</c:v>
                </c:pt>
                <c:pt idx="9153">
                  <c:v>1.4504041948874808</c:v>
                </c:pt>
                <c:pt idx="9154">
                  <c:v>1.4502457673402511</c:v>
                </c:pt>
                <c:pt idx="9155">
                  <c:v>1.450087374399301</c:v>
                </c:pt>
                <c:pt idx="9156">
                  <c:v>1.4499290160532925</c:v>
                </c:pt>
                <c:pt idx="9157">
                  <c:v>1.4497706922908933</c:v>
                </c:pt>
                <c:pt idx="9158">
                  <c:v>1.4496124031007751</c:v>
                </c:pt>
                <c:pt idx="9159">
                  <c:v>1.4494541484716157</c:v>
                </c:pt>
                <c:pt idx="9160">
                  <c:v>1.449295928392097</c:v>
                </c:pt>
                <c:pt idx="9161">
                  <c:v>1.449137742850906</c:v>
                </c:pt>
                <c:pt idx="9162">
                  <c:v>1.4489795918367347</c:v>
                </c:pt>
                <c:pt idx="9163">
                  <c:v>1.4488214753382802</c:v>
                </c:pt>
                <c:pt idx="9164">
                  <c:v>1.4486633933442443</c:v>
                </c:pt>
                <c:pt idx="9165">
                  <c:v>1.4485053458433341</c:v>
                </c:pt>
                <c:pt idx="9166">
                  <c:v>1.4483473328242609</c:v>
                </c:pt>
                <c:pt idx="9167">
                  <c:v>1.4481893542757418</c:v>
                </c:pt>
                <c:pt idx="9168">
                  <c:v>1.4480314101864979</c:v>
                </c:pt>
                <c:pt idx="9169">
                  <c:v>1.4478735005452563</c:v>
                </c:pt>
                <c:pt idx="9170">
                  <c:v>1.4477156253407479</c:v>
                </c:pt>
                <c:pt idx="9171">
                  <c:v>1.4475577845617096</c:v>
                </c:pt>
                <c:pt idx="9172">
                  <c:v>1.4473999781968823</c:v>
                </c:pt>
                <c:pt idx="9173">
                  <c:v>1.4472422062350121</c:v>
                </c:pt>
                <c:pt idx="9174">
                  <c:v>1.4470844686648501</c:v>
                </c:pt>
                <c:pt idx="9175">
                  <c:v>1.4469267654751525</c:v>
                </c:pt>
                <c:pt idx="9176">
                  <c:v>1.4467690966546802</c:v>
                </c:pt>
                <c:pt idx="9177">
                  <c:v>1.4466114621921988</c:v>
                </c:pt>
                <c:pt idx="9178">
                  <c:v>1.4464538620764789</c:v>
                </c:pt>
                <c:pt idx="9179">
                  <c:v>1.4462962962962962</c:v>
                </c:pt>
                <c:pt idx="9180">
                  <c:v>1.4461387648404314</c:v>
                </c:pt>
                <c:pt idx="9181">
                  <c:v>1.4459812676976693</c:v>
                </c:pt>
                <c:pt idx="9182">
                  <c:v>1.4458238048568006</c:v>
                </c:pt>
                <c:pt idx="9183">
                  <c:v>1.4456663763066202</c:v>
                </c:pt>
                <c:pt idx="9184">
                  <c:v>1.4455089820359281</c:v>
                </c:pt>
                <c:pt idx="9185">
                  <c:v>1.4453516220335292</c:v>
                </c:pt>
                <c:pt idx="9186">
                  <c:v>1.4451942962882334</c:v>
                </c:pt>
                <c:pt idx="9187">
                  <c:v>1.445037004788855</c:v>
                </c:pt>
                <c:pt idx="9188">
                  <c:v>1.4448797475242137</c:v>
                </c:pt>
                <c:pt idx="9189">
                  <c:v>1.4447225244831339</c:v>
                </c:pt>
                <c:pt idx="9190">
                  <c:v>1.4445653356544446</c:v>
                </c:pt>
                <c:pt idx="9191">
                  <c:v>1.44440818102698</c:v>
                </c:pt>
                <c:pt idx="9192">
                  <c:v>1.4442510605895791</c:v>
                </c:pt>
                <c:pt idx="9193">
                  <c:v>1.4440939743310854</c:v>
                </c:pt>
                <c:pt idx="9194">
                  <c:v>1.443936922240348</c:v>
                </c:pt>
                <c:pt idx="9195">
                  <c:v>1.4437799043062201</c:v>
                </c:pt>
                <c:pt idx="9196">
                  <c:v>1.4436229205175601</c:v>
                </c:pt>
                <c:pt idx="9197">
                  <c:v>1.4434659708632311</c:v>
                </c:pt>
                <c:pt idx="9198">
                  <c:v>1.4433090553321013</c:v>
                </c:pt>
                <c:pt idx="9199">
                  <c:v>1.4431521739130435</c:v>
                </c:pt>
                <c:pt idx="9200">
                  <c:v>1.4429953265949353</c:v>
                </c:pt>
                <c:pt idx="9201">
                  <c:v>1.4428385133666595</c:v>
                </c:pt>
                <c:pt idx="9202">
                  <c:v>1.4426817342171032</c:v>
                </c:pt>
                <c:pt idx="9203">
                  <c:v>1.4425249891351586</c:v>
                </c:pt>
                <c:pt idx="9204">
                  <c:v>1.4423682781097229</c:v>
                </c:pt>
                <c:pt idx="9205">
                  <c:v>1.4422116011296979</c:v>
                </c:pt>
                <c:pt idx="9206">
                  <c:v>1.4420549581839905</c:v>
                </c:pt>
                <c:pt idx="9207">
                  <c:v>1.4418983492615118</c:v>
                </c:pt>
                <c:pt idx="9208">
                  <c:v>1.4417417743511782</c:v>
                </c:pt>
                <c:pt idx="9209">
                  <c:v>1.441585233441911</c:v>
                </c:pt>
                <c:pt idx="9210">
                  <c:v>1.441428726522636</c:v>
                </c:pt>
                <c:pt idx="9211">
                  <c:v>1.4412722535822839</c:v>
                </c:pt>
                <c:pt idx="9212">
                  <c:v>1.4411158146097904</c:v>
                </c:pt>
                <c:pt idx="9213">
                  <c:v>1.4409594095940959</c:v>
                </c:pt>
                <c:pt idx="9214">
                  <c:v>1.4408030385241455</c:v>
                </c:pt>
                <c:pt idx="9215">
                  <c:v>1.4406467013888888</c:v>
                </c:pt>
                <c:pt idx="9216">
                  <c:v>1.4404903981772812</c:v>
                </c:pt>
                <c:pt idx="9217">
                  <c:v>1.4403341288782816</c:v>
                </c:pt>
                <c:pt idx="9218">
                  <c:v>1.4401778934808547</c:v>
                </c:pt>
                <c:pt idx="9219">
                  <c:v>1.4400216919739697</c:v>
                </c:pt>
                <c:pt idx="9220">
                  <c:v>1.4398655243466001</c:v>
                </c:pt>
                <c:pt idx="9221">
                  <c:v>1.439709390587725</c:v>
                </c:pt>
                <c:pt idx="9222">
                  <c:v>1.4395532906863278</c:v>
                </c:pt>
                <c:pt idx="9223">
                  <c:v>1.4393972246313964</c:v>
                </c:pt>
                <c:pt idx="9224">
                  <c:v>1.4392411924119242</c:v>
                </c:pt>
                <c:pt idx="9225">
                  <c:v>1.4390851940169087</c:v>
                </c:pt>
                <c:pt idx="9226">
                  <c:v>1.4389292294353528</c:v>
                </c:pt>
                <c:pt idx="9227">
                  <c:v>1.4387732986562636</c:v>
                </c:pt>
                <c:pt idx="9228">
                  <c:v>1.4386174016686533</c:v>
                </c:pt>
                <c:pt idx="9229">
                  <c:v>1.4384615384615385</c:v>
                </c:pt>
                <c:pt idx="9230">
                  <c:v>1.4383057090239411</c:v>
                </c:pt>
                <c:pt idx="9231">
                  <c:v>1.4381499133448874</c:v>
                </c:pt>
                <c:pt idx="9232">
                  <c:v>1.4379941514134085</c:v>
                </c:pt>
                <c:pt idx="9233">
                  <c:v>1.4378384232185402</c:v>
                </c:pt>
                <c:pt idx="9234">
                  <c:v>1.4376827287493232</c:v>
                </c:pt>
                <c:pt idx="9235">
                  <c:v>1.4375270679948029</c:v>
                </c:pt>
                <c:pt idx="9236">
                  <c:v>1.4373714409440295</c:v>
                </c:pt>
                <c:pt idx="9237">
                  <c:v>1.4372158475860577</c:v>
                </c:pt>
                <c:pt idx="9238">
                  <c:v>1.437060287909947</c:v>
                </c:pt>
                <c:pt idx="9239">
                  <c:v>1.4369047619047619</c:v>
                </c:pt>
                <c:pt idx="9240">
                  <c:v>1.4367492695595714</c:v>
                </c:pt>
                <c:pt idx="9241">
                  <c:v>1.4365938108634495</c:v>
                </c:pt>
                <c:pt idx="9242">
                  <c:v>1.4364383858054743</c:v>
                </c:pt>
                <c:pt idx="9243">
                  <c:v>1.4362829943747295</c:v>
                </c:pt>
                <c:pt idx="9244">
                  <c:v>1.4361276365603028</c:v>
                </c:pt>
                <c:pt idx="9245">
                  <c:v>1.4359723123512871</c:v>
                </c:pt>
                <c:pt idx="9246">
                  <c:v>1.4358170217367794</c:v>
                </c:pt>
                <c:pt idx="9247">
                  <c:v>1.4356617647058822</c:v>
                </c:pt>
                <c:pt idx="9248">
                  <c:v>1.4355065412477024</c:v>
                </c:pt>
                <c:pt idx="9249">
                  <c:v>1.4353513513513514</c:v>
                </c:pt>
                <c:pt idx="9250">
                  <c:v>1.4351961950059453</c:v>
                </c:pt>
                <c:pt idx="9251">
                  <c:v>1.4350410722006053</c:v>
                </c:pt>
                <c:pt idx="9252">
                  <c:v>1.4348859829244569</c:v>
                </c:pt>
                <c:pt idx="9253">
                  <c:v>1.4347309271666306</c:v>
                </c:pt>
                <c:pt idx="9254">
                  <c:v>1.4345759049162614</c:v>
                </c:pt>
                <c:pt idx="9255">
                  <c:v>1.4344209161624892</c:v>
                </c:pt>
                <c:pt idx="9256">
                  <c:v>1.4342659608944583</c:v>
                </c:pt>
                <c:pt idx="9257">
                  <c:v>1.4341110391013179</c:v>
                </c:pt>
                <c:pt idx="9258">
                  <c:v>1.4339561507722216</c:v>
                </c:pt>
                <c:pt idx="9259">
                  <c:v>1.4338012958963282</c:v>
                </c:pt>
                <c:pt idx="9260">
                  <c:v>1.433646474462801</c:v>
                </c:pt>
                <c:pt idx="9261">
                  <c:v>1.4334916864608076</c:v>
                </c:pt>
                <c:pt idx="9262">
                  <c:v>1.4333369318795206</c:v>
                </c:pt>
                <c:pt idx="9263">
                  <c:v>1.4331822107081174</c:v>
                </c:pt>
                <c:pt idx="9264">
                  <c:v>1.4330275229357798</c:v>
                </c:pt>
                <c:pt idx="9265">
                  <c:v>1.4328728685516943</c:v>
                </c:pt>
                <c:pt idx="9266">
                  <c:v>1.4327182475450524</c:v>
                </c:pt>
                <c:pt idx="9267">
                  <c:v>1.4325636599050495</c:v>
                </c:pt>
                <c:pt idx="9268">
                  <c:v>1.4324091056208867</c:v>
                </c:pt>
                <c:pt idx="9269">
                  <c:v>1.4322545846817691</c:v>
                </c:pt>
                <c:pt idx="9270">
                  <c:v>1.4321000970769064</c:v>
                </c:pt>
                <c:pt idx="9271">
                  <c:v>1.4319456427955133</c:v>
                </c:pt>
                <c:pt idx="9272">
                  <c:v>1.431791221826809</c:v>
                </c:pt>
                <c:pt idx="9273">
                  <c:v>1.4316368341600172</c:v>
                </c:pt>
                <c:pt idx="9274">
                  <c:v>1.4314824797843666</c:v>
                </c:pt>
                <c:pt idx="9275">
                  <c:v>1.43132815868909</c:v>
                </c:pt>
                <c:pt idx="9276">
                  <c:v>1.4311738708634256</c:v>
                </c:pt>
                <c:pt idx="9277">
                  <c:v>1.4310196162966156</c:v>
                </c:pt>
                <c:pt idx="9278">
                  <c:v>1.4308653949779071</c:v>
                </c:pt>
                <c:pt idx="9279">
                  <c:v>1.4307112068965517</c:v>
                </c:pt>
                <c:pt idx="9280">
                  <c:v>1.4305570520418058</c:v>
                </c:pt>
                <c:pt idx="9281">
                  <c:v>1.4304029304029304</c:v>
                </c:pt>
                <c:pt idx="9282">
                  <c:v>1.430248841969191</c:v>
                </c:pt>
                <c:pt idx="9283">
                  <c:v>1.4300947867298579</c:v>
                </c:pt>
                <c:pt idx="9284">
                  <c:v>1.4299407646742057</c:v>
                </c:pt>
                <c:pt idx="9285">
                  <c:v>1.4297867757915141</c:v>
                </c:pt>
                <c:pt idx="9286">
                  <c:v>1.4296328200710671</c:v>
                </c:pt>
                <c:pt idx="9287">
                  <c:v>1.4294788975021533</c:v>
                </c:pt>
                <c:pt idx="9288">
                  <c:v>1.429325008074066</c:v>
                </c:pt>
                <c:pt idx="9289">
                  <c:v>1.4291711517761034</c:v>
                </c:pt>
                <c:pt idx="9290">
                  <c:v>1.4290173285975676</c:v>
                </c:pt>
                <c:pt idx="9291">
                  <c:v>1.4288635385277659</c:v>
                </c:pt>
                <c:pt idx="9292">
                  <c:v>1.4287097815560099</c:v>
                </c:pt>
                <c:pt idx="9293">
                  <c:v>1.4285560576716161</c:v>
                </c:pt>
                <c:pt idx="9294">
                  <c:v>1.4284023668639054</c:v>
                </c:pt>
                <c:pt idx="9295">
                  <c:v>1.4282487091222031</c:v>
                </c:pt>
                <c:pt idx="9296">
                  <c:v>1.4280950844358395</c:v>
                </c:pt>
                <c:pt idx="9297">
                  <c:v>1.4279414927941492</c:v>
                </c:pt>
                <c:pt idx="9298">
                  <c:v>1.4277879341864717</c:v>
                </c:pt>
                <c:pt idx="9299">
                  <c:v>1.4276344086021506</c:v>
                </c:pt>
                <c:pt idx="9300">
                  <c:v>1.4274809160305344</c:v>
                </c:pt>
                <c:pt idx="9301">
                  <c:v>1.4273274564609761</c:v>
                </c:pt>
                <c:pt idx="9302">
                  <c:v>1.4271740298828335</c:v>
                </c:pt>
                <c:pt idx="9303">
                  <c:v>1.4270206362854687</c:v>
                </c:pt>
                <c:pt idx="9304">
                  <c:v>1.4268672756582483</c:v>
                </c:pt>
                <c:pt idx="9305">
                  <c:v>1.4267139479905437</c:v>
                </c:pt>
                <c:pt idx="9306">
                  <c:v>1.426560653271731</c:v>
                </c:pt>
                <c:pt idx="9307">
                  <c:v>1.4264073914911903</c:v>
                </c:pt>
                <c:pt idx="9308">
                  <c:v>1.426254162638307</c:v>
                </c:pt>
                <c:pt idx="9309">
                  <c:v>1.4261009667024704</c:v>
                </c:pt>
                <c:pt idx="9310">
                  <c:v>1.4259478036730748</c:v>
                </c:pt>
                <c:pt idx="9311">
                  <c:v>1.4257946735395188</c:v>
                </c:pt>
                <c:pt idx="9312">
                  <c:v>1.4256415762912058</c:v>
                </c:pt>
                <c:pt idx="9313">
                  <c:v>1.4254885119175436</c:v>
                </c:pt>
                <c:pt idx="9314">
                  <c:v>1.4253354804079441</c:v>
                </c:pt>
                <c:pt idx="9315">
                  <c:v>1.4251824817518248</c:v>
                </c:pt>
                <c:pt idx="9316">
                  <c:v>1.4250295159386068</c:v>
                </c:pt>
                <c:pt idx="9317">
                  <c:v>1.4248765829577164</c:v>
                </c:pt>
                <c:pt idx="9318">
                  <c:v>1.4247236827985836</c:v>
                </c:pt>
                <c:pt idx="9319">
                  <c:v>1.4245708154506438</c:v>
                </c:pt>
                <c:pt idx="9320">
                  <c:v>1.4244179809033366</c:v>
                </c:pt>
                <c:pt idx="9321">
                  <c:v>1.4242651791461061</c:v>
                </c:pt>
                <c:pt idx="9322">
                  <c:v>1.4241124101684006</c:v>
                </c:pt>
                <c:pt idx="9323">
                  <c:v>1.423959673959674</c:v>
                </c:pt>
                <c:pt idx="9324">
                  <c:v>1.4238069705093834</c:v>
                </c:pt>
                <c:pt idx="9325">
                  <c:v>1.4236542998069912</c:v>
                </c:pt>
                <c:pt idx="9326">
                  <c:v>1.4235016618419642</c:v>
                </c:pt>
                <c:pt idx="9327">
                  <c:v>1.4233490566037736</c:v>
                </c:pt>
                <c:pt idx="9328">
                  <c:v>1.4231964840818951</c:v>
                </c:pt>
                <c:pt idx="9329">
                  <c:v>1.4230439442658092</c:v>
                </c:pt>
                <c:pt idx="9330">
                  <c:v>1.4228914371450005</c:v>
                </c:pt>
                <c:pt idx="9331">
                  <c:v>1.4227389627089584</c:v>
                </c:pt>
                <c:pt idx="9332">
                  <c:v>1.4225865209471766</c:v>
                </c:pt>
                <c:pt idx="9333">
                  <c:v>1.4224341118491537</c:v>
                </c:pt>
                <c:pt idx="9334">
                  <c:v>1.4222817354043922</c:v>
                </c:pt>
                <c:pt idx="9335">
                  <c:v>1.4221293916023994</c:v>
                </c:pt>
                <c:pt idx="9336">
                  <c:v>1.4219770804326872</c:v>
                </c:pt>
                <c:pt idx="9337">
                  <c:v>1.4218248018847719</c:v>
                </c:pt>
                <c:pt idx="9338">
                  <c:v>1.4216725559481744</c:v>
                </c:pt>
                <c:pt idx="9339">
                  <c:v>1.4215203426124197</c:v>
                </c:pt>
                <c:pt idx="9340">
                  <c:v>1.4213681618670377</c:v>
                </c:pt>
                <c:pt idx="9341">
                  <c:v>1.4212160137015628</c:v>
                </c:pt>
                <c:pt idx="9342">
                  <c:v>1.4210638981055335</c:v>
                </c:pt>
                <c:pt idx="9343">
                  <c:v>1.4209118150684932</c:v>
                </c:pt>
                <c:pt idx="9344">
                  <c:v>1.4207597645799892</c:v>
                </c:pt>
                <c:pt idx="9345">
                  <c:v>1.4206077466295741</c:v>
                </c:pt>
                <c:pt idx="9346">
                  <c:v>1.4204557612068043</c:v>
                </c:pt>
                <c:pt idx="9347">
                  <c:v>1.4203038083012409</c:v>
                </c:pt>
                <c:pt idx="9348">
                  <c:v>1.4201518879024495</c:v>
                </c:pt>
                <c:pt idx="9349">
                  <c:v>1.42</c:v>
                </c:pt>
                <c:pt idx="9350">
                  <c:v>1.419848144583467</c:v>
                </c:pt>
                <c:pt idx="9351">
                  <c:v>1.4196963216424294</c:v>
                </c:pt>
                <c:pt idx="9352">
                  <c:v>1.4195445311664707</c:v>
                </c:pt>
                <c:pt idx="9353">
                  <c:v>1.4193927731451785</c:v>
                </c:pt>
                <c:pt idx="9354">
                  <c:v>1.4192410475681454</c:v>
                </c:pt>
                <c:pt idx="9355">
                  <c:v>1.4190893544249679</c:v>
                </c:pt>
                <c:pt idx="9356">
                  <c:v>1.4189376937052474</c:v>
                </c:pt>
                <c:pt idx="9357">
                  <c:v>1.4187860653985895</c:v>
                </c:pt>
                <c:pt idx="9358">
                  <c:v>1.418634469494604</c:v>
                </c:pt>
                <c:pt idx="9359">
                  <c:v>1.4184829059829061</c:v>
                </c:pt>
                <c:pt idx="9360">
                  <c:v>1.4183313748531139</c:v>
                </c:pt>
                <c:pt idx="9361">
                  <c:v>1.4181798760948516</c:v>
                </c:pt>
                <c:pt idx="9362">
                  <c:v>1.4180284096977465</c:v>
                </c:pt>
                <c:pt idx="9363">
                  <c:v>1.4178769756514311</c:v>
                </c:pt>
                <c:pt idx="9364">
                  <c:v>1.4177255739455419</c:v>
                </c:pt>
                <c:pt idx="9365">
                  <c:v>1.4175742045697202</c:v>
                </c:pt>
                <c:pt idx="9366">
                  <c:v>1.4174228675136116</c:v>
                </c:pt>
                <c:pt idx="9367">
                  <c:v>1.4172715627668659</c:v>
                </c:pt>
                <c:pt idx="9368">
                  <c:v>1.4171202903191376</c:v>
                </c:pt>
                <c:pt idx="9369">
                  <c:v>1.4169690501600853</c:v>
                </c:pt>
                <c:pt idx="9370">
                  <c:v>1.4168178422793725</c:v>
                </c:pt>
                <c:pt idx="9371">
                  <c:v>1.4166666666666667</c:v>
                </c:pt>
                <c:pt idx="9372">
                  <c:v>1.4165155233116398</c:v>
                </c:pt>
                <c:pt idx="9373">
                  <c:v>1.4163644122039685</c:v>
                </c:pt>
                <c:pt idx="9374">
                  <c:v>1.4162133333333333</c:v>
                </c:pt>
                <c:pt idx="9375">
                  <c:v>1.4160622866894197</c:v>
                </c:pt>
                <c:pt idx="9376">
                  <c:v>1.4159112722619174</c:v>
                </c:pt>
                <c:pt idx="9377">
                  <c:v>1.4157602900405204</c:v>
                </c:pt>
                <c:pt idx="9378">
                  <c:v>1.415609340014927</c:v>
                </c:pt>
                <c:pt idx="9379">
                  <c:v>1.4154584221748401</c:v>
                </c:pt>
                <c:pt idx="9380">
                  <c:v>1.415307536509967</c:v>
                </c:pt>
                <c:pt idx="9381">
                  <c:v>1.4151566830100193</c:v>
                </c:pt>
                <c:pt idx="9382">
                  <c:v>1.4150058616647128</c:v>
                </c:pt>
                <c:pt idx="9383">
                  <c:v>1.4148550724637681</c:v>
                </c:pt>
                <c:pt idx="9384">
                  <c:v>1.4147043153969099</c:v>
                </c:pt>
                <c:pt idx="9385">
                  <c:v>1.4145535904538675</c:v>
                </c:pt>
                <c:pt idx="9386">
                  <c:v>1.4144028976243741</c:v>
                </c:pt>
                <c:pt idx="9387">
                  <c:v>1.4142522368981678</c:v>
                </c:pt>
                <c:pt idx="9388">
                  <c:v>1.4141016082649909</c:v>
                </c:pt>
                <c:pt idx="9389">
                  <c:v>1.4139510117145899</c:v>
                </c:pt>
                <c:pt idx="9390">
                  <c:v>1.4138004472367161</c:v>
                </c:pt>
                <c:pt idx="9391">
                  <c:v>1.4136499148211243</c:v>
                </c:pt>
                <c:pt idx="9392">
                  <c:v>1.4134994144575748</c:v>
                </c:pt>
                <c:pt idx="9393">
                  <c:v>1.4133489461358313</c:v>
                </c:pt>
                <c:pt idx="9394">
                  <c:v>1.4131985098456625</c:v>
                </c:pt>
                <c:pt idx="9395">
                  <c:v>1.4130481055768411</c:v>
                </c:pt>
                <c:pt idx="9396">
                  <c:v>1.4128977333191444</c:v>
                </c:pt>
                <c:pt idx="9397">
                  <c:v>1.4127473930623538</c:v>
                </c:pt>
                <c:pt idx="9398">
                  <c:v>1.412597084796255</c:v>
                </c:pt>
                <c:pt idx="9399">
                  <c:v>1.4124468085106383</c:v>
                </c:pt>
                <c:pt idx="9400">
                  <c:v>1.4122965641952985</c:v>
                </c:pt>
                <c:pt idx="9401">
                  <c:v>1.4121463518400341</c:v>
                </c:pt>
                <c:pt idx="9402">
                  <c:v>1.4119961714346485</c:v>
                </c:pt>
                <c:pt idx="9403">
                  <c:v>1.4118460229689493</c:v>
                </c:pt>
                <c:pt idx="9404">
                  <c:v>1.4116959064327486</c:v>
                </c:pt>
                <c:pt idx="9405">
                  <c:v>1.4115458218158623</c:v>
                </c:pt>
                <c:pt idx="9406">
                  <c:v>1.4113957691081109</c:v>
                </c:pt>
                <c:pt idx="9407">
                  <c:v>1.4112457482993197</c:v>
                </c:pt>
                <c:pt idx="9408">
                  <c:v>1.4110957593793176</c:v>
                </c:pt>
                <c:pt idx="9409">
                  <c:v>1.4109458023379384</c:v>
                </c:pt>
                <c:pt idx="9410">
                  <c:v>1.4107958771650198</c:v>
                </c:pt>
                <c:pt idx="9411">
                  <c:v>1.4106459838504037</c:v>
                </c:pt>
                <c:pt idx="9412">
                  <c:v>1.4104961223839372</c:v>
                </c:pt>
                <c:pt idx="9413">
                  <c:v>1.4103462927554706</c:v>
                </c:pt>
                <c:pt idx="9414">
                  <c:v>1.4101964949548593</c:v>
                </c:pt>
                <c:pt idx="9415">
                  <c:v>1.4100467289719627</c:v>
                </c:pt>
                <c:pt idx="9416">
                  <c:v>1.4098969947966444</c:v>
                </c:pt>
                <c:pt idx="9417">
                  <c:v>1.4097472924187726</c:v>
                </c:pt>
                <c:pt idx="9418">
                  <c:v>1.4095976218282196</c:v>
                </c:pt>
                <c:pt idx="9419">
                  <c:v>1.4094479830148621</c:v>
                </c:pt>
                <c:pt idx="9420">
                  <c:v>1.4092983759685809</c:v>
                </c:pt>
                <c:pt idx="9421">
                  <c:v>1.4091488006792614</c:v>
                </c:pt>
                <c:pt idx="9422">
                  <c:v>1.4089992571367929</c:v>
                </c:pt>
                <c:pt idx="9423">
                  <c:v>1.4088497453310695</c:v>
                </c:pt>
                <c:pt idx="9424">
                  <c:v>1.4087002652519893</c:v>
                </c:pt>
                <c:pt idx="9425">
                  <c:v>1.4085508168894547</c:v>
                </c:pt>
                <c:pt idx="9426">
                  <c:v>1.4084014002333722</c:v>
                </c:pt>
                <c:pt idx="9427">
                  <c:v>1.4082520152736528</c:v>
                </c:pt>
                <c:pt idx="9428">
                  <c:v>1.4081026620002122</c:v>
                </c:pt>
                <c:pt idx="9429">
                  <c:v>1.4079533404029692</c:v>
                </c:pt>
                <c:pt idx="9430">
                  <c:v>1.4078040504718481</c:v>
                </c:pt>
                <c:pt idx="9431">
                  <c:v>1.407654792196777</c:v>
                </c:pt>
                <c:pt idx="9432">
                  <c:v>1.4075055655676878</c:v>
                </c:pt>
                <c:pt idx="9433">
                  <c:v>1.4073563705745178</c:v>
                </c:pt>
                <c:pt idx="9434">
                  <c:v>1.4072072072072073</c:v>
                </c:pt>
                <c:pt idx="9435">
                  <c:v>1.4070580754557016</c:v>
                </c:pt>
                <c:pt idx="9436">
                  <c:v>1.4069089753099502</c:v>
                </c:pt>
                <c:pt idx="9437">
                  <c:v>1.4067599067599068</c:v>
                </c:pt>
                <c:pt idx="9438">
                  <c:v>1.4066108697955293</c:v>
                </c:pt>
                <c:pt idx="9439">
                  <c:v>1.4064618644067797</c:v>
                </c:pt>
                <c:pt idx="9440">
                  <c:v>1.4063128905836246</c:v>
                </c:pt>
                <c:pt idx="9441">
                  <c:v>1.4061639483160346</c:v>
                </c:pt>
                <c:pt idx="9442">
                  <c:v>1.4060150375939851</c:v>
                </c:pt>
                <c:pt idx="9443">
                  <c:v>1.4058661584074545</c:v>
                </c:pt>
                <c:pt idx="9444">
                  <c:v>1.4057173107464267</c:v>
                </c:pt>
                <c:pt idx="9445">
                  <c:v>1.4055684946008893</c:v>
                </c:pt>
                <c:pt idx="9446">
                  <c:v>1.4054197099608341</c:v>
                </c:pt>
                <c:pt idx="9447">
                  <c:v>1.4052709568162574</c:v>
                </c:pt>
                <c:pt idx="9448">
                  <c:v>1.4051222351571595</c:v>
                </c:pt>
                <c:pt idx="9449">
                  <c:v>1.404973544973545</c:v>
                </c:pt>
                <c:pt idx="9450">
                  <c:v>1.4048248862554227</c:v>
                </c:pt>
                <c:pt idx="9451">
                  <c:v>1.4046762589928057</c:v>
                </c:pt>
                <c:pt idx="9452">
                  <c:v>1.4045276631757113</c:v>
                </c:pt>
                <c:pt idx="9453">
                  <c:v>1.4043790987941611</c:v>
                </c:pt>
                <c:pt idx="9454">
                  <c:v>1.4042305658381808</c:v>
                </c:pt>
                <c:pt idx="9455">
                  <c:v>1.4040820642978002</c:v>
                </c:pt>
                <c:pt idx="9456">
                  <c:v>1.4039335941630537</c:v>
                </c:pt>
                <c:pt idx="9457">
                  <c:v>1.4037851554239797</c:v>
                </c:pt>
                <c:pt idx="9458">
                  <c:v>1.4036367480706207</c:v>
                </c:pt>
                <c:pt idx="9459">
                  <c:v>1.4034883720930234</c:v>
                </c:pt>
                <c:pt idx="9460">
                  <c:v>1.4033400274812389</c:v>
                </c:pt>
                <c:pt idx="9461">
                  <c:v>1.4031917142253223</c:v>
                </c:pt>
                <c:pt idx="9462">
                  <c:v>1.4030434323153333</c:v>
                </c:pt>
                <c:pt idx="9463">
                  <c:v>1.4028951817413355</c:v>
                </c:pt>
                <c:pt idx="9464">
                  <c:v>1.4027469624933968</c:v>
                </c:pt>
                <c:pt idx="9465">
                  <c:v>1.4025987745615889</c:v>
                </c:pt>
                <c:pt idx="9466">
                  <c:v>1.4024506179359881</c:v>
                </c:pt>
                <c:pt idx="9467">
                  <c:v>1.4023024926066752</c:v>
                </c:pt>
                <c:pt idx="9468">
                  <c:v>1.4021543985637344</c:v>
                </c:pt>
                <c:pt idx="9469">
                  <c:v>1.4020063357972545</c:v>
                </c:pt>
                <c:pt idx="9470">
                  <c:v>1.4018583042973287</c:v>
                </c:pt>
                <c:pt idx="9471">
                  <c:v>1.4017103040540539</c:v>
                </c:pt>
                <c:pt idx="9472">
                  <c:v>1.4015623350575319</c:v>
                </c:pt>
                <c:pt idx="9473">
                  <c:v>1.4014143972978679</c:v>
                </c:pt>
                <c:pt idx="9474">
                  <c:v>1.4012664907651715</c:v>
                </c:pt>
                <c:pt idx="9475">
                  <c:v>1.4011186154495567</c:v>
                </c:pt>
                <c:pt idx="9476">
                  <c:v>1.4009707713411417</c:v>
                </c:pt>
                <c:pt idx="9477">
                  <c:v>1.4008229584300484</c:v>
                </c:pt>
                <c:pt idx="9478">
                  <c:v>1.4006751767064036</c:v>
                </c:pt>
                <c:pt idx="9479">
                  <c:v>1.4005274261603375</c:v>
                </c:pt>
                <c:pt idx="9480">
                  <c:v>1.400379706781985</c:v>
                </c:pt>
                <c:pt idx="9481">
                  <c:v>1.4002320185614849</c:v>
                </c:pt>
                <c:pt idx="9482">
                  <c:v>1.4000843614889802</c:v>
                </c:pt>
                <c:pt idx="9483">
                  <c:v>1.3999367355546184</c:v>
                </c:pt>
                <c:pt idx="9484">
                  <c:v>1.3997891407485503</c:v>
                </c:pt>
                <c:pt idx="9485">
                  <c:v>1.3996415770609318</c:v>
                </c:pt>
                <c:pt idx="9486">
                  <c:v>1.3994940444819226</c:v>
                </c:pt>
                <c:pt idx="9487">
                  <c:v>1.3993465430016863</c:v>
                </c:pt>
                <c:pt idx="9488">
                  <c:v>1.3991990726103909</c:v>
                </c:pt>
                <c:pt idx="9489">
                  <c:v>1.3990516332982086</c:v>
                </c:pt>
                <c:pt idx="9490">
                  <c:v>1.3989042250553156</c:v>
                </c:pt>
                <c:pt idx="9491">
                  <c:v>1.3987568478718921</c:v>
                </c:pt>
                <c:pt idx="9492">
                  <c:v>1.3986095017381228</c:v>
                </c:pt>
                <c:pt idx="9493">
                  <c:v>1.3984621866441964</c:v>
                </c:pt>
                <c:pt idx="9494">
                  <c:v>1.3983149025803054</c:v>
                </c:pt>
                <c:pt idx="9495">
                  <c:v>1.3981676495366471</c:v>
                </c:pt>
                <c:pt idx="9496">
                  <c:v>1.398020427503422</c:v>
                </c:pt>
                <c:pt idx="9497">
                  <c:v>1.3978732364708359</c:v>
                </c:pt>
                <c:pt idx="9498">
                  <c:v>1.3977260764290977</c:v>
                </c:pt>
                <c:pt idx="9499">
                  <c:v>1.397578947368421</c:v>
                </c:pt>
                <c:pt idx="9500">
                  <c:v>1.3974318492790232</c:v>
                </c:pt>
                <c:pt idx="9501">
                  <c:v>1.3972847821511261</c:v>
                </c:pt>
                <c:pt idx="9502">
                  <c:v>1.3971377459749552</c:v>
                </c:pt>
                <c:pt idx="9503">
                  <c:v>1.3969907407407407</c:v>
                </c:pt>
                <c:pt idx="9504">
                  <c:v>1.3968437664387165</c:v>
                </c:pt>
                <c:pt idx="9505">
                  <c:v>1.3966968230591206</c:v>
                </c:pt>
                <c:pt idx="9506">
                  <c:v>1.3965499105921952</c:v>
                </c:pt>
                <c:pt idx="9507">
                  <c:v>1.3964030290281868</c:v>
                </c:pt>
                <c:pt idx="9508">
                  <c:v>1.3962561783573457</c:v>
                </c:pt>
                <c:pt idx="9509">
                  <c:v>1.3961093585699265</c:v>
                </c:pt>
                <c:pt idx="9510">
                  <c:v>1.3959625696561875</c:v>
                </c:pt>
                <c:pt idx="9511">
                  <c:v>1.3958158116063919</c:v>
                </c:pt>
                <c:pt idx="9512">
                  <c:v>1.3956690844108062</c:v>
                </c:pt>
                <c:pt idx="9513">
                  <c:v>1.3955223880597014</c:v>
                </c:pt>
                <c:pt idx="9514">
                  <c:v>1.3953757225433525</c:v>
                </c:pt>
                <c:pt idx="9515">
                  <c:v>1.3952290878520386</c:v>
                </c:pt>
                <c:pt idx="9516">
                  <c:v>1.395082483976043</c:v>
                </c:pt>
                <c:pt idx="9517">
                  <c:v>1.3949359109056525</c:v>
                </c:pt>
                <c:pt idx="9518">
                  <c:v>1.3947893686311588</c:v>
                </c:pt>
                <c:pt idx="9519">
                  <c:v>1.3946428571428571</c:v>
                </c:pt>
                <c:pt idx="9520">
                  <c:v>1.3944963764310472</c:v>
                </c:pt>
                <c:pt idx="9521">
                  <c:v>1.3943499264860324</c:v>
                </c:pt>
                <c:pt idx="9522">
                  <c:v>1.3942035072981203</c:v>
                </c:pt>
                <c:pt idx="9523">
                  <c:v>1.394057118857623</c:v>
                </c:pt>
                <c:pt idx="9524">
                  <c:v>1.3939107611548556</c:v>
                </c:pt>
                <c:pt idx="9525">
                  <c:v>1.3937644341801385</c:v>
                </c:pt>
                <c:pt idx="9526">
                  <c:v>1.3936181379237955</c:v>
                </c:pt>
                <c:pt idx="9527">
                  <c:v>1.3934718723761546</c:v>
                </c:pt>
                <c:pt idx="9528">
                  <c:v>1.3933256375275476</c:v>
                </c:pt>
                <c:pt idx="9529">
                  <c:v>1.3931794333683105</c:v>
                </c:pt>
                <c:pt idx="9530">
                  <c:v>1.393033259888784</c:v>
                </c:pt>
                <c:pt idx="9531">
                  <c:v>1.3928871170793118</c:v>
                </c:pt>
                <c:pt idx="9532">
                  <c:v>1.3927410049302422</c:v>
                </c:pt>
                <c:pt idx="9533">
                  <c:v>1.3925949234319279</c:v>
                </c:pt>
                <c:pt idx="9534">
                  <c:v>1.3924488725747246</c:v>
                </c:pt>
                <c:pt idx="9535">
                  <c:v>1.3923028523489933</c:v>
                </c:pt>
                <c:pt idx="9536">
                  <c:v>1.392156862745098</c:v>
                </c:pt>
                <c:pt idx="9537">
                  <c:v>1.3920109037534074</c:v>
                </c:pt>
                <c:pt idx="9538">
                  <c:v>1.391864975364294</c:v>
                </c:pt>
                <c:pt idx="9539">
                  <c:v>1.3917190775681341</c:v>
                </c:pt>
                <c:pt idx="9540">
                  <c:v>1.3915732103553087</c:v>
                </c:pt>
                <c:pt idx="9541">
                  <c:v>1.391427373716202</c:v>
                </c:pt>
                <c:pt idx="9542">
                  <c:v>1.3912815676412029</c:v>
                </c:pt>
                <c:pt idx="9543">
                  <c:v>1.3911357921207042</c:v>
                </c:pt>
                <c:pt idx="9544">
                  <c:v>1.3909900471451022</c:v>
                </c:pt>
                <c:pt idx="9545">
                  <c:v>1.3908443327047979</c:v>
                </c:pt>
                <c:pt idx="9546">
                  <c:v>1.3906986487901958</c:v>
                </c:pt>
                <c:pt idx="9547">
                  <c:v>1.3905529953917051</c:v>
                </c:pt>
                <c:pt idx="9548">
                  <c:v>1.3904073724997381</c:v>
                </c:pt>
                <c:pt idx="9549">
                  <c:v>1.3902617801047121</c:v>
                </c:pt>
                <c:pt idx="9550">
                  <c:v>1.3901162181970474</c:v>
                </c:pt>
                <c:pt idx="9551">
                  <c:v>1.3899706867671693</c:v>
                </c:pt>
                <c:pt idx="9552">
                  <c:v>1.3898251858055062</c:v>
                </c:pt>
                <c:pt idx="9553">
                  <c:v>1.3896797153024911</c:v>
                </c:pt>
                <c:pt idx="9554">
                  <c:v>1.3895342752485609</c:v>
                </c:pt>
                <c:pt idx="9555">
                  <c:v>1.3893888656341566</c:v>
                </c:pt>
                <c:pt idx="9556">
                  <c:v>1.3892434864497227</c:v>
                </c:pt>
                <c:pt idx="9557">
                  <c:v>1.3890981376857083</c:v>
                </c:pt>
                <c:pt idx="9558">
                  <c:v>1.3889528193325662</c:v>
                </c:pt>
                <c:pt idx="9559">
                  <c:v>1.3888075313807531</c:v>
                </c:pt>
                <c:pt idx="9560">
                  <c:v>1.3886622738207302</c:v>
                </c:pt>
                <c:pt idx="9561">
                  <c:v>1.3885170466429617</c:v>
                </c:pt>
                <c:pt idx="9562">
                  <c:v>1.3883718498379169</c:v>
                </c:pt>
                <c:pt idx="9563">
                  <c:v>1.3882266833960686</c:v>
                </c:pt>
                <c:pt idx="9564">
                  <c:v>1.3880815473078933</c:v>
                </c:pt>
                <c:pt idx="9565">
                  <c:v>1.387936441563872</c:v>
                </c:pt>
                <c:pt idx="9566">
                  <c:v>1.3877913661544894</c:v>
                </c:pt>
                <c:pt idx="9567">
                  <c:v>1.3876463210702341</c:v>
                </c:pt>
                <c:pt idx="9568">
                  <c:v>1.3875013063015988</c:v>
                </c:pt>
                <c:pt idx="9569">
                  <c:v>1.3873563218390805</c:v>
                </c:pt>
                <c:pt idx="9570">
                  <c:v>1.3872113676731794</c:v>
                </c:pt>
                <c:pt idx="9571">
                  <c:v>1.3870664437944003</c:v>
                </c:pt>
                <c:pt idx="9572">
                  <c:v>1.3869215501932519</c:v>
                </c:pt>
                <c:pt idx="9573">
                  <c:v>1.3867766868602465</c:v>
                </c:pt>
                <c:pt idx="9574">
                  <c:v>1.3866318537859008</c:v>
                </c:pt>
                <c:pt idx="9575">
                  <c:v>1.3864870509607352</c:v>
                </c:pt>
                <c:pt idx="9576">
                  <c:v>1.3863422783752741</c:v>
                </c:pt>
                <c:pt idx="9577">
                  <c:v>1.386197536020046</c:v>
                </c:pt>
                <c:pt idx="9578">
                  <c:v>1.3860528238855832</c:v>
                </c:pt>
                <c:pt idx="9579">
                  <c:v>1.3859081419624217</c:v>
                </c:pt>
                <c:pt idx="9580">
                  <c:v>1.3857634902411022</c:v>
                </c:pt>
                <c:pt idx="9581">
                  <c:v>1.3856188687121687</c:v>
                </c:pt>
                <c:pt idx="9582">
                  <c:v>1.3854742773661692</c:v>
                </c:pt>
                <c:pt idx="9583">
                  <c:v>1.3853297161936562</c:v>
                </c:pt>
                <c:pt idx="9584">
                  <c:v>1.3851851851851851</c:v>
                </c:pt>
                <c:pt idx="9585">
                  <c:v>1.3850406843313166</c:v>
                </c:pt>
                <c:pt idx="9586">
                  <c:v>1.3848962136226139</c:v>
                </c:pt>
                <c:pt idx="9587">
                  <c:v>1.3847517730496455</c:v>
                </c:pt>
                <c:pt idx="9588">
                  <c:v>1.3846073626029827</c:v>
                </c:pt>
                <c:pt idx="9589">
                  <c:v>1.3844629822732013</c:v>
                </c:pt>
                <c:pt idx="9590">
                  <c:v>1.3843186320508811</c:v>
                </c:pt>
                <c:pt idx="9591">
                  <c:v>1.3841743119266054</c:v>
                </c:pt>
                <c:pt idx="9592">
                  <c:v>1.3840300218909622</c:v>
                </c:pt>
                <c:pt idx="9593">
                  <c:v>1.3838857619345424</c:v>
                </c:pt>
                <c:pt idx="9594">
                  <c:v>1.3837415320479416</c:v>
                </c:pt>
                <c:pt idx="9595">
                  <c:v>1.383597332221759</c:v>
                </c:pt>
                <c:pt idx="9596">
                  <c:v>1.383453162446598</c:v>
                </c:pt>
                <c:pt idx="9597">
                  <c:v>1.3833090227130653</c:v>
                </c:pt>
                <c:pt idx="9598">
                  <c:v>1.383164913011772</c:v>
                </c:pt>
                <c:pt idx="9599">
                  <c:v>1.3830208333333334</c:v>
                </c:pt>
                <c:pt idx="9600">
                  <c:v>1.382876783668368</c:v>
                </c:pt>
                <c:pt idx="9601">
                  <c:v>1.3827327640074984</c:v>
                </c:pt>
                <c:pt idx="9602">
                  <c:v>1.3825887743413516</c:v>
                </c:pt>
                <c:pt idx="9603">
                  <c:v>1.3824448146605581</c:v>
                </c:pt>
                <c:pt idx="9604">
                  <c:v>1.3823008849557523</c:v>
                </c:pt>
                <c:pt idx="9605">
                  <c:v>1.3821569852175724</c:v>
                </c:pt>
                <c:pt idx="9606">
                  <c:v>1.3820131154366608</c:v>
                </c:pt>
                <c:pt idx="9607">
                  <c:v>1.3818692756036637</c:v>
                </c:pt>
                <c:pt idx="9608">
                  <c:v>1.3817254657092308</c:v>
                </c:pt>
                <c:pt idx="9609">
                  <c:v>1.3815816857440166</c:v>
                </c:pt>
                <c:pt idx="9610">
                  <c:v>1.3814379356986786</c:v>
                </c:pt>
                <c:pt idx="9611">
                  <c:v>1.3812942155638785</c:v>
                </c:pt>
                <c:pt idx="9612">
                  <c:v>1.3811505253302818</c:v>
                </c:pt>
                <c:pt idx="9613">
                  <c:v>1.3810068649885583</c:v>
                </c:pt>
                <c:pt idx="9614">
                  <c:v>1.3808632345293812</c:v>
                </c:pt>
                <c:pt idx="9615">
                  <c:v>1.3807196339434276</c:v>
                </c:pt>
                <c:pt idx="9616">
                  <c:v>1.3805760632213788</c:v>
                </c:pt>
                <c:pt idx="9617">
                  <c:v>1.3804325223539198</c:v>
                </c:pt>
                <c:pt idx="9618">
                  <c:v>1.3802890113317392</c:v>
                </c:pt>
                <c:pt idx="9619">
                  <c:v>1.3801455301455301</c:v>
                </c:pt>
                <c:pt idx="9620">
                  <c:v>1.380002078785989</c:v>
                </c:pt>
                <c:pt idx="9621">
                  <c:v>1.3798586572438163</c:v>
                </c:pt>
                <c:pt idx="9622">
                  <c:v>1.3797152655097162</c:v>
                </c:pt>
                <c:pt idx="9623">
                  <c:v>1.3795719035743974</c:v>
                </c:pt>
                <c:pt idx="9624">
                  <c:v>1.3794285714285714</c:v>
                </c:pt>
                <c:pt idx="9625">
                  <c:v>1.3792852690629545</c:v>
                </c:pt>
                <c:pt idx="9626">
                  <c:v>1.3791419964682663</c:v>
                </c:pt>
                <c:pt idx="9627">
                  <c:v>1.3789987536352306</c:v>
                </c:pt>
                <c:pt idx="9628">
                  <c:v>1.3788555405545748</c:v>
                </c:pt>
                <c:pt idx="9629">
                  <c:v>1.3787123572170301</c:v>
                </c:pt>
                <c:pt idx="9630">
                  <c:v>1.3785692036133319</c:v>
                </c:pt>
                <c:pt idx="9631">
                  <c:v>1.3784260797342194</c:v>
                </c:pt>
                <c:pt idx="9632">
                  <c:v>1.378282985570435</c:v>
                </c:pt>
                <c:pt idx="9633">
                  <c:v>1.3781399211127257</c:v>
                </c:pt>
                <c:pt idx="9634">
                  <c:v>1.3779968863518421</c:v>
                </c:pt>
                <c:pt idx="9635">
                  <c:v>1.3778538812785388</c:v>
                </c:pt>
                <c:pt idx="9636">
                  <c:v>1.3777109058835737</c:v>
                </c:pt>
                <c:pt idx="9637">
                  <c:v>1.3775679601577091</c:v>
                </c:pt>
                <c:pt idx="9638">
                  <c:v>1.3774250440917108</c:v>
                </c:pt>
                <c:pt idx="9639">
                  <c:v>1.3772821576763485</c:v>
                </c:pt>
                <c:pt idx="9640">
                  <c:v>1.377139300902396</c:v>
                </c:pt>
                <c:pt idx="9641">
                  <c:v>1.3769964737606306</c:v>
                </c:pt>
                <c:pt idx="9642">
                  <c:v>1.3768536762418335</c:v>
                </c:pt>
                <c:pt idx="9643">
                  <c:v>1.3767109083367897</c:v>
                </c:pt>
                <c:pt idx="9644">
                  <c:v>1.3765681700362882</c:v>
                </c:pt>
                <c:pt idx="9645">
                  <c:v>1.3764254613311218</c:v>
                </c:pt>
                <c:pt idx="9646">
                  <c:v>1.3762827822120867</c:v>
                </c:pt>
                <c:pt idx="9647">
                  <c:v>1.3761401326699834</c:v>
                </c:pt>
                <c:pt idx="9648">
                  <c:v>1.3759975126956161</c:v>
                </c:pt>
                <c:pt idx="9649">
                  <c:v>1.3758549222797927</c:v>
                </c:pt>
                <c:pt idx="9650">
                  <c:v>1.3757123614133251</c:v>
                </c:pt>
                <c:pt idx="9651">
                  <c:v>1.3755698300870285</c:v>
                </c:pt>
                <c:pt idx="9652">
                  <c:v>1.3754273282917229</c:v>
                </c:pt>
                <c:pt idx="9653">
                  <c:v>1.3752848560182307</c:v>
                </c:pt>
                <c:pt idx="9654">
                  <c:v>1.3751424132573795</c:v>
                </c:pt>
                <c:pt idx="9655">
                  <c:v>1.375</c:v>
                </c:pt>
                <c:pt idx="9656">
                  <c:v>1.3748576162369266</c:v>
                </c:pt>
                <c:pt idx="9657">
                  <c:v>1.3747152619589977</c:v>
                </c:pt>
                <c:pt idx="9658">
                  <c:v>1.3745729371570556</c:v>
                </c:pt>
                <c:pt idx="9659">
                  <c:v>1.3744306418219461</c:v>
                </c:pt>
                <c:pt idx="9660">
                  <c:v>1.3742883759445192</c:v>
                </c:pt>
                <c:pt idx="9661">
                  <c:v>1.3741461395156283</c:v>
                </c:pt>
                <c:pt idx="9662">
                  <c:v>1.3740039325261306</c:v>
                </c:pt>
                <c:pt idx="9663">
                  <c:v>1.3738617549668874</c:v>
                </c:pt>
                <c:pt idx="9664">
                  <c:v>1.3737196068287636</c:v>
                </c:pt>
                <c:pt idx="9665">
                  <c:v>1.3735774881026277</c:v>
                </c:pt>
                <c:pt idx="9666">
                  <c:v>1.3734353987793524</c:v>
                </c:pt>
                <c:pt idx="9667">
                  <c:v>1.3732933388498139</c:v>
                </c:pt>
                <c:pt idx="9668">
                  <c:v>1.3731513083048918</c:v>
                </c:pt>
                <c:pt idx="9669">
                  <c:v>1.3730093071354705</c:v>
                </c:pt>
                <c:pt idx="9670">
                  <c:v>1.3728673353324372</c:v>
                </c:pt>
                <c:pt idx="9671">
                  <c:v>1.3727253928866832</c:v>
                </c:pt>
                <c:pt idx="9672">
                  <c:v>1.3725834797891037</c:v>
                </c:pt>
                <c:pt idx="9673">
                  <c:v>1.3724415960305976</c:v>
                </c:pt>
                <c:pt idx="9674">
                  <c:v>1.3722997416020672</c:v>
                </c:pt>
                <c:pt idx="9675">
                  <c:v>1.3721579164944191</c:v>
                </c:pt>
                <c:pt idx="9676">
                  <c:v>1.3720161206985637</c:v>
                </c:pt>
                <c:pt idx="9677">
                  <c:v>1.3718743542054144</c:v>
                </c:pt>
                <c:pt idx="9678">
                  <c:v>1.371732617005889</c:v>
                </c:pt>
                <c:pt idx="9679">
                  <c:v>1.3715909090909091</c:v>
                </c:pt>
                <c:pt idx="9680">
                  <c:v>1.3714492304513997</c:v>
                </c:pt>
                <c:pt idx="9681">
                  <c:v>1.3713075810782895</c:v>
                </c:pt>
                <c:pt idx="9682">
                  <c:v>1.3711659609625115</c:v>
                </c:pt>
                <c:pt idx="9683">
                  <c:v>1.371024370095002</c:v>
                </c:pt>
                <c:pt idx="9684">
                  <c:v>1.3708828084667011</c:v>
                </c:pt>
                <c:pt idx="9685">
                  <c:v>1.3707412760685524</c:v>
                </c:pt>
                <c:pt idx="9686">
                  <c:v>1.370599772891504</c:v>
                </c:pt>
                <c:pt idx="9687">
                  <c:v>1.3704582989265071</c:v>
                </c:pt>
                <c:pt idx="9688">
                  <c:v>1.3703168541645165</c:v>
                </c:pt>
                <c:pt idx="9689">
                  <c:v>1.3701754385964913</c:v>
                </c:pt>
                <c:pt idx="9690">
                  <c:v>1.3700340522133938</c:v>
                </c:pt>
                <c:pt idx="9691">
                  <c:v>1.3698926950061907</c:v>
                </c:pt>
                <c:pt idx="9692">
                  <c:v>1.3697513669658516</c:v>
                </c:pt>
                <c:pt idx="9693">
                  <c:v>1.3696100680833505</c:v>
                </c:pt>
                <c:pt idx="9694">
                  <c:v>1.3694687983496647</c:v>
                </c:pt>
                <c:pt idx="9695">
                  <c:v>1.3693275577557755</c:v>
                </c:pt>
                <c:pt idx="9696">
                  <c:v>1.3691863462926679</c:v>
                </c:pt>
                <c:pt idx="9697">
                  <c:v>1.3690451639513301</c:v>
                </c:pt>
                <c:pt idx="9698">
                  <c:v>1.368904010722755</c:v>
                </c:pt>
                <c:pt idx="9699">
                  <c:v>1.3687628865979382</c:v>
                </c:pt>
                <c:pt idx="9700">
                  <c:v>1.3686217915678796</c:v>
                </c:pt>
                <c:pt idx="9701">
                  <c:v>1.3684807256235827</c:v>
                </c:pt>
                <c:pt idx="9702">
                  <c:v>1.3683396887560548</c:v>
                </c:pt>
                <c:pt idx="9703">
                  <c:v>1.3681986809563067</c:v>
                </c:pt>
                <c:pt idx="9704">
                  <c:v>1.3680577022153528</c:v>
                </c:pt>
                <c:pt idx="9705">
                  <c:v>1.3679167525242117</c:v>
                </c:pt>
                <c:pt idx="9706">
                  <c:v>1.3677758318739055</c:v>
                </c:pt>
                <c:pt idx="9707">
                  <c:v>1.3676349402554595</c:v>
                </c:pt>
                <c:pt idx="9708">
                  <c:v>1.3674940776599032</c:v>
                </c:pt>
                <c:pt idx="9709">
                  <c:v>1.3673532440782699</c:v>
                </c:pt>
                <c:pt idx="9710">
                  <c:v>1.3672124395015961</c:v>
                </c:pt>
                <c:pt idx="9711">
                  <c:v>1.3670716639209226</c:v>
                </c:pt>
                <c:pt idx="9712">
                  <c:v>1.3669309173272932</c:v>
                </c:pt>
                <c:pt idx="9713">
                  <c:v>1.3667901997117562</c:v>
                </c:pt>
                <c:pt idx="9714">
                  <c:v>1.3666495110653629</c:v>
                </c:pt>
                <c:pt idx="9715">
                  <c:v>1.3665088513791683</c:v>
                </c:pt>
                <c:pt idx="9716">
                  <c:v>1.3663682206442318</c:v>
                </c:pt>
                <c:pt idx="9717">
                  <c:v>1.3662276188516156</c:v>
                </c:pt>
                <c:pt idx="9718">
                  <c:v>1.366087045992386</c:v>
                </c:pt>
                <c:pt idx="9719">
                  <c:v>1.3659465020576131</c:v>
                </c:pt>
                <c:pt idx="9720">
                  <c:v>1.3658059870383705</c:v>
                </c:pt>
                <c:pt idx="9721">
                  <c:v>1.3656655009257355</c:v>
                </c:pt>
                <c:pt idx="9722">
                  <c:v>1.3655250437107889</c:v>
                </c:pt>
                <c:pt idx="9723">
                  <c:v>1.3653846153846154</c:v>
                </c:pt>
                <c:pt idx="9724">
                  <c:v>1.3652442159383034</c:v>
                </c:pt>
                <c:pt idx="9725">
                  <c:v>1.3651038453629447</c:v>
                </c:pt>
                <c:pt idx="9726">
                  <c:v>1.364963503649635</c:v>
                </c:pt>
                <c:pt idx="9727">
                  <c:v>1.3648231907894737</c:v>
                </c:pt>
                <c:pt idx="9728">
                  <c:v>1.3646829067735635</c:v>
                </c:pt>
                <c:pt idx="9729">
                  <c:v>1.3645426515930112</c:v>
                </c:pt>
                <c:pt idx="9730">
                  <c:v>1.3644024252389271</c:v>
                </c:pt>
                <c:pt idx="9731">
                  <c:v>1.364262227702425</c:v>
                </c:pt>
                <c:pt idx="9732">
                  <c:v>1.3641220589746224</c:v>
                </c:pt>
                <c:pt idx="9733">
                  <c:v>1.3639819190466407</c:v>
                </c:pt>
                <c:pt idx="9734">
                  <c:v>1.3638418079096044</c:v>
                </c:pt>
                <c:pt idx="9735">
                  <c:v>1.3637017255546426</c:v>
                </c:pt>
                <c:pt idx="9736">
                  <c:v>1.3635616719728869</c:v>
                </c:pt>
                <c:pt idx="9737">
                  <c:v>1.3634216471554734</c:v>
                </c:pt>
                <c:pt idx="9738">
                  <c:v>1.3632816510935415</c:v>
                </c:pt>
                <c:pt idx="9739">
                  <c:v>1.3631416837782342</c:v>
                </c:pt>
                <c:pt idx="9740">
                  <c:v>1.3630017452006982</c:v>
                </c:pt>
                <c:pt idx="9741">
                  <c:v>1.3628618353520838</c:v>
                </c:pt>
                <c:pt idx="9742">
                  <c:v>1.3627219542235451</c:v>
                </c:pt>
                <c:pt idx="9743">
                  <c:v>1.3625821018062398</c:v>
                </c:pt>
                <c:pt idx="9744">
                  <c:v>1.3624422780913288</c:v>
                </c:pt>
                <c:pt idx="9745">
                  <c:v>1.3623024830699775</c:v>
                </c:pt>
                <c:pt idx="9746">
                  <c:v>1.3621627167333539</c:v>
                </c:pt>
                <c:pt idx="9747">
                  <c:v>1.3620229790726304</c:v>
                </c:pt>
                <c:pt idx="9748">
                  <c:v>1.3618832700789825</c:v>
                </c:pt>
                <c:pt idx="9749">
                  <c:v>1.3617435897435897</c:v>
                </c:pt>
                <c:pt idx="9750">
                  <c:v>1.361603938057635</c:v>
                </c:pt>
                <c:pt idx="9751">
                  <c:v>1.3614643150123051</c:v>
                </c:pt>
                <c:pt idx="9752">
                  <c:v>1.3613247205987902</c:v>
                </c:pt>
                <c:pt idx="9753">
                  <c:v>1.3611851548082838</c:v>
                </c:pt>
                <c:pt idx="9754">
                  <c:v>1.3610456176319836</c:v>
                </c:pt>
                <c:pt idx="9755">
                  <c:v>1.3609061090610906</c:v>
                </c:pt>
                <c:pt idx="9756">
                  <c:v>1.3607666290868095</c:v>
                </c:pt>
                <c:pt idx="9757">
                  <c:v>1.3606271777003485</c:v>
                </c:pt>
                <c:pt idx="9758">
                  <c:v>1.3604877548929193</c:v>
                </c:pt>
                <c:pt idx="9759">
                  <c:v>1.3603483606557376</c:v>
                </c:pt>
                <c:pt idx="9760">
                  <c:v>1.3602089949800225</c:v>
                </c:pt>
                <c:pt idx="9761">
                  <c:v>1.3600696578569966</c:v>
                </c:pt>
                <c:pt idx="9762">
                  <c:v>1.3599303492778858</c:v>
                </c:pt>
                <c:pt idx="9763">
                  <c:v>1.3597910692339206</c:v>
                </c:pt>
                <c:pt idx="9764">
                  <c:v>1.3596518177163339</c:v>
                </c:pt>
                <c:pt idx="9765">
                  <c:v>1.3595125947163629</c:v>
                </c:pt>
                <c:pt idx="9766">
                  <c:v>1.3593734002252482</c:v>
                </c:pt>
                <c:pt idx="9767">
                  <c:v>1.3592342342342343</c:v>
                </c:pt>
                <c:pt idx="9768">
                  <c:v>1.3590950967345685</c:v>
                </c:pt>
                <c:pt idx="9769">
                  <c:v>1.3589559877175026</c:v>
                </c:pt>
                <c:pt idx="9770">
                  <c:v>1.3588169071742913</c:v>
                </c:pt>
                <c:pt idx="9771">
                  <c:v>1.3586778550961931</c:v>
                </c:pt>
                <c:pt idx="9772">
                  <c:v>1.3585388314744704</c:v>
                </c:pt>
                <c:pt idx="9773">
                  <c:v>1.3583998363003889</c:v>
                </c:pt>
                <c:pt idx="9774">
                  <c:v>1.3582608695652174</c:v>
                </c:pt>
                <c:pt idx="9775">
                  <c:v>1.3581219312602291</c:v>
                </c:pt>
                <c:pt idx="9776">
                  <c:v>1.3579830213767003</c:v>
                </c:pt>
                <c:pt idx="9777">
                  <c:v>1.3578441399059111</c:v>
                </c:pt>
                <c:pt idx="9778">
                  <c:v>1.357705286839145</c:v>
                </c:pt>
                <c:pt idx="9779">
                  <c:v>1.3575664621676891</c:v>
                </c:pt>
                <c:pt idx="9780">
                  <c:v>1.3574276658828341</c:v>
                </c:pt>
                <c:pt idx="9781">
                  <c:v>1.3572888979758742</c:v>
                </c:pt>
                <c:pt idx="9782">
                  <c:v>1.3571501584381069</c:v>
                </c:pt>
                <c:pt idx="9783">
                  <c:v>1.3570114472608341</c:v>
                </c:pt>
                <c:pt idx="9784">
                  <c:v>1.3568727644353602</c:v>
                </c:pt>
                <c:pt idx="9785">
                  <c:v>1.3567341099529941</c:v>
                </c:pt>
                <c:pt idx="9786">
                  <c:v>1.3565954838050476</c:v>
                </c:pt>
                <c:pt idx="9787">
                  <c:v>1.3564568859828361</c:v>
                </c:pt>
                <c:pt idx="9788">
                  <c:v>1.3563183164776791</c:v>
                </c:pt>
                <c:pt idx="9789">
                  <c:v>1.3561797752808988</c:v>
                </c:pt>
                <c:pt idx="9790">
                  <c:v>1.3560412623838218</c:v>
                </c:pt>
                <c:pt idx="9791">
                  <c:v>1.3559027777777777</c:v>
                </c:pt>
                <c:pt idx="9792">
                  <c:v>1.3557643214541</c:v>
                </c:pt>
                <c:pt idx="9793">
                  <c:v>1.355625893404125</c:v>
                </c:pt>
                <c:pt idx="9794">
                  <c:v>1.3554874936191934</c:v>
                </c:pt>
                <c:pt idx="9795">
                  <c:v>1.3553491220906493</c:v>
                </c:pt>
                <c:pt idx="9796">
                  <c:v>1.3552107788098398</c:v>
                </c:pt>
                <c:pt idx="9797">
                  <c:v>1.355072463768116</c:v>
                </c:pt>
                <c:pt idx="9798">
                  <c:v>1.3549341769568324</c:v>
                </c:pt>
                <c:pt idx="9799">
                  <c:v>1.354795918367347</c:v>
                </c:pt>
                <c:pt idx="9800">
                  <c:v>1.3546576879910213</c:v>
                </c:pt>
                <c:pt idx="9801">
                  <c:v>1.3545194858192207</c:v>
                </c:pt>
                <c:pt idx="9802">
                  <c:v>1.3543813118433132</c:v>
                </c:pt>
                <c:pt idx="9803">
                  <c:v>1.3542431660546717</c:v>
                </c:pt>
                <c:pt idx="9804">
                  <c:v>1.3541050484446711</c:v>
                </c:pt>
                <c:pt idx="9805">
                  <c:v>1.353966959004691</c:v>
                </c:pt>
                <c:pt idx="9806">
                  <c:v>1.3538288977261139</c:v>
                </c:pt>
                <c:pt idx="9807">
                  <c:v>1.3536908646003263</c:v>
                </c:pt>
                <c:pt idx="9808">
                  <c:v>1.3535528596187174</c:v>
                </c:pt>
                <c:pt idx="9809">
                  <c:v>1.3534148827726808</c:v>
                </c:pt>
                <c:pt idx="9810">
                  <c:v>1.3532769340536133</c:v>
                </c:pt>
                <c:pt idx="9811">
                  <c:v>1.3531390134529149</c:v>
                </c:pt>
                <c:pt idx="9812">
                  <c:v>1.3530011209619892</c:v>
                </c:pt>
                <c:pt idx="9813">
                  <c:v>1.3528632565722438</c:v>
                </c:pt>
                <c:pt idx="9814">
                  <c:v>1.3527254202750891</c:v>
                </c:pt>
                <c:pt idx="9815">
                  <c:v>1.3525876120619398</c:v>
                </c:pt>
                <c:pt idx="9816">
                  <c:v>1.3524498319242131</c:v>
                </c:pt>
                <c:pt idx="9817">
                  <c:v>1.3523120798533306</c:v>
                </c:pt>
                <c:pt idx="9818">
                  <c:v>1.3521743558407169</c:v>
                </c:pt>
                <c:pt idx="9819">
                  <c:v>1.3520366598778004</c:v>
                </c:pt>
                <c:pt idx="9820">
                  <c:v>1.3518989919560127</c:v>
                </c:pt>
                <c:pt idx="9821">
                  <c:v>1.3517613520667888</c:v>
                </c:pt>
                <c:pt idx="9822">
                  <c:v>1.3516237402015678</c:v>
                </c:pt>
                <c:pt idx="9823">
                  <c:v>1.3514861563517915</c:v>
                </c:pt>
                <c:pt idx="9824">
                  <c:v>1.3513486005089059</c:v>
                </c:pt>
                <c:pt idx="9825">
                  <c:v>1.3512110726643598</c:v>
                </c:pt>
                <c:pt idx="9826">
                  <c:v>1.3510735728096062</c:v>
                </c:pt>
                <c:pt idx="9827">
                  <c:v>1.3509361009361009</c:v>
                </c:pt>
                <c:pt idx="9828">
                  <c:v>1.3507986570353037</c:v>
                </c:pt>
                <c:pt idx="9829">
                  <c:v>1.3506612410986776</c:v>
                </c:pt>
                <c:pt idx="9830">
                  <c:v>1.3505238531176889</c:v>
                </c:pt>
                <c:pt idx="9831">
                  <c:v>1.3503864930838079</c:v>
                </c:pt>
                <c:pt idx="9832">
                  <c:v>1.3502491609885081</c:v>
                </c:pt>
                <c:pt idx="9833">
                  <c:v>1.3501118568232662</c:v>
                </c:pt>
                <c:pt idx="9834">
                  <c:v>1.3499745805795629</c:v>
                </c:pt>
                <c:pt idx="9835">
                  <c:v>1.3498373322488817</c:v>
                </c:pt>
                <c:pt idx="9836">
                  <c:v>1.3497001118227101</c:v>
                </c:pt>
                <c:pt idx="9837">
                  <c:v>1.3495629192925391</c:v>
                </c:pt>
                <c:pt idx="9838">
                  <c:v>1.3494257546498627</c:v>
                </c:pt>
                <c:pt idx="9839">
                  <c:v>1.3492886178861789</c:v>
                </c:pt>
                <c:pt idx="9840">
                  <c:v>1.3491515089929884</c:v>
                </c:pt>
                <c:pt idx="9841">
                  <c:v>1.3490144279617964</c:v>
                </c:pt>
                <c:pt idx="9842">
                  <c:v>1.3488773747841105</c:v>
                </c:pt>
                <c:pt idx="9843">
                  <c:v>1.3487403494514425</c:v>
                </c:pt>
                <c:pt idx="9844">
                  <c:v>1.3486033519553073</c:v>
                </c:pt>
                <c:pt idx="9845">
                  <c:v>1.3484663822872232</c:v>
                </c:pt>
                <c:pt idx="9846">
                  <c:v>1.3483294404387123</c:v>
                </c:pt>
                <c:pt idx="9847">
                  <c:v>1.3481925264012997</c:v>
                </c:pt>
                <c:pt idx="9848">
                  <c:v>1.3480556401665145</c:v>
                </c:pt>
                <c:pt idx="9849">
                  <c:v>1.3479187817258884</c:v>
                </c:pt>
                <c:pt idx="9850">
                  <c:v>1.3477819510709572</c:v>
                </c:pt>
                <c:pt idx="9851">
                  <c:v>1.3476451481932603</c:v>
                </c:pt>
                <c:pt idx="9852">
                  <c:v>1.3475083730843398</c:v>
                </c:pt>
                <c:pt idx="9853">
                  <c:v>1.3473716257357418</c:v>
                </c:pt>
                <c:pt idx="9854">
                  <c:v>1.3472349061390156</c:v>
                </c:pt>
                <c:pt idx="9855">
                  <c:v>1.3470982142857142</c:v>
                </c:pt>
                <c:pt idx="9856">
                  <c:v>1.3469615501673937</c:v>
                </c:pt>
                <c:pt idx="9857">
                  <c:v>1.3468249137756136</c:v>
                </c:pt>
                <c:pt idx="9858">
                  <c:v>1.3466883051019374</c:v>
                </c:pt>
                <c:pt idx="9859">
                  <c:v>1.346551724137931</c:v>
                </c:pt>
                <c:pt idx="9860">
                  <c:v>1.3464151708751648</c:v>
                </c:pt>
                <c:pt idx="9861">
                  <c:v>1.346278645305212</c:v>
                </c:pt>
                <c:pt idx="9862">
                  <c:v>1.3461421474196491</c:v>
                </c:pt>
                <c:pt idx="9863">
                  <c:v>1.3460056772100568</c:v>
                </c:pt>
                <c:pt idx="9864">
                  <c:v>1.3458692346680183</c:v>
                </c:pt>
                <c:pt idx="9865">
                  <c:v>1.3457328197851206</c:v>
                </c:pt>
                <c:pt idx="9866">
                  <c:v>1.3455964325529544</c:v>
                </c:pt>
                <c:pt idx="9867">
                  <c:v>1.345460072963113</c:v>
                </c:pt>
                <c:pt idx="9868">
                  <c:v>1.3453237410071943</c:v>
                </c:pt>
                <c:pt idx="9869">
                  <c:v>1.3451874366767984</c:v>
                </c:pt>
                <c:pt idx="9870">
                  <c:v>1.3450511599635295</c:v>
                </c:pt>
                <c:pt idx="9871">
                  <c:v>1.3449149108589951</c:v>
                </c:pt>
                <c:pt idx="9872">
                  <c:v>1.3447786893548059</c:v>
                </c:pt>
                <c:pt idx="9873">
                  <c:v>1.3446424954425764</c:v>
                </c:pt>
                <c:pt idx="9874">
                  <c:v>1.3445063291139241</c:v>
                </c:pt>
                <c:pt idx="9875">
                  <c:v>1.3443701903604699</c:v>
                </c:pt>
                <c:pt idx="9876">
                  <c:v>1.3442340791738383</c:v>
                </c:pt>
                <c:pt idx="9877">
                  <c:v>1.3440979955456571</c:v>
                </c:pt>
                <c:pt idx="9878">
                  <c:v>1.3439619394675575</c:v>
                </c:pt>
                <c:pt idx="9879">
                  <c:v>1.3438259109311741</c:v>
                </c:pt>
                <c:pt idx="9880">
                  <c:v>1.343689909928145</c:v>
                </c:pt>
                <c:pt idx="9881">
                  <c:v>1.3435539364501112</c:v>
                </c:pt>
                <c:pt idx="9882">
                  <c:v>1.343417990488718</c:v>
                </c:pt>
                <c:pt idx="9883">
                  <c:v>1.3432820720356131</c:v>
                </c:pt>
                <c:pt idx="9884">
                  <c:v>1.3431461810824481</c:v>
                </c:pt>
                <c:pt idx="9885">
                  <c:v>1.3430103176208781</c:v>
                </c:pt>
                <c:pt idx="9886">
                  <c:v>1.3428744816425608</c:v>
                </c:pt>
                <c:pt idx="9887">
                  <c:v>1.3427386731391586</c:v>
                </c:pt>
                <c:pt idx="9888">
                  <c:v>1.3426028921023359</c:v>
                </c:pt>
                <c:pt idx="9889">
                  <c:v>1.3424671385237614</c:v>
                </c:pt>
                <c:pt idx="9890">
                  <c:v>1.3423314123951067</c:v>
                </c:pt>
                <c:pt idx="9891">
                  <c:v>1.3421957137080469</c:v>
                </c:pt>
                <c:pt idx="9892">
                  <c:v>1.3420600424542606</c:v>
                </c:pt>
                <c:pt idx="9893">
                  <c:v>1.3419243986254294</c:v>
                </c:pt>
                <c:pt idx="9894">
                  <c:v>1.3417887822132391</c:v>
                </c:pt>
                <c:pt idx="9895">
                  <c:v>1.3416531932093776</c:v>
                </c:pt>
                <c:pt idx="9896">
                  <c:v>1.3415176316055371</c:v>
                </c:pt>
                <c:pt idx="9897">
                  <c:v>1.3413820973934127</c:v>
                </c:pt>
                <c:pt idx="9898">
                  <c:v>1.3412465905647035</c:v>
                </c:pt>
                <c:pt idx="9899">
                  <c:v>1.3411111111111111</c:v>
                </c:pt>
                <c:pt idx="9900">
                  <c:v>1.3409756590243409</c:v>
                </c:pt>
                <c:pt idx="9901">
                  <c:v>1.3408402342961019</c:v>
                </c:pt>
                <c:pt idx="9902">
                  <c:v>1.3407048369181056</c:v>
                </c:pt>
                <c:pt idx="9903">
                  <c:v>1.3405694668820678</c:v>
                </c:pt>
                <c:pt idx="9904">
                  <c:v>1.3404341241797073</c:v>
                </c:pt>
                <c:pt idx="9905">
                  <c:v>1.3402988088027459</c:v>
                </c:pt>
                <c:pt idx="9906">
                  <c:v>1.340163520742909</c:v>
                </c:pt>
                <c:pt idx="9907">
                  <c:v>1.3400282599919258</c:v>
                </c:pt>
                <c:pt idx="9908">
                  <c:v>1.3398930265415279</c:v>
                </c:pt>
                <c:pt idx="9909">
                  <c:v>1.339757820383451</c:v>
                </c:pt>
                <c:pt idx="9910">
                  <c:v>1.3396226415094339</c:v>
                </c:pt>
                <c:pt idx="9911">
                  <c:v>1.3394874899112188</c:v>
                </c:pt>
                <c:pt idx="9912">
                  <c:v>1.3393523655805508</c:v>
                </c:pt>
                <c:pt idx="9913">
                  <c:v>1.339217268509179</c:v>
                </c:pt>
                <c:pt idx="9914">
                  <c:v>1.3390821986888553</c:v>
                </c:pt>
                <c:pt idx="9915">
                  <c:v>1.3389471561113353</c:v>
                </c:pt>
                <c:pt idx="9916">
                  <c:v>1.3388121407683775</c:v>
                </c:pt>
                <c:pt idx="9917">
                  <c:v>1.3386771526517443</c:v>
                </c:pt>
                <c:pt idx="9918">
                  <c:v>1.338542191753201</c:v>
                </c:pt>
                <c:pt idx="9919">
                  <c:v>1.3384072580645161</c:v>
                </c:pt>
                <c:pt idx="9920">
                  <c:v>1.3382723515774619</c:v>
                </c:pt>
                <c:pt idx="9921">
                  <c:v>1.3381374722838137</c:v>
                </c:pt>
                <c:pt idx="9922">
                  <c:v>1.3380026201753501</c:v>
                </c:pt>
                <c:pt idx="9923">
                  <c:v>1.3378677952438534</c:v>
                </c:pt>
                <c:pt idx="9924">
                  <c:v>1.3377329974811083</c:v>
                </c:pt>
                <c:pt idx="9925">
                  <c:v>1.337598226878904</c:v>
                </c:pt>
                <c:pt idx="9926">
                  <c:v>1.337463483429032</c:v>
                </c:pt>
                <c:pt idx="9927">
                  <c:v>1.3373287671232876</c:v>
                </c:pt>
                <c:pt idx="9928">
                  <c:v>1.3371940779534697</c:v>
                </c:pt>
                <c:pt idx="9929">
                  <c:v>1.3370594159113796</c:v>
                </c:pt>
                <c:pt idx="9930">
                  <c:v>1.3369247809888229</c:v>
                </c:pt>
                <c:pt idx="9931">
                  <c:v>1.3367901731776077</c:v>
                </c:pt>
                <c:pt idx="9932">
                  <c:v>1.336655592469546</c:v>
                </c:pt>
                <c:pt idx="9933">
                  <c:v>1.3365210388564526</c:v>
                </c:pt>
                <c:pt idx="9934">
                  <c:v>1.3363865123301459</c:v>
                </c:pt>
                <c:pt idx="9935">
                  <c:v>1.3362520128824478</c:v>
                </c:pt>
                <c:pt idx="9936">
                  <c:v>1.3361175405051826</c:v>
                </c:pt>
                <c:pt idx="9937">
                  <c:v>1.3359830951901792</c:v>
                </c:pt>
                <c:pt idx="9938">
                  <c:v>1.3358486769292686</c:v>
                </c:pt>
                <c:pt idx="9939">
                  <c:v>1.3357142857142856</c:v>
                </c:pt>
                <c:pt idx="9940">
                  <c:v>1.3355799215370687</c:v>
                </c:pt>
                <c:pt idx="9941">
                  <c:v>1.3354455843894588</c:v>
                </c:pt>
                <c:pt idx="9942">
                  <c:v>1.3353112742633009</c:v>
                </c:pt>
                <c:pt idx="9943">
                  <c:v>1.3351769911504425</c:v>
                </c:pt>
                <c:pt idx="9944">
                  <c:v>1.335042735042735</c:v>
                </c:pt>
                <c:pt idx="9945">
                  <c:v>1.3349085059320329</c:v>
                </c:pt>
                <c:pt idx="9946">
                  <c:v>1.334774303810194</c:v>
                </c:pt>
                <c:pt idx="9947">
                  <c:v>1.3346401286690792</c:v>
                </c:pt>
                <c:pt idx="9948">
                  <c:v>1.3345059805005528</c:v>
                </c:pt>
                <c:pt idx="9949">
                  <c:v>1.3343718592964824</c:v>
                </c:pt>
                <c:pt idx="9950">
                  <c:v>1.3342377650487389</c:v>
                </c:pt>
                <c:pt idx="9951">
                  <c:v>1.3341036977491962</c:v>
                </c:pt>
                <c:pt idx="9952">
                  <c:v>1.3339696573897317</c:v>
                </c:pt>
                <c:pt idx="9953">
                  <c:v>1.3338356439622263</c:v>
                </c:pt>
                <c:pt idx="9954">
                  <c:v>1.3337016574585636</c:v>
                </c:pt>
                <c:pt idx="9955">
                  <c:v>1.3335676978706308</c:v>
                </c:pt>
                <c:pt idx="9956">
                  <c:v>1.3334337651903183</c:v>
                </c:pt>
                <c:pt idx="9957">
                  <c:v>1.33329985940952</c:v>
                </c:pt>
                <c:pt idx="9958">
                  <c:v>1.3331659805201326</c:v>
                </c:pt>
                <c:pt idx="9959">
                  <c:v>1.3330321285140563</c:v>
                </c:pt>
                <c:pt idx="9960">
                  <c:v>1.3328983033831945</c:v>
                </c:pt>
                <c:pt idx="9961">
                  <c:v>1.3327645051194539</c:v>
                </c:pt>
                <c:pt idx="9962">
                  <c:v>1.3326307337147445</c:v>
                </c:pt>
                <c:pt idx="9963">
                  <c:v>1.3324969891609795</c:v>
                </c:pt>
                <c:pt idx="9964">
                  <c:v>1.3323632714500753</c:v>
                </c:pt>
                <c:pt idx="9965">
                  <c:v>1.3322295805739515</c:v>
                </c:pt>
                <c:pt idx="9966">
                  <c:v>1.332095916524531</c:v>
                </c:pt>
                <c:pt idx="9967">
                  <c:v>1.33196227929374</c:v>
                </c:pt>
                <c:pt idx="9968">
                  <c:v>1.3318286688735079</c:v>
                </c:pt>
                <c:pt idx="9969">
                  <c:v>1.3316950852557674</c:v>
                </c:pt>
                <c:pt idx="9970">
                  <c:v>1.331561528432454</c:v>
                </c:pt>
                <c:pt idx="9971">
                  <c:v>1.3314279983955075</c:v>
                </c:pt>
                <c:pt idx="9972">
                  <c:v>1.3312944951368695</c:v>
                </c:pt>
                <c:pt idx="9973">
                  <c:v>1.3311610186484861</c:v>
                </c:pt>
                <c:pt idx="9974">
                  <c:v>1.3310275689223057</c:v>
                </c:pt>
                <c:pt idx="9975">
                  <c:v>1.3308941459502808</c:v>
                </c:pt>
                <c:pt idx="9976">
                  <c:v>1.3307607497243661</c:v>
                </c:pt>
                <c:pt idx="9977">
                  <c:v>1.3306273802365203</c:v>
                </c:pt>
                <c:pt idx="9978">
                  <c:v>1.3304940374787053</c:v>
                </c:pt>
                <c:pt idx="9979">
                  <c:v>1.3303607214428859</c:v>
                </c:pt>
                <c:pt idx="9980">
                  <c:v>1.3302274321210299</c:v>
                </c:pt>
                <c:pt idx="9981">
                  <c:v>1.3300941695051092</c:v>
                </c:pt>
                <c:pt idx="9982">
                  <c:v>1.3299609335870981</c:v>
                </c:pt>
                <c:pt idx="9983">
                  <c:v>1.3298277243589745</c:v>
                </c:pt>
                <c:pt idx="9984">
                  <c:v>1.3296945418127191</c:v>
                </c:pt>
                <c:pt idx="9985">
                  <c:v>1.3295613859403164</c:v>
                </c:pt>
                <c:pt idx="9986">
                  <c:v>1.3294282567337539</c:v>
                </c:pt>
                <c:pt idx="9987">
                  <c:v>1.329295154185022</c:v>
                </c:pt>
                <c:pt idx="9988">
                  <c:v>1.3291620782861147</c:v>
                </c:pt>
                <c:pt idx="9989">
                  <c:v>1.329029029029029</c:v>
                </c:pt>
                <c:pt idx="9990">
                  <c:v>1.3288960064057651</c:v>
                </c:pt>
                <c:pt idx="9991">
                  <c:v>1.3287630104083266</c:v>
                </c:pt>
                <c:pt idx="9992">
                  <c:v>1.3286300410287202</c:v>
                </c:pt>
                <c:pt idx="9993">
                  <c:v>1.3284970982589555</c:v>
                </c:pt>
                <c:pt idx="9994">
                  <c:v>1.3283641820910455</c:v>
                </c:pt>
                <c:pt idx="9995">
                  <c:v>1.3282312925170068</c:v>
                </c:pt>
                <c:pt idx="9996">
                  <c:v>1.3280984295288587</c:v>
                </c:pt>
                <c:pt idx="9997">
                  <c:v>1.3279655931186238</c:v>
                </c:pt>
                <c:pt idx="9998">
                  <c:v>1.3278327832783279</c:v>
                </c:pt>
                <c:pt idx="9999">
                  <c:v>1.3277000000000001</c:v>
                </c:pt>
                <c:pt idx="10000">
                  <c:v>1.3275672432756724</c:v>
                </c:pt>
                <c:pt idx="10001">
                  <c:v>1.3274345130973806</c:v>
                </c:pt>
                <c:pt idx="10002">
                  <c:v>1.3273018094571629</c:v>
                </c:pt>
                <c:pt idx="10003">
                  <c:v>1.3271691323470611</c:v>
                </c:pt>
                <c:pt idx="10004">
                  <c:v>1.3270364817591205</c:v>
                </c:pt>
                <c:pt idx="10005">
                  <c:v>1.3269038576853889</c:v>
                </c:pt>
                <c:pt idx="10006">
                  <c:v>1.3267712601179174</c:v>
                </c:pt>
                <c:pt idx="10007">
                  <c:v>1.3266386890487609</c:v>
                </c:pt>
                <c:pt idx="10008">
                  <c:v>1.3265061444699771</c:v>
                </c:pt>
                <c:pt idx="10009">
                  <c:v>1.3263736263736263</c:v>
                </c:pt>
                <c:pt idx="10010">
                  <c:v>1.3262411347517731</c:v>
                </c:pt>
                <c:pt idx="10011">
                  <c:v>1.3261086695964843</c:v>
                </c:pt>
                <c:pt idx="10012">
                  <c:v>1.3259762308998302</c:v>
                </c:pt>
                <c:pt idx="10013">
                  <c:v>1.3258438186538846</c:v>
                </c:pt>
                <c:pt idx="10014">
                  <c:v>1.325711432850724</c:v>
                </c:pt>
                <c:pt idx="10015">
                  <c:v>1.3255790734824282</c:v>
                </c:pt>
                <c:pt idx="10016">
                  <c:v>1.3254467405410801</c:v>
                </c:pt>
                <c:pt idx="10017">
                  <c:v>1.3253144340187661</c:v>
                </c:pt>
                <c:pt idx="10018">
                  <c:v>1.3251821539075757</c:v>
                </c:pt>
                <c:pt idx="10019">
                  <c:v>1.3250499001996008</c:v>
                </c:pt>
                <c:pt idx="10020">
                  <c:v>1.3249176728869374</c:v>
                </c:pt>
                <c:pt idx="10021">
                  <c:v>1.3247854719616843</c:v>
                </c:pt>
                <c:pt idx="10022">
                  <c:v>1.3246532974159433</c:v>
                </c:pt>
                <c:pt idx="10023">
                  <c:v>1.3245211492418196</c:v>
                </c:pt>
                <c:pt idx="10024">
                  <c:v>1.3243890274314214</c:v>
                </c:pt>
                <c:pt idx="10025">
                  <c:v>1.3242569319768602</c:v>
                </c:pt>
                <c:pt idx="10026">
                  <c:v>1.3241248628702502</c:v>
                </c:pt>
                <c:pt idx="10027">
                  <c:v>1.3239928201037097</c:v>
                </c:pt>
                <c:pt idx="10028">
                  <c:v>1.3238608036693589</c:v>
                </c:pt>
                <c:pt idx="10029">
                  <c:v>1.3237288135593219</c:v>
                </c:pt>
                <c:pt idx="10030">
                  <c:v>1.3235968497657262</c:v>
                </c:pt>
                <c:pt idx="10031">
                  <c:v>1.3234649122807018</c:v>
                </c:pt>
                <c:pt idx="10032">
                  <c:v>1.323333001096382</c:v>
                </c:pt>
                <c:pt idx="10033">
                  <c:v>1.3232011162049033</c:v>
                </c:pt>
                <c:pt idx="10034">
                  <c:v>1.3230692575984055</c:v>
                </c:pt>
                <c:pt idx="10035">
                  <c:v>1.3229374252690316</c:v>
                </c:pt>
                <c:pt idx="10036">
                  <c:v>1.322805619208927</c:v>
                </c:pt>
                <c:pt idx="10037">
                  <c:v>1.3226738394102411</c:v>
                </c:pt>
                <c:pt idx="10038">
                  <c:v>1.322542085865126</c:v>
                </c:pt>
                <c:pt idx="10039">
                  <c:v>1.322410358565737</c:v>
                </c:pt>
                <c:pt idx="10040">
                  <c:v>1.3222786575042327</c:v>
                </c:pt>
                <c:pt idx="10041">
                  <c:v>1.3221469826727743</c:v>
                </c:pt>
                <c:pt idx="10042">
                  <c:v>1.3220153340635268</c:v>
                </c:pt>
                <c:pt idx="10043">
                  <c:v>1.3218837116686579</c:v>
                </c:pt>
                <c:pt idx="10044">
                  <c:v>1.3217521154803384</c:v>
                </c:pt>
                <c:pt idx="10045">
                  <c:v>1.3216205454907426</c:v>
                </c:pt>
                <c:pt idx="10046">
                  <c:v>1.3214890016920473</c:v>
                </c:pt>
                <c:pt idx="10047">
                  <c:v>1.3213574840764331</c:v>
                </c:pt>
                <c:pt idx="10048">
                  <c:v>1.3212259926360832</c:v>
                </c:pt>
                <c:pt idx="10049">
                  <c:v>1.321094527363184</c:v>
                </c:pt>
                <c:pt idx="10050">
                  <c:v>1.3209630882499255</c:v>
                </c:pt>
                <c:pt idx="10051">
                  <c:v>1.3208316752884999</c:v>
                </c:pt>
                <c:pt idx="10052">
                  <c:v>1.3207002884711032</c:v>
                </c:pt>
                <c:pt idx="10053">
                  <c:v>1.3205689277899344</c:v>
                </c:pt>
                <c:pt idx="10054">
                  <c:v>1.3204375932371955</c:v>
                </c:pt>
                <c:pt idx="10055">
                  <c:v>1.3203062848050915</c:v>
                </c:pt>
                <c:pt idx="10056">
                  <c:v>1.3201750024858308</c:v>
                </c:pt>
                <c:pt idx="10057">
                  <c:v>1.3200437462716246</c:v>
                </c:pt>
                <c:pt idx="10058">
                  <c:v>1.3199125161546874</c:v>
                </c:pt>
                <c:pt idx="10059">
                  <c:v>1.3197813121272366</c:v>
                </c:pt>
                <c:pt idx="10060">
                  <c:v>1.3196501341814928</c:v>
                </c:pt>
                <c:pt idx="10061">
                  <c:v>1.31951898230968</c:v>
                </c:pt>
                <c:pt idx="10062">
                  <c:v>1.3193878565040247</c:v>
                </c:pt>
                <c:pt idx="10063">
                  <c:v>1.3192567567567568</c:v>
                </c:pt>
                <c:pt idx="10064">
                  <c:v>1.3191256830601092</c:v>
                </c:pt>
                <c:pt idx="10065">
                  <c:v>1.3189946354063182</c:v>
                </c:pt>
                <c:pt idx="10066">
                  <c:v>1.3188636137876228</c:v>
                </c:pt>
                <c:pt idx="10067">
                  <c:v>1.3187326181962653</c:v>
                </c:pt>
                <c:pt idx="10068">
                  <c:v>1.3186016486244909</c:v>
                </c:pt>
                <c:pt idx="10069">
                  <c:v>1.3184707050645481</c:v>
                </c:pt>
                <c:pt idx="10070">
                  <c:v>1.3183397875086884</c:v>
                </c:pt>
                <c:pt idx="10071">
                  <c:v>1.318208895949166</c:v>
                </c:pt>
                <c:pt idx="10072">
                  <c:v>1.3180780303782389</c:v>
                </c:pt>
                <c:pt idx="10073">
                  <c:v>1.3179471907881675</c:v>
                </c:pt>
                <c:pt idx="10074">
                  <c:v>1.3178163771712159</c:v>
                </c:pt>
                <c:pt idx="10075">
                  <c:v>1.3176855895196506</c:v>
                </c:pt>
                <c:pt idx="10076">
                  <c:v>1.3175548278257418</c:v>
                </c:pt>
                <c:pt idx="10077">
                  <c:v>1.3174240920817621</c:v>
                </c:pt>
                <c:pt idx="10078">
                  <c:v>1.3172933822799882</c:v>
                </c:pt>
                <c:pt idx="10079">
                  <c:v>1.3171626984126985</c:v>
                </c:pt>
                <c:pt idx="10080">
                  <c:v>1.3170320404721754</c:v>
                </c:pt>
                <c:pt idx="10081">
                  <c:v>1.3169014084507042</c:v>
                </c:pt>
                <c:pt idx="10082">
                  <c:v>1.3167708023405733</c:v>
                </c:pt>
                <c:pt idx="10083">
                  <c:v>1.3166402221340738</c:v>
                </c:pt>
                <c:pt idx="10084">
                  <c:v>1.3165096678235002</c:v>
                </c:pt>
                <c:pt idx="10085">
                  <c:v>1.3163791394011501</c:v>
                </c:pt>
                <c:pt idx="10086">
                  <c:v>1.3162486368593238</c:v>
                </c:pt>
                <c:pt idx="10087">
                  <c:v>1.3161181601903251</c:v>
                </c:pt>
                <c:pt idx="10088">
                  <c:v>1.3159877093864605</c:v>
                </c:pt>
                <c:pt idx="10089">
                  <c:v>1.3158572844400396</c:v>
                </c:pt>
                <c:pt idx="10090">
                  <c:v>1.3157268853433752</c:v>
                </c:pt>
                <c:pt idx="10091">
                  <c:v>1.3155965120887831</c:v>
                </c:pt>
                <c:pt idx="10092">
                  <c:v>1.3154661646685821</c:v>
                </c:pt>
                <c:pt idx="10093">
                  <c:v>1.3153358430750941</c:v>
                </c:pt>
                <c:pt idx="10094">
                  <c:v>1.3152055473006439</c:v>
                </c:pt>
                <c:pt idx="10095">
                  <c:v>1.3150752773375594</c:v>
                </c:pt>
                <c:pt idx="10096">
                  <c:v>1.3149450331781718</c:v>
                </c:pt>
                <c:pt idx="10097">
                  <c:v>1.3148148148148149</c:v>
                </c:pt>
                <c:pt idx="10098">
                  <c:v>1.3146846222398256</c:v>
                </c:pt>
                <c:pt idx="10099">
                  <c:v>1.3145544554455446</c:v>
                </c:pt>
                <c:pt idx="10100">
                  <c:v>1.3144243144243144</c:v>
                </c:pt>
                <c:pt idx="10101">
                  <c:v>1.3142941991684816</c:v>
                </c:pt>
                <c:pt idx="10102">
                  <c:v>1.3141641096703949</c:v>
                </c:pt>
                <c:pt idx="10103">
                  <c:v>1.3140340459224069</c:v>
                </c:pt>
                <c:pt idx="10104">
                  <c:v>1.3139040079168729</c:v>
                </c:pt>
                <c:pt idx="10105">
                  <c:v>1.3137739956461507</c:v>
                </c:pt>
                <c:pt idx="10106">
                  <c:v>1.3136440091026023</c:v>
                </c:pt>
                <c:pt idx="10107">
                  <c:v>1.3135140482785912</c:v>
                </c:pt>
                <c:pt idx="10108">
                  <c:v>1.3133841131664854</c:v>
                </c:pt>
                <c:pt idx="10109">
                  <c:v>1.3132542037586548</c:v>
                </c:pt>
                <c:pt idx="10110">
                  <c:v>1.3131243200474731</c:v>
                </c:pt>
                <c:pt idx="10111">
                  <c:v>1.3129944620253164</c:v>
                </c:pt>
                <c:pt idx="10112">
                  <c:v>1.3128646296845645</c:v>
                </c:pt>
                <c:pt idx="10113">
                  <c:v>1.3127348230175995</c:v>
                </c:pt>
                <c:pt idx="10114">
                  <c:v>1.3126050420168067</c:v>
                </c:pt>
                <c:pt idx="10115">
                  <c:v>1.312475286674575</c:v>
                </c:pt>
                <c:pt idx="10116">
                  <c:v>1.3123455569832954</c:v>
                </c:pt>
                <c:pt idx="10117">
                  <c:v>1.3122158529353627</c:v>
                </c:pt>
                <c:pt idx="10118">
                  <c:v>1.3120861745231742</c:v>
                </c:pt>
                <c:pt idx="10119">
                  <c:v>1.3119565217391305</c:v>
                </c:pt>
                <c:pt idx="10120">
                  <c:v>1.3118268945756348</c:v>
                </c:pt>
                <c:pt idx="10121">
                  <c:v>1.3116972930250939</c:v>
                </c:pt>
                <c:pt idx="10122">
                  <c:v>1.3115677170799169</c:v>
                </c:pt>
                <c:pt idx="10123">
                  <c:v>1.3114381667325168</c:v>
                </c:pt>
                <c:pt idx="10124">
                  <c:v>1.3113086419753086</c:v>
                </c:pt>
                <c:pt idx="10125">
                  <c:v>1.3111791428007111</c:v>
                </c:pt>
                <c:pt idx="10126">
                  <c:v>1.3110496692011455</c:v>
                </c:pt>
                <c:pt idx="10127">
                  <c:v>1.3109202211690363</c:v>
                </c:pt>
                <c:pt idx="10128">
                  <c:v>1.310790798696811</c:v>
                </c:pt>
                <c:pt idx="10129">
                  <c:v>1.3106614017769003</c:v>
                </c:pt>
                <c:pt idx="10130">
                  <c:v>1.3105320304017372</c:v>
                </c:pt>
                <c:pt idx="10131">
                  <c:v>1.3104026845637584</c:v>
                </c:pt>
                <c:pt idx="10132">
                  <c:v>1.3102733642554032</c:v>
                </c:pt>
                <c:pt idx="10133">
                  <c:v>1.3101440694691138</c:v>
                </c:pt>
                <c:pt idx="10134">
                  <c:v>1.310014800197336</c:v>
                </c:pt>
                <c:pt idx="10135">
                  <c:v>1.3098855564325178</c:v>
                </c:pt>
                <c:pt idx="10136">
                  <c:v>1.3097563381671107</c:v>
                </c:pt>
                <c:pt idx="10137">
                  <c:v>1.3096271453935688</c:v>
                </c:pt>
                <c:pt idx="10138">
                  <c:v>1.3094979781043496</c:v>
                </c:pt>
                <c:pt idx="10139">
                  <c:v>1.3093688362919131</c:v>
                </c:pt>
                <c:pt idx="10140">
                  <c:v>1.3092397199487229</c:v>
                </c:pt>
                <c:pt idx="10141">
                  <c:v>1.3091106290672452</c:v>
                </c:pt>
                <c:pt idx="10142">
                  <c:v>1.3089815636399487</c:v>
                </c:pt>
                <c:pt idx="10143">
                  <c:v>1.308852523659306</c:v>
                </c:pt>
                <c:pt idx="10144">
                  <c:v>1.308723509117792</c:v>
                </c:pt>
                <c:pt idx="10145">
                  <c:v>1.3085945200078848</c:v>
                </c:pt>
                <c:pt idx="10146">
                  <c:v>1.3084655563220657</c:v>
                </c:pt>
                <c:pt idx="10147">
                  <c:v>1.3083366180528182</c:v>
                </c:pt>
                <c:pt idx="10148">
                  <c:v>1.3082077051926297</c:v>
                </c:pt>
                <c:pt idx="10149">
                  <c:v>1.3080788177339902</c:v>
                </c:pt>
                <c:pt idx="10150">
                  <c:v>1.3079499556693921</c:v>
                </c:pt>
                <c:pt idx="10151">
                  <c:v>1.3078211189913318</c:v>
                </c:pt>
                <c:pt idx="10152">
                  <c:v>1.3076923076923077</c:v>
                </c:pt>
                <c:pt idx="10153">
                  <c:v>1.3075635217648218</c:v>
                </c:pt>
                <c:pt idx="10154">
                  <c:v>1.3074347612013786</c:v>
                </c:pt>
                <c:pt idx="10155">
                  <c:v>1.307306025994486</c:v>
                </c:pt>
                <c:pt idx="10156">
                  <c:v>1.3071773161366544</c:v>
                </c:pt>
                <c:pt idx="10157">
                  <c:v>1.3070486316203977</c:v>
                </c:pt>
                <c:pt idx="10158">
                  <c:v>1.3069199724382321</c:v>
                </c:pt>
                <c:pt idx="10159">
                  <c:v>1.3067913385826773</c:v>
                </c:pt>
                <c:pt idx="10160">
                  <c:v>1.3066627300462552</c:v>
                </c:pt>
                <c:pt idx="10161">
                  <c:v>1.3065341468214919</c:v>
                </c:pt>
                <c:pt idx="10162">
                  <c:v>1.3064055889009152</c:v>
                </c:pt>
                <c:pt idx="10163">
                  <c:v>1.3062770562770563</c:v>
                </c:pt>
                <c:pt idx="10164">
                  <c:v>1.3061485489424496</c:v>
                </c:pt>
                <c:pt idx="10165">
                  <c:v>1.306020066889632</c:v>
                </c:pt>
                <c:pt idx="10166">
                  <c:v>1.305891610111144</c:v>
                </c:pt>
                <c:pt idx="10167">
                  <c:v>1.3057631785995278</c:v>
                </c:pt>
                <c:pt idx="10168">
                  <c:v>1.3056347723473301</c:v>
                </c:pt>
                <c:pt idx="10169">
                  <c:v>1.3055063913470992</c:v>
                </c:pt>
                <c:pt idx="10170">
                  <c:v>1.3053780355913873</c:v>
                </c:pt>
                <c:pt idx="10171">
                  <c:v>1.3052497050727487</c:v>
                </c:pt>
                <c:pt idx="10172">
                  <c:v>1.3051213997837412</c:v>
                </c:pt>
                <c:pt idx="10173">
                  <c:v>1.3049931197169256</c:v>
                </c:pt>
                <c:pt idx="10174">
                  <c:v>1.3048648648648649</c:v>
                </c:pt>
                <c:pt idx="10175">
                  <c:v>1.3047366352201257</c:v>
                </c:pt>
                <c:pt idx="10176">
                  <c:v>1.3046084307752777</c:v>
                </c:pt>
                <c:pt idx="10177">
                  <c:v>1.3044802515228926</c:v>
                </c:pt>
                <c:pt idx="10178">
                  <c:v>1.3043520974555458</c:v>
                </c:pt>
                <c:pt idx="10179">
                  <c:v>1.3042239685658152</c:v>
                </c:pt>
                <c:pt idx="10180">
                  <c:v>1.3040958648462824</c:v>
                </c:pt>
                <c:pt idx="10181">
                  <c:v>1.3039677862895305</c:v>
                </c:pt>
                <c:pt idx="10182">
                  <c:v>1.3038397328881468</c:v>
                </c:pt>
                <c:pt idx="10183">
                  <c:v>1.3037117046347211</c:v>
                </c:pt>
                <c:pt idx="10184">
                  <c:v>1.3035837015218459</c:v>
                </c:pt>
                <c:pt idx="10185">
                  <c:v>1.3034557235421167</c:v>
                </c:pt>
                <c:pt idx="10186">
                  <c:v>1.3033277706881319</c:v>
                </c:pt>
                <c:pt idx="10187">
                  <c:v>1.3031998429524931</c:v>
                </c:pt>
                <c:pt idx="10188">
                  <c:v>1.3030719403278046</c:v>
                </c:pt>
                <c:pt idx="10189">
                  <c:v>1.3029440628066733</c:v>
                </c:pt>
                <c:pt idx="10190">
                  <c:v>1.3028162103817094</c:v>
                </c:pt>
                <c:pt idx="10191">
                  <c:v>1.3026883830455258</c:v>
                </c:pt>
                <c:pt idx="10192">
                  <c:v>1.3025605807907388</c:v>
                </c:pt>
                <c:pt idx="10193">
                  <c:v>1.3024328036099666</c:v>
                </c:pt>
                <c:pt idx="10194">
                  <c:v>1.3023050514958312</c:v>
                </c:pt>
                <c:pt idx="10195">
                  <c:v>1.3021773244409571</c:v>
                </c:pt>
                <c:pt idx="10196">
                  <c:v>1.3020496224379718</c:v>
                </c:pt>
                <c:pt idx="10197">
                  <c:v>1.3019219454795057</c:v>
                </c:pt>
                <c:pt idx="10198">
                  <c:v>1.3017942935581919</c:v>
                </c:pt>
                <c:pt idx="10199">
                  <c:v>1.3016666666666667</c:v>
                </c:pt>
                <c:pt idx="10200">
                  <c:v>1.3015390647975689</c:v>
                </c:pt>
                <c:pt idx="10201">
                  <c:v>1.3014114879435406</c:v>
                </c:pt>
                <c:pt idx="10202">
                  <c:v>1.3012839360972264</c:v>
                </c:pt>
                <c:pt idx="10203">
                  <c:v>1.301156409251274</c:v>
                </c:pt>
                <c:pt idx="10204">
                  <c:v>1.3010289073983341</c:v>
                </c:pt>
                <c:pt idx="10205">
                  <c:v>1.3009014305310602</c:v>
                </c:pt>
                <c:pt idx="10206">
                  <c:v>1.3007739786421084</c:v>
                </c:pt>
                <c:pt idx="10207">
                  <c:v>1.3006465517241379</c:v>
                </c:pt>
                <c:pt idx="10208">
                  <c:v>1.300519149769811</c:v>
                </c:pt>
                <c:pt idx="10209">
                  <c:v>1.3003917727717924</c:v>
                </c:pt>
                <c:pt idx="10210">
                  <c:v>1.3002644207227501</c:v>
                </c:pt>
                <c:pt idx="10211">
                  <c:v>1.3001370936153545</c:v>
                </c:pt>
                <c:pt idx="10212">
                  <c:v>1.3000097914422795</c:v>
                </c:pt>
                <c:pt idx="10213">
                  <c:v>1.2998825141962014</c:v>
                </c:pt>
                <c:pt idx="10214">
                  <c:v>1.2997552618697994</c:v>
                </c:pt>
                <c:pt idx="10215">
                  <c:v>1.2996280344557556</c:v>
                </c:pt>
                <c:pt idx="10216">
                  <c:v>1.2995008319467554</c:v>
                </c:pt>
                <c:pt idx="10217">
                  <c:v>1.2993736543354863</c:v>
                </c:pt>
                <c:pt idx="10218">
                  <c:v>1.2992465016146395</c:v>
                </c:pt>
                <c:pt idx="10219">
                  <c:v>1.299119373776908</c:v>
                </c:pt>
                <c:pt idx="10220">
                  <c:v>1.2989922708149888</c:v>
                </c:pt>
                <c:pt idx="10221">
                  <c:v>1.2988651927215809</c:v>
                </c:pt>
                <c:pt idx="10222">
                  <c:v>1.2987381394893867</c:v>
                </c:pt>
                <c:pt idx="10223">
                  <c:v>1.2986111111111112</c:v>
                </c:pt>
                <c:pt idx="10224">
                  <c:v>1.2984841075794622</c:v>
                </c:pt>
                <c:pt idx="10225">
                  <c:v>1.2983571288871505</c:v>
                </c:pt>
                <c:pt idx="10226">
                  <c:v>1.2982301750268896</c:v>
                </c:pt>
                <c:pt idx="10227">
                  <c:v>1.2981032459913961</c:v>
                </c:pt>
                <c:pt idx="10228">
                  <c:v>1.2979763417733894</c:v>
                </c:pt>
                <c:pt idx="10229">
                  <c:v>1.2978494623655914</c:v>
                </c:pt>
                <c:pt idx="10230">
                  <c:v>1.2977226077607271</c:v>
                </c:pt>
                <c:pt idx="10231">
                  <c:v>1.2975957779515246</c:v>
                </c:pt>
                <c:pt idx="10232">
                  <c:v>1.2974689729307143</c:v>
                </c:pt>
                <c:pt idx="10233">
                  <c:v>1.2973421926910298</c:v>
                </c:pt>
                <c:pt idx="10234">
                  <c:v>1.2972154372252076</c:v>
                </c:pt>
                <c:pt idx="10235">
                  <c:v>1.2970887065259866</c:v>
                </c:pt>
                <c:pt idx="10236">
                  <c:v>1.2969620005861091</c:v>
                </c:pt>
                <c:pt idx="10237">
                  <c:v>1.29683531939832</c:v>
                </c:pt>
                <c:pt idx="10238">
                  <c:v>1.2967086629553668</c:v>
                </c:pt>
                <c:pt idx="10239">
                  <c:v>1.29658203125</c:v>
                </c:pt>
                <c:pt idx="10240">
                  <c:v>1.2964554242749731</c:v>
                </c:pt>
                <c:pt idx="10241">
                  <c:v>1.2963288420230423</c:v>
                </c:pt>
                <c:pt idx="10242">
                  <c:v>1.2962022844869667</c:v>
                </c:pt>
                <c:pt idx="10243">
                  <c:v>1.2960757516595081</c:v>
                </c:pt>
                <c:pt idx="10244">
                  <c:v>1.295949243533431</c:v>
                </c:pt>
                <c:pt idx="10245">
                  <c:v>1.2958227601015031</c:v>
                </c:pt>
                <c:pt idx="10246">
                  <c:v>1.2956963013564946</c:v>
                </c:pt>
                <c:pt idx="10247">
                  <c:v>1.2955698672911788</c:v>
                </c:pt>
                <c:pt idx="10248">
                  <c:v>1.2954434578983316</c:v>
                </c:pt>
                <c:pt idx="10249">
                  <c:v>1.2953170731707317</c:v>
                </c:pt>
                <c:pt idx="10250">
                  <c:v>1.2951907131011609</c:v>
                </c:pt>
                <c:pt idx="10251">
                  <c:v>1.2950643776824033</c:v>
                </c:pt>
                <c:pt idx="10252">
                  <c:v>1.2949380669072466</c:v>
                </c:pt>
                <c:pt idx="10253">
                  <c:v>1.2948117807684807</c:v>
                </c:pt>
                <c:pt idx="10254">
                  <c:v>1.2946855192588982</c:v>
                </c:pt>
                <c:pt idx="10255">
                  <c:v>1.2945592823712948</c:v>
                </c:pt>
                <c:pt idx="10256">
                  <c:v>1.2944330700984694</c:v>
                </c:pt>
                <c:pt idx="10257">
                  <c:v>1.2943068824332229</c:v>
                </c:pt>
                <c:pt idx="10258">
                  <c:v>1.2941807193683594</c:v>
                </c:pt>
                <c:pt idx="10259">
                  <c:v>1.2940545808966861</c:v>
                </c:pt>
                <c:pt idx="10260">
                  <c:v>1.2939284670110125</c:v>
                </c:pt>
                <c:pt idx="10261">
                  <c:v>1.2938023777041512</c:v>
                </c:pt>
                <c:pt idx="10262">
                  <c:v>1.2936763129689175</c:v>
                </c:pt>
                <c:pt idx="10263">
                  <c:v>1.2935502727981294</c:v>
                </c:pt>
                <c:pt idx="10264">
                  <c:v>1.293424257184608</c:v>
                </c:pt>
                <c:pt idx="10265">
                  <c:v>1.2932982661211767</c:v>
                </c:pt>
                <c:pt idx="10266">
                  <c:v>1.2931722996006623</c:v>
                </c:pt>
                <c:pt idx="10267">
                  <c:v>1.2930463576158941</c:v>
                </c:pt>
                <c:pt idx="10268">
                  <c:v>1.2929204401597039</c:v>
                </c:pt>
                <c:pt idx="10269">
                  <c:v>1.2927945472249269</c:v>
                </c:pt>
                <c:pt idx="10270">
                  <c:v>1.2926686788044008</c:v>
                </c:pt>
                <c:pt idx="10271">
                  <c:v>1.2925428348909658</c:v>
                </c:pt>
                <c:pt idx="10272">
                  <c:v>1.2924170154774652</c:v>
                </c:pt>
                <c:pt idx="10273">
                  <c:v>1.2922912205567452</c:v>
                </c:pt>
                <c:pt idx="10274">
                  <c:v>1.2921654501216544</c:v>
                </c:pt>
                <c:pt idx="10275">
                  <c:v>1.2920397041650447</c:v>
                </c:pt>
                <c:pt idx="10276">
                  <c:v>1.2919139826797703</c:v>
                </c:pt>
                <c:pt idx="10277">
                  <c:v>1.2917882856586884</c:v>
                </c:pt>
                <c:pt idx="10278">
                  <c:v>1.2916626130946589</c:v>
                </c:pt>
                <c:pt idx="10279">
                  <c:v>1.2915369649805448</c:v>
                </c:pt>
                <c:pt idx="10280">
                  <c:v>1.2914113413092112</c:v>
                </c:pt>
                <c:pt idx="10281">
                  <c:v>1.2912857420735266</c:v>
                </c:pt>
                <c:pt idx="10282">
                  <c:v>1.291160167266362</c:v>
                </c:pt>
                <c:pt idx="10283">
                  <c:v>1.2910346168805913</c:v>
                </c:pt>
                <c:pt idx="10284">
                  <c:v>1.290909090909091</c:v>
                </c:pt>
                <c:pt idx="10285">
                  <c:v>1.2907835893447404</c:v>
                </c:pt>
                <c:pt idx="10286">
                  <c:v>1.2906581121804219</c:v>
                </c:pt>
                <c:pt idx="10287">
                  <c:v>1.2905326594090203</c:v>
                </c:pt>
                <c:pt idx="10288">
                  <c:v>1.2904072310234231</c:v>
                </c:pt>
                <c:pt idx="10289">
                  <c:v>1.2902818270165208</c:v>
                </c:pt>
                <c:pt idx="10290">
                  <c:v>1.2901564473812068</c:v>
                </c:pt>
                <c:pt idx="10291">
                  <c:v>1.290031092110377</c:v>
                </c:pt>
                <c:pt idx="10292">
                  <c:v>1.28990576119693</c:v>
                </c:pt>
                <c:pt idx="10293">
                  <c:v>1.2897804546337672</c:v>
                </c:pt>
                <c:pt idx="10294">
                  <c:v>1.289655172413793</c:v>
                </c:pt>
                <c:pt idx="10295">
                  <c:v>1.2895299145299146</c:v>
                </c:pt>
                <c:pt idx="10296">
                  <c:v>1.2894046809750412</c:v>
                </c:pt>
                <c:pt idx="10297">
                  <c:v>1.2892794717420859</c:v>
                </c:pt>
                <c:pt idx="10298">
                  <c:v>1.2891542868239636</c:v>
                </c:pt>
                <c:pt idx="10299">
                  <c:v>1.2890291262135922</c:v>
                </c:pt>
                <c:pt idx="10300">
                  <c:v>1.2889039899038928</c:v>
                </c:pt>
                <c:pt idx="10301">
                  <c:v>1.2887788778877889</c:v>
                </c:pt>
                <c:pt idx="10302">
                  <c:v>1.2886537901582062</c:v>
                </c:pt>
                <c:pt idx="10303">
                  <c:v>1.2885287267080745</c:v>
                </c:pt>
                <c:pt idx="10304">
                  <c:v>1.2884036875303251</c:v>
                </c:pt>
                <c:pt idx="10305">
                  <c:v>1.2882786726178925</c:v>
                </c:pt>
                <c:pt idx="10306">
                  <c:v>1.288153681963714</c:v>
                </c:pt>
                <c:pt idx="10307">
                  <c:v>1.2880287155607295</c:v>
                </c:pt>
                <c:pt idx="10308">
                  <c:v>1.2879037734018819</c:v>
                </c:pt>
                <c:pt idx="10309">
                  <c:v>1.2877788554801164</c:v>
                </c:pt>
                <c:pt idx="10310">
                  <c:v>1.2876539617883813</c:v>
                </c:pt>
                <c:pt idx="10311">
                  <c:v>1.2875290923196276</c:v>
                </c:pt>
                <c:pt idx="10312">
                  <c:v>1.2874042470668088</c:v>
                </c:pt>
                <c:pt idx="10313">
                  <c:v>1.2872794260228815</c:v>
                </c:pt>
                <c:pt idx="10314">
                  <c:v>1.2871546291808047</c:v>
                </c:pt>
                <c:pt idx="10315">
                  <c:v>1.2870298565335401</c:v>
                </c:pt>
                <c:pt idx="10316">
                  <c:v>1.2869051080740526</c:v>
                </c:pt>
                <c:pt idx="10317">
                  <c:v>1.2867803837953091</c:v>
                </c:pt>
                <c:pt idx="10318">
                  <c:v>1.28665568369028</c:v>
                </c:pt>
                <c:pt idx="10319">
                  <c:v>1.2865310077519381</c:v>
                </c:pt>
                <c:pt idx="10320">
                  <c:v>1.2864063559732584</c:v>
                </c:pt>
                <c:pt idx="10321">
                  <c:v>1.2862817283472194</c:v>
                </c:pt>
                <c:pt idx="10322">
                  <c:v>1.2861571248668022</c:v>
                </c:pt>
                <c:pt idx="10323">
                  <c:v>1.2860325455249904</c:v>
                </c:pt>
                <c:pt idx="10324">
                  <c:v>1.2859079903147699</c:v>
                </c:pt>
                <c:pt idx="10325">
                  <c:v>1.2857834592291304</c:v>
                </c:pt>
                <c:pt idx="10326">
                  <c:v>1.2856589522610633</c:v>
                </c:pt>
                <c:pt idx="10327">
                  <c:v>1.2855344694035631</c:v>
                </c:pt>
                <c:pt idx="10328">
                  <c:v>1.2854100106496273</c:v>
                </c:pt>
                <c:pt idx="10329">
                  <c:v>1.2852855759922555</c:v>
                </c:pt>
                <c:pt idx="10330">
                  <c:v>1.2851611654244506</c:v>
                </c:pt>
                <c:pt idx="10331">
                  <c:v>1.2850367789392179</c:v>
                </c:pt>
                <c:pt idx="10332">
                  <c:v>1.2849124165295656</c:v>
                </c:pt>
                <c:pt idx="10333">
                  <c:v>1.2847880781885039</c:v>
                </c:pt>
                <c:pt idx="10334">
                  <c:v>1.284663763909047</c:v>
                </c:pt>
                <c:pt idx="10335">
                  <c:v>1.2845394736842106</c:v>
                </c:pt>
                <c:pt idx="10336">
                  <c:v>1.2844152075070137</c:v>
                </c:pt>
                <c:pt idx="10337">
                  <c:v>1.2842909653704779</c:v>
                </c:pt>
                <c:pt idx="10338">
                  <c:v>1.2841667472676275</c:v>
                </c:pt>
                <c:pt idx="10339">
                  <c:v>1.2840425531914894</c:v>
                </c:pt>
                <c:pt idx="10340">
                  <c:v>1.2839183831350933</c:v>
                </c:pt>
                <c:pt idx="10341">
                  <c:v>1.2837942370914717</c:v>
                </c:pt>
                <c:pt idx="10342">
                  <c:v>1.2836701150536596</c:v>
                </c:pt>
                <c:pt idx="10343">
                  <c:v>1.2835460170146946</c:v>
                </c:pt>
                <c:pt idx="10344">
                  <c:v>1.2834219429676172</c:v>
                </c:pt>
                <c:pt idx="10345">
                  <c:v>1.2832978929054708</c:v>
                </c:pt>
                <c:pt idx="10346">
                  <c:v>1.2831738668213009</c:v>
                </c:pt>
                <c:pt idx="10347">
                  <c:v>1.2830498647081561</c:v>
                </c:pt>
                <c:pt idx="10348">
                  <c:v>1.2829258865590878</c:v>
                </c:pt>
                <c:pt idx="10349">
                  <c:v>1.2828019323671498</c:v>
                </c:pt>
                <c:pt idx="10350">
                  <c:v>1.2826780021253985</c:v>
                </c:pt>
                <c:pt idx="10351">
                  <c:v>1.2825540958268933</c:v>
                </c:pt>
                <c:pt idx="10352">
                  <c:v>1.2824302134646963</c:v>
                </c:pt>
                <c:pt idx="10353">
                  <c:v>1.2823063550318718</c:v>
                </c:pt>
                <c:pt idx="10354">
                  <c:v>1.2821825205214872</c:v>
                </c:pt>
                <c:pt idx="10355">
                  <c:v>1.2820587099266125</c:v>
                </c:pt>
                <c:pt idx="10356">
                  <c:v>1.2819349232403205</c:v>
                </c:pt>
                <c:pt idx="10357">
                  <c:v>1.2818111604556863</c:v>
                </c:pt>
                <c:pt idx="10358">
                  <c:v>1.2816874215657883</c:v>
                </c:pt>
                <c:pt idx="10359">
                  <c:v>1.2815637065637067</c:v>
                </c:pt>
                <c:pt idx="10360">
                  <c:v>1.2814400154425249</c:v>
                </c:pt>
                <c:pt idx="10361">
                  <c:v>1.2813163481953291</c:v>
                </c:pt>
                <c:pt idx="10362">
                  <c:v>1.2811927048152079</c:v>
                </c:pt>
                <c:pt idx="10363">
                  <c:v>1.2810690852952529</c:v>
                </c:pt>
                <c:pt idx="10364">
                  <c:v>1.2809454896285577</c:v>
                </c:pt>
                <c:pt idx="10365">
                  <c:v>1.2808219178082192</c:v>
                </c:pt>
                <c:pt idx="10366">
                  <c:v>1.2806983698273366</c:v>
                </c:pt>
                <c:pt idx="10367">
                  <c:v>1.2805748456790123</c:v>
                </c:pt>
                <c:pt idx="10368">
                  <c:v>1.2804513453563506</c:v>
                </c:pt>
                <c:pt idx="10369">
                  <c:v>1.2803278688524591</c:v>
                </c:pt>
                <c:pt idx="10370">
                  <c:v>1.2802044161604473</c:v>
                </c:pt>
                <c:pt idx="10371">
                  <c:v>1.2800809872734285</c:v>
                </c:pt>
                <c:pt idx="10372">
                  <c:v>1.2799575821845175</c:v>
                </c:pt>
                <c:pt idx="10373">
                  <c:v>1.2798342008868324</c:v>
                </c:pt>
                <c:pt idx="10374">
                  <c:v>1.2797108433734941</c:v>
                </c:pt>
                <c:pt idx="10375">
                  <c:v>1.2795875096376252</c:v>
                </c:pt>
                <c:pt idx="10376">
                  <c:v>1.2794641996723524</c:v>
                </c:pt>
                <c:pt idx="10377">
                  <c:v>1.2793409134708036</c:v>
                </c:pt>
                <c:pt idx="10378">
                  <c:v>1.2792176510261104</c:v>
                </c:pt>
                <c:pt idx="10379">
                  <c:v>1.2790944123314065</c:v>
                </c:pt>
                <c:pt idx="10380">
                  <c:v>1.2789711973798286</c:v>
                </c:pt>
                <c:pt idx="10381">
                  <c:v>1.2788480061645155</c:v>
                </c:pt>
                <c:pt idx="10382">
                  <c:v>1.2787248386786092</c:v>
                </c:pt>
                <c:pt idx="10383">
                  <c:v>1.2786016949152543</c:v>
                </c:pt>
                <c:pt idx="10384">
                  <c:v>1.2784785748675975</c:v>
                </c:pt>
                <c:pt idx="10385">
                  <c:v>1.2783554785287887</c:v>
                </c:pt>
                <c:pt idx="10386">
                  <c:v>1.2782324058919803</c:v>
                </c:pt>
                <c:pt idx="10387">
                  <c:v>1.2781093569503272</c:v>
                </c:pt>
                <c:pt idx="10388">
                  <c:v>1.2779863316969873</c:v>
                </c:pt>
                <c:pt idx="10389">
                  <c:v>1.2778633301251203</c:v>
                </c:pt>
                <c:pt idx="10390">
                  <c:v>1.2777403522278896</c:v>
                </c:pt>
                <c:pt idx="10391">
                  <c:v>1.2776173979984604</c:v>
                </c:pt>
                <c:pt idx="10392">
                  <c:v>1.2774944674300011</c:v>
                </c:pt>
                <c:pt idx="10393">
                  <c:v>1.2773715605156821</c:v>
                </c:pt>
                <c:pt idx="10394">
                  <c:v>1.2772486772486773</c:v>
                </c:pt>
                <c:pt idx="10395">
                  <c:v>1.2771258176221623</c:v>
                </c:pt>
                <c:pt idx="10396">
                  <c:v>1.2770029816293162</c:v>
                </c:pt>
                <c:pt idx="10397">
                  <c:v>1.2768801692633198</c:v>
                </c:pt>
                <c:pt idx="10398">
                  <c:v>1.2767573805173575</c:v>
                </c:pt>
                <c:pt idx="10399">
                  <c:v>1.2766346153846153</c:v>
                </c:pt>
                <c:pt idx="10400">
                  <c:v>1.2765118738582828</c:v>
                </c:pt>
                <c:pt idx="10401">
                  <c:v>1.2763891559315517</c:v>
                </c:pt>
                <c:pt idx="10402">
                  <c:v>1.276266461597616</c:v>
                </c:pt>
                <c:pt idx="10403">
                  <c:v>1.2761437908496731</c:v>
                </c:pt>
                <c:pt idx="10404">
                  <c:v>1.2760211436809226</c:v>
                </c:pt>
                <c:pt idx="10405">
                  <c:v>1.2758985200845665</c:v>
                </c:pt>
                <c:pt idx="10406">
                  <c:v>1.2757759200538099</c:v>
                </c:pt>
                <c:pt idx="10407">
                  <c:v>1.27565334358186</c:v>
                </c:pt>
                <c:pt idx="10408">
                  <c:v>1.2755307906619271</c:v>
                </c:pt>
                <c:pt idx="10409">
                  <c:v>1.2754082612872237</c:v>
                </c:pt>
                <c:pt idx="10410">
                  <c:v>1.2752857554509653</c:v>
                </c:pt>
                <c:pt idx="10411">
                  <c:v>1.2751632731463696</c:v>
                </c:pt>
                <c:pt idx="10412">
                  <c:v>1.2750408143666572</c:v>
                </c:pt>
                <c:pt idx="10413">
                  <c:v>1.2749183791050509</c:v>
                </c:pt>
                <c:pt idx="10414">
                  <c:v>1.2747959673547768</c:v>
                </c:pt>
                <c:pt idx="10415">
                  <c:v>1.2746735791090629</c:v>
                </c:pt>
                <c:pt idx="10416">
                  <c:v>1.2745512143611404</c:v>
                </c:pt>
                <c:pt idx="10417">
                  <c:v>1.2744288731042426</c:v>
                </c:pt>
                <c:pt idx="10418">
                  <c:v>1.2743065553316058</c:v>
                </c:pt>
                <c:pt idx="10419">
                  <c:v>1.2741842610364684</c:v>
                </c:pt>
                <c:pt idx="10420">
                  <c:v>1.2740619902120718</c:v>
                </c:pt>
                <c:pt idx="10421">
                  <c:v>1.2739397428516599</c:v>
                </c:pt>
                <c:pt idx="10422">
                  <c:v>1.2738175189484793</c:v>
                </c:pt>
                <c:pt idx="10423">
                  <c:v>1.2736953184957789</c:v>
                </c:pt>
                <c:pt idx="10424">
                  <c:v>1.2735731414868106</c:v>
                </c:pt>
                <c:pt idx="10425">
                  <c:v>1.2734509879148284</c:v>
                </c:pt>
                <c:pt idx="10426">
                  <c:v>1.273328857773089</c:v>
                </c:pt>
                <c:pt idx="10427">
                  <c:v>1.2732067510548524</c:v>
                </c:pt>
                <c:pt idx="10428">
                  <c:v>1.27308466775338</c:v>
                </c:pt>
                <c:pt idx="10429">
                  <c:v>1.2729626078619367</c:v>
                </c:pt>
                <c:pt idx="10430">
                  <c:v>1.2728405713737896</c:v>
                </c:pt>
                <c:pt idx="10431">
                  <c:v>1.2727185582822085</c:v>
                </c:pt>
                <c:pt idx="10432">
                  <c:v>1.2725965685804659</c:v>
                </c:pt>
                <c:pt idx="10433">
                  <c:v>1.2724746022618363</c:v>
                </c:pt>
                <c:pt idx="10434">
                  <c:v>1.2723526593195975</c:v>
                </c:pt>
                <c:pt idx="10435">
                  <c:v>1.2722307397470296</c:v>
                </c:pt>
                <c:pt idx="10436">
                  <c:v>1.272108843537415</c:v>
                </c:pt>
                <c:pt idx="10437">
                  <c:v>1.271986970684039</c:v>
                </c:pt>
                <c:pt idx="10438">
                  <c:v>1.2718651211801897</c:v>
                </c:pt>
                <c:pt idx="10439">
                  <c:v>1.2717432950191572</c:v>
                </c:pt>
                <c:pt idx="10440">
                  <c:v>1.2716214921942344</c:v>
                </c:pt>
                <c:pt idx="10441">
                  <c:v>1.2714997126987166</c:v>
                </c:pt>
                <c:pt idx="10442">
                  <c:v>1.2713779565259025</c:v>
                </c:pt>
                <c:pt idx="10443">
                  <c:v>1.2712562236690923</c:v>
                </c:pt>
                <c:pt idx="10444">
                  <c:v>1.2711345141215893</c:v>
                </c:pt>
                <c:pt idx="10445">
                  <c:v>1.2710128278766992</c:v>
                </c:pt>
                <c:pt idx="10446">
                  <c:v>1.2708911649277304</c:v>
                </c:pt>
                <c:pt idx="10447">
                  <c:v>1.2707695252679938</c:v>
                </c:pt>
                <c:pt idx="10448">
                  <c:v>1.2706479088908029</c:v>
                </c:pt>
                <c:pt idx="10449">
                  <c:v>1.2705263157894737</c:v>
                </c:pt>
                <c:pt idx="10450">
                  <c:v>1.2704047459573247</c:v>
                </c:pt>
                <c:pt idx="10451">
                  <c:v>1.2702831993876771</c:v>
                </c:pt>
                <c:pt idx="10452">
                  <c:v>1.2701616760738543</c:v>
                </c:pt>
                <c:pt idx="10453">
                  <c:v>1.2700401760091831</c:v>
                </c:pt>
                <c:pt idx="10454">
                  <c:v>1.269918699186992</c:v>
                </c:pt>
                <c:pt idx="10455">
                  <c:v>1.2697972456006121</c:v>
                </c:pt>
                <c:pt idx="10456">
                  <c:v>1.2696758152433776</c:v>
                </c:pt>
                <c:pt idx="10457">
                  <c:v>1.269554408108625</c:v>
                </c:pt>
                <c:pt idx="10458">
                  <c:v>1.2694330241896932</c:v>
                </c:pt>
                <c:pt idx="10459">
                  <c:v>1.2693116634799235</c:v>
                </c:pt>
                <c:pt idx="10460">
                  <c:v>1.2691903259726605</c:v>
                </c:pt>
                <c:pt idx="10461">
                  <c:v>1.2690690116612502</c:v>
                </c:pt>
                <c:pt idx="10462">
                  <c:v>1.2689477205390423</c:v>
                </c:pt>
                <c:pt idx="10463">
                  <c:v>1.2688264525993884</c:v>
                </c:pt>
                <c:pt idx="10464">
                  <c:v>1.2687052078356427</c:v>
                </c:pt>
                <c:pt idx="10465">
                  <c:v>1.2685839862411619</c:v>
                </c:pt>
                <c:pt idx="10466">
                  <c:v>1.2684627878093053</c:v>
                </c:pt>
                <c:pt idx="10467">
                  <c:v>1.2683416125334352</c:v>
                </c:pt>
                <c:pt idx="10468">
                  <c:v>1.2682204604069156</c:v>
                </c:pt>
                <c:pt idx="10469">
                  <c:v>1.2680993314231137</c:v>
                </c:pt>
                <c:pt idx="10470">
                  <c:v>1.2679782255753986</c:v>
                </c:pt>
                <c:pt idx="10471">
                  <c:v>1.2678571428571428</c:v>
                </c:pt>
                <c:pt idx="10472">
                  <c:v>1.2677360832617206</c:v>
                </c:pt>
                <c:pt idx="10473">
                  <c:v>1.2676150467825091</c:v>
                </c:pt>
                <c:pt idx="10474">
                  <c:v>1.2674940334128879</c:v>
                </c:pt>
                <c:pt idx="10475">
                  <c:v>1.2673730431462391</c:v>
                </c:pt>
                <c:pt idx="10476">
                  <c:v>1.2672520759759474</c:v>
                </c:pt>
                <c:pt idx="10477">
                  <c:v>1.2671311318953999</c:v>
                </c:pt>
                <c:pt idx="10478">
                  <c:v>1.2670102108979864</c:v>
                </c:pt>
                <c:pt idx="10479">
                  <c:v>1.2668893129770993</c:v>
                </c:pt>
                <c:pt idx="10480">
                  <c:v>1.266768438126133</c:v>
                </c:pt>
                <c:pt idx="10481">
                  <c:v>1.266647586338485</c:v>
                </c:pt>
                <c:pt idx="10482">
                  <c:v>1.2665267576075552</c:v>
                </c:pt>
                <c:pt idx="10483">
                  <c:v>1.2664059519267454</c:v>
                </c:pt>
                <c:pt idx="10484">
                  <c:v>1.2662851692894612</c:v>
                </c:pt>
                <c:pt idx="10485">
                  <c:v>1.2661644096891094</c:v>
                </c:pt>
                <c:pt idx="10486">
                  <c:v>1.2660436731190998</c:v>
                </c:pt>
                <c:pt idx="10487">
                  <c:v>1.2659229595728452</c:v>
                </c:pt>
                <c:pt idx="10488">
                  <c:v>1.26580226904376</c:v>
                </c:pt>
                <c:pt idx="10489">
                  <c:v>1.2656816015252621</c:v>
                </c:pt>
                <c:pt idx="10490">
                  <c:v>1.2655609570107711</c:v>
                </c:pt>
                <c:pt idx="10491">
                  <c:v>1.2654403354937096</c:v>
                </c:pt>
                <c:pt idx="10492">
                  <c:v>1.2653197369675022</c:v>
                </c:pt>
                <c:pt idx="10493">
                  <c:v>1.2651991614255764</c:v>
                </c:pt>
                <c:pt idx="10494">
                  <c:v>1.2650786088613626</c:v>
                </c:pt>
                <c:pt idx="10495">
                  <c:v>1.2649580792682926</c:v>
                </c:pt>
                <c:pt idx="10496">
                  <c:v>1.2648375726398018</c:v>
                </c:pt>
                <c:pt idx="10497">
                  <c:v>1.2647170889693276</c:v>
                </c:pt>
                <c:pt idx="10498">
                  <c:v>1.2645966282503096</c:v>
                </c:pt>
                <c:pt idx="10499">
                  <c:v>1.2644761904761905</c:v>
                </c:pt>
                <c:pt idx="10500">
                  <c:v>1.2643557756404151</c:v>
                </c:pt>
                <c:pt idx="10501">
                  <c:v>1.2642353837364311</c:v>
                </c:pt>
                <c:pt idx="10502">
                  <c:v>1.2641150147576883</c:v>
                </c:pt>
                <c:pt idx="10503">
                  <c:v>1.2639946686976391</c:v>
                </c:pt>
                <c:pt idx="10504">
                  <c:v>1.2638743455497383</c:v>
                </c:pt>
                <c:pt idx="10505">
                  <c:v>1.2637540453074434</c:v>
                </c:pt>
                <c:pt idx="10506">
                  <c:v>1.2636337679642142</c:v>
                </c:pt>
                <c:pt idx="10507">
                  <c:v>1.2635135135135136</c:v>
                </c:pt>
                <c:pt idx="10508">
                  <c:v>1.2633932819488058</c:v>
                </c:pt>
                <c:pt idx="10509">
                  <c:v>1.2632730732635584</c:v>
                </c:pt>
                <c:pt idx="10510">
                  <c:v>1.2631528874512417</c:v>
                </c:pt>
                <c:pt idx="10511">
                  <c:v>1.2630327245053272</c:v>
                </c:pt>
                <c:pt idx="10512">
                  <c:v>1.2629125844192903</c:v>
                </c:pt>
                <c:pt idx="10513">
                  <c:v>1.2627924671866084</c:v>
                </c:pt>
                <c:pt idx="10514">
                  <c:v>1.2626723728007607</c:v>
                </c:pt>
                <c:pt idx="10515">
                  <c:v>1.2625523012552302</c:v>
                </c:pt>
                <c:pt idx="10516">
                  <c:v>1.262432252543501</c:v>
                </c:pt>
                <c:pt idx="10517">
                  <c:v>1.2623122266590607</c:v>
                </c:pt>
                <c:pt idx="10518">
                  <c:v>1.2621922235953988</c:v>
                </c:pt>
                <c:pt idx="10519">
                  <c:v>1.2620722433460076</c:v>
                </c:pt>
                <c:pt idx="10520">
                  <c:v>1.2619522859043817</c:v>
                </c:pt>
                <c:pt idx="10521">
                  <c:v>1.2618323512640182</c:v>
                </c:pt>
                <c:pt idx="10522">
                  <c:v>1.2617124394184167</c:v>
                </c:pt>
                <c:pt idx="10523">
                  <c:v>1.2615925503610794</c:v>
                </c:pt>
                <c:pt idx="10524">
                  <c:v>1.2614726840855106</c:v>
                </c:pt>
                <c:pt idx="10525">
                  <c:v>1.2613528405852175</c:v>
                </c:pt>
                <c:pt idx="10526">
                  <c:v>1.2612330198537096</c:v>
                </c:pt>
                <c:pt idx="10527">
                  <c:v>1.2611132218844985</c:v>
                </c:pt>
                <c:pt idx="10528">
                  <c:v>1.2609934466710988</c:v>
                </c:pt>
                <c:pt idx="10529">
                  <c:v>1.2608736942070276</c:v>
                </c:pt>
                <c:pt idx="10530">
                  <c:v>1.2607539644858039</c:v>
                </c:pt>
                <c:pt idx="10531">
                  <c:v>1.2606342575009495</c:v>
                </c:pt>
                <c:pt idx="10532">
                  <c:v>1.2605145732459888</c:v>
                </c:pt>
                <c:pt idx="10533">
                  <c:v>1.2603949117144484</c:v>
                </c:pt>
                <c:pt idx="10534">
                  <c:v>1.2602752728998576</c:v>
                </c:pt>
                <c:pt idx="10535">
                  <c:v>1.2601556567957479</c:v>
                </c:pt>
                <c:pt idx="10536">
                  <c:v>1.2600360633956533</c:v>
                </c:pt>
                <c:pt idx="10537">
                  <c:v>1.2599164926931106</c:v>
                </c:pt>
                <c:pt idx="10538">
                  <c:v>1.2597969446816586</c:v>
                </c:pt>
                <c:pt idx="10539">
                  <c:v>1.2596774193548388</c:v>
                </c:pt>
                <c:pt idx="10540">
                  <c:v>1.2595579167061948</c:v>
                </c:pt>
                <c:pt idx="10541">
                  <c:v>1.2594384367292735</c:v>
                </c:pt>
                <c:pt idx="10542">
                  <c:v>1.2593189794176232</c:v>
                </c:pt>
                <c:pt idx="10543">
                  <c:v>1.2591995447647952</c:v>
                </c:pt>
                <c:pt idx="10544">
                  <c:v>1.2590801327643433</c:v>
                </c:pt>
                <c:pt idx="10545">
                  <c:v>1.2589607434098236</c:v>
                </c:pt>
                <c:pt idx="10546">
                  <c:v>1.2588413766947948</c:v>
                </c:pt>
                <c:pt idx="10547">
                  <c:v>1.2587220326128177</c:v>
                </c:pt>
                <c:pt idx="10548">
                  <c:v>1.2586027111574556</c:v>
                </c:pt>
                <c:pt idx="10549">
                  <c:v>1.2584834123222748</c:v>
                </c:pt>
                <c:pt idx="10550">
                  <c:v>1.2583641361008435</c:v>
                </c:pt>
                <c:pt idx="10551">
                  <c:v>1.2582448824867323</c:v>
                </c:pt>
                <c:pt idx="10552">
                  <c:v>1.2581256514735146</c:v>
                </c:pt>
                <c:pt idx="10553">
                  <c:v>1.2580064430547659</c:v>
                </c:pt>
                <c:pt idx="10554">
                  <c:v>1.2578872572240645</c:v>
                </c:pt>
                <c:pt idx="10555">
                  <c:v>1.2577680939749905</c:v>
                </c:pt>
                <c:pt idx="10556">
                  <c:v>1.2576489533011272</c:v>
                </c:pt>
                <c:pt idx="10557">
                  <c:v>1.2575298351960598</c:v>
                </c:pt>
                <c:pt idx="10558">
                  <c:v>1.2574107396533762</c:v>
                </c:pt>
                <c:pt idx="10559">
                  <c:v>1.2572916666666667</c:v>
                </c:pt>
                <c:pt idx="10560">
                  <c:v>1.2571726162295238</c:v>
                </c:pt>
                <c:pt idx="10561">
                  <c:v>1.2570535883355425</c:v>
                </c:pt>
                <c:pt idx="10562">
                  <c:v>1.2569345829783205</c:v>
                </c:pt>
                <c:pt idx="10563">
                  <c:v>1.2568156001514579</c:v>
                </c:pt>
                <c:pt idx="10564">
                  <c:v>1.2566966398485566</c:v>
                </c:pt>
                <c:pt idx="10565">
                  <c:v>1.2565777020632216</c:v>
                </c:pt>
                <c:pt idx="10566">
                  <c:v>1.2564587867890602</c:v>
                </c:pt>
                <c:pt idx="10567">
                  <c:v>1.2563398940196822</c:v>
                </c:pt>
                <c:pt idx="10568">
                  <c:v>1.256221023748699</c:v>
                </c:pt>
                <c:pt idx="10569">
                  <c:v>1.2561021759697257</c:v>
                </c:pt>
                <c:pt idx="10570">
                  <c:v>1.2559833506763787</c:v>
                </c:pt>
                <c:pt idx="10571">
                  <c:v>1.2558645478622776</c:v>
                </c:pt>
                <c:pt idx="10572">
                  <c:v>1.2557457675210442</c:v>
                </c:pt>
                <c:pt idx="10573">
                  <c:v>1.2556270096463023</c:v>
                </c:pt>
                <c:pt idx="10574">
                  <c:v>1.2555082742316785</c:v>
                </c:pt>
                <c:pt idx="10575">
                  <c:v>1.2553895612708019</c:v>
                </c:pt>
                <c:pt idx="10576">
                  <c:v>1.2552708707573035</c:v>
                </c:pt>
                <c:pt idx="10577">
                  <c:v>1.2551522026848176</c:v>
                </c:pt>
                <c:pt idx="10578">
                  <c:v>1.2550335570469799</c:v>
                </c:pt>
                <c:pt idx="10579">
                  <c:v>1.254914933837429</c:v>
                </c:pt>
                <c:pt idx="10580">
                  <c:v>1.2547963330498062</c:v>
                </c:pt>
                <c:pt idx="10581">
                  <c:v>1.2546777546777548</c:v>
                </c:pt>
                <c:pt idx="10582">
                  <c:v>1.2545591987149201</c:v>
                </c:pt>
                <c:pt idx="10583">
                  <c:v>1.2544406651549509</c:v>
                </c:pt>
                <c:pt idx="10584">
                  <c:v>1.2543221539914975</c:v>
                </c:pt>
                <c:pt idx="10585">
                  <c:v>1.2542036652182127</c:v>
                </c:pt>
                <c:pt idx="10586">
                  <c:v>1.2540851988287522</c:v>
                </c:pt>
                <c:pt idx="10587">
                  <c:v>1.2539667548167737</c:v>
                </c:pt>
                <c:pt idx="10588">
                  <c:v>1.2538483331759374</c:v>
                </c:pt>
                <c:pt idx="10589">
                  <c:v>1.2537299338999055</c:v>
                </c:pt>
                <c:pt idx="10590">
                  <c:v>1.2536115569823434</c:v>
                </c:pt>
                <c:pt idx="10591">
                  <c:v>1.2534932024169185</c:v>
                </c:pt>
                <c:pt idx="10592">
                  <c:v>1.2533748701973002</c:v>
                </c:pt>
                <c:pt idx="10593">
                  <c:v>1.2532565603171606</c:v>
                </c:pt>
                <c:pt idx="10594">
                  <c:v>1.2531382727701745</c:v>
                </c:pt>
                <c:pt idx="10595">
                  <c:v>1.2530200075500189</c:v>
                </c:pt>
                <c:pt idx="10596">
                  <c:v>1.2529017646503728</c:v>
                </c:pt>
                <c:pt idx="10597">
                  <c:v>1.252783544064918</c:v>
                </c:pt>
                <c:pt idx="10598">
                  <c:v>1.2526653457873385</c:v>
                </c:pt>
                <c:pt idx="10599">
                  <c:v>1.2525471698113209</c:v>
                </c:pt>
                <c:pt idx="10600">
                  <c:v>1.2524290161305538</c:v>
                </c:pt>
                <c:pt idx="10601">
                  <c:v>1.2523108847387285</c:v>
                </c:pt>
                <c:pt idx="10602">
                  <c:v>1.2521927756295388</c:v>
                </c:pt>
                <c:pt idx="10603">
                  <c:v>1.2520746887966805</c:v>
                </c:pt>
                <c:pt idx="10604">
                  <c:v>1.251956624233852</c:v>
                </c:pt>
                <c:pt idx="10605">
                  <c:v>1.2518385819347539</c:v>
                </c:pt>
                <c:pt idx="10606">
                  <c:v>1.2517205618930896</c:v>
                </c:pt>
                <c:pt idx="10607">
                  <c:v>1.2516025641025641</c:v>
                </c:pt>
                <c:pt idx="10608">
                  <c:v>1.2514845885568857</c:v>
                </c:pt>
                <c:pt idx="10609">
                  <c:v>1.2513666352497643</c:v>
                </c:pt>
                <c:pt idx="10610">
                  <c:v>1.2512487041749127</c:v>
                </c:pt>
                <c:pt idx="10611">
                  <c:v>1.251130795326046</c:v>
                </c:pt>
                <c:pt idx="10612">
                  <c:v>1.2510129086968811</c:v>
                </c:pt>
                <c:pt idx="10613">
                  <c:v>1.2508950442811382</c:v>
                </c:pt>
                <c:pt idx="10614">
                  <c:v>1.250777202072539</c:v>
                </c:pt>
                <c:pt idx="10615">
                  <c:v>1.2506593820648078</c:v>
                </c:pt>
                <c:pt idx="10616">
                  <c:v>1.2505415842516718</c:v>
                </c:pt>
                <c:pt idx="10617">
                  <c:v>1.25042380862686</c:v>
                </c:pt>
                <c:pt idx="10618">
                  <c:v>1.2503060551841039</c:v>
                </c:pt>
                <c:pt idx="10619">
                  <c:v>1.2501883239171374</c:v>
                </c:pt>
                <c:pt idx="10620">
                  <c:v>1.2500706148196967</c:v>
                </c:pt>
                <c:pt idx="10621">
                  <c:v>1.2499529278855206</c:v>
                </c:pt>
                <c:pt idx="10622">
                  <c:v>1.2498352631083498</c:v>
                </c:pt>
                <c:pt idx="10623">
                  <c:v>1.2497176204819278</c:v>
                </c:pt>
                <c:pt idx="10624">
                  <c:v>1.2496</c:v>
                </c:pt>
                <c:pt idx="10625">
                  <c:v>1.2494824016563146</c:v>
                </c:pt>
                <c:pt idx="10626">
                  <c:v>1.2493648254446221</c:v>
                </c:pt>
                <c:pt idx="10627">
                  <c:v>1.2492472713586753</c:v>
                </c:pt>
                <c:pt idx="10628">
                  <c:v>1.2491297393922287</c:v>
                </c:pt>
                <c:pt idx="10629">
                  <c:v>1.2490122295390405</c:v>
                </c:pt>
                <c:pt idx="10630">
                  <c:v>1.24889474179287</c:v>
                </c:pt>
                <c:pt idx="10631">
                  <c:v>1.2487772761474794</c:v>
                </c:pt>
                <c:pt idx="10632">
                  <c:v>1.2486598325966332</c:v>
                </c:pt>
                <c:pt idx="10633">
                  <c:v>1.2485424111340981</c:v>
                </c:pt>
                <c:pt idx="10634">
                  <c:v>1.2484250117536437</c:v>
                </c:pt>
                <c:pt idx="10635">
                  <c:v>1.2483076344490409</c:v>
                </c:pt>
                <c:pt idx="10636">
                  <c:v>1.2481902792140642</c:v>
                </c:pt>
                <c:pt idx="10637">
                  <c:v>1.2480729460424891</c:v>
                </c:pt>
                <c:pt idx="10638">
                  <c:v>1.2479556349280947</c:v>
                </c:pt>
                <c:pt idx="10639">
                  <c:v>1.2478383458646616</c:v>
                </c:pt>
                <c:pt idx="10640">
                  <c:v>1.2477210788459732</c:v>
                </c:pt>
                <c:pt idx="10641">
                  <c:v>1.2476038338658146</c:v>
                </c:pt>
                <c:pt idx="10642">
                  <c:v>1.2474866109179743</c:v>
                </c:pt>
                <c:pt idx="10643">
                  <c:v>1.247369409996242</c:v>
                </c:pt>
                <c:pt idx="10644">
                  <c:v>1.2472522310944105</c:v>
                </c:pt>
                <c:pt idx="10645">
                  <c:v>1.2471350742062746</c:v>
                </c:pt>
                <c:pt idx="10646">
                  <c:v>1.2470179393256315</c:v>
                </c:pt>
                <c:pt idx="10647">
                  <c:v>1.2469008264462811</c:v>
                </c:pt>
                <c:pt idx="10648">
                  <c:v>1.2467837355620246</c:v>
                </c:pt>
                <c:pt idx="10649">
                  <c:v>1.2466666666666666</c:v>
                </c:pt>
                <c:pt idx="10650">
                  <c:v>1.2465496197540138</c:v>
                </c:pt>
                <c:pt idx="10651">
                  <c:v>1.2464325948178745</c:v>
                </c:pt>
                <c:pt idx="10652">
                  <c:v>1.2463155918520605</c:v>
                </c:pt>
                <c:pt idx="10653">
                  <c:v>1.2461986108503849</c:v>
                </c:pt>
                <c:pt idx="10654">
                  <c:v>1.2460816518066635</c:v>
                </c:pt>
                <c:pt idx="10655">
                  <c:v>1.2459647147147148</c:v>
                </c:pt>
                <c:pt idx="10656">
                  <c:v>1.2458477995683588</c:v>
                </c:pt>
                <c:pt idx="10657">
                  <c:v>1.2457309063614186</c:v>
                </c:pt>
                <c:pt idx="10658">
                  <c:v>1.2456140350877194</c:v>
                </c:pt>
                <c:pt idx="10659">
                  <c:v>1.2454971857410881</c:v>
                </c:pt>
                <c:pt idx="10660">
                  <c:v>1.2453803583153551</c:v>
                </c:pt>
                <c:pt idx="10661">
                  <c:v>1.2452635528043519</c:v>
                </c:pt>
                <c:pt idx="10662">
                  <c:v>1.2451467692019131</c:v>
                </c:pt>
                <c:pt idx="10663">
                  <c:v>1.2450300075018754</c:v>
                </c:pt>
                <c:pt idx="10664">
                  <c:v>1.2449132676980779</c:v>
                </c:pt>
                <c:pt idx="10665">
                  <c:v>1.2447965497843616</c:v>
                </c:pt>
                <c:pt idx="10666">
                  <c:v>1.2446798537545702</c:v>
                </c:pt>
                <c:pt idx="10667">
                  <c:v>1.2445631796025496</c:v>
                </c:pt>
                <c:pt idx="10668">
                  <c:v>1.2444465273221483</c:v>
                </c:pt>
                <c:pt idx="10669">
                  <c:v>1.2443298969072165</c:v>
                </c:pt>
                <c:pt idx="10670">
                  <c:v>1.244213288351607</c:v>
                </c:pt>
                <c:pt idx="10671">
                  <c:v>1.2440967016491755</c:v>
                </c:pt>
                <c:pt idx="10672">
                  <c:v>1.2439801367937786</c:v>
                </c:pt>
                <c:pt idx="10673">
                  <c:v>1.2438635937792768</c:v>
                </c:pt>
                <c:pt idx="10674">
                  <c:v>1.2437470725995317</c:v>
                </c:pt>
                <c:pt idx="10675">
                  <c:v>1.2436305732484076</c:v>
                </c:pt>
                <c:pt idx="10676">
                  <c:v>1.2435140957197715</c:v>
                </c:pt>
                <c:pt idx="10677">
                  <c:v>1.243397640007492</c:v>
                </c:pt>
                <c:pt idx="10678">
                  <c:v>1.2432812061054406</c:v>
                </c:pt>
                <c:pt idx="10679">
                  <c:v>1.2431647940074906</c:v>
                </c:pt>
                <c:pt idx="10680">
                  <c:v>1.243048403707518</c:v>
                </c:pt>
                <c:pt idx="10681">
                  <c:v>1.2429320351994009</c:v>
                </c:pt>
                <c:pt idx="10682">
                  <c:v>1.2428156884770196</c:v>
                </c:pt>
                <c:pt idx="10683">
                  <c:v>1.2426993635342569</c:v>
                </c:pt>
                <c:pt idx="10684">
                  <c:v>1.2425830603649977</c:v>
                </c:pt>
                <c:pt idx="10685">
                  <c:v>1.2424667789631294</c:v>
                </c:pt>
                <c:pt idx="10686">
                  <c:v>1.2423505193225415</c:v>
                </c:pt>
                <c:pt idx="10687">
                  <c:v>1.2422342814371257</c:v>
                </c:pt>
                <c:pt idx="10688">
                  <c:v>1.2421180653007764</c:v>
                </c:pt>
                <c:pt idx="10689">
                  <c:v>1.2420018709073901</c:v>
                </c:pt>
                <c:pt idx="10690">
                  <c:v>1.2418856982508653</c:v>
                </c:pt>
                <c:pt idx="10691">
                  <c:v>1.2417695473251029</c:v>
                </c:pt>
                <c:pt idx="10692">
                  <c:v>1.2416534181240064</c:v>
                </c:pt>
                <c:pt idx="10693">
                  <c:v>1.2415373106414811</c:v>
                </c:pt>
                <c:pt idx="10694">
                  <c:v>1.2414212248714354</c:v>
                </c:pt>
                <c:pt idx="10695">
                  <c:v>1.2413051608077785</c:v>
                </c:pt>
                <c:pt idx="10696">
                  <c:v>1.2411891184444237</c:v>
                </c:pt>
                <c:pt idx="10697">
                  <c:v>1.2410730977752851</c:v>
                </c:pt>
                <c:pt idx="10698">
                  <c:v>1.2409570987942797</c:v>
                </c:pt>
                <c:pt idx="10699">
                  <c:v>1.240841121495327</c:v>
                </c:pt>
                <c:pt idx="10700">
                  <c:v>1.2407251658723484</c:v>
                </c:pt>
                <c:pt idx="10701">
                  <c:v>1.2406092319192674</c:v>
                </c:pt>
                <c:pt idx="10702">
                  <c:v>1.2404933196300103</c:v>
                </c:pt>
                <c:pt idx="10703">
                  <c:v>1.2403774289985052</c:v>
                </c:pt>
                <c:pt idx="10704">
                  <c:v>1.2402615600186828</c:v>
                </c:pt>
                <c:pt idx="10705">
                  <c:v>1.2401457126844759</c:v>
                </c:pt>
                <c:pt idx="10706">
                  <c:v>1.2400298869898196</c:v>
                </c:pt>
                <c:pt idx="10707">
                  <c:v>1.2399140829286515</c:v>
                </c:pt>
                <c:pt idx="10708">
                  <c:v>1.2397983004949109</c:v>
                </c:pt>
                <c:pt idx="10709">
                  <c:v>1.2396825396825397</c:v>
                </c:pt>
                <c:pt idx="10710">
                  <c:v>1.2395668004854823</c:v>
                </c:pt>
                <c:pt idx="10711">
                  <c:v>1.2394510828976848</c:v>
                </c:pt>
                <c:pt idx="10712">
                  <c:v>1.2393353869130963</c:v>
                </c:pt>
                <c:pt idx="10713">
                  <c:v>1.2392197125256674</c:v>
                </c:pt>
                <c:pt idx="10714">
                  <c:v>1.2391040597293514</c:v>
                </c:pt>
                <c:pt idx="10715">
                  <c:v>1.2389884285181039</c:v>
                </c:pt>
                <c:pt idx="10716">
                  <c:v>1.2388728188858822</c:v>
                </c:pt>
                <c:pt idx="10717">
                  <c:v>1.2387572308266468</c:v>
                </c:pt>
                <c:pt idx="10718">
                  <c:v>1.2386416643343596</c:v>
                </c:pt>
                <c:pt idx="10719">
                  <c:v>1.2385261194029851</c:v>
                </c:pt>
                <c:pt idx="10720">
                  <c:v>1.2384105960264902</c:v>
                </c:pt>
                <c:pt idx="10721">
                  <c:v>1.2382950941988435</c:v>
                </c:pt>
                <c:pt idx="10722">
                  <c:v>1.2381796139140167</c:v>
                </c:pt>
                <c:pt idx="10723">
                  <c:v>1.2380641551659828</c:v>
                </c:pt>
                <c:pt idx="10724">
                  <c:v>1.2379487179487179</c:v>
                </c:pt>
                <c:pt idx="10725">
                  <c:v>1.2378333022561998</c:v>
                </c:pt>
                <c:pt idx="10726">
                  <c:v>1.2377179080824088</c:v>
                </c:pt>
                <c:pt idx="10727">
                  <c:v>1.2376025354213274</c:v>
                </c:pt>
                <c:pt idx="10728">
                  <c:v>1.2374871842669402</c:v>
                </c:pt>
                <c:pt idx="10729">
                  <c:v>1.237371854613234</c:v>
                </c:pt>
                <c:pt idx="10730">
                  <c:v>1.237256546454198</c:v>
                </c:pt>
                <c:pt idx="10731">
                  <c:v>1.2371412597838241</c:v>
                </c:pt>
                <c:pt idx="10732">
                  <c:v>1.2370259945961055</c:v>
                </c:pt>
                <c:pt idx="10733">
                  <c:v>1.2369107508850381</c:v>
                </c:pt>
                <c:pt idx="10734">
                  <c:v>1.2367955286446204</c:v>
                </c:pt>
                <c:pt idx="10735">
                  <c:v>1.2366803278688525</c:v>
                </c:pt>
                <c:pt idx="10736">
                  <c:v>1.236565148551737</c:v>
                </c:pt>
                <c:pt idx="10737">
                  <c:v>1.2364499906872788</c:v>
                </c:pt>
                <c:pt idx="10738">
                  <c:v>1.236334854269485</c:v>
                </c:pt>
                <c:pt idx="10739">
                  <c:v>1.2362197392923651</c:v>
                </c:pt>
                <c:pt idx="10740">
                  <c:v>1.2361046457499301</c:v>
                </c:pt>
                <c:pt idx="10741">
                  <c:v>1.2359895736361943</c:v>
                </c:pt>
                <c:pt idx="10742">
                  <c:v>1.2358745229451735</c:v>
                </c:pt>
                <c:pt idx="10743">
                  <c:v>1.235759493670886</c:v>
                </c:pt>
                <c:pt idx="10744">
                  <c:v>1.2356444858073523</c:v>
                </c:pt>
                <c:pt idx="10745">
                  <c:v>1.2355294993485948</c:v>
                </c:pt>
                <c:pt idx="10746">
                  <c:v>1.2354145342886387</c:v>
                </c:pt>
                <c:pt idx="10747">
                  <c:v>1.235299590621511</c:v>
                </c:pt>
                <c:pt idx="10748">
                  <c:v>1.2351846683412411</c:v>
                </c:pt>
                <c:pt idx="10749">
                  <c:v>1.2350697674418605</c:v>
                </c:pt>
                <c:pt idx="10750">
                  <c:v>1.234954887917403</c:v>
                </c:pt>
                <c:pt idx="10751">
                  <c:v>1.2348400297619047</c:v>
                </c:pt>
                <c:pt idx="10752">
                  <c:v>1.2347251929694039</c:v>
                </c:pt>
                <c:pt idx="10753">
                  <c:v>1.2346103775339408</c:v>
                </c:pt>
                <c:pt idx="10754">
                  <c:v>1.2344955834495583</c:v>
                </c:pt>
                <c:pt idx="10755">
                  <c:v>1.2343808107103011</c:v>
                </c:pt>
                <c:pt idx="10756">
                  <c:v>1.2342660593102166</c:v>
                </c:pt>
                <c:pt idx="10757">
                  <c:v>1.2341513292433537</c:v>
                </c:pt>
                <c:pt idx="10758">
                  <c:v>1.2340366205037643</c:v>
                </c:pt>
                <c:pt idx="10759">
                  <c:v>1.2339219330855018</c:v>
                </c:pt>
                <c:pt idx="10760">
                  <c:v>1.2338072669826223</c:v>
                </c:pt>
                <c:pt idx="10761">
                  <c:v>1.2336926221891842</c:v>
                </c:pt>
                <c:pt idx="10762">
                  <c:v>1.2335779986992474</c:v>
                </c:pt>
                <c:pt idx="10763">
                  <c:v>1.2334633965068749</c:v>
                </c:pt>
                <c:pt idx="10764">
                  <c:v>1.233348815606131</c:v>
                </c:pt>
                <c:pt idx="10765">
                  <c:v>1.2332342559910829</c:v>
                </c:pt>
                <c:pt idx="10766">
                  <c:v>1.2331197176558002</c:v>
                </c:pt>
                <c:pt idx="10767">
                  <c:v>1.2330052005943537</c:v>
                </c:pt>
                <c:pt idx="10768">
                  <c:v>1.2328907048008171</c:v>
                </c:pt>
                <c:pt idx="10769">
                  <c:v>1.2327762302692664</c:v>
                </c:pt>
                <c:pt idx="10770">
                  <c:v>1.2326617769937795</c:v>
                </c:pt>
                <c:pt idx="10771">
                  <c:v>1.2325473449684368</c:v>
                </c:pt>
                <c:pt idx="10772">
                  <c:v>1.2324329341873201</c:v>
                </c:pt>
                <c:pt idx="10773">
                  <c:v>1.2323185446445146</c:v>
                </c:pt>
                <c:pt idx="10774">
                  <c:v>1.2322041763341067</c:v>
                </c:pt>
                <c:pt idx="10775">
                  <c:v>1.2320898292501856</c:v>
                </c:pt>
                <c:pt idx="10776">
                  <c:v>1.2319755033868423</c:v>
                </c:pt>
                <c:pt idx="10777">
                  <c:v>1.2318611987381702</c:v>
                </c:pt>
                <c:pt idx="10778">
                  <c:v>1.2317469152982652</c:v>
                </c:pt>
                <c:pt idx="10779">
                  <c:v>1.2316326530612245</c:v>
                </c:pt>
                <c:pt idx="10780">
                  <c:v>1.2315184120211484</c:v>
                </c:pt>
                <c:pt idx="10781">
                  <c:v>1.2314041921721388</c:v>
                </c:pt>
                <c:pt idx="10782">
                  <c:v>1.2312899935083002</c:v>
                </c:pt>
                <c:pt idx="10783">
                  <c:v>1.2311758160237389</c:v>
                </c:pt>
                <c:pt idx="10784">
                  <c:v>1.2310616597125636</c:v>
                </c:pt>
                <c:pt idx="10785">
                  <c:v>1.2309475245688857</c:v>
                </c:pt>
                <c:pt idx="10786">
                  <c:v>1.2308334105868175</c:v>
                </c:pt>
                <c:pt idx="10787">
                  <c:v>1.2307193177604745</c:v>
                </c:pt>
                <c:pt idx="10788">
                  <c:v>1.2306052460839745</c:v>
                </c:pt>
                <c:pt idx="10789">
                  <c:v>1.2304911955514366</c:v>
                </c:pt>
                <c:pt idx="10790">
                  <c:v>1.2303771661569827</c:v>
                </c:pt>
                <c:pt idx="10791">
                  <c:v>1.2302631578947369</c:v>
                </c:pt>
                <c:pt idx="10792">
                  <c:v>1.2301491707588252</c:v>
                </c:pt>
                <c:pt idx="10793">
                  <c:v>1.230035204743376</c:v>
                </c:pt>
                <c:pt idx="10794">
                  <c:v>1.2299212598425198</c:v>
                </c:pt>
                <c:pt idx="10795">
                  <c:v>1.2298073360503889</c:v>
                </c:pt>
                <c:pt idx="10796">
                  <c:v>1.2296934333611189</c:v>
                </c:pt>
                <c:pt idx="10797">
                  <c:v>1.2295795517688461</c:v>
                </c:pt>
                <c:pt idx="10798">
                  <c:v>1.22946569126771</c:v>
                </c:pt>
                <c:pt idx="10799">
                  <c:v>1.2293518518518518</c:v>
                </c:pt>
                <c:pt idx="10800">
                  <c:v>1.2292380335154152</c:v>
                </c:pt>
                <c:pt idx="10801">
                  <c:v>1.2291242362525459</c:v>
                </c:pt>
                <c:pt idx="10802">
                  <c:v>1.2290104600573915</c:v>
                </c:pt>
                <c:pt idx="10803">
                  <c:v>1.2288967049241022</c:v>
                </c:pt>
                <c:pt idx="10804">
                  <c:v>1.2287829708468301</c:v>
                </c:pt>
                <c:pt idx="10805">
                  <c:v>1.2286692578197298</c:v>
                </c:pt>
                <c:pt idx="10806">
                  <c:v>1.2285555658369576</c:v>
                </c:pt>
                <c:pt idx="10807">
                  <c:v>1.2284418948926721</c:v>
                </c:pt>
                <c:pt idx="10808">
                  <c:v>1.2283282449810344</c:v>
                </c:pt>
                <c:pt idx="10809">
                  <c:v>1.2282146160962073</c:v>
                </c:pt>
                <c:pt idx="10810">
                  <c:v>1.228101008232356</c:v>
                </c:pt>
                <c:pt idx="10811">
                  <c:v>1.2279874213836477</c:v>
                </c:pt>
                <c:pt idx="10812">
                  <c:v>1.2278738555442523</c:v>
                </c:pt>
                <c:pt idx="10813">
                  <c:v>1.227760310708341</c:v>
                </c:pt>
                <c:pt idx="10814">
                  <c:v>1.2276467868700878</c:v>
                </c:pt>
                <c:pt idx="10815">
                  <c:v>1.2275332840236686</c:v>
                </c:pt>
                <c:pt idx="10816">
                  <c:v>1.2274198021632616</c:v>
                </c:pt>
                <c:pt idx="10817">
                  <c:v>1.2273063412830467</c:v>
                </c:pt>
                <c:pt idx="10818">
                  <c:v>1.2271929013772067</c:v>
                </c:pt>
                <c:pt idx="10819">
                  <c:v>1.227079482439926</c:v>
                </c:pt>
                <c:pt idx="10820">
                  <c:v>1.2269660844653913</c:v>
                </c:pt>
                <c:pt idx="10821">
                  <c:v>1.2268527074477915</c:v>
                </c:pt>
                <c:pt idx="10822">
                  <c:v>1.2267393513813176</c:v>
                </c:pt>
                <c:pt idx="10823">
                  <c:v>1.2266260162601625</c:v>
                </c:pt>
                <c:pt idx="10824">
                  <c:v>1.226512702078522</c:v>
                </c:pt>
                <c:pt idx="10825">
                  <c:v>1.226399408830593</c:v>
                </c:pt>
                <c:pt idx="10826">
                  <c:v>1.2262861365105755</c:v>
                </c:pt>
                <c:pt idx="10827">
                  <c:v>1.2261728851126708</c:v>
                </c:pt>
                <c:pt idx="10828">
                  <c:v>1.2260596546310831</c:v>
                </c:pt>
                <c:pt idx="10829">
                  <c:v>1.2259464450600184</c:v>
                </c:pt>
                <c:pt idx="10830">
                  <c:v>1.2258332563936849</c:v>
                </c:pt>
                <c:pt idx="10831">
                  <c:v>1.2257200886262924</c:v>
                </c:pt>
                <c:pt idx="10832">
                  <c:v>1.2256069417520539</c:v>
                </c:pt>
                <c:pt idx="10833">
                  <c:v>1.2254938157651838</c:v>
                </c:pt>
                <c:pt idx="10834">
                  <c:v>1.2253807106598984</c:v>
                </c:pt>
                <c:pt idx="10835">
                  <c:v>1.2252676264304172</c:v>
                </c:pt>
                <c:pt idx="10836">
                  <c:v>1.2251545630709606</c:v>
                </c:pt>
                <c:pt idx="10837">
                  <c:v>1.2250415205757519</c:v>
                </c:pt>
                <c:pt idx="10838">
                  <c:v>1.2249284989390166</c:v>
                </c:pt>
                <c:pt idx="10839">
                  <c:v>1.2248154981549815</c:v>
                </c:pt>
                <c:pt idx="10840">
                  <c:v>1.2247025182178766</c:v>
                </c:pt>
                <c:pt idx="10841">
                  <c:v>1.2245895591219331</c:v>
                </c:pt>
                <c:pt idx="10842">
                  <c:v>1.2244766208613853</c:v>
                </c:pt>
                <c:pt idx="10843">
                  <c:v>1.2243637034304684</c:v>
                </c:pt>
                <c:pt idx="10844">
                  <c:v>1.224250806823421</c:v>
                </c:pt>
                <c:pt idx="10845">
                  <c:v>1.2241379310344827</c:v>
                </c:pt>
                <c:pt idx="10846">
                  <c:v>1.2240250760578961</c:v>
                </c:pt>
                <c:pt idx="10847">
                  <c:v>1.2239122418879056</c:v>
                </c:pt>
                <c:pt idx="10848">
                  <c:v>1.2237994285187574</c:v>
                </c:pt>
                <c:pt idx="10849">
                  <c:v>1.2236866359447005</c:v>
                </c:pt>
                <c:pt idx="10850">
                  <c:v>1.2235738641599851</c:v>
                </c:pt>
                <c:pt idx="10851">
                  <c:v>1.2234611131588646</c:v>
                </c:pt>
                <c:pt idx="10852">
                  <c:v>1.2233483829355938</c:v>
                </c:pt>
                <c:pt idx="10853">
                  <c:v>1.2232356734844296</c:v>
                </c:pt>
                <c:pt idx="10854">
                  <c:v>1.2231229847996314</c:v>
                </c:pt>
                <c:pt idx="10855">
                  <c:v>1.2230103168754605</c:v>
                </c:pt>
                <c:pt idx="10856">
                  <c:v>1.2228976697061804</c:v>
                </c:pt>
                <c:pt idx="10857">
                  <c:v>1.2227850432860563</c:v>
                </c:pt>
                <c:pt idx="10858">
                  <c:v>1.2226724376093563</c:v>
                </c:pt>
                <c:pt idx="10859">
                  <c:v>1.2225598526703498</c:v>
                </c:pt>
                <c:pt idx="10860">
                  <c:v>1.2224472884633091</c:v>
                </c:pt>
                <c:pt idx="10861">
                  <c:v>1.2223347449825077</c:v>
                </c:pt>
                <c:pt idx="10862">
                  <c:v>1.2222222222222223</c:v>
                </c:pt>
                <c:pt idx="10863">
                  <c:v>1.2221097201767306</c:v>
                </c:pt>
                <c:pt idx="10864">
                  <c:v>1.2219972388403129</c:v>
                </c:pt>
                <c:pt idx="10865">
                  <c:v>1.2218847782072519</c:v>
                </c:pt>
                <c:pt idx="10866">
                  <c:v>1.2217723382718322</c:v>
                </c:pt>
                <c:pt idx="10867">
                  <c:v>1.2216599190283401</c:v>
                </c:pt>
                <c:pt idx="10868">
                  <c:v>1.2215475204710644</c:v>
                </c:pt>
                <c:pt idx="10869">
                  <c:v>1.2214351425942962</c:v>
                </c:pt>
                <c:pt idx="10870">
                  <c:v>1.2213227853923283</c:v>
                </c:pt>
                <c:pt idx="10871">
                  <c:v>1.2212104488594555</c:v>
                </c:pt>
                <c:pt idx="10872">
                  <c:v>1.2210981329899753</c:v>
                </c:pt>
                <c:pt idx="10873">
                  <c:v>1.2209858377781866</c:v>
                </c:pt>
                <c:pt idx="10874">
                  <c:v>1.2208735632183909</c:v>
                </c:pt>
                <c:pt idx="10875">
                  <c:v>1.2207613093048915</c:v>
                </c:pt>
                <c:pt idx="10876">
                  <c:v>1.2206490760319941</c:v>
                </c:pt>
                <c:pt idx="10877">
                  <c:v>1.2205368633940064</c:v>
                </c:pt>
                <c:pt idx="10878">
                  <c:v>1.2204246713852376</c:v>
                </c:pt>
                <c:pt idx="10879">
                  <c:v>1.2203124999999999</c:v>
                </c:pt>
                <c:pt idx="10880">
                  <c:v>1.2202003492326072</c:v>
                </c:pt>
                <c:pt idx="10881">
                  <c:v>1.2200882190773754</c:v>
                </c:pt>
                <c:pt idx="10882">
                  <c:v>1.2199761095286226</c:v>
                </c:pt>
                <c:pt idx="10883">
                  <c:v>1.2198640205806688</c:v>
                </c:pt>
                <c:pt idx="10884">
                  <c:v>1.2197519522278364</c:v>
                </c:pt>
                <c:pt idx="10885">
                  <c:v>1.2196399044644497</c:v>
                </c:pt>
                <c:pt idx="10886">
                  <c:v>1.219527877284835</c:v>
                </c:pt>
                <c:pt idx="10887">
                  <c:v>1.2194158706833211</c:v>
                </c:pt>
                <c:pt idx="10888">
                  <c:v>1.2193038846542381</c:v>
                </c:pt>
                <c:pt idx="10889">
                  <c:v>1.2191919191919192</c:v>
                </c:pt>
                <c:pt idx="10890">
                  <c:v>1.2190799742906988</c:v>
                </c:pt>
                <c:pt idx="10891">
                  <c:v>1.2189680499449136</c:v>
                </c:pt>
                <c:pt idx="10892">
                  <c:v>1.2188561461489029</c:v>
                </c:pt>
                <c:pt idx="10893">
                  <c:v>1.2187442628970075</c:v>
                </c:pt>
                <c:pt idx="10894">
                  <c:v>1.2186324001835704</c:v>
                </c:pt>
                <c:pt idx="10895">
                  <c:v>1.2185205580029368</c:v>
                </c:pt>
                <c:pt idx="10896">
                  <c:v>1.218408736349454</c:v>
                </c:pt>
                <c:pt idx="10897">
                  <c:v>1.2182969352174711</c:v>
                </c:pt>
                <c:pt idx="10898">
                  <c:v>1.2181851546013396</c:v>
                </c:pt>
                <c:pt idx="10899">
                  <c:v>1.2180733944954127</c:v>
                </c:pt>
                <c:pt idx="10900">
                  <c:v>1.2179616548940464</c:v>
                </c:pt>
                <c:pt idx="10901">
                  <c:v>1.2178499357915979</c:v>
                </c:pt>
                <c:pt idx="10902">
                  <c:v>1.2177382371824268</c:v>
                </c:pt>
                <c:pt idx="10903">
                  <c:v>1.217626559060895</c:v>
                </c:pt>
                <c:pt idx="10904">
                  <c:v>1.2175149014213664</c:v>
                </c:pt>
                <c:pt idx="10905">
                  <c:v>1.2174032642582064</c:v>
                </c:pt>
                <c:pt idx="10906">
                  <c:v>1.2172916475657833</c:v>
                </c:pt>
                <c:pt idx="10907">
                  <c:v>1.2171800513384672</c:v>
                </c:pt>
                <c:pt idx="10908">
                  <c:v>1.2170684755706298</c:v>
                </c:pt>
                <c:pt idx="10909">
                  <c:v>1.2169569202566453</c:v>
                </c:pt>
                <c:pt idx="10910">
                  <c:v>1.2168453853908898</c:v>
                </c:pt>
                <c:pt idx="10911">
                  <c:v>1.216733870967742</c:v>
                </c:pt>
                <c:pt idx="10912">
                  <c:v>1.2166223769815816</c:v>
                </c:pt>
                <c:pt idx="10913">
                  <c:v>1.2165109034267914</c:v>
                </c:pt>
                <c:pt idx="10914">
                  <c:v>1.2163994502977553</c:v>
                </c:pt>
                <c:pt idx="10915">
                  <c:v>1.2162880175888604</c:v>
                </c:pt>
                <c:pt idx="10916">
                  <c:v>1.2161766052944949</c:v>
                </c:pt>
                <c:pt idx="10917">
                  <c:v>1.2160652134090493</c:v>
                </c:pt>
                <c:pt idx="10918">
                  <c:v>1.2159538419269165</c:v>
                </c:pt>
                <c:pt idx="10919">
                  <c:v>1.2158424908424907</c:v>
                </c:pt>
                <c:pt idx="10920">
                  <c:v>1.2157311601501695</c:v>
                </c:pt>
                <c:pt idx="10921">
                  <c:v>1.2156198498443509</c:v>
                </c:pt>
                <c:pt idx="10922">
                  <c:v>1.215508559919436</c:v>
                </c:pt>
                <c:pt idx="10923">
                  <c:v>1.2153972903698278</c:v>
                </c:pt>
                <c:pt idx="10924">
                  <c:v>1.2152860411899313</c:v>
                </c:pt>
                <c:pt idx="10925">
                  <c:v>1.2151748123741535</c:v>
                </c:pt>
                <c:pt idx="10926">
                  <c:v>1.2150636039169032</c:v>
                </c:pt>
                <c:pt idx="10927">
                  <c:v>1.2149524158125915</c:v>
                </c:pt>
                <c:pt idx="10928">
                  <c:v>1.2148412480556319</c:v>
                </c:pt>
                <c:pt idx="10929">
                  <c:v>1.2147301006404392</c:v>
                </c:pt>
                <c:pt idx="10930">
                  <c:v>1.2146189735614308</c:v>
                </c:pt>
                <c:pt idx="10931">
                  <c:v>1.214507866813026</c:v>
                </c:pt>
                <c:pt idx="10932">
                  <c:v>1.214396780389646</c:v>
                </c:pt>
                <c:pt idx="10933">
                  <c:v>1.2142857142857142</c:v>
                </c:pt>
                <c:pt idx="10934">
                  <c:v>1.2141746684956563</c:v>
                </c:pt>
                <c:pt idx="10935">
                  <c:v>1.2140636430138991</c:v>
                </c:pt>
                <c:pt idx="10936">
                  <c:v>1.2139526378348724</c:v>
                </c:pt>
                <c:pt idx="10937">
                  <c:v>1.2138416529530078</c:v>
                </c:pt>
                <c:pt idx="10938">
                  <c:v>1.2137306883627388</c:v>
                </c:pt>
                <c:pt idx="10939">
                  <c:v>1.2136197440585008</c:v>
                </c:pt>
                <c:pt idx="10940">
                  <c:v>1.2135088200347317</c:v>
                </c:pt>
                <c:pt idx="10941">
                  <c:v>1.213397916285871</c:v>
                </c:pt>
                <c:pt idx="10942">
                  <c:v>1.2132870328063603</c:v>
                </c:pt>
                <c:pt idx="10943">
                  <c:v>1.2131761695906433</c:v>
                </c:pt>
                <c:pt idx="10944">
                  <c:v>1.2130653266331659</c:v>
                </c:pt>
                <c:pt idx="10945">
                  <c:v>1.2129545039283756</c:v>
                </c:pt>
                <c:pt idx="10946">
                  <c:v>1.2128437014707225</c:v>
                </c:pt>
                <c:pt idx="10947">
                  <c:v>1.2127329192546583</c:v>
                </c:pt>
                <c:pt idx="10948">
                  <c:v>1.212622157274637</c:v>
                </c:pt>
                <c:pt idx="10949">
                  <c:v>1.2125114155251142</c:v>
                </c:pt>
                <c:pt idx="10950">
                  <c:v>1.2124006940005478</c:v>
                </c:pt>
                <c:pt idx="10951">
                  <c:v>1.2122899926953981</c:v>
                </c:pt>
                <c:pt idx="10952">
                  <c:v>1.2121793116041266</c:v>
                </c:pt>
                <c:pt idx="10953">
                  <c:v>1.2120686507211977</c:v>
                </c:pt>
                <c:pt idx="10954">
                  <c:v>1.2119580100410772</c:v>
                </c:pt>
                <c:pt idx="10955">
                  <c:v>1.2118473895582329</c:v>
                </c:pt>
                <c:pt idx="10956">
                  <c:v>1.2117367892671351</c:v>
                </c:pt>
                <c:pt idx="10957">
                  <c:v>1.2116262091622558</c:v>
                </c:pt>
                <c:pt idx="10958">
                  <c:v>1.2115156492380692</c:v>
                </c:pt>
                <c:pt idx="10959">
                  <c:v>1.211405109489051</c:v>
                </c:pt>
                <c:pt idx="10960">
                  <c:v>1.2112945899096799</c:v>
                </c:pt>
                <c:pt idx="10961">
                  <c:v>1.2111840904944353</c:v>
                </c:pt>
                <c:pt idx="10962">
                  <c:v>1.2110736112377998</c:v>
                </c:pt>
                <c:pt idx="10963">
                  <c:v>1.2109631521342576</c:v>
                </c:pt>
                <c:pt idx="10964">
                  <c:v>1.2108527131782947</c:v>
                </c:pt>
                <c:pt idx="10965">
                  <c:v>1.2107422943643991</c:v>
                </c:pt>
                <c:pt idx="10966">
                  <c:v>1.2106318956870612</c:v>
                </c:pt>
                <c:pt idx="10967">
                  <c:v>1.2105215171407731</c:v>
                </c:pt>
                <c:pt idx="10968">
                  <c:v>1.2104111587200292</c:v>
                </c:pt>
                <c:pt idx="10969">
                  <c:v>1.2103008204193255</c:v>
                </c:pt>
                <c:pt idx="10970">
                  <c:v>1.21019050223316</c:v>
                </c:pt>
                <c:pt idx="10971">
                  <c:v>1.2100802041560335</c:v>
                </c:pt>
                <c:pt idx="10972">
                  <c:v>1.2099699261824479</c:v>
                </c:pt>
                <c:pt idx="10973">
                  <c:v>1.2098596683069072</c:v>
                </c:pt>
                <c:pt idx="10974">
                  <c:v>1.209749430523918</c:v>
                </c:pt>
                <c:pt idx="10975">
                  <c:v>1.2096392128279883</c:v>
                </c:pt>
                <c:pt idx="10976">
                  <c:v>1.2095290152136284</c:v>
                </c:pt>
                <c:pt idx="10977">
                  <c:v>1.2094188376753507</c:v>
                </c:pt>
                <c:pt idx="10978">
                  <c:v>1.2093086802076691</c:v>
                </c:pt>
                <c:pt idx="10979">
                  <c:v>1.2091985428051002</c:v>
                </c:pt>
                <c:pt idx="10980">
                  <c:v>1.2090884254621619</c:v>
                </c:pt>
                <c:pt idx="10981">
                  <c:v>1.2089783281733746</c:v>
                </c:pt>
                <c:pt idx="10982">
                  <c:v>1.2088682509332604</c:v>
                </c:pt>
                <c:pt idx="10983">
                  <c:v>1.2087581937363439</c:v>
                </c:pt>
                <c:pt idx="10984">
                  <c:v>1.2086481565771507</c:v>
                </c:pt>
                <c:pt idx="10985">
                  <c:v>1.2085381394502093</c:v>
                </c:pt>
                <c:pt idx="10986">
                  <c:v>1.20842814235005</c:v>
                </c:pt>
                <c:pt idx="10987">
                  <c:v>1.2083181652712049</c:v>
                </c:pt>
                <c:pt idx="10988">
                  <c:v>1.2082082082082082</c:v>
                </c:pt>
                <c:pt idx="10989">
                  <c:v>1.2080982711555961</c:v>
                </c:pt>
                <c:pt idx="10990">
                  <c:v>1.2079883541079064</c:v>
                </c:pt>
                <c:pt idx="10991">
                  <c:v>1.2078784570596797</c:v>
                </c:pt>
                <c:pt idx="10992">
                  <c:v>1.2077685800054581</c:v>
                </c:pt>
                <c:pt idx="10993">
                  <c:v>1.2076587229397853</c:v>
                </c:pt>
                <c:pt idx="10994">
                  <c:v>1.2075488858572079</c:v>
                </c:pt>
                <c:pt idx="10995">
                  <c:v>1.2074390687522736</c:v>
                </c:pt>
                <c:pt idx="10996">
                  <c:v>1.2073292716195325</c:v>
                </c:pt>
                <c:pt idx="10997">
                  <c:v>1.207219494453537</c:v>
                </c:pt>
                <c:pt idx="10998">
                  <c:v>1.2071097372488409</c:v>
                </c:pt>
                <c:pt idx="10999">
                  <c:v>1.2070000000000001</c:v>
                </c:pt>
                <c:pt idx="11000">
                  <c:v>1.2068902827015726</c:v>
                </c:pt>
                <c:pt idx="11001">
                  <c:v>1.2067805853481186</c:v>
                </c:pt>
                <c:pt idx="11002">
                  <c:v>1.2066709079341997</c:v>
                </c:pt>
                <c:pt idx="11003">
                  <c:v>1.2065612504543801</c:v>
                </c:pt>
                <c:pt idx="11004">
                  <c:v>1.2064516129032259</c:v>
                </c:pt>
                <c:pt idx="11005">
                  <c:v>1.2063419952753043</c:v>
                </c:pt>
                <c:pt idx="11006">
                  <c:v>1.2062323975651859</c:v>
                </c:pt>
                <c:pt idx="11007">
                  <c:v>1.2061228197674418</c:v>
                </c:pt>
                <c:pt idx="11008">
                  <c:v>1.2060132618766464</c:v>
                </c:pt>
                <c:pt idx="11009">
                  <c:v>1.2059037238873751</c:v>
                </c:pt>
                <c:pt idx="11010">
                  <c:v>1.2057942057942057</c:v>
                </c:pt>
                <c:pt idx="11011">
                  <c:v>1.2056847075917181</c:v>
                </c:pt>
                <c:pt idx="11012">
                  <c:v>1.2055752292744937</c:v>
                </c:pt>
                <c:pt idx="11013">
                  <c:v>1.2054657708371164</c:v>
                </c:pt>
                <c:pt idx="11014">
                  <c:v>1.2053563322741716</c:v>
                </c:pt>
                <c:pt idx="11015">
                  <c:v>1.2052469135802468</c:v>
                </c:pt>
                <c:pt idx="11016">
                  <c:v>1.2051375147499319</c:v>
                </c:pt>
                <c:pt idx="11017">
                  <c:v>1.2050281357778181</c:v>
                </c:pt>
                <c:pt idx="11018">
                  <c:v>1.204918776658499</c:v>
                </c:pt>
                <c:pt idx="11019">
                  <c:v>1.2048094373865699</c:v>
                </c:pt>
                <c:pt idx="11020">
                  <c:v>1.2047001179566283</c:v>
                </c:pt>
                <c:pt idx="11021">
                  <c:v>1.2045908183632734</c:v>
                </c:pt>
                <c:pt idx="11022">
                  <c:v>1.2044815386011067</c:v>
                </c:pt>
                <c:pt idx="11023">
                  <c:v>1.2043722786647315</c:v>
                </c:pt>
                <c:pt idx="11024">
                  <c:v>1.2042630385487529</c:v>
                </c:pt>
                <c:pt idx="11025">
                  <c:v>1.204153818247778</c:v>
                </c:pt>
                <c:pt idx="11026">
                  <c:v>1.2040446177564161</c:v>
                </c:pt>
                <c:pt idx="11027">
                  <c:v>1.2039354370692783</c:v>
                </c:pt>
                <c:pt idx="11028">
                  <c:v>1.2038262761809775</c:v>
                </c:pt>
                <c:pt idx="11029">
                  <c:v>1.2037171350861287</c:v>
                </c:pt>
                <c:pt idx="11030">
                  <c:v>1.203608013779349</c:v>
                </c:pt>
                <c:pt idx="11031">
                  <c:v>1.2034989122552575</c:v>
                </c:pt>
                <c:pt idx="11032">
                  <c:v>1.2033898305084745</c:v>
                </c:pt>
                <c:pt idx="11033">
                  <c:v>1.2032807685336233</c:v>
                </c:pt>
                <c:pt idx="11034">
                  <c:v>1.2031717263253285</c:v>
                </c:pt>
                <c:pt idx="11035">
                  <c:v>1.2030627038782167</c:v>
                </c:pt>
                <c:pt idx="11036">
                  <c:v>1.2029537011869167</c:v>
                </c:pt>
                <c:pt idx="11037">
                  <c:v>1.2028447182460591</c:v>
                </c:pt>
                <c:pt idx="11038">
                  <c:v>1.2027357550502762</c:v>
                </c:pt>
                <c:pt idx="11039">
                  <c:v>1.2026268115942029</c:v>
                </c:pt>
                <c:pt idx="11040">
                  <c:v>1.2025178878724754</c:v>
                </c:pt>
                <c:pt idx="11041">
                  <c:v>1.2024089838797318</c:v>
                </c:pt>
                <c:pt idx="11042">
                  <c:v>1.202300099610613</c:v>
                </c:pt>
                <c:pt idx="11043">
                  <c:v>1.202191235059761</c:v>
                </c:pt>
                <c:pt idx="11044">
                  <c:v>1.2020823902218198</c:v>
                </c:pt>
                <c:pt idx="11045">
                  <c:v>1.2019735650914358</c:v>
                </c:pt>
                <c:pt idx="11046">
                  <c:v>1.201864759663257</c:v>
                </c:pt>
                <c:pt idx="11047">
                  <c:v>1.2017559739319335</c:v>
                </c:pt>
                <c:pt idx="11048">
                  <c:v>1.201647207892117</c:v>
                </c:pt>
                <c:pt idx="11049">
                  <c:v>1.2015384615384614</c:v>
                </c:pt>
                <c:pt idx="11050">
                  <c:v>1.2014297348656231</c:v>
                </c:pt>
                <c:pt idx="11051">
                  <c:v>1.2013210278682591</c:v>
                </c:pt>
                <c:pt idx="11052">
                  <c:v>1.2012123405410295</c:v>
                </c:pt>
                <c:pt idx="11053">
                  <c:v>1.201103672878596</c:v>
                </c:pt>
                <c:pt idx="11054">
                  <c:v>1.2009950248756218</c:v>
                </c:pt>
                <c:pt idx="11055">
                  <c:v>1.2008863965267729</c:v>
                </c:pt>
                <c:pt idx="11056">
                  <c:v>1.2007777878267161</c:v>
                </c:pt>
                <c:pt idx="11057">
                  <c:v>1.2006691987701212</c:v>
                </c:pt>
                <c:pt idx="11058">
                  <c:v>1.2005606293516593</c:v>
                </c:pt>
                <c:pt idx="11059">
                  <c:v>1.2004520795660036</c:v>
                </c:pt>
                <c:pt idx="11060">
                  <c:v>1.2003435494078294</c:v>
                </c:pt>
                <c:pt idx="11061">
                  <c:v>1.2002350388718135</c:v>
                </c:pt>
                <c:pt idx="11062">
                  <c:v>1.2001265479526348</c:v>
                </c:pt>
                <c:pt idx="11063">
                  <c:v>1.2000180766449746</c:v>
                </c:pt>
                <c:pt idx="11064">
                  <c:v>1.1999096249435155</c:v>
                </c:pt>
                <c:pt idx="11065">
                  <c:v>1.1998011928429424</c:v>
                </c:pt>
                <c:pt idx="11066">
                  <c:v>1.1996927803379416</c:v>
                </c:pt>
                <c:pt idx="11067">
                  <c:v>1.1995843874232019</c:v>
                </c:pt>
                <c:pt idx="11068">
                  <c:v>1.199476014093414</c:v>
                </c:pt>
                <c:pt idx="11069">
                  <c:v>1.1993676603432701</c:v>
                </c:pt>
                <c:pt idx="11070">
                  <c:v>1.1992593261674644</c:v>
                </c:pt>
                <c:pt idx="11071">
                  <c:v>1.1991510115606936</c:v>
                </c:pt>
                <c:pt idx="11072">
                  <c:v>1.1990427165176556</c:v>
                </c:pt>
                <c:pt idx="11073">
                  <c:v>1.1989344410330505</c:v>
                </c:pt>
                <c:pt idx="11074">
                  <c:v>1.1988261851015802</c:v>
                </c:pt>
                <c:pt idx="11075">
                  <c:v>1.1987179487179487</c:v>
                </c:pt>
                <c:pt idx="11076">
                  <c:v>1.198609731876862</c:v>
                </c:pt>
                <c:pt idx="11077">
                  <c:v>1.1985015345730277</c:v>
                </c:pt>
                <c:pt idx="11078">
                  <c:v>1.1983933568011553</c:v>
                </c:pt>
                <c:pt idx="11079">
                  <c:v>1.1982851985559566</c:v>
                </c:pt>
                <c:pt idx="11080">
                  <c:v>1.1981770598321451</c:v>
                </c:pt>
                <c:pt idx="11081">
                  <c:v>1.198068940624436</c:v>
                </c:pt>
                <c:pt idx="11082">
                  <c:v>1.1979608409275466</c:v>
                </c:pt>
                <c:pt idx="11083">
                  <c:v>1.1978527607361964</c:v>
                </c:pt>
                <c:pt idx="11084">
                  <c:v>1.197744700045106</c:v>
                </c:pt>
                <c:pt idx="11085">
                  <c:v>1.1976366588489988</c:v>
                </c:pt>
                <c:pt idx="11086">
                  <c:v>1.1975286371425995</c:v>
                </c:pt>
                <c:pt idx="11087">
                  <c:v>1.1974206349206349</c:v>
                </c:pt>
                <c:pt idx="11088">
                  <c:v>1.1973126521778339</c:v>
                </c:pt>
                <c:pt idx="11089">
                  <c:v>1.197204688908927</c:v>
                </c:pt>
                <c:pt idx="11090">
                  <c:v>1.1970967451086467</c:v>
                </c:pt>
                <c:pt idx="11091">
                  <c:v>1.1969888207717274</c:v>
                </c:pt>
                <c:pt idx="11092">
                  <c:v>1.1968809158929055</c:v>
                </c:pt>
                <c:pt idx="11093">
                  <c:v>1.1967730304669191</c:v>
                </c:pt>
                <c:pt idx="11094">
                  <c:v>1.1966651644885082</c:v>
                </c:pt>
                <c:pt idx="11095">
                  <c:v>1.1965573179524154</c:v>
                </c:pt>
                <c:pt idx="11096">
                  <c:v>1.1964494908533838</c:v>
                </c:pt>
                <c:pt idx="11097">
                  <c:v>1.1963416831861597</c:v>
                </c:pt>
                <c:pt idx="11098">
                  <c:v>1.1962338949454905</c:v>
                </c:pt>
                <c:pt idx="11099">
                  <c:v>1.1961261261261262</c:v>
                </c:pt>
                <c:pt idx="11100">
                  <c:v>1.1960183767228179</c:v>
                </c:pt>
                <c:pt idx="11101">
                  <c:v>1.1959106467303189</c:v>
                </c:pt>
                <c:pt idx="11102">
                  <c:v>1.1958029361433846</c:v>
                </c:pt>
                <c:pt idx="11103">
                  <c:v>1.1956952449567724</c:v>
                </c:pt>
                <c:pt idx="11104">
                  <c:v>1.1955875731652408</c:v>
                </c:pt>
                <c:pt idx="11105">
                  <c:v>1.1954799207635511</c:v>
                </c:pt>
                <c:pt idx="11106">
                  <c:v>1.1953722877464661</c:v>
                </c:pt>
                <c:pt idx="11107">
                  <c:v>1.1952646741087505</c:v>
                </c:pt>
                <c:pt idx="11108">
                  <c:v>1.1951570798451705</c:v>
                </c:pt>
                <c:pt idx="11109">
                  <c:v>1.195049504950495</c:v>
                </c:pt>
                <c:pt idx="11110">
                  <c:v>1.1949419494194942</c:v>
                </c:pt>
                <c:pt idx="11111">
                  <c:v>1.1948344132469402</c:v>
                </c:pt>
                <c:pt idx="11112">
                  <c:v>1.1947268964276072</c:v>
                </c:pt>
                <c:pt idx="11113">
                  <c:v>1.1946193989562714</c:v>
                </c:pt>
                <c:pt idx="11114">
                  <c:v>1.1945119208277104</c:v>
                </c:pt>
                <c:pt idx="11115">
                  <c:v>1.1944044620367038</c:v>
                </c:pt>
                <c:pt idx="11116">
                  <c:v>1.1942970225780336</c:v>
                </c:pt>
                <c:pt idx="11117">
                  <c:v>1.1941896024464831</c:v>
                </c:pt>
                <c:pt idx="11118">
                  <c:v>1.1940822016368378</c:v>
                </c:pt>
                <c:pt idx="11119">
                  <c:v>1.1939748201438849</c:v>
                </c:pt>
                <c:pt idx="11120">
                  <c:v>1.1938674579624136</c:v>
                </c:pt>
                <c:pt idx="11121">
                  <c:v>1.1937601150872146</c:v>
                </c:pt>
                <c:pt idx="11122">
                  <c:v>1.193652791513081</c:v>
                </c:pt>
                <c:pt idx="11123">
                  <c:v>1.1935454872348077</c:v>
                </c:pt>
                <c:pt idx="11124">
                  <c:v>1.193438202247191</c:v>
                </c:pt>
                <c:pt idx="11125">
                  <c:v>1.1933309365450298</c:v>
                </c:pt>
                <c:pt idx="11126">
                  <c:v>1.1932236901231239</c:v>
                </c:pt>
                <c:pt idx="11127">
                  <c:v>1.193116462976276</c:v>
                </c:pt>
                <c:pt idx="11128">
                  <c:v>1.1930092550992901</c:v>
                </c:pt>
                <c:pt idx="11129">
                  <c:v>1.1929020664869721</c:v>
                </c:pt>
                <c:pt idx="11130">
                  <c:v>1.19279489713413</c:v>
                </c:pt>
                <c:pt idx="11131">
                  <c:v>1.1926877470355732</c:v>
                </c:pt>
                <c:pt idx="11132">
                  <c:v>1.1925806161861134</c:v>
                </c:pt>
                <c:pt idx="11133">
                  <c:v>1.1924735045805641</c:v>
                </c:pt>
                <c:pt idx="11134">
                  <c:v>1.1923664122137405</c:v>
                </c:pt>
                <c:pt idx="11135">
                  <c:v>1.1922593390804597</c:v>
                </c:pt>
                <c:pt idx="11136">
                  <c:v>1.1921522851755411</c:v>
                </c:pt>
                <c:pt idx="11137">
                  <c:v>1.1920452504938051</c:v>
                </c:pt>
                <c:pt idx="11138">
                  <c:v>1.1919382350300745</c:v>
                </c:pt>
                <c:pt idx="11139">
                  <c:v>1.1918312387791741</c:v>
                </c:pt>
                <c:pt idx="11140">
                  <c:v>1.1917242617359303</c:v>
                </c:pt>
                <c:pt idx="11141">
                  <c:v>1.1916173038951714</c:v>
                </c:pt>
                <c:pt idx="11142">
                  <c:v>1.1915103652517276</c:v>
                </c:pt>
                <c:pt idx="11143">
                  <c:v>1.1914034458004308</c:v>
                </c:pt>
                <c:pt idx="11144">
                  <c:v>1.1912965455361149</c:v>
                </c:pt>
                <c:pt idx="11145">
                  <c:v>1.1911896644536157</c:v>
                </c:pt>
                <c:pt idx="11146">
                  <c:v>1.1910828025477707</c:v>
                </c:pt>
                <c:pt idx="11147">
                  <c:v>1.1909759598134195</c:v>
                </c:pt>
                <c:pt idx="11148">
                  <c:v>1.1908691362454031</c:v>
                </c:pt>
                <c:pt idx="11149">
                  <c:v>1.1907623318385649</c:v>
                </c:pt>
                <c:pt idx="11150">
                  <c:v>1.19065554658775</c:v>
                </c:pt>
                <c:pt idx="11151">
                  <c:v>1.1905487804878048</c:v>
                </c:pt>
                <c:pt idx="11152">
                  <c:v>1.1904420335335784</c:v>
                </c:pt>
                <c:pt idx="11153">
                  <c:v>1.1903353057199211</c:v>
                </c:pt>
                <c:pt idx="11154">
                  <c:v>1.1902285970416853</c:v>
                </c:pt>
                <c:pt idx="11155">
                  <c:v>1.1901219074937253</c:v>
                </c:pt>
                <c:pt idx="11156">
                  <c:v>1.1900152370708972</c:v>
                </c:pt>
                <c:pt idx="11157">
                  <c:v>1.1899085857680587</c:v>
                </c:pt>
                <c:pt idx="11158">
                  <c:v>1.1898019535800699</c:v>
                </c:pt>
                <c:pt idx="11159">
                  <c:v>1.189695340501792</c:v>
                </c:pt>
                <c:pt idx="11160">
                  <c:v>1.189588746528089</c:v>
                </c:pt>
                <c:pt idx="11161">
                  <c:v>1.1894821716538255</c:v>
                </c:pt>
                <c:pt idx="11162">
                  <c:v>1.1893756158738691</c:v>
                </c:pt>
                <c:pt idx="11163">
                  <c:v>1.1892690791830884</c:v>
                </c:pt>
                <c:pt idx="11164">
                  <c:v>1.1891625615763546</c:v>
                </c:pt>
                <c:pt idx="11165">
                  <c:v>1.1890560630485403</c:v>
                </c:pt>
                <c:pt idx="11166">
                  <c:v>1.1889495835945196</c:v>
                </c:pt>
                <c:pt idx="11167">
                  <c:v>1.188843123209169</c:v>
                </c:pt>
                <c:pt idx="11168">
                  <c:v>1.1887366818873668</c:v>
                </c:pt>
                <c:pt idx="11169">
                  <c:v>1.1886302596239928</c:v>
                </c:pt>
                <c:pt idx="11170">
                  <c:v>1.1885238564139289</c:v>
                </c:pt>
                <c:pt idx="11171">
                  <c:v>1.1884174722520586</c:v>
                </c:pt>
                <c:pt idx="11172">
                  <c:v>1.1883111071332677</c:v>
                </c:pt>
                <c:pt idx="11173">
                  <c:v>1.1882047610524431</c:v>
                </c:pt>
                <c:pt idx="11174">
                  <c:v>1.1880984340044742</c:v>
                </c:pt>
                <c:pt idx="11175">
                  <c:v>1.1879921259842521</c:v>
                </c:pt>
                <c:pt idx="11176">
                  <c:v>1.1878858369866689</c:v>
                </c:pt>
                <c:pt idx="11177">
                  <c:v>1.1877795670066202</c:v>
                </c:pt>
                <c:pt idx="11178">
                  <c:v>1.1876733160390016</c:v>
                </c:pt>
                <c:pt idx="11179">
                  <c:v>1.187567084078712</c:v>
                </c:pt>
                <c:pt idx="11180">
                  <c:v>1.1874608711206511</c:v>
                </c:pt>
                <c:pt idx="11181">
                  <c:v>1.187354677159721</c:v>
                </c:pt>
                <c:pt idx="11182">
                  <c:v>1.1872485021908254</c:v>
                </c:pt>
                <c:pt idx="11183">
                  <c:v>1.1871423462088697</c:v>
                </c:pt>
                <c:pt idx="11184">
                  <c:v>1.1870362092087616</c:v>
                </c:pt>
                <c:pt idx="11185">
                  <c:v>1.1869300911854104</c:v>
                </c:pt>
                <c:pt idx="11186">
                  <c:v>1.1868239921337267</c:v>
                </c:pt>
                <c:pt idx="11187">
                  <c:v>1.1867179120486235</c:v>
                </c:pt>
                <c:pt idx="11188">
                  <c:v>1.1866118509250156</c:v>
                </c:pt>
                <c:pt idx="11189">
                  <c:v>1.1865058087578195</c:v>
                </c:pt>
                <c:pt idx="11190">
                  <c:v>1.1863997855419532</c:v>
                </c:pt>
                <c:pt idx="11191">
                  <c:v>1.1862937812723373</c:v>
                </c:pt>
                <c:pt idx="11192">
                  <c:v>1.1861877959438936</c:v>
                </c:pt>
                <c:pt idx="11193">
                  <c:v>1.1860818295515454</c:v>
                </c:pt>
                <c:pt idx="11194">
                  <c:v>1.1859758820902189</c:v>
                </c:pt>
                <c:pt idx="11195">
                  <c:v>1.1858699535548409</c:v>
                </c:pt>
                <c:pt idx="11196">
                  <c:v>1.1857640439403412</c:v>
                </c:pt>
                <c:pt idx="11197">
                  <c:v>1.1856581532416504</c:v>
                </c:pt>
                <c:pt idx="11198">
                  <c:v>1.1855522814537012</c:v>
                </c:pt>
                <c:pt idx="11199">
                  <c:v>1.1854464285714286</c:v>
                </c:pt>
                <c:pt idx="11200">
                  <c:v>1.1853405945897688</c:v>
                </c:pt>
                <c:pt idx="11201">
                  <c:v>1.18523477950366</c:v>
                </c:pt>
                <c:pt idx="11202">
                  <c:v>1.1851289833080425</c:v>
                </c:pt>
                <c:pt idx="11203">
                  <c:v>1.1850232059978578</c:v>
                </c:pt>
                <c:pt idx="11204">
                  <c:v>1.18491744756805</c:v>
                </c:pt>
                <c:pt idx="11205">
                  <c:v>1.1848117080135641</c:v>
                </c:pt>
                <c:pt idx="11206">
                  <c:v>1.1847059873293477</c:v>
                </c:pt>
                <c:pt idx="11207">
                  <c:v>1.1846002855103497</c:v>
                </c:pt>
                <c:pt idx="11208">
                  <c:v>1.1844946025515211</c:v>
                </c:pt>
                <c:pt idx="11209">
                  <c:v>1.1843889384478143</c:v>
                </c:pt>
                <c:pt idx="11210">
                  <c:v>1.1842832931941842</c:v>
                </c:pt>
                <c:pt idx="11211">
                  <c:v>1.1841776667855868</c:v>
                </c:pt>
                <c:pt idx="11212">
                  <c:v>1.1840720592169802</c:v>
                </c:pt>
                <c:pt idx="11213">
                  <c:v>1.1839664704833244</c:v>
                </c:pt>
                <c:pt idx="11214">
                  <c:v>1.1838609005795808</c:v>
                </c:pt>
                <c:pt idx="11215">
                  <c:v>1.1837553495007134</c:v>
                </c:pt>
                <c:pt idx="11216">
                  <c:v>1.1836498172416867</c:v>
                </c:pt>
                <c:pt idx="11217">
                  <c:v>1.1835443037974684</c:v>
                </c:pt>
                <c:pt idx="11218">
                  <c:v>1.183438809163027</c:v>
                </c:pt>
                <c:pt idx="11219">
                  <c:v>1.1833333333333333</c:v>
                </c:pt>
                <c:pt idx="11220">
                  <c:v>1.1832278763033597</c:v>
                </c:pt>
                <c:pt idx="11221">
                  <c:v>1.1831224380680805</c:v>
                </c:pt>
                <c:pt idx="11222">
                  <c:v>1.1830170186224718</c:v>
                </c:pt>
                <c:pt idx="11223">
                  <c:v>1.1829116179615111</c:v>
                </c:pt>
                <c:pt idx="11224">
                  <c:v>1.1828062360801781</c:v>
                </c:pt>
                <c:pt idx="11225">
                  <c:v>1.1827008729734545</c:v>
                </c:pt>
                <c:pt idx="11226">
                  <c:v>1.1825955286363232</c:v>
                </c:pt>
                <c:pt idx="11227">
                  <c:v>1.1824902030637692</c:v>
                </c:pt>
                <c:pt idx="11228">
                  <c:v>1.1823848962507792</c:v>
                </c:pt>
                <c:pt idx="11229">
                  <c:v>1.1822796081923419</c:v>
                </c:pt>
                <c:pt idx="11230">
                  <c:v>1.1821743388834476</c:v>
                </c:pt>
                <c:pt idx="11231">
                  <c:v>1.1820690883190883</c:v>
                </c:pt>
                <c:pt idx="11232">
                  <c:v>1.1819638564942581</c:v>
                </c:pt>
                <c:pt idx="11233">
                  <c:v>1.1818586434039522</c:v>
                </c:pt>
                <c:pt idx="11234">
                  <c:v>1.1817534490431687</c:v>
                </c:pt>
                <c:pt idx="11235">
                  <c:v>1.1816482734069065</c:v>
                </c:pt>
                <c:pt idx="11236">
                  <c:v>1.1815431164901664</c:v>
                </c:pt>
                <c:pt idx="11237">
                  <c:v>1.1814379782879516</c:v>
                </c:pt>
                <c:pt idx="11238">
                  <c:v>1.1813328587952665</c:v>
                </c:pt>
                <c:pt idx="11239">
                  <c:v>1.1812277580071175</c:v>
                </c:pt>
                <c:pt idx="11240">
                  <c:v>1.1811226759185125</c:v>
                </c:pt>
                <c:pt idx="11241">
                  <c:v>1.1810176125244618</c:v>
                </c:pt>
                <c:pt idx="11242">
                  <c:v>1.1809125678199768</c:v>
                </c:pt>
                <c:pt idx="11243">
                  <c:v>1.1808075418000712</c:v>
                </c:pt>
                <c:pt idx="11244">
                  <c:v>1.1807025344597599</c:v>
                </c:pt>
                <c:pt idx="11245">
                  <c:v>1.1805975457940601</c:v>
                </c:pt>
                <c:pt idx="11246">
                  <c:v>1.1804925757979905</c:v>
                </c:pt>
                <c:pt idx="11247">
                  <c:v>1.1803876244665719</c:v>
                </c:pt>
                <c:pt idx="11248">
                  <c:v>1.1802826917948261</c:v>
                </c:pt>
                <c:pt idx="11249">
                  <c:v>1.1801777777777778</c:v>
                </c:pt>
                <c:pt idx="11250">
                  <c:v>1.1800728824104525</c:v>
                </c:pt>
                <c:pt idx="11251">
                  <c:v>1.1799680056878776</c:v>
                </c:pt>
                <c:pt idx="11252">
                  <c:v>1.1798631476050832</c:v>
                </c:pt>
                <c:pt idx="11253">
                  <c:v>1.1797583081570997</c:v>
                </c:pt>
                <c:pt idx="11254">
                  <c:v>1.1796534873389604</c:v>
                </c:pt>
                <c:pt idx="11255">
                  <c:v>1.1795486851457</c:v>
                </c:pt>
                <c:pt idx="11256">
                  <c:v>1.179443901572355</c:v>
                </c:pt>
                <c:pt idx="11257">
                  <c:v>1.1793391366139634</c:v>
                </c:pt>
                <c:pt idx="11258">
                  <c:v>1.1792343902655653</c:v>
                </c:pt>
                <c:pt idx="11259">
                  <c:v>1.1791296625222025</c:v>
                </c:pt>
                <c:pt idx="11260">
                  <c:v>1.1790249533789183</c:v>
                </c:pt>
                <c:pt idx="11261">
                  <c:v>1.1789202628307582</c:v>
                </c:pt>
                <c:pt idx="11262">
                  <c:v>1.1788155908727693</c:v>
                </c:pt>
                <c:pt idx="11263">
                  <c:v>1.1787109375</c:v>
                </c:pt>
                <c:pt idx="11264">
                  <c:v>1.1786063027075011</c:v>
                </c:pt>
                <c:pt idx="11265">
                  <c:v>1.1785016864903248</c:v>
                </c:pt>
                <c:pt idx="11266">
                  <c:v>1.1783970888435253</c:v>
                </c:pt>
                <c:pt idx="11267">
                  <c:v>1.1782925097621584</c:v>
                </c:pt>
                <c:pt idx="11268">
                  <c:v>1.1781879492412815</c:v>
                </c:pt>
                <c:pt idx="11269">
                  <c:v>1.1780834072759538</c:v>
                </c:pt>
                <c:pt idx="11270">
                  <c:v>1.1779788838612368</c:v>
                </c:pt>
                <c:pt idx="11271">
                  <c:v>1.177874378992193</c:v>
                </c:pt>
                <c:pt idx="11272">
                  <c:v>1.1777698926638871</c:v>
                </c:pt>
                <c:pt idx="11273">
                  <c:v>1.1776654248713856</c:v>
                </c:pt>
                <c:pt idx="11274">
                  <c:v>1.177560975609756</c:v>
                </c:pt>
                <c:pt idx="11275">
                  <c:v>1.1774565448740688</c:v>
                </c:pt>
                <c:pt idx="11276">
                  <c:v>1.1773521326593952</c:v>
                </c:pt>
                <c:pt idx="11277">
                  <c:v>1.1772477389608087</c:v>
                </c:pt>
                <c:pt idx="11278">
                  <c:v>1.1771433637733841</c:v>
                </c:pt>
                <c:pt idx="11279">
                  <c:v>1.1770390070921986</c:v>
                </c:pt>
                <c:pt idx="11280">
                  <c:v>1.1769346689123306</c:v>
                </c:pt>
                <c:pt idx="11281">
                  <c:v>1.1768303492288601</c:v>
                </c:pt>
                <c:pt idx="11282">
                  <c:v>1.1767260480368695</c:v>
                </c:pt>
                <c:pt idx="11283">
                  <c:v>1.1766217653314428</c:v>
                </c:pt>
                <c:pt idx="11284">
                  <c:v>1.176517501107665</c:v>
                </c:pt>
                <c:pt idx="11285">
                  <c:v>1.1764132553606237</c:v>
                </c:pt>
                <c:pt idx="11286">
                  <c:v>1.176309028085408</c:v>
                </c:pt>
                <c:pt idx="11287">
                  <c:v>1.1762048192771084</c:v>
                </c:pt>
                <c:pt idx="11288">
                  <c:v>1.1761006289308176</c:v>
                </c:pt>
                <c:pt idx="11289">
                  <c:v>1.1759964570416297</c:v>
                </c:pt>
                <c:pt idx="11290">
                  <c:v>1.1758923036046409</c:v>
                </c:pt>
                <c:pt idx="11291">
                  <c:v>1.1757881686149487</c:v>
                </c:pt>
                <c:pt idx="11292">
                  <c:v>1.1756840520676526</c:v>
                </c:pt>
                <c:pt idx="11293">
                  <c:v>1.1755799539578538</c:v>
                </c:pt>
                <c:pt idx="11294">
                  <c:v>1.1754758742806553</c:v>
                </c:pt>
                <c:pt idx="11295">
                  <c:v>1.1753718130311614</c:v>
                </c:pt>
                <c:pt idx="11296">
                  <c:v>1.1752677702044791</c:v>
                </c:pt>
                <c:pt idx="11297">
                  <c:v>1.175163745795716</c:v>
                </c:pt>
                <c:pt idx="11298">
                  <c:v>1.1750597397999822</c:v>
                </c:pt>
                <c:pt idx="11299">
                  <c:v>1.1749557522123895</c:v>
                </c:pt>
                <c:pt idx="11300">
                  <c:v>1.1748517830280507</c:v>
                </c:pt>
                <c:pt idx="11301">
                  <c:v>1.174747832242081</c:v>
                </c:pt>
                <c:pt idx="11302">
                  <c:v>1.1746438998495974</c:v>
                </c:pt>
                <c:pt idx="11303">
                  <c:v>1.1745399858457184</c:v>
                </c:pt>
                <c:pt idx="11304">
                  <c:v>1.1744360902255639</c:v>
                </c:pt>
                <c:pt idx="11305">
                  <c:v>1.1743322129842562</c:v>
                </c:pt>
                <c:pt idx="11306">
                  <c:v>1.1742283541169187</c:v>
                </c:pt>
                <c:pt idx="11307">
                  <c:v>1.1741245136186771</c:v>
                </c:pt>
                <c:pt idx="11308">
                  <c:v>1.1740206914846583</c:v>
                </c:pt>
                <c:pt idx="11309">
                  <c:v>1.1739168877099913</c:v>
                </c:pt>
                <c:pt idx="11310">
                  <c:v>1.1738131022898064</c:v>
                </c:pt>
                <c:pt idx="11311">
                  <c:v>1.1737093352192363</c:v>
                </c:pt>
                <c:pt idx="11312">
                  <c:v>1.1736055864934147</c:v>
                </c:pt>
                <c:pt idx="11313">
                  <c:v>1.1735018561074775</c:v>
                </c:pt>
                <c:pt idx="11314">
                  <c:v>1.1733981440565622</c:v>
                </c:pt>
                <c:pt idx="11315">
                  <c:v>1.1732944503358078</c:v>
                </c:pt>
                <c:pt idx="11316">
                  <c:v>1.1731907749403552</c:v>
                </c:pt>
                <c:pt idx="11317">
                  <c:v>1.1730871178653473</c:v>
                </c:pt>
                <c:pt idx="11318">
                  <c:v>1.1729834791059282</c:v>
                </c:pt>
                <c:pt idx="11319">
                  <c:v>1.1728798586572438</c:v>
                </c:pt>
                <c:pt idx="11320">
                  <c:v>1.1727762565144422</c:v>
                </c:pt>
                <c:pt idx="11321">
                  <c:v>1.1726726726726726</c:v>
                </c:pt>
                <c:pt idx="11322">
                  <c:v>1.1725691071270865</c:v>
                </c:pt>
                <c:pt idx="11323">
                  <c:v>1.1724655598728364</c:v>
                </c:pt>
                <c:pt idx="11324">
                  <c:v>1.1723620309050773</c:v>
                </c:pt>
                <c:pt idx="11325">
                  <c:v>1.1722585202189653</c:v>
                </c:pt>
                <c:pt idx="11326">
                  <c:v>1.1721550278096584</c:v>
                </c:pt>
                <c:pt idx="11327">
                  <c:v>1.1720515536723164</c:v>
                </c:pt>
                <c:pt idx="11328">
                  <c:v>1.1719480978021009</c:v>
                </c:pt>
                <c:pt idx="11329">
                  <c:v>1.1718446601941748</c:v>
                </c:pt>
                <c:pt idx="11330">
                  <c:v>1.1717412408437031</c:v>
                </c:pt>
                <c:pt idx="11331">
                  <c:v>1.1716378397458524</c:v>
                </c:pt>
                <c:pt idx="11332">
                  <c:v>1.1715344568957911</c:v>
                </c:pt>
                <c:pt idx="11333">
                  <c:v>1.1714310922886888</c:v>
                </c:pt>
                <c:pt idx="11334">
                  <c:v>1.1713277459197178</c:v>
                </c:pt>
                <c:pt idx="11335">
                  <c:v>1.1712244177840507</c:v>
                </c:pt>
                <c:pt idx="11336">
                  <c:v>1.1711211078768633</c:v>
                </c:pt>
                <c:pt idx="11337">
                  <c:v>1.1710178161933322</c:v>
                </c:pt>
                <c:pt idx="11338">
                  <c:v>1.1709145427286356</c:v>
                </c:pt>
                <c:pt idx="11339">
                  <c:v>1.1708112874779542</c:v>
                </c:pt>
                <c:pt idx="11340">
                  <c:v>1.1707080504364695</c:v>
                </c:pt>
                <c:pt idx="11341">
                  <c:v>1.1706048315993651</c:v>
                </c:pt>
                <c:pt idx="11342">
                  <c:v>1.1705016309618266</c:v>
                </c:pt>
                <c:pt idx="11343">
                  <c:v>1.1703984485190408</c:v>
                </c:pt>
                <c:pt idx="11344">
                  <c:v>1.1702952842661967</c:v>
                </c:pt>
                <c:pt idx="11345">
                  <c:v>1.1701921381984841</c:v>
                </c:pt>
                <c:pt idx="11346">
                  <c:v>1.1700890103110955</c:v>
                </c:pt>
                <c:pt idx="11347">
                  <c:v>1.1699859005992246</c:v>
                </c:pt>
                <c:pt idx="11348">
                  <c:v>1.1698828090580669</c:v>
                </c:pt>
                <c:pt idx="11349">
                  <c:v>1.1697797356828195</c:v>
                </c:pt>
                <c:pt idx="11350">
                  <c:v>1.1696766804686811</c:v>
                </c:pt>
                <c:pt idx="11351">
                  <c:v>1.1695736434108528</c:v>
                </c:pt>
                <c:pt idx="11352">
                  <c:v>1.1694706245045363</c:v>
                </c:pt>
                <c:pt idx="11353">
                  <c:v>1.1693676237449357</c:v>
                </c:pt>
                <c:pt idx="11354">
                  <c:v>1.1692646411272567</c:v>
                </c:pt>
                <c:pt idx="11355">
                  <c:v>1.1691616766467066</c:v>
                </c:pt>
                <c:pt idx="11356">
                  <c:v>1.1690587302984943</c:v>
                </c:pt>
                <c:pt idx="11357">
                  <c:v>1.1689558020778306</c:v>
                </c:pt>
                <c:pt idx="11358">
                  <c:v>1.1688528919799279</c:v>
                </c:pt>
                <c:pt idx="11359">
                  <c:v>1.16875</c:v>
                </c:pt>
                <c:pt idx="11360">
                  <c:v>1.1686471261332629</c:v>
                </c:pt>
                <c:pt idx="11361">
                  <c:v>1.168544270374934</c:v>
                </c:pt>
                <c:pt idx="11362">
                  <c:v>1.1684414327202324</c:v>
                </c:pt>
                <c:pt idx="11363">
                  <c:v>1.1683386131643787</c:v>
                </c:pt>
                <c:pt idx="11364">
                  <c:v>1.1682358117025957</c:v>
                </c:pt>
                <c:pt idx="11365">
                  <c:v>1.1681330283301072</c:v>
                </c:pt>
                <c:pt idx="11366">
                  <c:v>1.1680302630421395</c:v>
                </c:pt>
                <c:pt idx="11367">
                  <c:v>1.1679275158339197</c:v>
                </c:pt>
                <c:pt idx="11368">
                  <c:v>1.1678247867006772</c:v>
                </c:pt>
                <c:pt idx="11369">
                  <c:v>1.167722075637643</c:v>
                </c:pt>
                <c:pt idx="11370">
                  <c:v>1.1676193826400492</c:v>
                </c:pt>
                <c:pt idx="11371">
                  <c:v>1.1675167077031305</c:v>
                </c:pt>
                <c:pt idx="11372">
                  <c:v>1.1674140508221225</c:v>
                </c:pt>
                <c:pt idx="11373">
                  <c:v>1.167311411992263</c:v>
                </c:pt>
                <c:pt idx="11374">
                  <c:v>1.1672087912087912</c:v>
                </c:pt>
                <c:pt idx="11375">
                  <c:v>1.167106188466948</c:v>
                </c:pt>
                <c:pt idx="11376">
                  <c:v>1.167003603761976</c:v>
                </c:pt>
                <c:pt idx="11377">
                  <c:v>1.1669010370891193</c:v>
                </c:pt>
                <c:pt idx="11378">
                  <c:v>1.1667984884436242</c:v>
                </c:pt>
                <c:pt idx="11379">
                  <c:v>1.1666959578207381</c:v>
                </c:pt>
                <c:pt idx="11380">
                  <c:v>1.1665934452157103</c:v>
                </c:pt>
                <c:pt idx="11381">
                  <c:v>1.1664909506237919</c:v>
                </c:pt>
                <c:pt idx="11382">
                  <c:v>1.1663884740402355</c:v>
                </c:pt>
                <c:pt idx="11383">
                  <c:v>1.1662860154602952</c:v>
                </c:pt>
                <c:pt idx="11384">
                  <c:v>1.1661835748792271</c:v>
                </c:pt>
                <c:pt idx="11385">
                  <c:v>1.1660811522922887</c:v>
                </c:pt>
                <c:pt idx="11386">
                  <c:v>1.1659787476947396</c:v>
                </c:pt>
                <c:pt idx="11387">
                  <c:v>1.1658763610818406</c:v>
                </c:pt>
                <c:pt idx="11388">
                  <c:v>1.1657739924488542</c:v>
                </c:pt>
                <c:pt idx="11389">
                  <c:v>1.1656716417910449</c:v>
                </c:pt>
                <c:pt idx="11390">
                  <c:v>1.1655693091036783</c:v>
                </c:pt>
                <c:pt idx="11391">
                  <c:v>1.1654669943820224</c:v>
                </c:pt>
                <c:pt idx="11392">
                  <c:v>1.1653646976213465</c:v>
                </c:pt>
                <c:pt idx="11393">
                  <c:v>1.1652624188169212</c:v>
                </c:pt>
                <c:pt idx="11394">
                  <c:v>1.1651601579640194</c:v>
                </c:pt>
                <c:pt idx="11395">
                  <c:v>1.165057915057915</c:v>
                </c:pt>
                <c:pt idx="11396">
                  <c:v>1.1649556900938844</c:v>
                </c:pt>
                <c:pt idx="11397">
                  <c:v>1.1648534830672048</c:v>
                </c:pt>
                <c:pt idx="11398">
                  <c:v>1.1647512939731555</c:v>
                </c:pt>
                <c:pt idx="11399">
                  <c:v>1.1646491228070175</c:v>
                </c:pt>
                <c:pt idx="11400">
                  <c:v>1.1645469695640733</c:v>
                </c:pt>
                <c:pt idx="11401">
                  <c:v>1.164444834239607</c:v>
                </c:pt>
                <c:pt idx="11402">
                  <c:v>1.1643427168289047</c:v>
                </c:pt>
                <c:pt idx="11403">
                  <c:v>1.1642406173272537</c:v>
                </c:pt>
                <c:pt idx="11404">
                  <c:v>1.164138535729943</c:v>
                </c:pt>
                <c:pt idx="11405">
                  <c:v>1.1640364720322638</c:v>
                </c:pt>
                <c:pt idx="11406">
                  <c:v>1.1639344262295082</c:v>
                </c:pt>
                <c:pt idx="11407">
                  <c:v>1.1638323983169705</c:v>
                </c:pt>
                <c:pt idx="11408">
                  <c:v>1.1637303882899466</c:v>
                </c:pt>
                <c:pt idx="11409">
                  <c:v>1.1636283961437335</c:v>
                </c:pt>
                <c:pt idx="11410">
                  <c:v>1.1635264218736308</c:v>
                </c:pt>
                <c:pt idx="11411">
                  <c:v>1.1634244654749386</c:v>
                </c:pt>
                <c:pt idx="11412">
                  <c:v>1.1633225269429597</c:v>
                </c:pt>
                <c:pt idx="11413">
                  <c:v>1.1632206062729982</c:v>
                </c:pt>
                <c:pt idx="11414">
                  <c:v>1.1631187034603592</c:v>
                </c:pt>
                <c:pt idx="11415">
                  <c:v>1.1630168185003504</c:v>
                </c:pt>
                <c:pt idx="11416">
                  <c:v>1.1629149513882806</c:v>
                </c:pt>
                <c:pt idx="11417">
                  <c:v>1.1628131021194605</c:v>
                </c:pt>
                <c:pt idx="11418">
                  <c:v>1.1627112706892022</c:v>
                </c:pt>
                <c:pt idx="11419">
                  <c:v>1.1626094570928196</c:v>
                </c:pt>
                <c:pt idx="11420">
                  <c:v>1.1625076613256282</c:v>
                </c:pt>
                <c:pt idx="11421">
                  <c:v>1.1624058833829451</c:v>
                </c:pt>
                <c:pt idx="11422">
                  <c:v>1.1623041232600893</c:v>
                </c:pt>
                <c:pt idx="11423">
                  <c:v>1.1622023809523809</c:v>
                </c:pt>
                <c:pt idx="11424">
                  <c:v>1.1621006564551422</c:v>
                </c:pt>
                <c:pt idx="11425">
                  <c:v>1.1619989497636969</c:v>
                </c:pt>
                <c:pt idx="11426">
                  <c:v>1.1618972608733702</c:v>
                </c:pt>
                <c:pt idx="11427">
                  <c:v>1.1617955897794889</c:v>
                </c:pt>
                <c:pt idx="11428">
                  <c:v>1.1616939364773822</c:v>
                </c:pt>
                <c:pt idx="11429">
                  <c:v>1.1615923009623796</c:v>
                </c:pt>
                <c:pt idx="11430">
                  <c:v>1.1614906832298137</c:v>
                </c:pt>
                <c:pt idx="11431">
                  <c:v>1.1613890832750176</c:v>
                </c:pt>
                <c:pt idx="11432">
                  <c:v>1.1612875010933263</c:v>
                </c:pt>
                <c:pt idx="11433">
                  <c:v>1.161185936680077</c:v>
                </c:pt>
                <c:pt idx="11434">
                  <c:v>1.1610843900306078</c:v>
                </c:pt>
                <c:pt idx="11435">
                  <c:v>1.1609828611402588</c:v>
                </c:pt>
                <c:pt idx="11436">
                  <c:v>1.1608813500043718</c:v>
                </c:pt>
                <c:pt idx="11437">
                  <c:v>1.1607798566182899</c:v>
                </c:pt>
                <c:pt idx="11438">
                  <c:v>1.1606783809773582</c:v>
                </c:pt>
                <c:pt idx="11439">
                  <c:v>1.1605769230769232</c:v>
                </c:pt>
                <c:pt idx="11440">
                  <c:v>1.1604754829123329</c:v>
                </c:pt>
                <c:pt idx="11441">
                  <c:v>1.1603740604789372</c:v>
                </c:pt>
                <c:pt idx="11442">
                  <c:v>1.1602726557720877</c:v>
                </c:pt>
                <c:pt idx="11443">
                  <c:v>1.1601712687871373</c:v>
                </c:pt>
                <c:pt idx="11444">
                  <c:v>1.1600698995194407</c:v>
                </c:pt>
                <c:pt idx="11445">
                  <c:v>1.1599685479643544</c:v>
                </c:pt>
                <c:pt idx="11446">
                  <c:v>1.1598672141172359</c:v>
                </c:pt>
                <c:pt idx="11447">
                  <c:v>1.1597658979734451</c:v>
                </c:pt>
                <c:pt idx="11448">
                  <c:v>1.159664599528343</c:v>
                </c:pt>
                <c:pt idx="11449">
                  <c:v>1.1595633187772927</c:v>
                </c:pt>
                <c:pt idx="11450">
                  <c:v>1.1594620557156581</c:v>
                </c:pt>
                <c:pt idx="11451">
                  <c:v>1.1593608103388056</c:v>
                </c:pt>
                <c:pt idx="11452">
                  <c:v>1.1592595826421026</c:v>
                </c:pt>
                <c:pt idx="11453">
                  <c:v>1.1591583726209185</c:v>
                </c:pt>
                <c:pt idx="11454">
                  <c:v>1.1590571802706242</c:v>
                </c:pt>
                <c:pt idx="11455">
                  <c:v>1.1589560055865922</c:v>
                </c:pt>
                <c:pt idx="11456">
                  <c:v>1.1588548485641965</c:v>
                </c:pt>
                <c:pt idx="11457">
                  <c:v>1.1587537091988132</c:v>
                </c:pt>
                <c:pt idx="11458">
                  <c:v>1.1586525874858189</c:v>
                </c:pt>
                <c:pt idx="11459">
                  <c:v>1.1585514834205934</c:v>
                </c:pt>
                <c:pt idx="11460">
                  <c:v>1.1584503969985167</c:v>
                </c:pt>
                <c:pt idx="11461">
                  <c:v>1.1583493282149713</c:v>
                </c:pt>
                <c:pt idx="11462">
                  <c:v>1.1582482770653406</c:v>
                </c:pt>
                <c:pt idx="11463">
                  <c:v>1.1581472435450104</c:v>
                </c:pt>
                <c:pt idx="11464">
                  <c:v>1.1580462276493677</c:v>
                </c:pt>
                <c:pt idx="11465">
                  <c:v>1.1579452293738008</c:v>
                </c:pt>
                <c:pt idx="11466">
                  <c:v>1.1578442487137002</c:v>
                </c:pt>
                <c:pt idx="11467">
                  <c:v>1.1577432856644576</c:v>
                </c:pt>
                <c:pt idx="11468">
                  <c:v>1.1576423402214666</c:v>
                </c:pt>
                <c:pt idx="11469">
                  <c:v>1.157541412380122</c:v>
                </c:pt>
                <c:pt idx="11470">
                  <c:v>1.1574405021358207</c:v>
                </c:pt>
                <c:pt idx="11471">
                  <c:v>1.157339609483961</c:v>
                </c:pt>
                <c:pt idx="11472">
                  <c:v>1.1572387344199424</c:v>
                </c:pt>
                <c:pt idx="11473">
                  <c:v>1.1571378769391669</c:v>
                </c:pt>
                <c:pt idx="11474">
                  <c:v>1.1570370370370371</c:v>
                </c:pt>
                <c:pt idx="11475">
                  <c:v>1.1569362147089579</c:v>
                </c:pt>
                <c:pt idx="11476">
                  <c:v>1.1568354099503355</c:v>
                </c:pt>
                <c:pt idx="11477">
                  <c:v>1.1567346227565778</c:v>
                </c:pt>
                <c:pt idx="11478">
                  <c:v>1.1566338531230944</c:v>
                </c:pt>
                <c:pt idx="11479">
                  <c:v>1.1565331010452962</c:v>
                </c:pt>
                <c:pt idx="11480">
                  <c:v>1.156432366518596</c:v>
                </c:pt>
                <c:pt idx="11481">
                  <c:v>1.1563316495384079</c:v>
                </c:pt>
                <c:pt idx="11482">
                  <c:v>1.156230950100148</c:v>
                </c:pt>
                <c:pt idx="11483">
                  <c:v>1.1561302681992338</c:v>
                </c:pt>
                <c:pt idx="11484">
                  <c:v>1.156029603831084</c:v>
                </c:pt>
                <c:pt idx="11485">
                  <c:v>1.1559289569911195</c:v>
                </c:pt>
                <c:pt idx="11486">
                  <c:v>1.1558283276747627</c:v>
                </c:pt>
                <c:pt idx="11487">
                  <c:v>1.1557277158774373</c:v>
                </c:pt>
                <c:pt idx="11488">
                  <c:v>1.1556271215945688</c:v>
                </c:pt>
                <c:pt idx="11489">
                  <c:v>1.1555265448215839</c:v>
                </c:pt>
                <c:pt idx="11490">
                  <c:v>1.1554259855539117</c:v>
                </c:pt>
                <c:pt idx="11491">
                  <c:v>1.1553254437869822</c:v>
                </c:pt>
                <c:pt idx="11492">
                  <c:v>1.1552249195162272</c:v>
                </c:pt>
                <c:pt idx="11493">
                  <c:v>1.1551244127370801</c:v>
                </c:pt>
                <c:pt idx="11494">
                  <c:v>1.1550239234449762</c:v>
                </c:pt>
                <c:pt idx="11495">
                  <c:v>1.1549234516353515</c:v>
                </c:pt>
                <c:pt idx="11496">
                  <c:v>1.1548229973036443</c:v>
                </c:pt>
                <c:pt idx="11497">
                  <c:v>1.1547225604452949</c:v>
                </c:pt>
                <c:pt idx="11498">
                  <c:v>1.154622141055744</c:v>
                </c:pt>
                <c:pt idx="11499">
                  <c:v>1.1545217391304348</c:v>
                </c:pt>
                <c:pt idx="11500">
                  <c:v>1.1544213546648117</c:v>
                </c:pt>
                <c:pt idx="11501">
                  <c:v>1.154320987654321</c:v>
                </c:pt>
                <c:pt idx="11502">
                  <c:v>1.1542206380944102</c:v>
                </c:pt>
                <c:pt idx="11503">
                  <c:v>1.1541203059805285</c:v>
                </c:pt>
                <c:pt idx="11504">
                  <c:v>1.1540199913081268</c:v>
                </c:pt>
                <c:pt idx="11505">
                  <c:v>1.1539196940726577</c:v>
                </c:pt>
                <c:pt idx="11506">
                  <c:v>1.153819414269575</c:v>
                </c:pt>
                <c:pt idx="11507">
                  <c:v>1.1537191518943344</c:v>
                </c:pt>
                <c:pt idx="11508">
                  <c:v>1.153618906942393</c:v>
                </c:pt>
                <c:pt idx="11509">
                  <c:v>1.1535186794092094</c:v>
                </c:pt>
                <c:pt idx="11510">
                  <c:v>1.1534184692902441</c:v>
                </c:pt>
                <c:pt idx="11511">
                  <c:v>1.1533182765809591</c:v>
                </c:pt>
                <c:pt idx="11512">
                  <c:v>1.1532181012768175</c:v>
                </c:pt>
                <c:pt idx="11513">
                  <c:v>1.1531179433732848</c:v>
                </c:pt>
                <c:pt idx="11514">
                  <c:v>1.1530178028658271</c:v>
                </c:pt>
                <c:pt idx="11515">
                  <c:v>1.1529176797499132</c:v>
                </c:pt>
                <c:pt idx="11516">
                  <c:v>1.1528175740210125</c:v>
                </c:pt>
                <c:pt idx="11517">
                  <c:v>1.1527174856745963</c:v>
                </c:pt>
                <c:pt idx="11518">
                  <c:v>1.1526174147061377</c:v>
                </c:pt>
                <c:pt idx="11519">
                  <c:v>1.152517361111111</c:v>
                </c:pt>
                <c:pt idx="11520">
                  <c:v>1.1524173248849927</c:v>
                </c:pt>
                <c:pt idx="11521">
                  <c:v>1.1523173060232599</c:v>
                </c:pt>
                <c:pt idx="11522">
                  <c:v>1.1522173045213919</c:v>
                </c:pt>
                <c:pt idx="11523">
                  <c:v>1.1521173203748698</c:v>
                </c:pt>
                <c:pt idx="11524">
                  <c:v>1.1520173535791758</c:v>
                </c:pt>
                <c:pt idx="11525">
                  <c:v>1.1519174041297935</c:v>
                </c:pt>
                <c:pt idx="11526">
                  <c:v>1.1518174720222087</c:v>
                </c:pt>
                <c:pt idx="11527">
                  <c:v>1.1517175572519085</c:v>
                </c:pt>
                <c:pt idx="11528">
                  <c:v>1.151617659814381</c:v>
                </c:pt>
                <c:pt idx="11529">
                  <c:v>1.151517779705117</c:v>
                </c:pt>
                <c:pt idx="11530">
                  <c:v>1.1514179169196079</c:v>
                </c:pt>
                <c:pt idx="11531">
                  <c:v>1.1513180714533473</c:v>
                </c:pt>
                <c:pt idx="11532">
                  <c:v>1.1512182433018294</c:v>
                </c:pt>
                <c:pt idx="11533">
                  <c:v>1.1511184324605515</c:v>
                </c:pt>
                <c:pt idx="11534">
                  <c:v>1.1510186389250108</c:v>
                </c:pt>
                <c:pt idx="11535">
                  <c:v>1.1509188626907074</c:v>
                </c:pt>
                <c:pt idx="11536">
                  <c:v>1.1508191037531421</c:v>
                </c:pt>
                <c:pt idx="11537">
                  <c:v>1.1507193621078176</c:v>
                </c:pt>
                <c:pt idx="11538">
                  <c:v>1.1506196377502382</c:v>
                </c:pt>
                <c:pt idx="11539">
                  <c:v>1.15051993067591</c:v>
                </c:pt>
                <c:pt idx="11540">
                  <c:v>1.1504202408803397</c:v>
                </c:pt>
                <c:pt idx="11541">
                  <c:v>1.1503205683590365</c:v>
                </c:pt>
                <c:pt idx="11542">
                  <c:v>1.150220913107511</c:v>
                </c:pt>
                <c:pt idx="11543">
                  <c:v>1.150121275121275</c:v>
                </c:pt>
                <c:pt idx="11544">
                  <c:v>1.1500216543958424</c:v>
                </c:pt>
                <c:pt idx="11545">
                  <c:v>1.1499220509267278</c:v>
                </c:pt>
                <c:pt idx="11546">
                  <c:v>1.1498224647094484</c:v>
                </c:pt>
                <c:pt idx="11547">
                  <c:v>1.149722895739522</c:v>
                </c:pt>
                <c:pt idx="11548">
                  <c:v>1.1496233440124686</c:v>
                </c:pt>
                <c:pt idx="11549">
                  <c:v>1.1495238095238096</c:v>
                </c:pt>
                <c:pt idx="11550">
                  <c:v>1.1494242922690676</c:v>
                </c:pt>
                <c:pt idx="11551">
                  <c:v>1.1493247922437673</c:v>
                </c:pt>
                <c:pt idx="11552">
                  <c:v>1.1492253094434346</c:v>
                </c:pt>
                <c:pt idx="11553">
                  <c:v>1.149125843863597</c:v>
                </c:pt>
                <c:pt idx="11554">
                  <c:v>1.1490263954997837</c:v>
                </c:pt>
                <c:pt idx="11555">
                  <c:v>1.1489269643475251</c:v>
                </c:pt>
                <c:pt idx="11556">
                  <c:v>1.1488275504023535</c:v>
                </c:pt>
                <c:pt idx="11557">
                  <c:v>1.1487281536598026</c:v>
                </c:pt>
                <c:pt idx="11558">
                  <c:v>1.148628774115408</c:v>
                </c:pt>
                <c:pt idx="11559">
                  <c:v>1.1485294117647058</c:v>
                </c:pt>
                <c:pt idx="11560">
                  <c:v>1.148430066603235</c:v>
                </c:pt>
                <c:pt idx="11561">
                  <c:v>1.1483307386265351</c:v>
                </c:pt>
                <c:pt idx="11562">
                  <c:v>1.148231427830148</c:v>
                </c:pt>
                <c:pt idx="11563">
                  <c:v>1.148132134209616</c:v>
                </c:pt>
                <c:pt idx="11564">
                  <c:v>1.1480328577604841</c:v>
                </c:pt>
                <c:pt idx="11565">
                  <c:v>1.1479335984782986</c:v>
                </c:pt>
                <c:pt idx="11566">
                  <c:v>1.1478343563586064</c:v>
                </c:pt>
                <c:pt idx="11567">
                  <c:v>1.147735131396957</c:v>
                </c:pt>
                <c:pt idx="11568">
                  <c:v>1.1476359235889013</c:v>
                </c:pt>
                <c:pt idx="11569">
                  <c:v>1.1475367329299913</c:v>
                </c:pt>
                <c:pt idx="11570">
                  <c:v>1.1474375594157809</c:v>
                </c:pt>
                <c:pt idx="11571">
                  <c:v>1.147338403041825</c:v>
                </c:pt>
                <c:pt idx="11572">
                  <c:v>1.147239263803681</c:v>
                </c:pt>
                <c:pt idx="11573">
                  <c:v>1.1471401416969069</c:v>
                </c:pt>
                <c:pt idx="11574">
                  <c:v>1.1470410367170627</c:v>
                </c:pt>
                <c:pt idx="11575">
                  <c:v>1.1469419488597097</c:v>
                </c:pt>
                <c:pt idx="11576">
                  <c:v>1.1468428781204112</c:v>
                </c:pt>
                <c:pt idx="11577">
                  <c:v>1.1467438244947314</c:v>
                </c:pt>
                <c:pt idx="11578">
                  <c:v>1.1466447879782364</c:v>
                </c:pt>
                <c:pt idx="11579">
                  <c:v>1.1465457685664939</c:v>
                </c:pt>
                <c:pt idx="11580">
                  <c:v>1.146446766255073</c:v>
                </c:pt>
                <c:pt idx="11581">
                  <c:v>1.1463477810395442</c:v>
                </c:pt>
                <c:pt idx="11582">
                  <c:v>1.1462488129154795</c:v>
                </c:pt>
                <c:pt idx="11583">
                  <c:v>1.1461498618784531</c:v>
                </c:pt>
                <c:pt idx="11584">
                  <c:v>1.1460509279240396</c:v>
                </c:pt>
                <c:pt idx="11585">
                  <c:v>1.1459520110478163</c:v>
                </c:pt>
                <c:pt idx="11586">
                  <c:v>1.1458531112453612</c:v>
                </c:pt>
                <c:pt idx="11587">
                  <c:v>1.1457542285122539</c:v>
                </c:pt>
                <c:pt idx="11588">
                  <c:v>1.1456553628440762</c:v>
                </c:pt>
                <c:pt idx="11589">
                  <c:v>1.1455565142364108</c:v>
                </c:pt>
                <c:pt idx="11590">
                  <c:v>1.1454576826848417</c:v>
                </c:pt>
                <c:pt idx="11591">
                  <c:v>1.1453588681849551</c:v>
                </c:pt>
                <c:pt idx="11592">
                  <c:v>1.1452600707323384</c:v>
                </c:pt>
                <c:pt idx="11593">
                  <c:v>1.1451612903225807</c:v>
                </c:pt>
                <c:pt idx="11594">
                  <c:v>1.1450625269512722</c:v>
                </c:pt>
                <c:pt idx="11595">
                  <c:v>1.1449637806140047</c:v>
                </c:pt>
                <c:pt idx="11596">
                  <c:v>1.1448650513063723</c:v>
                </c:pt>
                <c:pt idx="11597">
                  <c:v>1.1447663390239697</c:v>
                </c:pt>
                <c:pt idx="11598">
                  <c:v>1.1446676437623933</c:v>
                </c:pt>
                <c:pt idx="11599">
                  <c:v>1.1445689655172413</c:v>
                </c:pt>
                <c:pt idx="11600">
                  <c:v>1.1444703042841133</c:v>
                </c:pt>
                <c:pt idx="11601">
                  <c:v>1.1443716600586107</c:v>
                </c:pt>
                <c:pt idx="11602">
                  <c:v>1.1442730328363355</c:v>
                </c:pt>
                <c:pt idx="11603">
                  <c:v>1.144174422612892</c:v>
                </c:pt>
                <c:pt idx="11604">
                  <c:v>1.1440758293838862</c:v>
                </c:pt>
                <c:pt idx="11605">
                  <c:v>1.143977253144925</c:v>
                </c:pt>
                <c:pt idx="11606">
                  <c:v>1.1438786938916172</c:v>
                </c:pt>
                <c:pt idx="11607">
                  <c:v>1.1437801516195727</c:v>
                </c:pt>
                <c:pt idx="11608">
                  <c:v>1.1436816263244034</c:v>
                </c:pt>
                <c:pt idx="11609">
                  <c:v>1.1435831180017226</c:v>
                </c:pt>
                <c:pt idx="11610">
                  <c:v>1.143484626647145</c:v>
                </c:pt>
                <c:pt idx="11611">
                  <c:v>1.1433861522562867</c:v>
                </c:pt>
                <c:pt idx="11612">
                  <c:v>1.1432876948247654</c:v>
                </c:pt>
                <c:pt idx="11613">
                  <c:v>1.1431892543482005</c:v>
                </c:pt>
                <c:pt idx="11614">
                  <c:v>1.1430908308222127</c:v>
                </c:pt>
                <c:pt idx="11615">
                  <c:v>1.1429924242424243</c:v>
                </c:pt>
                <c:pt idx="11616">
                  <c:v>1.1428940346044589</c:v>
                </c:pt>
                <c:pt idx="11617">
                  <c:v>1.1427956619039421</c:v>
                </c:pt>
                <c:pt idx="11618">
                  <c:v>1.1426973061365007</c:v>
                </c:pt>
                <c:pt idx="11619">
                  <c:v>1.1425989672977626</c:v>
                </c:pt>
                <c:pt idx="11620">
                  <c:v>1.1425006453833577</c:v>
                </c:pt>
                <c:pt idx="11621">
                  <c:v>1.1424023403889176</c:v>
                </c:pt>
                <c:pt idx="11622">
                  <c:v>1.1423040523100749</c:v>
                </c:pt>
                <c:pt idx="11623">
                  <c:v>1.142205781142464</c:v>
                </c:pt>
                <c:pt idx="11624">
                  <c:v>1.1421075268817205</c:v>
                </c:pt>
                <c:pt idx="11625">
                  <c:v>1.1420092895234819</c:v>
                </c:pt>
                <c:pt idx="11626">
                  <c:v>1.1419110690633869</c:v>
                </c:pt>
                <c:pt idx="11627">
                  <c:v>1.1418128654970761</c:v>
                </c:pt>
                <c:pt idx="11628">
                  <c:v>1.1417146788201908</c:v>
                </c:pt>
                <c:pt idx="11629">
                  <c:v>1.141616509028375</c:v>
                </c:pt>
                <c:pt idx="11630">
                  <c:v>1.1415183561172728</c:v>
                </c:pt>
                <c:pt idx="11631">
                  <c:v>1.141420220082531</c:v>
                </c:pt>
                <c:pt idx="11632">
                  <c:v>1.1413221009197971</c:v>
                </c:pt>
                <c:pt idx="11633">
                  <c:v>1.1412239986247206</c:v>
                </c:pt>
                <c:pt idx="11634">
                  <c:v>1.1411259131929523</c:v>
                </c:pt>
                <c:pt idx="11635">
                  <c:v>1.1410278446201443</c:v>
                </c:pt>
                <c:pt idx="11636">
                  <c:v>1.1409297929019506</c:v>
                </c:pt>
                <c:pt idx="11637">
                  <c:v>1.1408317580340264</c:v>
                </c:pt>
                <c:pt idx="11638">
                  <c:v>1.1407337400120285</c:v>
                </c:pt>
                <c:pt idx="11639">
                  <c:v>1.1406357388316151</c:v>
                </c:pt>
                <c:pt idx="11640">
                  <c:v>1.1405377544884461</c:v>
                </c:pt>
                <c:pt idx="11641">
                  <c:v>1.1404397869781824</c:v>
                </c:pt>
                <c:pt idx="11642">
                  <c:v>1.1403418362964872</c:v>
                </c:pt>
                <c:pt idx="11643">
                  <c:v>1.1402439024390243</c:v>
                </c:pt>
                <c:pt idx="11644">
                  <c:v>1.1401459854014599</c:v>
                </c:pt>
                <c:pt idx="11645">
                  <c:v>1.1400480851794608</c:v>
                </c:pt>
                <c:pt idx="11646">
                  <c:v>1.1399502017686958</c:v>
                </c:pt>
                <c:pt idx="11647">
                  <c:v>1.1398523351648351</c:v>
                </c:pt>
                <c:pt idx="11648">
                  <c:v>1.1397544853635506</c:v>
                </c:pt>
                <c:pt idx="11649">
                  <c:v>1.1396566523605149</c:v>
                </c:pt>
                <c:pt idx="11650">
                  <c:v>1.1395588361514033</c:v>
                </c:pt>
                <c:pt idx="11651">
                  <c:v>1.1394610367318916</c:v>
                </c:pt>
                <c:pt idx="11652">
                  <c:v>1.1393632540976573</c:v>
                </c:pt>
                <c:pt idx="11653">
                  <c:v>1.1392654882443796</c:v>
                </c:pt>
                <c:pt idx="11654">
                  <c:v>1.1391677391677391</c:v>
                </c:pt>
                <c:pt idx="11655">
                  <c:v>1.1390700068634181</c:v>
                </c:pt>
                <c:pt idx="11656">
                  <c:v>1.1389722913270997</c:v>
                </c:pt>
                <c:pt idx="11657">
                  <c:v>1.138874592554469</c:v>
                </c:pt>
                <c:pt idx="11658">
                  <c:v>1.1387769105412129</c:v>
                </c:pt>
                <c:pt idx="11659">
                  <c:v>1.1386792452830188</c:v>
                </c:pt>
                <c:pt idx="11660">
                  <c:v>1.1385815967755768</c:v>
                </c:pt>
                <c:pt idx="11661">
                  <c:v>1.1384839650145773</c:v>
                </c:pt>
                <c:pt idx="11662">
                  <c:v>1.138386349995713</c:v>
                </c:pt>
                <c:pt idx="11663">
                  <c:v>1.1382887517146776</c:v>
                </c:pt>
                <c:pt idx="11664">
                  <c:v>1.1381911701671668</c:v>
                </c:pt>
                <c:pt idx="11665">
                  <c:v>1.138093605348877</c:v>
                </c:pt>
                <c:pt idx="11666">
                  <c:v>1.137996057255507</c:v>
                </c:pt>
                <c:pt idx="11667">
                  <c:v>1.1378985258827563</c:v>
                </c:pt>
                <c:pt idx="11668">
                  <c:v>1.1378010112263262</c:v>
                </c:pt>
                <c:pt idx="11669">
                  <c:v>1.1377035132819195</c:v>
                </c:pt>
                <c:pt idx="11670">
                  <c:v>1.1376060320452404</c:v>
                </c:pt>
                <c:pt idx="11671">
                  <c:v>1.1375085675119945</c:v>
                </c:pt>
                <c:pt idx="11672">
                  <c:v>1.1374111196778891</c:v>
                </c:pt>
                <c:pt idx="11673">
                  <c:v>1.1373136885386328</c:v>
                </c:pt>
                <c:pt idx="11674">
                  <c:v>1.1372162740899359</c:v>
                </c:pt>
                <c:pt idx="11675">
                  <c:v>1.1371188763275095</c:v>
                </c:pt>
                <c:pt idx="11676">
                  <c:v>1.137021495247067</c:v>
                </c:pt>
                <c:pt idx="11677">
                  <c:v>1.1369241308443228</c:v>
                </c:pt>
                <c:pt idx="11678">
                  <c:v>1.1368267831149927</c:v>
                </c:pt>
                <c:pt idx="11679">
                  <c:v>1.1367294520547946</c:v>
                </c:pt>
                <c:pt idx="11680">
                  <c:v>1.136632137659447</c:v>
                </c:pt>
                <c:pt idx="11681">
                  <c:v>1.1365348399246704</c:v>
                </c:pt>
                <c:pt idx="11682">
                  <c:v>1.1364375588461868</c:v>
                </c:pt>
                <c:pt idx="11683">
                  <c:v>1.1363402944197192</c:v>
                </c:pt>
                <c:pt idx="11684">
                  <c:v>1.1362430466409927</c:v>
                </c:pt>
                <c:pt idx="11685">
                  <c:v>1.1361458155057333</c:v>
                </c:pt>
                <c:pt idx="11686">
                  <c:v>1.1360486010096689</c:v>
                </c:pt>
                <c:pt idx="11687">
                  <c:v>1.1359514031485285</c:v>
                </c:pt>
                <c:pt idx="11688">
                  <c:v>1.1358542219180425</c:v>
                </c:pt>
                <c:pt idx="11689">
                  <c:v>1.1357570573139435</c:v>
                </c:pt>
                <c:pt idx="11690">
                  <c:v>1.1356599093319648</c:v>
                </c:pt>
                <c:pt idx="11691">
                  <c:v>1.1355627779678412</c:v>
                </c:pt>
                <c:pt idx="11692">
                  <c:v>1.1354656632173095</c:v>
                </c:pt>
                <c:pt idx="11693">
                  <c:v>1.1353685650761074</c:v>
                </c:pt>
                <c:pt idx="11694">
                  <c:v>1.1352714835399744</c:v>
                </c:pt>
                <c:pt idx="11695">
                  <c:v>1.1351744186046511</c:v>
                </c:pt>
                <c:pt idx="11696">
                  <c:v>1.1350773702658801</c:v>
                </c:pt>
                <c:pt idx="11697">
                  <c:v>1.1349803385194051</c:v>
                </c:pt>
                <c:pt idx="11698">
                  <c:v>1.134883323360971</c:v>
                </c:pt>
                <c:pt idx="11699">
                  <c:v>1.1347863247863248</c:v>
                </c:pt>
                <c:pt idx="11700">
                  <c:v>1.1346893427912144</c:v>
                </c:pt>
                <c:pt idx="11701">
                  <c:v>1.1345923773713895</c:v>
                </c:pt>
                <c:pt idx="11702">
                  <c:v>1.134495428522601</c:v>
                </c:pt>
                <c:pt idx="11703">
                  <c:v>1.1343984962406015</c:v>
                </c:pt>
                <c:pt idx="11704">
                  <c:v>1.1343015805211447</c:v>
                </c:pt>
                <c:pt idx="11705">
                  <c:v>1.1342046813599864</c:v>
                </c:pt>
                <c:pt idx="11706">
                  <c:v>1.1341077987528829</c:v>
                </c:pt>
                <c:pt idx="11707">
                  <c:v>1.1340109326955927</c:v>
                </c:pt>
                <c:pt idx="11708">
                  <c:v>1.1339140831838757</c:v>
                </c:pt>
                <c:pt idx="11709">
                  <c:v>1.1338172502134927</c:v>
                </c:pt>
                <c:pt idx="11710">
                  <c:v>1.1337204337802067</c:v>
                </c:pt>
                <c:pt idx="11711">
                  <c:v>1.1336236338797814</c:v>
                </c:pt>
                <c:pt idx="11712">
                  <c:v>1.1335268505079825</c:v>
                </c:pt>
                <c:pt idx="11713">
                  <c:v>1.1334300836605771</c:v>
                </c:pt>
                <c:pt idx="11714">
                  <c:v>1.1333333333333333</c:v>
                </c:pt>
                <c:pt idx="11715">
                  <c:v>1.1332365995220213</c:v>
                </c:pt>
                <c:pt idx="11716">
                  <c:v>1.1331398822224119</c:v>
                </c:pt>
                <c:pt idx="11717">
                  <c:v>1.1330431814302782</c:v>
                </c:pt>
                <c:pt idx="11718">
                  <c:v>1.1329464971413943</c:v>
                </c:pt>
                <c:pt idx="11719">
                  <c:v>1.1328498293515359</c:v>
                </c:pt>
                <c:pt idx="11720">
                  <c:v>1.1327531780564799</c:v>
                </c:pt>
                <c:pt idx="11721">
                  <c:v>1.1326565432520048</c:v>
                </c:pt>
                <c:pt idx="11722">
                  <c:v>1.1325599249338907</c:v>
                </c:pt>
                <c:pt idx="11723">
                  <c:v>1.1324633230979189</c:v>
                </c:pt>
                <c:pt idx="11724">
                  <c:v>1.1323667377398721</c:v>
                </c:pt>
                <c:pt idx="11725">
                  <c:v>1.1322701688555348</c:v>
                </c:pt>
                <c:pt idx="11726">
                  <c:v>1.1321736164406924</c:v>
                </c:pt>
                <c:pt idx="11727">
                  <c:v>1.1320770804911324</c:v>
                </c:pt>
                <c:pt idx="11728">
                  <c:v>1.131980561002643</c:v>
                </c:pt>
                <c:pt idx="11729">
                  <c:v>1.1318840579710145</c:v>
                </c:pt>
                <c:pt idx="11730">
                  <c:v>1.1317875713920382</c:v>
                </c:pt>
                <c:pt idx="11731">
                  <c:v>1.131691101261507</c:v>
                </c:pt>
                <c:pt idx="11732">
                  <c:v>1.1315946475752152</c:v>
                </c:pt>
                <c:pt idx="11733">
                  <c:v>1.1314982103289586</c:v>
                </c:pt>
                <c:pt idx="11734">
                  <c:v>1.1314017895185342</c:v>
                </c:pt>
                <c:pt idx="11735">
                  <c:v>1.131305385139741</c:v>
                </c:pt>
                <c:pt idx="11736">
                  <c:v>1.1312089971883785</c:v>
                </c:pt>
                <c:pt idx="11737">
                  <c:v>1.1311126256602488</c:v>
                </c:pt>
                <c:pt idx="11738">
                  <c:v>1.1310162705511542</c:v>
                </c:pt>
                <c:pt idx="11739">
                  <c:v>1.1309199318568994</c:v>
                </c:pt>
                <c:pt idx="11740">
                  <c:v>1.1308236095732902</c:v>
                </c:pt>
                <c:pt idx="11741">
                  <c:v>1.1307273036961336</c:v>
                </c:pt>
                <c:pt idx="11742">
                  <c:v>1.1306310142212381</c:v>
                </c:pt>
                <c:pt idx="11743">
                  <c:v>1.1305347411444142</c:v>
                </c:pt>
                <c:pt idx="11744">
                  <c:v>1.130438484461473</c:v>
                </c:pt>
                <c:pt idx="11745">
                  <c:v>1.1303422441682274</c:v>
                </c:pt>
                <c:pt idx="11746">
                  <c:v>1.130246020260492</c:v>
                </c:pt>
                <c:pt idx="11747">
                  <c:v>1.1301498127340823</c:v>
                </c:pt>
                <c:pt idx="11748">
                  <c:v>1.1300536215848158</c:v>
                </c:pt>
                <c:pt idx="11749">
                  <c:v>1.1299574468085107</c:v>
                </c:pt>
                <c:pt idx="11750">
                  <c:v>1.1298612884009871</c:v>
                </c:pt>
                <c:pt idx="11751">
                  <c:v>1.1297651463580667</c:v>
                </c:pt>
                <c:pt idx="11752">
                  <c:v>1.1296690206755722</c:v>
                </c:pt>
                <c:pt idx="11753">
                  <c:v>1.1295729113493278</c:v>
                </c:pt>
                <c:pt idx="11754">
                  <c:v>1.1294768183751596</c:v>
                </c:pt>
                <c:pt idx="11755">
                  <c:v>1.1293807417488941</c:v>
                </c:pt>
                <c:pt idx="11756">
                  <c:v>1.1292846814663604</c:v>
                </c:pt>
                <c:pt idx="11757">
                  <c:v>1.1291886375233884</c:v>
                </c:pt>
                <c:pt idx="11758">
                  <c:v>1.1290926099158092</c:v>
                </c:pt>
                <c:pt idx="11759">
                  <c:v>1.1289965986394557</c:v>
                </c:pt>
                <c:pt idx="11760">
                  <c:v>1.1289006036901623</c:v>
                </c:pt>
                <c:pt idx="11761">
                  <c:v>1.1288046250637647</c:v>
                </c:pt>
                <c:pt idx="11762">
                  <c:v>1.1287086627560996</c:v>
                </c:pt>
                <c:pt idx="11763">
                  <c:v>1.1286127167630058</c:v>
                </c:pt>
                <c:pt idx="11764">
                  <c:v>1.128516787080323</c:v>
                </c:pt>
                <c:pt idx="11765">
                  <c:v>1.1284208737038925</c:v>
                </c:pt>
                <c:pt idx="11766">
                  <c:v>1.1283249766295573</c:v>
                </c:pt>
                <c:pt idx="11767">
                  <c:v>1.1282290958531611</c:v>
                </c:pt>
                <c:pt idx="11768">
                  <c:v>1.1281332313705497</c:v>
                </c:pt>
                <c:pt idx="11769">
                  <c:v>1.1280373831775701</c:v>
                </c:pt>
                <c:pt idx="11770">
                  <c:v>1.1279415512700706</c:v>
                </c:pt>
                <c:pt idx="11771">
                  <c:v>1.1278457356439007</c:v>
                </c:pt>
                <c:pt idx="11772">
                  <c:v>1.1277499362949122</c:v>
                </c:pt>
                <c:pt idx="11773">
                  <c:v>1.127654153218957</c:v>
                </c:pt>
                <c:pt idx="11774">
                  <c:v>1.1275583864118897</c:v>
                </c:pt>
                <c:pt idx="11775">
                  <c:v>1.1274626358695652</c:v>
                </c:pt>
                <c:pt idx="11776">
                  <c:v>1.1273669015878407</c:v>
                </c:pt>
                <c:pt idx="11777">
                  <c:v>1.1272711835625744</c:v>
                </c:pt>
                <c:pt idx="11778">
                  <c:v>1.1271754817896256</c:v>
                </c:pt>
                <c:pt idx="11779">
                  <c:v>1.1270797962648558</c:v>
                </c:pt>
                <c:pt idx="11780">
                  <c:v>1.126984126984127</c:v>
                </c:pt>
                <c:pt idx="11781">
                  <c:v>1.1268884739433034</c:v>
                </c:pt>
                <c:pt idx="11782">
                  <c:v>1.1267928371382501</c:v>
                </c:pt>
                <c:pt idx="11783">
                  <c:v>1.1266972165648337</c:v>
                </c:pt>
                <c:pt idx="11784">
                  <c:v>1.1266016122189224</c:v>
                </c:pt>
                <c:pt idx="11785">
                  <c:v>1.1265060240963856</c:v>
                </c:pt>
                <c:pt idx="11786">
                  <c:v>1.126410452193094</c:v>
                </c:pt>
                <c:pt idx="11787">
                  <c:v>1.1263148965049203</c:v>
                </c:pt>
                <c:pt idx="11788">
                  <c:v>1.1262193570277377</c:v>
                </c:pt>
                <c:pt idx="11789">
                  <c:v>1.1261238337574215</c:v>
                </c:pt>
                <c:pt idx="11790">
                  <c:v>1.1260283266898481</c:v>
                </c:pt>
                <c:pt idx="11791">
                  <c:v>1.1259328358208955</c:v>
                </c:pt>
                <c:pt idx="11792">
                  <c:v>1.1258373611464427</c:v>
                </c:pt>
                <c:pt idx="11793">
                  <c:v>1.1257419026623707</c:v>
                </c:pt>
                <c:pt idx="11794">
                  <c:v>1.1256464603645613</c:v>
                </c:pt>
                <c:pt idx="11795">
                  <c:v>1.1255510342488979</c:v>
                </c:pt>
                <c:pt idx="11796">
                  <c:v>1.1254556243112657</c:v>
                </c:pt>
                <c:pt idx="11797">
                  <c:v>1.1253602305475505</c:v>
                </c:pt>
                <c:pt idx="11798">
                  <c:v>1.1252648529536402</c:v>
                </c:pt>
                <c:pt idx="11799">
                  <c:v>1.1251694915254238</c:v>
                </c:pt>
                <c:pt idx="11800">
                  <c:v>1.1250741462587917</c:v>
                </c:pt>
                <c:pt idx="11801">
                  <c:v>1.1249788171496355</c:v>
                </c:pt>
                <c:pt idx="11802">
                  <c:v>1.124883504193849</c:v>
                </c:pt>
                <c:pt idx="11803">
                  <c:v>1.1247882073873263</c:v>
                </c:pt>
                <c:pt idx="11804">
                  <c:v>1.1246929267259635</c:v>
                </c:pt>
                <c:pt idx="11805">
                  <c:v>1.1245976622056582</c:v>
                </c:pt>
                <c:pt idx="11806">
                  <c:v>1.1245024138223088</c:v>
                </c:pt>
                <c:pt idx="11807">
                  <c:v>1.1244071815718157</c:v>
                </c:pt>
                <c:pt idx="11808">
                  <c:v>1.1243119654500804</c:v>
                </c:pt>
                <c:pt idx="11809">
                  <c:v>1.124216765453006</c:v>
                </c:pt>
                <c:pt idx="11810">
                  <c:v>1.1241215815764964</c:v>
                </c:pt>
                <c:pt idx="11811">
                  <c:v>1.1240264138164577</c:v>
                </c:pt>
                <c:pt idx="11812">
                  <c:v>1.1239312621687971</c:v>
                </c:pt>
                <c:pt idx="11813">
                  <c:v>1.1238361266294228</c:v>
                </c:pt>
                <c:pt idx="11814">
                  <c:v>1.1237410071942446</c:v>
                </c:pt>
                <c:pt idx="11815">
                  <c:v>1.123645903859174</c:v>
                </c:pt>
                <c:pt idx="11816">
                  <c:v>1.1235508166201236</c:v>
                </c:pt>
                <c:pt idx="11817">
                  <c:v>1.1234557454730072</c:v>
                </c:pt>
                <c:pt idx="11818">
                  <c:v>1.1233606904137405</c:v>
                </c:pt>
                <c:pt idx="11819">
                  <c:v>1.1232656514382402</c:v>
                </c:pt>
                <c:pt idx="11820">
                  <c:v>1.1231706285424246</c:v>
                </c:pt>
                <c:pt idx="11821">
                  <c:v>1.1230756217222129</c:v>
                </c:pt>
                <c:pt idx="11822">
                  <c:v>1.1229806309735262</c:v>
                </c:pt>
                <c:pt idx="11823">
                  <c:v>1.1228856562922869</c:v>
                </c:pt>
                <c:pt idx="11824">
                  <c:v>1.1227906976744186</c:v>
                </c:pt>
                <c:pt idx="11825">
                  <c:v>1.1226957551158465</c:v>
                </c:pt>
                <c:pt idx="11826">
                  <c:v>1.1226008286124969</c:v>
                </c:pt>
                <c:pt idx="11827">
                  <c:v>1.1225059181602977</c:v>
                </c:pt>
                <c:pt idx="11828">
                  <c:v>1.1224110237551779</c:v>
                </c:pt>
                <c:pt idx="11829">
                  <c:v>1.1223161453930686</c:v>
                </c:pt>
                <c:pt idx="11830">
                  <c:v>1.1222212830699012</c:v>
                </c:pt>
                <c:pt idx="11831">
                  <c:v>1.1221264367816093</c:v>
                </c:pt>
                <c:pt idx="11832">
                  <c:v>1.1220316065241274</c:v>
                </c:pt>
                <c:pt idx="11833">
                  <c:v>1.1219367922933918</c:v>
                </c:pt>
                <c:pt idx="11834">
                  <c:v>1.1218419940853401</c:v>
                </c:pt>
                <c:pt idx="11835">
                  <c:v>1.1217472118959109</c:v>
                </c:pt>
                <c:pt idx="11836">
                  <c:v>1.1216524457210442</c:v>
                </c:pt>
                <c:pt idx="11837">
                  <c:v>1.1215576955566819</c:v>
                </c:pt>
                <c:pt idx="11838">
                  <c:v>1.1214629613987668</c:v>
                </c:pt>
                <c:pt idx="11839">
                  <c:v>1.1213682432432432</c:v>
                </c:pt>
                <c:pt idx="11840">
                  <c:v>1.1212735410860568</c:v>
                </c:pt>
                <c:pt idx="11841">
                  <c:v>1.1211788549231549</c:v>
                </c:pt>
                <c:pt idx="11842">
                  <c:v>1.1210841847504855</c:v>
                </c:pt>
                <c:pt idx="11843">
                  <c:v>1.1209895305639987</c:v>
                </c:pt>
                <c:pt idx="11844">
                  <c:v>1.1208948923596453</c:v>
                </c:pt>
                <c:pt idx="11845">
                  <c:v>1.1208002701333784</c:v>
                </c:pt>
                <c:pt idx="11846">
                  <c:v>1.1207056638811514</c:v>
                </c:pt>
                <c:pt idx="11847">
                  <c:v>1.1206110735989196</c:v>
                </c:pt>
                <c:pt idx="11848">
                  <c:v>1.12051649928264</c:v>
                </c:pt>
                <c:pt idx="11849">
                  <c:v>1.1204219409282701</c:v>
                </c:pt>
                <c:pt idx="11850">
                  <c:v>1.1203273985317694</c:v>
                </c:pt>
                <c:pt idx="11851">
                  <c:v>1.1202328720890988</c:v>
                </c:pt>
                <c:pt idx="11852">
                  <c:v>1.1201383615962204</c:v>
                </c:pt>
                <c:pt idx="11853">
                  <c:v>1.1200438670490973</c:v>
                </c:pt>
                <c:pt idx="11854">
                  <c:v>1.1199493884436946</c:v>
                </c:pt>
                <c:pt idx="11855">
                  <c:v>1.1198549257759784</c:v>
                </c:pt>
                <c:pt idx="11856">
                  <c:v>1.1197604790419162</c:v>
                </c:pt>
                <c:pt idx="11857">
                  <c:v>1.1196660482374767</c:v>
                </c:pt>
                <c:pt idx="11858">
                  <c:v>1.1195716333586305</c:v>
                </c:pt>
                <c:pt idx="11859">
                  <c:v>1.1194772344013491</c:v>
                </c:pt>
                <c:pt idx="11860">
                  <c:v>1.1193828513616053</c:v>
                </c:pt>
                <c:pt idx="11861">
                  <c:v>1.1192884842353734</c:v>
                </c:pt>
                <c:pt idx="11862">
                  <c:v>1.1191941330186292</c:v>
                </c:pt>
                <c:pt idx="11863">
                  <c:v>1.11909979770735</c:v>
                </c:pt>
                <c:pt idx="11864">
                  <c:v>1.1190054782975136</c:v>
                </c:pt>
                <c:pt idx="11865">
                  <c:v>1.1189111747851004</c:v>
                </c:pt>
                <c:pt idx="11866">
                  <c:v>1.1188168871660908</c:v>
                </c:pt>
                <c:pt idx="11867">
                  <c:v>1.1187226154364678</c:v>
                </c:pt>
                <c:pt idx="11868">
                  <c:v>1.1186283595922151</c:v>
                </c:pt>
                <c:pt idx="11869">
                  <c:v>1.1185341196293177</c:v>
                </c:pt>
                <c:pt idx="11870">
                  <c:v>1.1184398955437622</c:v>
                </c:pt>
                <c:pt idx="11871">
                  <c:v>1.1183456873315365</c:v>
                </c:pt>
                <c:pt idx="11872">
                  <c:v>1.1182514949886297</c:v>
                </c:pt>
                <c:pt idx="11873">
                  <c:v>1.1181573185110325</c:v>
                </c:pt>
                <c:pt idx="11874">
                  <c:v>1.1180631578947369</c:v>
                </c:pt>
                <c:pt idx="11875">
                  <c:v>1.117969013135736</c:v>
                </c:pt>
                <c:pt idx="11876">
                  <c:v>1.1178748842300243</c:v>
                </c:pt>
                <c:pt idx="11877">
                  <c:v>1.1177807711735983</c:v>
                </c:pt>
                <c:pt idx="11878">
                  <c:v>1.1176866739624547</c:v>
                </c:pt>
                <c:pt idx="11879">
                  <c:v>1.1175925925925927</c:v>
                </c:pt>
                <c:pt idx="11880">
                  <c:v>1.1174985270600117</c:v>
                </c:pt>
                <c:pt idx="11881">
                  <c:v>1.1174044773607137</c:v>
                </c:pt>
                <c:pt idx="11882">
                  <c:v>1.1173104434907011</c:v>
                </c:pt>
                <c:pt idx="11883">
                  <c:v>1.1172164254459778</c:v>
                </c:pt>
                <c:pt idx="11884">
                  <c:v>1.1171224232225494</c:v>
                </c:pt>
                <c:pt idx="11885">
                  <c:v>1.1170284368164227</c:v>
                </c:pt>
                <c:pt idx="11886">
                  <c:v>1.1169344662236056</c:v>
                </c:pt>
                <c:pt idx="11887">
                  <c:v>1.1168405114401077</c:v>
                </c:pt>
                <c:pt idx="11888">
                  <c:v>1.1167465724619396</c:v>
                </c:pt>
                <c:pt idx="11889">
                  <c:v>1.1166526492851134</c:v>
                </c:pt>
                <c:pt idx="11890">
                  <c:v>1.1165587419056429</c:v>
                </c:pt>
                <c:pt idx="11891">
                  <c:v>1.1164648503195425</c:v>
                </c:pt>
                <c:pt idx="11892">
                  <c:v>1.1163709745228285</c:v>
                </c:pt>
                <c:pt idx="11893">
                  <c:v>1.1162771145115185</c:v>
                </c:pt>
                <c:pt idx="11894">
                  <c:v>1.116183270281631</c:v>
                </c:pt>
                <c:pt idx="11895">
                  <c:v>1.1160894418291862</c:v>
                </c:pt>
                <c:pt idx="11896">
                  <c:v>1.115995629150206</c:v>
                </c:pt>
                <c:pt idx="11897">
                  <c:v>1.1159018322407128</c:v>
                </c:pt>
                <c:pt idx="11898">
                  <c:v>1.1158080510967308</c:v>
                </c:pt>
                <c:pt idx="11899">
                  <c:v>1.1157142857142857</c:v>
                </c:pt>
                <c:pt idx="11900">
                  <c:v>1.1156205360894043</c:v>
                </c:pt>
                <c:pt idx="11901">
                  <c:v>1.1155268022181146</c:v>
                </c:pt>
                <c:pt idx="11902">
                  <c:v>1.1154330840964464</c:v>
                </c:pt>
                <c:pt idx="11903">
                  <c:v>1.11533938172043</c:v>
                </c:pt>
                <c:pt idx="11904">
                  <c:v>1.1152456950860983</c:v>
                </c:pt>
                <c:pt idx="11905">
                  <c:v>1.1151520241894843</c:v>
                </c:pt>
                <c:pt idx="11906">
                  <c:v>1.1150583690266229</c:v>
                </c:pt>
                <c:pt idx="11907">
                  <c:v>1.1149647295935505</c:v>
                </c:pt>
                <c:pt idx="11908">
                  <c:v>1.1148711058863046</c:v>
                </c:pt>
                <c:pt idx="11909">
                  <c:v>1.1147774979009235</c:v>
                </c:pt>
                <c:pt idx="11910">
                  <c:v>1.1146839056334481</c:v>
                </c:pt>
                <c:pt idx="11911">
                  <c:v>1.1145903290799195</c:v>
                </c:pt>
                <c:pt idx="11912">
                  <c:v>1.1144967682363804</c:v>
                </c:pt>
                <c:pt idx="11913">
                  <c:v>1.1144032230988752</c:v>
                </c:pt>
                <c:pt idx="11914">
                  <c:v>1.1143096936634493</c:v>
                </c:pt>
                <c:pt idx="11915">
                  <c:v>1.1142161799261496</c:v>
                </c:pt>
                <c:pt idx="11916">
                  <c:v>1.1141226818830243</c:v>
                </c:pt>
                <c:pt idx="11917">
                  <c:v>1.1140291995301226</c:v>
                </c:pt>
                <c:pt idx="11918">
                  <c:v>1.1139357328634953</c:v>
                </c:pt>
                <c:pt idx="11919">
                  <c:v>1.1138422818791947</c:v>
                </c:pt>
                <c:pt idx="11920">
                  <c:v>1.1137488465732741</c:v>
                </c:pt>
                <c:pt idx="11921">
                  <c:v>1.1136554269417882</c:v>
                </c:pt>
                <c:pt idx="11922">
                  <c:v>1.1135620229807934</c:v>
                </c:pt>
                <c:pt idx="11923">
                  <c:v>1.1134686346863469</c:v>
                </c:pt>
                <c:pt idx="11924">
                  <c:v>1.1133752620545074</c:v>
                </c:pt>
                <c:pt idx="11925">
                  <c:v>1.113281905081335</c:v>
                </c:pt>
                <c:pt idx="11926">
                  <c:v>1.1131885637628909</c:v>
                </c:pt>
                <c:pt idx="11927">
                  <c:v>1.1130952380952381</c:v>
                </c:pt>
                <c:pt idx="11928">
                  <c:v>1.1130019280744405</c:v>
                </c:pt>
                <c:pt idx="11929">
                  <c:v>1.1129086336965632</c:v>
                </c:pt>
                <c:pt idx="11930">
                  <c:v>1.1128153549576734</c:v>
                </c:pt>
                <c:pt idx="11931">
                  <c:v>1.1127220918538385</c:v>
                </c:pt>
                <c:pt idx="11932">
                  <c:v>1.1126288443811279</c:v>
                </c:pt>
                <c:pt idx="11933">
                  <c:v>1.1125356125356125</c:v>
                </c:pt>
                <c:pt idx="11934">
                  <c:v>1.1124423963133641</c:v>
                </c:pt>
                <c:pt idx="11935">
                  <c:v>1.1123491957104559</c:v>
                </c:pt>
                <c:pt idx="11936">
                  <c:v>1.1122560107229622</c:v>
                </c:pt>
                <c:pt idx="11937">
                  <c:v>1.1121628413469593</c:v>
                </c:pt>
                <c:pt idx="11938">
                  <c:v>1.1120696875785241</c:v>
                </c:pt>
                <c:pt idx="11939">
                  <c:v>1.1119765494137352</c:v>
                </c:pt>
                <c:pt idx="11940">
                  <c:v>1.1118834268486726</c:v>
                </c:pt>
                <c:pt idx="11941">
                  <c:v>1.1117903198794172</c:v>
                </c:pt>
                <c:pt idx="11942">
                  <c:v>1.1116972285020514</c:v>
                </c:pt>
                <c:pt idx="11943">
                  <c:v>1.111604152712659</c:v>
                </c:pt>
                <c:pt idx="11944">
                  <c:v>1.1115110925073253</c:v>
                </c:pt>
                <c:pt idx="11945">
                  <c:v>1.1114180478821363</c:v>
                </c:pt>
                <c:pt idx="11946">
                  <c:v>1.1113250188331798</c:v>
                </c:pt>
                <c:pt idx="11947">
                  <c:v>1.111232005356545</c:v>
                </c:pt>
                <c:pt idx="11948">
                  <c:v>1.1111390074483221</c:v>
                </c:pt>
                <c:pt idx="11949">
                  <c:v>1.1110460251046026</c:v>
                </c:pt>
                <c:pt idx="11950">
                  <c:v>1.1109530583214793</c:v>
                </c:pt>
                <c:pt idx="11951">
                  <c:v>1.1108601070950468</c:v>
                </c:pt>
                <c:pt idx="11952">
                  <c:v>1.1107671714214005</c:v>
                </c:pt>
                <c:pt idx="11953">
                  <c:v>1.1106742512966372</c:v>
                </c:pt>
                <c:pt idx="11954">
                  <c:v>1.1105813467168548</c:v>
                </c:pt>
                <c:pt idx="11955">
                  <c:v>1.1104884576781533</c:v>
                </c:pt>
                <c:pt idx="11956">
                  <c:v>1.1103955841766329</c:v>
                </c:pt>
                <c:pt idx="11957">
                  <c:v>1.110302726208396</c:v>
                </c:pt>
                <c:pt idx="11958">
                  <c:v>1.110209883769546</c:v>
                </c:pt>
                <c:pt idx="11959">
                  <c:v>1.1101170568561873</c:v>
                </c:pt>
                <c:pt idx="11960">
                  <c:v>1.110024245464426</c:v>
                </c:pt>
                <c:pt idx="11961">
                  <c:v>1.1099314495903696</c:v>
                </c:pt>
                <c:pt idx="11962">
                  <c:v>1.1098386692301263</c:v>
                </c:pt>
                <c:pt idx="11963">
                  <c:v>1.1097459043798061</c:v>
                </c:pt>
                <c:pt idx="11964">
                  <c:v>1.1096531550355202</c:v>
                </c:pt>
                <c:pt idx="11965">
                  <c:v>1.1095604211933812</c:v>
                </c:pt>
                <c:pt idx="11966">
                  <c:v>1.1094677028495028</c:v>
                </c:pt>
                <c:pt idx="11967">
                  <c:v>1.109375</c:v>
                </c:pt>
                <c:pt idx="11968">
                  <c:v>1.1092823126409892</c:v>
                </c:pt>
                <c:pt idx="11969">
                  <c:v>1.1091896407685882</c:v>
                </c:pt>
                <c:pt idx="11970">
                  <c:v>1.1090969843789158</c:v>
                </c:pt>
                <c:pt idx="11971">
                  <c:v>1.1090043434680923</c:v>
                </c:pt>
                <c:pt idx="11972">
                  <c:v>1.1089117180322392</c:v>
                </c:pt>
                <c:pt idx="11973">
                  <c:v>1.1088191080674796</c:v>
                </c:pt>
                <c:pt idx="11974">
                  <c:v>1.1087265135699373</c:v>
                </c:pt>
                <c:pt idx="11975">
                  <c:v>1.1086339345357381</c:v>
                </c:pt>
                <c:pt idx="11976">
                  <c:v>1.1085413709610086</c:v>
                </c:pt>
                <c:pt idx="11977">
                  <c:v>1.1084488228418767</c:v>
                </c:pt>
                <c:pt idx="11978">
                  <c:v>1.1083562901744719</c:v>
                </c:pt>
                <c:pt idx="11979">
                  <c:v>1.108263772954925</c:v>
                </c:pt>
                <c:pt idx="11980">
                  <c:v>1.1081712711793674</c:v>
                </c:pt>
                <c:pt idx="11981">
                  <c:v>1.1080787848439326</c:v>
                </c:pt>
                <c:pt idx="11982">
                  <c:v>1.107986313944755</c:v>
                </c:pt>
                <c:pt idx="11983">
                  <c:v>1.1078938584779707</c:v>
                </c:pt>
                <c:pt idx="11984">
                  <c:v>1.1078014184397162</c:v>
                </c:pt>
                <c:pt idx="11985">
                  <c:v>1.1077089938261304</c:v>
                </c:pt>
                <c:pt idx="11986">
                  <c:v>1.1076165846333528</c:v>
                </c:pt>
                <c:pt idx="11987">
                  <c:v>1.1075241908575242</c:v>
                </c:pt>
                <c:pt idx="11988">
                  <c:v>1.1074318124947868</c:v>
                </c:pt>
                <c:pt idx="11989">
                  <c:v>1.1073394495412845</c:v>
                </c:pt>
                <c:pt idx="11990">
                  <c:v>1.1072471019931616</c:v>
                </c:pt>
                <c:pt idx="11991">
                  <c:v>1.1071547698465645</c:v>
                </c:pt>
                <c:pt idx="11992">
                  <c:v>1.1070624530976403</c:v>
                </c:pt>
                <c:pt idx="11993">
                  <c:v>1.1069701517425379</c:v>
                </c:pt>
                <c:pt idx="11994">
                  <c:v>1.1068778657774072</c:v>
                </c:pt>
                <c:pt idx="11995">
                  <c:v>1.1067855951983994</c:v>
                </c:pt>
                <c:pt idx="11996">
                  <c:v>1.1066933400016672</c:v>
                </c:pt>
                <c:pt idx="11997">
                  <c:v>1.106601100183364</c:v>
                </c:pt>
                <c:pt idx="11998">
                  <c:v>1.1065088757396451</c:v>
                </c:pt>
                <c:pt idx="11999">
                  <c:v>1.1064166666666666</c:v>
                </c:pt>
                <c:pt idx="12000">
                  <c:v>1.1063244729605866</c:v>
                </c:pt>
                <c:pt idx="12001">
                  <c:v>1.1062322946175638</c:v>
                </c:pt>
                <c:pt idx="12002">
                  <c:v>1.1061401316337582</c:v>
                </c:pt>
                <c:pt idx="12003">
                  <c:v>1.1060479840053317</c:v>
                </c:pt>
                <c:pt idx="12004">
                  <c:v>1.1059558517284465</c:v>
                </c:pt>
                <c:pt idx="12005">
                  <c:v>1.105863734799267</c:v>
                </c:pt>
                <c:pt idx="12006">
                  <c:v>1.1057716332139584</c:v>
                </c:pt>
                <c:pt idx="12007">
                  <c:v>1.1056795469686875</c:v>
                </c:pt>
                <c:pt idx="12008">
                  <c:v>1.105587476059622</c:v>
                </c:pt>
                <c:pt idx="12009">
                  <c:v>1.1054954204829308</c:v>
                </c:pt>
                <c:pt idx="12010">
                  <c:v>1.1054033802347847</c:v>
                </c:pt>
                <c:pt idx="12011">
                  <c:v>1.1053113553113554</c:v>
                </c:pt>
                <c:pt idx="12012">
                  <c:v>1.1052193457088155</c:v>
                </c:pt>
                <c:pt idx="12013">
                  <c:v>1.1051273514233395</c:v>
                </c:pt>
                <c:pt idx="12014">
                  <c:v>1.1050353724511028</c:v>
                </c:pt>
                <c:pt idx="12015">
                  <c:v>1.1049434087882823</c:v>
                </c:pt>
                <c:pt idx="12016">
                  <c:v>1.104851460431056</c:v>
                </c:pt>
                <c:pt idx="12017">
                  <c:v>1.1047595273756032</c:v>
                </c:pt>
                <c:pt idx="12018">
                  <c:v>1.1046676096181047</c:v>
                </c:pt>
                <c:pt idx="12019">
                  <c:v>1.1045757071547422</c:v>
                </c:pt>
                <c:pt idx="12020">
                  <c:v>1.1044838199816986</c:v>
                </c:pt>
                <c:pt idx="12021">
                  <c:v>1.1043919480951589</c:v>
                </c:pt>
                <c:pt idx="12022">
                  <c:v>1.1043000914913084</c:v>
                </c:pt>
                <c:pt idx="12023">
                  <c:v>1.1042082501663339</c:v>
                </c:pt>
                <c:pt idx="12024">
                  <c:v>1.1041164241164241</c:v>
                </c:pt>
                <c:pt idx="12025">
                  <c:v>1.1040246133377682</c:v>
                </c:pt>
                <c:pt idx="12026">
                  <c:v>1.1039328178265568</c:v>
                </c:pt>
                <c:pt idx="12027">
                  <c:v>1.1038410375789824</c:v>
                </c:pt>
                <c:pt idx="12028">
                  <c:v>1.1037492725912379</c:v>
                </c:pt>
                <c:pt idx="12029">
                  <c:v>1.1036575228595178</c:v>
                </c:pt>
                <c:pt idx="12030">
                  <c:v>1.1035657883800183</c:v>
                </c:pt>
                <c:pt idx="12031">
                  <c:v>1.1034740691489362</c:v>
                </c:pt>
                <c:pt idx="12032">
                  <c:v>1.1033823651624699</c:v>
                </c:pt>
                <c:pt idx="12033">
                  <c:v>1.1032906764168191</c:v>
                </c:pt>
                <c:pt idx="12034">
                  <c:v>1.1031990029081844</c:v>
                </c:pt>
                <c:pt idx="12035">
                  <c:v>1.1031073446327684</c:v>
                </c:pt>
                <c:pt idx="12036">
                  <c:v>1.1030157015867741</c:v>
                </c:pt>
                <c:pt idx="12037">
                  <c:v>1.1029240737664063</c:v>
                </c:pt>
                <c:pt idx="12038">
                  <c:v>1.102832461167871</c:v>
                </c:pt>
                <c:pt idx="12039">
                  <c:v>1.1027408637873755</c:v>
                </c:pt>
                <c:pt idx="12040">
                  <c:v>1.1026492816211277</c:v>
                </c:pt>
                <c:pt idx="12041">
                  <c:v>1.102557714665338</c:v>
                </c:pt>
                <c:pt idx="12042">
                  <c:v>1.1024661629162169</c:v>
                </c:pt>
                <c:pt idx="12043">
                  <c:v>1.1023746263699767</c:v>
                </c:pt>
                <c:pt idx="12044">
                  <c:v>1.102283105022831</c:v>
                </c:pt>
                <c:pt idx="12045">
                  <c:v>1.1021915988709945</c:v>
                </c:pt>
                <c:pt idx="12046">
                  <c:v>1.1021001079106831</c:v>
                </c:pt>
                <c:pt idx="12047">
                  <c:v>1.1020086321381142</c:v>
                </c:pt>
                <c:pt idx="12048">
                  <c:v>1.1019171715495062</c:v>
                </c:pt>
                <c:pt idx="12049">
                  <c:v>1.1018257261410789</c:v>
                </c:pt>
                <c:pt idx="12050">
                  <c:v>1.1017342959090533</c:v>
                </c:pt>
                <c:pt idx="12051">
                  <c:v>1.1016428808496515</c:v>
                </c:pt>
                <c:pt idx="12052">
                  <c:v>1.1015514809590974</c:v>
                </c:pt>
                <c:pt idx="12053">
                  <c:v>1.1014600962336154</c:v>
                </c:pt>
                <c:pt idx="12054">
                  <c:v>1.1013687266694319</c:v>
                </c:pt>
                <c:pt idx="12055">
                  <c:v>1.1012773722627738</c:v>
                </c:pt>
                <c:pt idx="12056">
                  <c:v>1.1011860330098697</c:v>
                </c:pt>
                <c:pt idx="12057">
                  <c:v>1.1010947089069498</c:v>
                </c:pt>
                <c:pt idx="12058">
                  <c:v>1.1010033999502447</c:v>
                </c:pt>
                <c:pt idx="12059">
                  <c:v>1.1009121061359868</c:v>
                </c:pt>
                <c:pt idx="12060">
                  <c:v>1.1008208274604097</c:v>
                </c:pt>
                <c:pt idx="12061">
                  <c:v>1.1007295639197481</c:v>
                </c:pt>
                <c:pt idx="12062">
                  <c:v>1.1006383155102379</c:v>
                </c:pt>
                <c:pt idx="12063">
                  <c:v>1.1005470822281167</c:v>
                </c:pt>
                <c:pt idx="12064">
                  <c:v>1.1004558640696229</c:v>
                </c:pt>
                <c:pt idx="12065">
                  <c:v>1.1003646610309963</c:v>
                </c:pt>
                <c:pt idx="12066">
                  <c:v>1.1002734731084776</c:v>
                </c:pt>
                <c:pt idx="12067">
                  <c:v>1.1001823002983095</c:v>
                </c:pt>
                <c:pt idx="12068">
                  <c:v>1.1000911425967355</c:v>
                </c:pt>
                <c:pt idx="12069">
                  <c:v>1.1000000000000001</c:v>
                </c:pt>
                <c:pt idx="12070">
                  <c:v>1.0999088725043493</c:v>
                </c:pt>
                <c:pt idx="12071">
                  <c:v>1.0998177601060304</c:v>
                </c:pt>
                <c:pt idx="12072">
                  <c:v>1.0997266628012921</c:v>
                </c:pt>
                <c:pt idx="12073">
                  <c:v>1.099635580586384</c:v>
                </c:pt>
                <c:pt idx="12074">
                  <c:v>1.099544513457557</c:v>
                </c:pt>
                <c:pt idx="12075">
                  <c:v>1.0994534614110634</c:v>
                </c:pt>
                <c:pt idx="12076">
                  <c:v>1.0993624244431563</c:v>
                </c:pt>
                <c:pt idx="12077">
                  <c:v>1.0992714025500911</c:v>
                </c:pt>
                <c:pt idx="12078">
                  <c:v>1.0991803957281232</c:v>
                </c:pt>
                <c:pt idx="12079">
                  <c:v>1.09908940397351</c:v>
                </c:pt>
                <c:pt idx="12080">
                  <c:v>1.0989984272825097</c:v>
                </c:pt>
                <c:pt idx="12081">
                  <c:v>1.0989074656513822</c:v>
                </c:pt>
                <c:pt idx="12082">
                  <c:v>1.0988165190763883</c:v>
                </c:pt>
                <c:pt idx="12083">
                  <c:v>1.0987255875537902</c:v>
                </c:pt>
                <c:pt idx="12084">
                  <c:v>1.0986346710798511</c:v>
                </c:pt>
                <c:pt idx="12085">
                  <c:v>1.0985437696508358</c:v>
                </c:pt>
                <c:pt idx="12086">
                  <c:v>1.0984528832630098</c:v>
                </c:pt>
                <c:pt idx="12087">
                  <c:v>1.0983620119126407</c:v>
                </c:pt>
                <c:pt idx="12088">
                  <c:v>1.0982711555959963</c:v>
                </c:pt>
                <c:pt idx="12089">
                  <c:v>1.0981803143093465</c:v>
                </c:pt>
                <c:pt idx="12090">
                  <c:v>1.098089488048962</c:v>
                </c:pt>
                <c:pt idx="12091">
                  <c:v>1.0979986768111147</c:v>
                </c:pt>
                <c:pt idx="12092">
                  <c:v>1.0979078805920781</c:v>
                </c:pt>
                <c:pt idx="12093">
                  <c:v>1.0978170993881264</c:v>
                </c:pt>
                <c:pt idx="12094">
                  <c:v>1.0977263331955354</c:v>
                </c:pt>
                <c:pt idx="12095">
                  <c:v>1.0976355820105821</c:v>
                </c:pt>
                <c:pt idx="12096">
                  <c:v>1.0975448458295445</c:v>
                </c:pt>
                <c:pt idx="12097">
                  <c:v>1.0974541246487022</c:v>
                </c:pt>
                <c:pt idx="12098">
                  <c:v>1.0973634184643359</c:v>
                </c:pt>
                <c:pt idx="12099">
                  <c:v>1.0972727272727272</c:v>
                </c:pt>
                <c:pt idx="12100">
                  <c:v>1.0971820510701595</c:v>
                </c:pt>
                <c:pt idx="12101">
                  <c:v>1.0970913898529169</c:v>
                </c:pt>
                <c:pt idx="12102">
                  <c:v>1.0970007436172851</c:v>
                </c:pt>
                <c:pt idx="12103">
                  <c:v>1.0969101123595506</c:v>
                </c:pt>
                <c:pt idx="12104">
                  <c:v>1.0968194960760016</c:v>
                </c:pt>
                <c:pt idx="12105">
                  <c:v>1.0967288947629275</c:v>
                </c:pt>
                <c:pt idx="12106">
                  <c:v>1.0966383084166185</c:v>
                </c:pt>
                <c:pt idx="12107">
                  <c:v>1.0965477370333663</c:v>
                </c:pt>
                <c:pt idx="12108">
                  <c:v>1.0964571806094641</c:v>
                </c:pt>
                <c:pt idx="12109">
                  <c:v>1.0963666391412057</c:v>
                </c:pt>
                <c:pt idx="12110">
                  <c:v>1.0962761126248866</c:v>
                </c:pt>
                <c:pt idx="12111">
                  <c:v>1.0961856010568032</c:v>
                </c:pt>
                <c:pt idx="12112">
                  <c:v>1.0960951044332534</c:v>
                </c:pt>
                <c:pt idx="12113">
                  <c:v>1.0960046227505367</c:v>
                </c:pt>
                <c:pt idx="12114">
                  <c:v>1.0959141560049526</c:v>
                </c:pt>
                <c:pt idx="12115">
                  <c:v>1.0958237041928029</c:v>
                </c:pt>
                <c:pt idx="12116">
                  <c:v>1.0957332673103903</c:v>
                </c:pt>
                <c:pt idx="12117">
                  <c:v>1.0956428453540188</c:v>
                </c:pt>
                <c:pt idx="12118">
                  <c:v>1.0955524383199935</c:v>
                </c:pt>
                <c:pt idx="12119">
                  <c:v>1.0954620462046205</c:v>
                </c:pt>
                <c:pt idx="12120">
                  <c:v>1.0953716690042077</c:v>
                </c:pt>
                <c:pt idx="12121">
                  <c:v>1.0952813067150635</c:v>
                </c:pt>
                <c:pt idx="12122">
                  <c:v>1.0951909593334983</c:v>
                </c:pt>
                <c:pt idx="12123">
                  <c:v>1.0951006268558232</c:v>
                </c:pt>
                <c:pt idx="12124">
                  <c:v>1.0950103092783505</c:v>
                </c:pt>
                <c:pt idx="12125">
                  <c:v>1.0949200065973941</c:v>
                </c:pt>
                <c:pt idx="12126">
                  <c:v>1.0948297188092686</c:v>
                </c:pt>
                <c:pt idx="12127">
                  <c:v>1.0947394459102902</c:v>
                </c:pt>
                <c:pt idx="12128">
                  <c:v>1.0946491878967763</c:v>
                </c:pt>
                <c:pt idx="12129">
                  <c:v>1.0945589447650454</c:v>
                </c:pt>
                <c:pt idx="12130">
                  <c:v>1.0944687165114171</c:v>
                </c:pt>
                <c:pt idx="12131">
                  <c:v>1.0943785031322124</c:v>
                </c:pt>
                <c:pt idx="12132">
                  <c:v>1.0942883046237535</c:v>
                </c:pt>
                <c:pt idx="12133">
                  <c:v>1.0941981209823637</c:v>
                </c:pt>
                <c:pt idx="12134">
                  <c:v>1.0941079522043675</c:v>
                </c:pt>
                <c:pt idx="12135">
                  <c:v>1.094017798286091</c:v>
                </c:pt>
                <c:pt idx="12136">
                  <c:v>1.0939276592238609</c:v>
                </c:pt>
                <c:pt idx="12137">
                  <c:v>1.0938375350140057</c:v>
                </c:pt>
                <c:pt idx="12138">
                  <c:v>1.0937474256528545</c:v>
                </c:pt>
                <c:pt idx="12139">
                  <c:v>1.0936573311367381</c:v>
                </c:pt>
                <c:pt idx="12140">
                  <c:v>1.0935672514619883</c:v>
                </c:pt>
                <c:pt idx="12141">
                  <c:v>1.0934771866249382</c:v>
                </c:pt>
                <c:pt idx="12142">
                  <c:v>1.0933871366219221</c:v>
                </c:pt>
                <c:pt idx="12143">
                  <c:v>1.0932971014492754</c:v>
                </c:pt>
                <c:pt idx="12144">
                  <c:v>1.0932070811033348</c:v>
                </c:pt>
                <c:pt idx="12145">
                  <c:v>1.093117075580438</c:v>
                </c:pt>
                <c:pt idx="12146">
                  <c:v>1.0930270848769243</c:v>
                </c:pt>
                <c:pt idx="12147">
                  <c:v>1.092937108989134</c:v>
                </c:pt>
                <c:pt idx="12148">
                  <c:v>1.0928471479134085</c:v>
                </c:pt>
                <c:pt idx="12149">
                  <c:v>1.0927572016460905</c:v>
                </c:pt>
                <c:pt idx="12150">
                  <c:v>1.0926672701835241</c:v>
                </c:pt>
                <c:pt idx="12151">
                  <c:v>1.092577353522054</c:v>
                </c:pt>
                <c:pt idx="12152">
                  <c:v>1.0924874516580267</c:v>
                </c:pt>
                <c:pt idx="12153">
                  <c:v>1.0923975645877901</c:v>
                </c:pt>
                <c:pt idx="12154">
                  <c:v>1.0923076923076922</c:v>
                </c:pt>
                <c:pt idx="12155">
                  <c:v>1.0922178348140836</c:v>
                </c:pt>
                <c:pt idx="12156">
                  <c:v>1.0921279921033149</c:v>
                </c:pt>
                <c:pt idx="12157">
                  <c:v>1.0920381641717387</c:v>
                </c:pt>
                <c:pt idx="12158">
                  <c:v>1.0919483510157084</c:v>
                </c:pt>
                <c:pt idx="12159">
                  <c:v>1.0918585526315789</c:v>
                </c:pt>
                <c:pt idx="12160">
                  <c:v>1.0917687690157059</c:v>
                </c:pt>
                <c:pt idx="12161">
                  <c:v>1.0916790001644467</c:v>
                </c:pt>
                <c:pt idx="12162">
                  <c:v>1.0915892460741594</c:v>
                </c:pt>
                <c:pt idx="12163">
                  <c:v>1.0914995067412037</c:v>
                </c:pt>
                <c:pt idx="12164">
                  <c:v>1.09140978216194</c:v>
                </c:pt>
                <c:pt idx="12165">
                  <c:v>1.0913200723327305</c:v>
                </c:pt>
                <c:pt idx="12166">
                  <c:v>1.0912303772499383</c:v>
                </c:pt>
                <c:pt idx="12167">
                  <c:v>1.0911406969099278</c:v>
                </c:pt>
                <c:pt idx="12168">
                  <c:v>1.091051031309064</c:v>
                </c:pt>
                <c:pt idx="12169">
                  <c:v>1.0909613804437142</c:v>
                </c:pt>
                <c:pt idx="12170">
                  <c:v>1.0908717443102456</c:v>
                </c:pt>
                <c:pt idx="12171">
                  <c:v>1.0907821229050279</c:v>
                </c:pt>
                <c:pt idx="12172">
                  <c:v>1.0906925162244312</c:v>
                </c:pt>
                <c:pt idx="12173">
                  <c:v>1.0906029242648267</c:v>
                </c:pt>
                <c:pt idx="12174">
                  <c:v>1.0905133470225872</c:v>
                </c:pt>
                <c:pt idx="12175">
                  <c:v>1.0904237844940867</c:v>
                </c:pt>
                <c:pt idx="12176">
                  <c:v>1.0903342366757001</c:v>
                </c:pt>
                <c:pt idx="12177">
                  <c:v>1.0902447035638037</c:v>
                </c:pt>
                <c:pt idx="12178">
                  <c:v>1.0901551851547746</c:v>
                </c:pt>
                <c:pt idx="12179">
                  <c:v>1.0900656814449918</c:v>
                </c:pt>
                <c:pt idx="12180">
                  <c:v>1.0899761924308349</c:v>
                </c:pt>
                <c:pt idx="12181">
                  <c:v>1.0898867181086849</c:v>
                </c:pt>
                <c:pt idx="12182">
                  <c:v>1.089797258474924</c:v>
                </c:pt>
                <c:pt idx="12183">
                  <c:v>1.0897078135259357</c:v>
                </c:pt>
                <c:pt idx="12184">
                  <c:v>1.0896183832581041</c:v>
                </c:pt>
                <c:pt idx="12185">
                  <c:v>1.0895289676678155</c:v>
                </c:pt>
                <c:pt idx="12186">
                  <c:v>1.0894395667514565</c:v>
                </c:pt>
                <c:pt idx="12187">
                  <c:v>1.0893501805054151</c:v>
                </c:pt>
                <c:pt idx="12188">
                  <c:v>1.0892608089260809</c:v>
                </c:pt>
                <c:pt idx="12189">
                  <c:v>1.0891714520098441</c:v>
                </c:pt>
                <c:pt idx="12190">
                  <c:v>1.0890821097530965</c:v>
                </c:pt>
                <c:pt idx="12191">
                  <c:v>1.0889927821522309</c:v>
                </c:pt>
                <c:pt idx="12192">
                  <c:v>1.0889034692036414</c:v>
                </c:pt>
                <c:pt idx="12193">
                  <c:v>1.0888141709037231</c:v>
                </c:pt>
                <c:pt idx="12194">
                  <c:v>1.0887248872488724</c:v>
                </c:pt>
                <c:pt idx="12195">
                  <c:v>1.088635618235487</c:v>
                </c:pt>
                <c:pt idx="12196">
                  <c:v>1.0885463638599655</c:v>
                </c:pt>
                <c:pt idx="12197">
                  <c:v>1.088457124118708</c:v>
                </c:pt>
                <c:pt idx="12198">
                  <c:v>1.0883678990081154</c:v>
                </c:pt>
                <c:pt idx="12199">
                  <c:v>1.0882786885245901</c:v>
                </c:pt>
                <c:pt idx="12200">
                  <c:v>1.0881894926645357</c:v>
                </c:pt>
                <c:pt idx="12201">
                  <c:v>1.0881003114243566</c:v>
                </c:pt>
                <c:pt idx="12202">
                  <c:v>1.0880111448004588</c:v>
                </c:pt>
                <c:pt idx="12203">
                  <c:v>1.0879219927892494</c:v>
                </c:pt>
                <c:pt idx="12204">
                  <c:v>1.0878328553871364</c:v>
                </c:pt>
                <c:pt idx="12205">
                  <c:v>1.0877437325905293</c:v>
                </c:pt>
                <c:pt idx="12206">
                  <c:v>1.0876546243958385</c:v>
                </c:pt>
                <c:pt idx="12207">
                  <c:v>1.0875655307994758</c:v>
                </c:pt>
                <c:pt idx="12208">
                  <c:v>1.0874764517978541</c:v>
                </c:pt>
                <c:pt idx="12209">
                  <c:v>1.0873873873873874</c:v>
                </c:pt>
                <c:pt idx="12210">
                  <c:v>1.0872983375644911</c:v>
                </c:pt>
                <c:pt idx="12211">
                  <c:v>1.0872093023255813</c:v>
                </c:pt>
                <c:pt idx="12212">
                  <c:v>1.087120281667076</c:v>
                </c:pt>
                <c:pt idx="12213">
                  <c:v>1.0870312755853939</c:v>
                </c:pt>
                <c:pt idx="12214">
                  <c:v>1.0869422840769545</c:v>
                </c:pt>
                <c:pt idx="12215">
                  <c:v>1.0868533071381794</c:v>
                </c:pt>
                <c:pt idx="12216">
                  <c:v>1.0867643447654907</c:v>
                </c:pt>
                <c:pt idx="12217">
                  <c:v>1.0866753969553118</c:v>
                </c:pt>
                <c:pt idx="12218">
                  <c:v>1.0865864637040674</c:v>
                </c:pt>
                <c:pt idx="12219">
                  <c:v>1.0864975450081833</c:v>
                </c:pt>
                <c:pt idx="12220">
                  <c:v>1.0864086408640865</c:v>
                </c:pt>
                <c:pt idx="12221">
                  <c:v>1.0863197512682048</c:v>
                </c:pt>
                <c:pt idx="12222">
                  <c:v>1.0862308762169681</c:v>
                </c:pt>
                <c:pt idx="12223">
                  <c:v>1.0861420157068062</c:v>
                </c:pt>
                <c:pt idx="12224">
                  <c:v>1.0860531697341513</c:v>
                </c:pt>
                <c:pt idx="12225">
                  <c:v>1.085964338295436</c:v>
                </c:pt>
                <c:pt idx="12226">
                  <c:v>1.0858755213870941</c:v>
                </c:pt>
                <c:pt idx="12227">
                  <c:v>1.085786719005561</c:v>
                </c:pt>
                <c:pt idx="12228">
                  <c:v>1.085697931147273</c:v>
                </c:pt>
                <c:pt idx="12229">
                  <c:v>1.0856091578086673</c:v>
                </c:pt>
                <c:pt idx="12230">
                  <c:v>1.0855203989861826</c:v>
                </c:pt>
                <c:pt idx="12231">
                  <c:v>1.085431654676259</c:v>
                </c:pt>
                <c:pt idx="12232">
                  <c:v>1.0853429248753372</c:v>
                </c:pt>
                <c:pt idx="12233">
                  <c:v>1.0852542095798594</c:v>
                </c:pt>
                <c:pt idx="12234">
                  <c:v>1.0851655087862688</c:v>
                </c:pt>
                <c:pt idx="12235">
                  <c:v>1.0850768224910101</c:v>
                </c:pt>
                <c:pt idx="12236">
                  <c:v>1.0849881506905288</c:v>
                </c:pt>
                <c:pt idx="12237">
                  <c:v>1.0848994933812715</c:v>
                </c:pt>
                <c:pt idx="12238">
                  <c:v>1.0848108505596863</c:v>
                </c:pt>
                <c:pt idx="12239">
                  <c:v>1.0847222222222221</c:v>
                </c:pt>
                <c:pt idx="12240">
                  <c:v>1.0846336083653296</c:v>
                </c:pt>
                <c:pt idx="12241">
                  <c:v>1.0845450089854598</c:v>
                </c:pt>
                <c:pt idx="12242">
                  <c:v>1.0844564240790655</c:v>
                </c:pt>
                <c:pt idx="12243">
                  <c:v>1.0843678536426005</c:v>
                </c:pt>
                <c:pt idx="12244">
                  <c:v>1.0842792976725193</c:v>
                </c:pt>
                <c:pt idx="12245">
                  <c:v>1.0841907561652784</c:v>
                </c:pt>
                <c:pt idx="12246">
                  <c:v>1.0841022291173348</c:v>
                </c:pt>
                <c:pt idx="12247">
                  <c:v>1.0840137165251469</c:v>
                </c:pt>
                <c:pt idx="12248">
                  <c:v>1.0839252183851742</c:v>
                </c:pt>
                <c:pt idx="12249">
                  <c:v>1.0838367346938775</c:v>
                </c:pt>
                <c:pt idx="12250">
                  <c:v>1.0837482654477186</c:v>
                </c:pt>
                <c:pt idx="12251">
                  <c:v>1.0836598106431603</c:v>
                </c:pt>
                <c:pt idx="12252">
                  <c:v>1.0835713702766669</c:v>
                </c:pt>
                <c:pt idx="12253">
                  <c:v>1.0834829443447038</c:v>
                </c:pt>
                <c:pt idx="12254">
                  <c:v>1.0833945328437373</c:v>
                </c:pt>
                <c:pt idx="12255">
                  <c:v>1.0833061357702349</c:v>
                </c:pt>
                <c:pt idx="12256">
                  <c:v>1.0832177531206657</c:v>
                </c:pt>
                <c:pt idx="12257">
                  <c:v>1.0831293848914993</c:v>
                </c:pt>
                <c:pt idx="12258">
                  <c:v>1.0830410310792071</c:v>
                </c:pt>
                <c:pt idx="12259">
                  <c:v>1.082952691680261</c:v>
                </c:pt>
                <c:pt idx="12260">
                  <c:v>1.0828643666911344</c:v>
                </c:pt>
                <c:pt idx="12261">
                  <c:v>1.082776056108302</c:v>
                </c:pt>
                <c:pt idx="12262">
                  <c:v>1.0826877599282394</c:v>
                </c:pt>
                <c:pt idx="12263">
                  <c:v>1.0825994781474233</c:v>
                </c:pt>
                <c:pt idx="12264">
                  <c:v>1.0825112107623318</c:v>
                </c:pt>
                <c:pt idx="12265">
                  <c:v>1.082422957769444</c:v>
                </c:pt>
                <c:pt idx="12266">
                  <c:v>1.0823347191652402</c:v>
                </c:pt>
                <c:pt idx="12267">
                  <c:v>1.0822464949462014</c:v>
                </c:pt>
                <c:pt idx="12268">
                  <c:v>1.0821582851088107</c:v>
                </c:pt>
                <c:pt idx="12269">
                  <c:v>1.0820700896495516</c:v>
                </c:pt>
                <c:pt idx="12270">
                  <c:v>1.0819819085649092</c:v>
                </c:pt>
                <c:pt idx="12271">
                  <c:v>1.081893741851369</c:v>
                </c:pt>
                <c:pt idx="12272">
                  <c:v>1.0818055895054184</c:v>
                </c:pt>
                <c:pt idx="12273">
                  <c:v>1.0817174515235457</c:v>
                </c:pt>
                <c:pt idx="12274">
                  <c:v>1.0816293279022404</c:v>
                </c:pt>
                <c:pt idx="12275">
                  <c:v>1.0815412186379929</c:v>
                </c:pt>
                <c:pt idx="12276">
                  <c:v>1.0814531237272949</c:v>
                </c:pt>
                <c:pt idx="12277">
                  <c:v>1.0813650431666395</c:v>
                </c:pt>
                <c:pt idx="12278">
                  <c:v>1.0812769769525206</c:v>
                </c:pt>
                <c:pt idx="12279">
                  <c:v>1.0811889250814333</c:v>
                </c:pt>
                <c:pt idx="12280">
                  <c:v>1.0811008875498738</c:v>
                </c:pt>
                <c:pt idx="12281">
                  <c:v>1.0810128643543397</c:v>
                </c:pt>
                <c:pt idx="12282">
                  <c:v>1.0809248554913296</c:v>
                </c:pt>
                <c:pt idx="12283">
                  <c:v>1.0808368609573429</c:v>
                </c:pt>
                <c:pt idx="12284">
                  <c:v>1.0807488807488808</c:v>
                </c:pt>
                <c:pt idx="12285">
                  <c:v>1.0806609148624451</c:v>
                </c:pt>
                <c:pt idx="12286">
                  <c:v>1.0805729632945389</c:v>
                </c:pt>
                <c:pt idx="12287">
                  <c:v>1.0804850260416667</c:v>
                </c:pt>
                <c:pt idx="12288">
                  <c:v>1.0803971031003337</c:v>
                </c:pt>
                <c:pt idx="12289">
                  <c:v>1.0803091944670464</c:v>
                </c:pt>
                <c:pt idx="12290">
                  <c:v>1.0802213001383125</c:v>
                </c:pt>
                <c:pt idx="12291">
                  <c:v>1.0801334201106412</c:v>
                </c:pt>
                <c:pt idx="12292">
                  <c:v>1.0800455543805418</c:v>
                </c:pt>
                <c:pt idx="12293">
                  <c:v>1.0799577029445258</c:v>
                </c:pt>
                <c:pt idx="12294">
                  <c:v>1.0798698657991053</c:v>
                </c:pt>
                <c:pt idx="12295">
                  <c:v>1.0797820429407938</c:v>
                </c:pt>
                <c:pt idx="12296">
                  <c:v>1.0796942343661056</c:v>
                </c:pt>
                <c:pt idx="12297">
                  <c:v>1.0796064400715564</c:v>
                </c:pt>
                <c:pt idx="12298">
                  <c:v>1.0795186600536628</c:v>
                </c:pt>
                <c:pt idx="12299">
                  <c:v>1.079430894308943</c:v>
                </c:pt>
                <c:pt idx="12300">
                  <c:v>1.079343142833916</c:v>
                </c:pt>
                <c:pt idx="12301">
                  <c:v>1.0792554056251016</c:v>
                </c:pt>
                <c:pt idx="12302">
                  <c:v>1.0791676826790213</c:v>
                </c:pt>
                <c:pt idx="12303">
                  <c:v>1.0790799739921977</c:v>
                </c:pt>
                <c:pt idx="12304">
                  <c:v>1.078992279561154</c:v>
                </c:pt>
                <c:pt idx="12305">
                  <c:v>1.0789045993824151</c:v>
                </c:pt>
                <c:pt idx="12306">
                  <c:v>1.0788169334525066</c:v>
                </c:pt>
                <c:pt idx="12307">
                  <c:v>1.0787292817679559</c:v>
                </c:pt>
                <c:pt idx="12308">
                  <c:v>1.0786416443252904</c:v>
                </c:pt>
                <c:pt idx="12309">
                  <c:v>1.0785540211210398</c:v>
                </c:pt>
                <c:pt idx="12310">
                  <c:v>1.0784664121517342</c:v>
                </c:pt>
                <c:pt idx="12311">
                  <c:v>1.0783788174139051</c:v>
                </c:pt>
                <c:pt idx="12312">
                  <c:v>1.0782912369040851</c:v>
                </c:pt>
                <c:pt idx="12313">
                  <c:v>1.0782036706188078</c:v>
                </c:pt>
                <c:pt idx="12314">
                  <c:v>1.0781161185546082</c:v>
                </c:pt>
                <c:pt idx="12315">
                  <c:v>1.0780285807080221</c:v>
                </c:pt>
                <c:pt idx="12316">
                  <c:v>1.0779410570755865</c:v>
                </c:pt>
                <c:pt idx="12317">
                  <c:v>1.07785354765384</c:v>
                </c:pt>
                <c:pt idx="12318">
                  <c:v>1.0777660524393213</c:v>
                </c:pt>
                <c:pt idx="12319">
                  <c:v>1.0776785714285715</c:v>
                </c:pt>
                <c:pt idx="12320">
                  <c:v>1.0775911046181317</c:v>
                </c:pt>
                <c:pt idx="12321">
                  <c:v>1.0775036520045447</c:v>
                </c:pt>
                <c:pt idx="12322">
                  <c:v>1.0774162135843544</c:v>
                </c:pt>
                <c:pt idx="12323">
                  <c:v>1.0773287893541059</c:v>
                </c:pt>
                <c:pt idx="12324">
                  <c:v>1.0772413793103448</c:v>
                </c:pt>
                <c:pt idx="12325">
                  <c:v>1.0771539834496187</c:v>
                </c:pt>
                <c:pt idx="12326">
                  <c:v>1.0770666017684758</c:v>
                </c:pt>
                <c:pt idx="12327">
                  <c:v>1.0769792342634652</c:v>
                </c:pt>
                <c:pt idx="12328">
                  <c:v>1.0768918809311379</c:v>
                </c:pt>
                <c:pt idx="12329">
                  <c:v>1.0768045417680454</c:v>
                </c:pt>
                <c:pt idx="12330">
                  <c:v>1.0767172167707404</c:v>
                </c:pt>
                <c:pt idx="12331">
                  <c:v>1.0766299059357769</c:v>
                </c:pt>
                <c:pt idx="12332">
                  <c:v>1.0765426092597097</c:v>
                </c:pt>
                <c:pt idx="12333">
                  <c:v>1.0764553267390953</c:v>
                </c:pt>
                <c:pt idx="12334">
                  <c:v>1.0763680583704904</c:v>
                </c:pt>
                <c:pt idx="12335">
                  <c:v>1.0762808041504539</c:v>
                </c:pt>
                <c:pt idx="12336">
                  <c:v>1.0761935640755451</c:v>
                </c:pt>
                <c:pt idx="12337">
                  <c:v>1.0761063381423246</c:v>
                </c:pt>
                <c:pt idx="12338">
                  <c:v>1.076019126347354</c:v>
                </c:pt>
                <c:pt idx="12339">
                  <c:v>1.075931928687196</c:v>
                </c:pt>
                <c:pt idx="12340">
                  <c:v>1.075844745158415</c:v>
                </c:pt>
                <c:pt idx="12341">
                  <c:v>1.0757575757575757</c:v>
                </c:pt>
                <c:pt idx="12342">
                  <c:v>1.0756704204812444</c:v>
                </c:pt>
                <c:pt idx="12343">
                  <c:v>1.0755832793259883</c:v>
                </c:pt>
                <c:pt idx="12344">
                  <c:v>1.0754961522883759</c:v>
                </c:pt>
                <c:pt idx="12345">
                  <c:v>1.0754090393649764</c:v>
                </c:pt>
                <c:pt idx="12346">
                  <c:v>1.0753219405523609</c:v>
                </c:pt>
                <c:pt idx="12347">
                  <c:v>1.0752348558471008</c:v>
                </c:pt>
                <c:pt idx="12348">
                  <c:v>1.0751477852457689</c:v>
                </c:pt>
                <c:pt idx="12349">
                  <c:v>1.0750607287449392</c:v>
                </c:pt>
                <c:pt idx="12350">
                  <c:v>1.074973686341187</c:v>
                </c:pt>
                <c:pt idx="12351">
                  <c:v>1.0748866580310881</c:v>
                </c:pt>
                <c:pt idx="12352">
                  <c:v>1.07479964381122</c:v>
                </c:pt>
                <c:pt idx="12353">
                  <c:v>1.0747126436781609</c:v>
                </c:pt>
                <c:pt idx="12354">
                  <c:v>1.0746256576284905</c:v>
                </c:pt>
                <c:pt idx="12355">
                  <c:v>1.0745386856587893</c:v>
                </c:pt>
                <c:pt idx="12356">
                  <c:v>1.0744517277656389</c:v>
                </c:pt>
                <c:pt idx="12357">
                  <c:v>1.0743647839456223</c:v>
                </c:pt>
                <c:pt idx="12358">
                  <c:v>1.0742778541953233</c:v>
                </c:pt>
                <c:pt idx="12359">
                  <c:v>1.0741909385113269</c:v>
                </c:pt>
                <c:pt idx="12360">
                  <c:v>1.0741040368902193</c:v>
                </c:pt>
                <c:pt idx="12361">
                  <c:v>1.0740171493285877</c:v>
                </c:pt>
                <c:pt idx="12362">
                  <c:v>1.0739302758230203</c:v>
                </c:pt>
                <c:pt idx="12363">
                  <c:v>1.0738434163701067</c:v>
                </c:pt>
                <c:pt idx="12364">
                  <c:v>1.0737565709664376</c:v>
                </c:pt>
                <c:pt idx="12365">
                  <c:v>1.0736697396086043</c:v>
                </c:pt>
                <c:pt idx="12366">
                  <c:v>1.0735829222931996</c:v>
                </c:pt>
                <c:pt idx="12367">
                  <c:v>1.0734961190168175</c:v>
                </c:pt>
                <c:pt idx="12368">
                  <c:v>1.073409329776053</c:v>
                </c:pt>
                <c:pt idx="12369">
                  <c:v>1.073322554567502</c:v>
                </c:pt>
                <c:pt idx="12370">
                  <c:v>1.0732357933877616</c:v>
                </c:pt>
                <c:pt idx="12371">
                  <c:v>1.0731490462334303</c:v>
                </c:pt>
                <c:pt idx="12372">
                  <c:v>1.0730623131011072</c:v>
                </c:pt>
                <c:pt idx="12373">
                  <c:v>1.0729755939873928</c:v>
                </c:pt>
                <c:pt idx="12374">
                  <c:v>1.0728888888888888</c:v>
                </c:pt>
                <c:pt idx="12375">
                  <c:v>1.0728021978021978</c:v>
                </c:pt>
                <c:pt idx="12376">
                  <c:v>1.0727155207239234</c:v>
                </c:pt>
                <c:pt idx="12377">
                  <c:v>1.0726288576506706</c:v>
                </c:pt>
                <c:pt idx="12378">
                  <c:v>1.0725422085790453</c:v>
                </c:pt>
                <c:pt idx="12379">
                  <c:v>1.0724555735056542</c:v>
                </c:pt>
                <c:pt idx="12380">
                  <c:v>1.0723689524271061</c:v>
                </c:pt>
                <c:pt idx="12381">
                  <c:v>1.0722823453400097</c:v>
                </c:pt>
                <c:pt idx="12382">
                  <c:v>1.0721957522409755</c:v>
                </c:pt>
                <c:pt idx="12383">
                  <c:v>1.072109173126615</c:v>
                </c:pt>
                <c:pt idx="12384">
                  <c:v>1.0720226079935407</c:v>
                </c:pt>
                <c:pt idx="12385">
                  <c:v>1.0719360568383658</c:v>
                </c:pt>
                <c:pt idx="12386">
                  <c:v>1.0718495196577056</c:v>
                </c:pt>
                <c:pt idx="12387">
                  <c:v>1.0717629964481756</c:v>
                </c:pt>
                <c:pt idx="12388">
                  <c:v>1.0716764872063929</c:v>
                </c:pt>
                <c:pt idx="12389">
                  <c:v>1.0715899919289751</c:v>
                </c:pt>
                <c:pt idx="12390">
                  <c:v>1.0715035106125415</c:v>
                </c:pt>
                <c:pt idx="12391">
                  <c:v>1.071417043253712</c:v>
                </c:pt>
                <c:pt idx="12392">
                  <c:v>1.0713305898491083</c:v>
                </c:pt>
                <c:pt idx="12393">
                  <c:v>1.0712441503953525</c:v>
                </c:pt>
                <c:pt idx="12394">
                  <c:v>1.0711577248890682</c:v>
                </c:pt>
                <c:pt idx="12395">
                  <c:v>1.0710713133268797</c:v>
                </c:pt>
                <c:pt idx="12396">
                  <c:v>1.0709849157054125</c:v>
                </c:pt>
                <c:pt idx="12397">
                  <c:v>1.0708985320212938</c:v>
                </c:pt>
                <c:pt idx="12398">
                  <c:v>1.0708121622711508</c:v>
                </c:pt>
                <c:pt idx="12399">
                  <c:v>1.070725806451613</c:v>
                </c:pt>
                <c:pt idx="12400">
                  <c:v>1.0706394645593098</c:v>
                </c:pt>
                <c:pt idx="12401">
                  <c:v>1.0705531365908725</c:v>
                </c:pt>
                <c:pt idx="12402">
                  <c:v>1.0704668225429332</c:v>
                </c:pt>
                <c:pt idx="12403">
                  <c:v>1.0703805224121252</c:v>
                </c:pt>
                <c:pt idx="12404">
                  <c:v>1.0702942361950827</c:v>
                </c:pt>
                <c:pt idx="12405">
                  <c:v>1.070207963888441</c:v>
                </c:pt>
                <c:pt idx="12406">
                  <c:v>1.070121705488837</c:v>
                </c:pt>
                <c:pt idx="12407">
                  <c:v>1.0700354609929077</c:v>
                </c:pt>
                <c:pt idx="12408">
                  <c:v>1.0699492303972924</c:v>
                </c:pt>
                <c:pt idx="12409">
                  <c:v>1.0698630136986302</c:v>
                </c:pt>
                <c:pt idx="12410">
                  <c:v>1.0697768108935621</c:v>
                </c:pt>
                <c:pt idx="12411">
                  <c:v>1.0696906219787303</c:v>
                </c:pt>
                <c:pt idx="12412">
                  <c:v>1.0696044469507775</c:v>
                </c:pt>
                <c:pt idx="12413">
                  <c:v>1.0695182858063477</c:v>
                </c:pt>
                <c:pt idx="12414">
                  <c:v>1.0694321385420862</c:v>
                </c:pt>
                <c:pt idx="12415">
                  <c:v>1.0693460051546391</c:v>
                </c:pt>
                <c:pt idx="12416">
                  <c:v>1.0692598856406539</c:v>
                </c:pt>
                <c:pt idx="12417">
                  <c:v>1.0691737799967789</c:v>
                </c:pt>
                <c:pt idx="12418">
                  <c:v>1.0690876882196634</c:v>
                </c:pt>
                <c:pt idx="12419">
                  <c:v>1.0690016103059581</c:v>
                </c:pt>
                <c:pt idx="12420">
                  <c:v>1.0689155462523146</c:v>
                </c:pt>
                <c:pt idx="12421">
                  <c:v>1.0688294960553857</c:v>
                </c:pt>
                <c:pt idx="12422">
                  <c:v>1.0687434597118248</c:v>
                </c:pt>
                <c:pt idx="12423">
                  <c:v>1.0686574372182871</c:v>
                </c:pt>
                <c:pt idx="12424">
                  <c:v>1.0685714285714285</c:v>
                </c:pt>
                <c:pt idx="12425">
                  <c:v>1.0684854337679059</c:v>
                </c:pt>
                <c:pt idx="12426">
                  <c:v>1.0683994528043776</c:v>
                </c:pt>
                <c:pt idx="12427">
                  <c:v>1.0683134856775025</c:v>
                </c:pt>
                <c:pt idx="12428">
                  <c:v>1.0682275323839407</c:v>
                </c:pt>
                <c:pt idx="12429">
                  <c:v>1.0681415929203539</c:v>
                </c:pt>
                <c:pt idx="12430">
                  <c:v>1.0680556672834043</c:v>
                </c:pt>
                <c:pt idx="12431">
                  <c:v>1.0679697554697554</c:v>
                </c:pt>
                <c:pt idx="12432">
                  <c:v>1.0678838574760718</c:v>
                </c:pt>
                <c:pt idx="12433">
                  <c:v>1.0677979732990188</c:v>
                </c:pt>
                <c:pt idx="12434">
                  <c:v>1.0677121029352634</c:v>
                </c:pt>
                <c:pt idx="12435">
                  <c:v>1.0676262463814732</c:v>
                </c:pt>
                <c:pt idx="12436">
                  <c:v>1.067540403634317</c:v>
                </c:pt>
                <c:pt idx="12437">
                  <c:v>1.0674545746904647</c:v>
                </c:pt>
                <c:pt idx="12438">
                  <c:v>1.0673687595465873</c:v>
                </c:pt>
                <c:pt idx="12439">
                  <c:v>1.0672829581993568</c:v>
                </c:pt>
                <c:pt idx="12440">
                  <c:v>1.0671971706454466</c:v>
                </c:pt>
                <c:pt idx="12441">
                  <c:v>1.0671113968815302</c:v>
                </c:pt>
                <c:pt idx="12442">
                  <c:v>1.0670256369042834</c:v>
                </c:pt>
                <c:pt idx="12443">
                  <c:v>1.0669398907103824</c:v>
                </c:pt>
                <c:pt idx="12444">
                  <c:v>1.0668541582965045</c:v>
                </c:pt>
                <c:pt idx="12445">
                  <c:v>1.0667684396593282</c:v>
                </c:pt>
                <c:pt idx="12446">
                  <c:v>1.066682734795533</c:v>
                </c:pt>
                <c:pt idx="12447">
                  <c:v>1.0665970437017995</c:v>
                </c:pt>
                <c:pt idx="12448">
                  <c:v>1.0665113663748091</c:v>
                </c:pt>
                <c:pt idx="12449">
                  <c:v>1.0664257028112449</c:v>
                </c:pt>
                <c:pt idx="12450">
                  <c:v>1.0663400530077904</c:v>
                </c:pt>
                <c:pt idx="12451">
                  <c:v>1.0662544169611308</c:v>
                </c:pt>
                <c:pt idx="12452">
                  <c:v>1.0661687946679514</c:v>
                </c:pt>
                <c:pt idx="12453">
                  <c:v>1.0660831861249398</c:v>
                </c:pt>
                <c:pt idx="12454">
                  <c:v>1.0659975913287836</c:v>
                </c:pt>
                <c:pt idx="12455">
                  <c:v>1.0659120102761721</c:v>
                </c:pt>
                <c:pt idx="12456">
                  <c:v>1.0658264429637954</c:v>
                </c:pt>
                <c:pt idx="12457">
                  <c:v>1.0657408893883449</c:v>
                </c:pt>
                <c:pt idx="12458">
                  <c:v>1.0656553495465126</c:v>
                </c:pt>
                <c:pt idx="12459">
                  <c:v>1.065569823434992</c:v>
                </c:pt>
                <c:pt idx="12460">
                  <c:v>1.0654843110504775</c:v>
                </c:pt>
                <c:pt idx="12461">
                  <c:v>1.0653988123896645</c:v>
                </c:pt>
                <c:pt idx="12462">
                  <c:v>1.0653133274492497</c:v>
                </c:pt>
                <c:pt idx="12463">
                  <c:v>1.0652278562259307</c:v>
                </c:pt>
                <c:pt idx="12464">
                  <c:v>1.0651423987164059</c:v>
                </c:pt>
                <c:pt idx="12465">
                  <c:v>1.0650569549173752</c:v>
                </c:pt>
                <c:pt idx="12466">
                  <c:v>1.0649715248255394</c:v>
                </c:pt>
                <c:pt idx="12467">
                  <c:v>1.0648861084376002</c:v>
                </c:pt>
                <c:pt idx="12468">
                  <c:v>1.0648007057502606</c:v>
                </c:pt>
                <c:pt idx="12469">
                  <c:v>1.0647153167602246</c:v>
                </c:pt>
                <c:pt idx="12470">
                  <c:v>1.0646299414641969</c:v>
                </c:pt>
                <c:pt idx="12471">
                  <c:v>1.064544579858884</c:v>
                </c:pt>
                <c:pt idx="12472">
                  <c:v>1.0644592319409925</c:v>
                </c:pt>
                <c:pt idx="12473">
                  <c:v>1.064373897707231</c:v>
                </c:pt>
                <c:pt idx="12474">
                  <c:v>1.0642885771543087</c:v>
                </c:pt>
                <c:pt idx="12475">
                  <c:v>1.0642032702789355</c:v>
                </c:pt>
                <c:pt idx="12476">
                  <c:v>1.0641179770778233</c:v>
                </c:pt>
                <c:pt idx="12477">
                  <c:v>1.0640326975476839</c:v>
                </c:pt>
                <c:pt idx="12478">
                  <c:v>1.0639474316852311</c:v>
                </c:pt>
                <c:pt idx="12479">
                  <c:v>1.0638621794871794</c:v>
                </c:pt>
                <c:pt idx="12480">
                  <c:v>1.0637769409502444</c:v>
                </c:pt>
                <c:pt idx="12481">
                  <c:v>1.0636917160711425</c:v>
                </c:pt>
                <c:pt idx="12482">
                  <c:v>1.0636065048465915</c:v>
                </c:pt>
                <c:pt idx="12483">
                  <c:v>1.0635213072733098</c:v>
                </c:pt>
                <c:pt idx="12484">
                  <c:v>1.0634361233480176</c:v>
                </c:pt>
                <c:pt idx="12485">
                  <c:v>1.0633509530674354</c:v>
                </c:pt>
                <c:pt idx="12486">
                  <c:v>1.0632657964282854</c:v>
                </c:pt>
                <c:pt idx="12487">
                  <c:v>1.0631806534272903</c:v>
                </c:pt>
                <c:pt idx="12488">
                  <c:v>1.0630955240611739</c:v>
                </c:pt>
                <c:pt idx="12489">
                  <c:v>1.0630104083266614</c:v>
                </c:pt>
                <c:pt idx="12490">
                  <c:v>1.0629253062204786</c:v>
                </c:pt>
                <c:pt idx="12491">
                  <c:v>1.0628402177393532</c:v>
                </c:pt>
                <c:pt idx="12492">
                  <c:v>1.0627551428800128</c:v>
                </c:pt>
                <c:pt idx="12493">
                  <c:v>1.0626700816391867</c:v>
                </c:pt>
                <c:pt idx="12494">
                  <c:v>1.0625850340136054</c:v>
                </c:pt>
                <c:pt idx="12495">
                  <c:v>1.0625</c:v>
                </c:pt>
                <c:pt idx="12496">
                  <c:v>1.0624149795951028</c:v>
                </c:pt>
                <c:pt idx="12497">
                  <c:v>1.0623299727956472</c:v>
                </c:pt>
                <c:pt idx="12498">
                  <c:v>1.0622449795983679</c:v>
                </c:pt>
                <c:pt idx="12499">
                  <c:v>1.06216</c:v>
                </c:pt>
                <c:pt idx="12500">
                  <c:v>1.0620750339972802</c:v>
                </c:pt>
                <c:pt idx="12501">
                  <c:v>1.0619900815869461</c:v>
                </c:pt>
                <c:pt idx="12502">
                  <c:v>1.0619051427657362</c:v>
                </c:pt>
                <c:pt idx="12503">
                  <c:v>1.0618202175303904</c:v>
                </c:pt>
                <c:pt idx="12504">
                  <c:v>1.0617353058776489</c:v>
                </c:pt>
                <c:pt idx="12505">
                  <c:v>1.0616504078042539</c:v>
                </c:pt>
                <c:pt idx="12506">
                  <c:v>1.0615655233069481</c:v>
                </c:pt>
                <c:pt idx="12507">
                  <c:v>1.0614806523824751</c:v>
                </c:pt>
                <c:pt idx="12508">
                  <c:v>1.0613957950275801</c:v>
                </c:pt>
                <c:pt idx="12509">
                  <c:v>1.0613109512390089</c:v>
                </c:pt>
                <c:pt idx="12510">
                  <c:v>1.0612261210135081</c:v>
                </c:pt>
                <c:pt idx="12511">
                  <c:v>1.0611413043478262</c:v>
                </c:pt>
                <c:pt idx="12512">
                  <c:v>1.0610565012387116</c:v>
                </c:pt>
                <c:pt idx="12513">
                  <c:v>1.0609717116829152</c:v>
                </c:pt>
                <c:pt idx="12514">
                  <c:v>1.0608869356771873</c:v>
                </c:pt>
                <c:pt idx="12515">
                  <c:v>1.0608021732182806</c:v>
                </c:pt>
                <c:pt idx="12516">
                  <c:v>1.060717424302948</c:v>
                </c:pt>
                <c:pt idx="12517">
                  <c:v>1.0606326889279438</c:v>
                </c:pt>
                <c:pt idx="12518">
                  <c:v>1.0605479670900231</c:v>
                </c:pt>
                <c:pt idx="12519">
                  <c:v>1.0604632587859424</c:v>
                </c:pt>
                <c:pt idx="12520">
                  <c:v>1.060378564012459</c:v>
                </c:pt>
                <c:pt idx="12521">
                  <c:v>1.0602938827663313</c:v>
                </c:pt>
                <c:pt idx="12522">
                  <c:v>1.0602092150443185</c:v>
                </c:pt>
                <c:pt idx="12523">
                  <c:v>1.0601245608431811</c:v>
                </c:pt>
                <c:pt idx="12524">
                  <c:v>1.0600399201596806</c:v>
                </c:pt>
                <c:pt idx="12525">
                  <c:v>1.0599552929905796</c:v>
                </c:pt>
                <c:pt idx="12526">
                  <c:v>1.0598706793326416</c:v>
                </c:pt>
                <c:pt idx="12527">
                  <c:v>1.059786079182631</c:v>
                </c:pt>
                <c:pt idx="12528">
                  <c:v>1.0597014925373134</c:v>
                </c:pt>
                <c:pt idx="12529">
                  <c:v>1.0596169193934557</c:v>
                </c:pt>
                <c:pt idx="12530">
                  <c:v>1.0595323597478254</c:v>
                </c:pt>
                <c:pt idx="12531">
                  <c:v>1.0594478135971912</c:v>
                </c:pt>
                <c:pt idx="12532">
                  <c:v>1.0593632809383229</c:v>
                </c:pt>
                <c:pt idx="12533">
                  <c:v>1.0592787617679911</c:v>
                </c:pt>
                <c:pt idx="12534">
                  <c:v>1.0591942560829677</c:v>
                </c:pt>
                <c:pt idx="12535">
                  <c:v>1.0591097638800255</c:v>
                </c:pt>
                <c:pt idx="12536">
                  <c:v>1.0590252851559385</c:v>
                </c:pt>
                <c:pt idx="12537">
                  <c:v>1.0589408199074812</c:v>
                </c:pt>
                <c:pt idx="12538">
                  <c:v>1.05885636813143</c:v>
                </c:pt>
                <c:pt idx="12539">
                  <c:v>1.0587719298245615</c:v>
                </c:pt>
                <c:pt idx="12540">
                  <c:v>1.0586875049836537</c:v>
                </c:pt>
                <c:pt idx="12541">
                  <c:v>1.0586030936054855</c:v>
                </c:pt>
                <c:pt idx="12542">
                  <c:v>1.0585186956868373</c:v>
                </c:pt>
                <c:pt idx="12543">
                  <c:v>1.0584343112244898</c:v>
                </c:pt>
                <c:pt idx="12544">
                  <c:v>1.0583499402152252</c:v>
                </c:pt>
                <c:pt idx="12545">
                  <c:v>1.0582655826558265</c:v>
                </c:pt>
                <c:pt idx="12546">
                  <c:v>1.058181238543078</c:v>
                </c:pt>
                <c:pt idx="12547">
                  <c:v>1.0580969078737648</c:v>
                </c:pt>
                <c:pt idx="12548">
                  <c:v>1.0580125906446729</c:v>
                </c:pt>
                <c:pt idx="12549">
                  <c:v>1.0579282868525897</c:v>
                </c:pt>
                <c:pt idx="12550">
                  <c:v>1.0578439964943032</c:v>
                </c:pt>
                <c:pt idx="12551">
                  <c:v>1.0577597195666029</c:v>
                </c:pt>
                <c:pt idx="12552">
                  <c:v>1.0576754560662789</c:v>
                </c:pt>
                <c:pt idx="12553">
                  <c:v>1.0575912059901227</c:v>
                </c:pt>
                <c:pt idx="12554">
                  <c:v>1.0575069693349264</c:v>
                </c:pt>
                <c:pt idx="12555">
                  <c:v>1.0574227460974832</c:v>
                </c:pt>
                <c:pt idx="12556">
                  <c:v>1.057338536274588</c:v>
                </c:pt>
                <c:pt idx="12557">
                  <c:v>1.0572543398630354</c:v>
                </c:pt>
                <c:pt idx="12558">
                  <c:v>1.0571701568596226</c:v>
                </c:pt>
                <c:pt idx="12559">
                  <c:v>1.0570859872611464</c:v>
                </c:pt>
                <c:pt idx="12560">
                  <c:v>1.0570018310644056</c:v>
                </c:pt>
                <c:pt idx="12561">
                  <c:v>1.0569176882661997</c:v>
                </c:pt>
                <c:pt idx="12562">
                  <c:v>1.0568335588633289</c:v>
                </c:pt>
                <c:pt idx="12563">
                  <c:v>1.0567494428525948</c:v>
                </c:pt>
                <c:pt idx="12564">
                  <c:v>1.0566653402307999</c:v>
                </c:pt>
                <c:pt idx="12565">
                  <c:v>1.0565812509947476</c:v>
                </c:pt>
                <c:pt idx="12566">
                  <c:v>1.0564971751412429</c:v>
                </c:pt>
                <c:pt idx="12567">
                  <c:v>1.056413112667091</c:v>
                </c:pt>
                <c:pt idx="12568">
                  <c:v>1.0563290635690985</c:v>
                </c:pt>
                <c:pt idx="12569">
                  <c:v>1.0562450278440731</c:v>
                </c:pt>
                <c:pt idx="12570">
                  <c:v>1.0561610054888235</c:v>
                </c:pt>
                <c:pt idx="12571">
                  <c:v>1.0560769965001591</c:v>
                </c:pt>
                <c:pt idx="12572">
                  <c:v>1.0559930008748906</c:v>
                </c:pt>
                <c:pt idx="12573">
                  <c:v>1.0559090186098299</c:v>
                </c:pt>
                <c:pt idx="12574">
                  <c:v>1.0558250497017894</c:v>
                </c:pt>
                <c:pt idx="12575">
                  <c:v>1.0557410941475827</c:v>
                </c:pt>
                <c:pt idx="12576">
                  <c:v>1.0556571519440248</c:v>
                </c:pt>
                <c:pt idx="12577">
                  <c:v>1.0555732230879313</c:v>
                </c:pt>
                <c:pt idx="12578">
                  <c:v>1.0554893075761189</c:v>
                </c:pt>
                <c:pt idx="12579">
                  <c:v>1.0554054054054054</c:v>
                </c:pt>
                <c:pt idx="12580">
                  <c:v>1.0553215165726095</c:v>
                </c:pt>
                <c:pt idx="12581">
                  <c:v>1.055237641074551</c:v>
                </c:pt>
                <c:pt idx="12582">
                  <c:v>1.0551537789080505</c:v>
                </c:pt>
                <c:pt idx="12583">
                  <c:v>1.05506993006993</c:v>
                </c:pt>
                <c:pt idx="12584">
                  <c:v>1.0549860945570124</c:v>
                </c:pt>
                <c:pt idx="12585">
                  <c:v>1.054902272366121</c:v>
                </c:pt>
                <c:pt idx="12586">
                  <c:v>1.0548184634940811</c:v>
                </c:pt>
                <c:pt idx="12587">
                  <c:v>1.0547346679377185</c:v>
                </c:pt>
                <c:pt idx="12588">
                  <c:v>1.0546508856938597</c:v>
                </c:pt>
                <c:pt idx="12589">
                  <c:v>1.0545671167593329</c:v>
                </c:pt>
                <c:pt idx="12590">
                  <c:v>1.0544833611309665</c:v>
                </c:pt>
                <c:pt idx="12591">
                  <c:v>1.0543996188055909</c:v>
                </c:pt>
                <c:pt idx="12592">
                  <c:v>1.0543158897800364</c:v>
                </c:pt>
                <c:pt idx="12593">
                  <c:v>1.0542321740511356</c:v>
                </c:pt>
                <c:pt idx="12594">
                  <c:v>1.0541484716157206</c:v>
                </c:pt>
                <c:pt idx="12595">
                  <c:v>1.0540647824706255</c:v>
                </c:pt>
                <c:pt idx="12596">
                  <c:v>1.0539811066126856</c:v>
                </c:pt>
                <c:pt idx="12597">
                  <c:v>1.0538974440387363</c:v>
                </c:pt>
                <c:pt idx="12598">
                  <c:v>1.0538137947456148</c:v>
                </c:pt>
                <c:pt idx="12599">
                  <c:v>1.0537301587301586</c:v>
                </c:pt>
                <c:pt idx="12600">
                  <c:v>1.0536465359892071</c:v>
                </c:pt>
                <c:pt idx="12601">
                  <c:v>1.0535629265196</c:v>
                </c:pt>
                <c:pt idx="12602">
                  <c:v>1.0534793303181782</c:v>
                </c:pt>
                <c:pt idx="12603">
                  <c:v>1.0533957473817837</c:v>
                </c:pt>
                <c:pt idx="12604">
                  <c:v>1.0533121777072589</c:v>
                </c:pt>
                <c:pt idx="12605">
                  <c:v>1.0532286212914486</c:v>
                </c:pt>
                <c:pt idx="12606">
                  <c:v>1.0531450781311968</c:v>
                </c:pt>
                <c:pt idx="12607">
                  <c:v>1.0530615482233503</c:v>
                </c:pt>
                <c:pt idx="12608">
                  <c:v>1.0529780315647552</c:v>
                </c:pt>
                <c:pt idx="12609">
                  <c:v>1.0528945281522601</c:v>
                </c:pt>
                <c:pt idx="12610">
                  <c:v>1.0528110379827136</c:v>
                </c:pt>
                <c:pt idx="12611">
                  <c:v>1.0527275610529654</c:v>
                </c:pt>
                <c:pt idx="12612">
                  <c:v>1.0526440973598667</c:v>
                </c:pt>
                <c:pt idx="12613">
                  <c:v>1.0525606469002695</c:v>
                </c:pt>
                <c:pt idx="12614">
                  <c:v>1.0524772096710266</c:v>
                </c:pt>
                <c:pt idx="12615">
                  <c:v>1.0523937856689918</c:v>
                </c:pt>
                <c:pt idx="12616">
                  <c:v>1.0523103748910201</c:v>
                </c:pt>
                <c:pt idx="12617">
                  <c:v>1.0522269773339674</c:v>
                </c:pt>
                <c:pt idx="12618">
                  <c:v>1.0521435929946905</c:v>
                </c:pt>
                <c:pt idx="12619">
                  <c:v>1.0520602218700474</c:v>
                </c:pt>
                <c:pt idx="12620">
                  <c:v>1.0519768639568972</c:v>
                </c:pt>
                <c:pt idx="12621">
                  <c:v>1.0518935192520995</c:v>
                </c:pt>
                <c:pt idx="12622">
                  <c:v>1.0518101877525152</c:v>
                </c:pt>
                <c:pt idx="12623">
                  <c:v>1.0517268694550064</c:v>
                </c:pt>
                <c:pt idx="12624">
                  <c:v>1.0516435643564357</c:v>
                </c:pt>
                <c:pt idx="12625">
                  <c:v>1.051560272453667</c:v>
                </c:pt>
                <c:pt idx="12626">
                  <c:v>1.0514769937435653</c:v>
                </c:pt>
                <c:pt idx="12627">
                  <c:v>1.0513937282229966</c:v>
                </c:pt>
                <c:pt idx="12628">
                  <c:v>1.0513104758888272</c:v>
                </c:pt>
                <c:pt idx="12629">
                  <c:v>1.0512272367379256</c:v>
                </c:pt>
                <c:pt idx="12630">
                  <c:v>1.0511440107671601</c:v>
                </c:pt>
                <c:pt idx="12631">
                  <c:v>1.0510607979734008</c:v>
                </c:pt>
                <c:pt idx="12632">
                  <c:v>1.0509775983535186</c:v>
                </c:pt>
                <c:pt idx="12633">
                  <c:v>1.050894411904385</c:v>
                </c:pt>
                <c:pt idx="12634">
                  <c:v>1.050811238622873</c:v>
                </c:pt>
                <c:pt idx="12635">
                  <c:v>1.0507280785058564</c:v>
                </c:pt>
                <c:pt idx="12636">
                  <c:v>1.0506449315502098</c:v>
                </c:pt>
                <c:pt idx="12637">
                  <c:v>1.050561797752809</c:v>
                </c:pt>
                <c:pt idx="12638">
                  <c:v>1.050478677110531</c:v>
                </c:pt>
                <c:pt idx="12639">
                  <c:v>1.0503955696202532</c:v>
                </c:pt>
                <c:pt idx="12640">
                  <c:v>1.0503124752788546</c:v>
                </c:pt>
                <c:pt idx="12641">
                  <c:v>1.0502293940832146</c:v>
                </c:pt>
                <c:pt idx="12642">
                  <c:v>1.0501463260302144</c:v>
                </c:pt>
                <c:pt idx="12643">
                  <c:v>1.0500632711167353</c:v>
                </c:pt>
                <c:pt idx="12644">
                  <c:v>1.0499802293396598</c:v>
                </c:pt>
                <c:pt idx="12645">
                  <c:v>1.0498972006958722</c:v>
                </c:pt>
                <c:pt idx="12646">
                  <c:v>1.0498141851822567</c:v>
                </c:pt>
                <c:pt idx="12647">
                  <c:v>1.049731182795699</c:v>
                </c:pt>
                <c:pt idx="12648">
                  <c:v>1.0496481935330857</c:v>
                </c:pt>
                <c:pt idx="12649">
                  <c:v>1.0495652173913044</c:v>
                </c:pt>
                <c:pt idx="12650">
                  <c:v>1.0494822543672437</c:v>
                </c:pt>
                <c:pt idx="12651">
                  <c:v>1.0493993044577932</c:v>
                </c:pt>
                <c:pt idx="12652">
                  <c:v>1.0493163676598436</c:v>
                </c:pt>
                <c:pt idx="12653">
                  <c:v>1.0492334439702862</c:v>
                </c:pt>
                <c:pt idx="12654">
                  <c:v>1.0491505333860134</c:v>
                </c:pt>
                <c:pt idx="12655">
                  <c:v>1.049067635903919</c:v>
                </c:pt>
                <c:pt idx="12656">
                  <c:v>1.0489847515208974</c:v>
                </c:pt>
                <c:pt idx="12657">
                  <c:v>1.0489018802338441</c:v>
                </c:pt>
                <c:pt idx="12658">
                  <c:v>1.0488190220396556</c:v>
                </c:pt>
                <c:pt idx="12659">
                  <c:v>1.048736176935229</c:v>
                </c:pt>
                <c:pt idx="12660">
                  <c:v>1.0486533449174631</c:v>
                </c:pt>
                <c:pt idx="12661">
                  <c:v>1.048570525983257</c:v>
                </c:pt>
                <c:pt idx="12662">
                  <c:v>1.0484877201295111</c:v>
                </c:pt>
                <c:pt idx="12663">
                  <c:v>1.0484049273531271</c:v>
                </c:pt>
                <c:pt idx="12664">
                  <c:v>1.0483221476510067</c:v>
                </c:pt>
                <c:pt idx="12665">
                  <c:v>1.0482393810200537</c:v>
                </c:pt>
                <c:pt idx="12666">
                  <c:v>1.0481566274571721</c:v>
                </c:pt>
                <c:pt idx="12667">
                  <c:v>1.0480738869592674</c:v>
                </c:pt>
                <c:pt idx="12668">
                  <c:v>1.0479911595232456</c:v>
                </c:pt>
                <c:pt idx="12669">
                  <c:v>1.0479084451460141</c:v>
                </c:pt>
                <c:pt idx="12670">
                  <c:v>1.0478257438244811</c:v>
                </c:pt>
                <c:pt idx="12671">
                  <c:v>1.0477430555555556</c:v>
                </c:pt>
                <c:pt idx="12672">
                  <c:v>1.0476603803361477</c:v>
                </c:pt>
                <c:pt idx="12673">
                  <c:v>1.0475777181631687</c:v>
                </c:pt>
                <c:pt idx="12674">
                  <c:v>1.0474950690335305</c:v>
                </c:pt>
                <c:pt idx="12675">
                  <c:v>1.0474124329441463</c:v>
                </c:pt>
                <c:pt idx="12676">
                  <c:v>1.0473298098919304</c:v>
                </c:pt>
                <c:pt idx="12677">
                  <c:v>1.0472471998737971</c:v>
                </c:pt>
                <c:pt idx="12678">
                  <c:v>1.047164602886663</c:v>
                </c:pt>
                <c:pt idx="12679">
                  <c:v>1.0470820189274448</c:v>
                </c:pt>
                <c:pt idx="12680">
                  <c:v>1.0469994479930604</c:v>
                </c:pt>
                <c:pt idx="12681">
                  <c:v>1.0469168900804289</c:v>
                </c:pt>
                <c:pt idx="12682">
                  <c:v>1.0468343451864701</c:v>
                </c:pt>
                <c:pt idx="12683">
                  <c:v>1.0467518133081046</c:v>
                </c:pt>
                <c:pt idx="12684">
                  <c:v>1.0466692944422546</c:v>
                </c:pt>
                <c:pt idx="12685">
                  <c:v>1.0465867885858426</c:v>
                </c:pt>
                <c:pt idx="12686">
                  <c:v>1.0465042957357926</c:v>
                </c:pt>
                <c:pt idx="12687">
                  <c:v>1.046421815889029</c:v>
                </c:pt>
                <c:pt idx="12688">
                  <c:v>1.0463393490424777</c:v>
                </c:pt>
                <c:pt idx="12689">
                  <c:v>1.0462568951930653</c:v>
                </c:pt>
                <c:pt idx="12690">
                  <c:v>1.0461744543377196</c:v>
                </c:pt>
                <c:pt idx="12691">
                  <c:v>1.0460920264733691</c:v>
                </c:pt>
                <c:pt idx="12692">
                  <c:v>1.0460096115969433</c:v>
                </c:pt>
                <c:pt idx="12693">
                  <c:v>1.0459272097053727</c:v>
                </c:pt>
                <c:pt idx="12694">
                  <c:v>1.0458448207955888</c:v>
                </c:pt>
                <c:pt idx="12695">
                  <c:v>1.0457624448645242</c:v>
                </c:pt>
                <c:pt idx="12696">
                  <c:v>1.0456800819091123</c:v>
                </c:pt>
                <c:pt idx="12697">
                  <c:v>1.0455977319262877</c:v>
                </c:pt>
                <c:pt idx="12698">
                  <c:v>1.0455153949129852</c:v>
                </c:pt>
                <c:pt idx="12699">
                  <c:v>1.0454330708661417</c:v>
                </c:pt>
                <c:pt idx="12700">
                  <c:v>1.0453507597826943</c:v>
                </c:pt>
                <c:pt idx="12701">
                  <c:v>1.0452684616595811</c:v>
                </c:pt>
                <c:pt idx="12702">
                  <c:v>1.0451861764937416</c:v>
                </c:pt>
                <c:pt idx="12703">
                  <c:v>1.045103904282116</c:v>
                </c:pt>
                <c:pt idx="12704">
                  <c:v>1.045021645021645</c:v>
                </c:pt>
                <c:pt idx="12705">
                  <c:v>1.0449393987092712</c:v>
                </c:pt>
                <c:pt idx="12706">
                  <c:v>1.0448571653419376</c:v>
                </c:pt>
                <c:pt idx="12707">
                  <c:v>1.044774944916588</c:v>
                </c:pt>
                <c:pt idx="12708">
                  <c:v>1.0446927374301676</c:v>
                </c:pt>
                <c:pt idx="12709">
                  <c:v>1.0446105428796224</c:v>
                </c:pt>
                <c:pt idx="12710">
                  <c:v>1.0445283612618992</c:v>
                </c:pt>
                <c:pt idx="12711">
                  <c:v>1.0444461925739459</c:v>
                </c:pt>
                <c:pt idx="12712">
                  <c:v>1.0443640368127114</c:v>
                </c:pt>
                <c:pt idx="12713">
                  <c:v>1.0442818939751455</c:v>
                </c:pt>
                <c:pt idx="12714">
                  <c:v>1.044199764058199</c:v>
                </c:pt>
                <c:pt idx="12715">
                  <c:v>1.0441176470588236</c:v>
                </c:pt>
                <c:pt idx="12716">
                  <c:v>1.0440355429739718</c:v>
                </c:pt>
                <c:pt idx="12717">
                  <c:v>1.0439534518005975</c:v>
                </c:pt>
                <c:pt idx="12718">
                  <c:v>1.0438713735356553</c:v>
                </c:pt>
                <c:pt idx="12719">
                  <c:v>1.0437893081761007</c:v>
                </c:pt>
                <c:pt idx="12720">
                  <c:v>1.04370725571889</c:v>
                </c:pt>
                <c:pt idx="12721">
                  <c:v>1.0436252161609809</c:v>
                </c:pt>
                <c:pt idx="12722">
                  <c:v>1.0435431894993319</c:v>
                </c:pt>
                <c:pt idx="12723">
                  <c:v>1.0434611757309022</c:v>
                </c:pt>
                <c:pt idx="12724">
                  <c:v>1.0433791748526522</c:v>
                </c:pt>
                <c:pt idx="12725">
                  <c:v>1.0432971868615433</c:v>
                </c:pt>
                <c:pt idx="12726">
                  <c:v>1.0432152117545377</c:v>
                </c:pt>
                <c:pt idx="12727">
                  <c:v>1.0431332495285983</c:v>
                </c:pt>
                <c:pt idx="12728">
                  <c:v>1.0430513001806898</c:v>
                </c:pt>
                <c:pt idx="12729">
                  <c:v>1.0429693637077768</c:v>
                </c:pt>
                <c:pt idx="12730">
                  <c:v>1.0428874401068258</c:v>
                </c:pt>
                <c:pt idx="12731">
                  <c:v>1.0428055293748038</c:v>
                </c:pt>
                <c:pt idx="12732">
                  <c:v>1.0427236315086783</c:v>
                </c:pt>
                <c:pt idx="12733">
                  <c:v>1.0426417465054185</c:v>
                </c:pt>
                <c:pt idx="12734">
                  <c:v>1.0425598743619946</c:v>
                </c:pt>
                <c:pt idx="12735">
                  <c:v>1.042478015075377</c:v>
                </c:pt>
                <c:pt idx="12736">
                  <c:v>1.0423961686425376</c:v>
                </c:pt>
                <c:pt idx="12737">
                  <c:v>1.0423143350604491</c:v>
                </c:pt>
                <c:pt idx="12738">
                  <c:v>1.0422325143260853</c:v>
                </c:pt>
                <c:pt idx="12739">
                  <c:v>1.0421507064364208</c:v>
                </c:pt>
                <c:pt idx="12740">
                  <c:v>1.0420689113884309</c:v>
                </c:pt>
                <c:pt idx="12741">
                  <c:v>1.0419871291790928</c:v>
                </c:pt>
                <c:pt idx="12742">
                  <c:v>1.0419053598053833</c:v>
                </c:pt>
                <c:pt idx="12743">
                  <c:v>1.0418236032642811</c:v>
                </c:pt>
                <c:pt idx="12744">
                  <c:v>1.0417418595527659</c:v>
                </c:pt>
                <c:pt idx="12745">
                  <c:v>1.0416601286678173</c:v>
                </c:pt>
                <c:pt idx="12746">
                  <c:v>1.0415784106064172</c:v>
                </c:pt>
                <c:pt idx="12747">
                  <c:v>1.0414967053655475</c:v>
                </c:pt>
                <c:pt idx="12748">
                  <c:v>1.0414150129421915</c:v>
                </c:pt>
                <c:pt idx="12749">
                  <c:v>1.0413333333333334</c:v>
                </c:pt>
                <c:pt idx="12750">
                  <c:v>1.0412516665359579</c:v>
                </c:pt>
                <c:pt idx="12751">
                  <c:v>1.0411700125470515</c:v>
                </c:pt>
                <c:pt idx="12752">
                  <c:v>1.0410883713636008</c:v>
                </c:pt>
                <c:pt idx="12753">
                  <c:v>1.0410067429825938</c:v>
                </c:pt>
                <c:pt idx="12754">
                  <c:v>1.0409251274010192</c:v>
                </c:pt>
                <c:pt idx="12755">
                  <c:v>1.0408435246158669</c:v>
                </c:pt>
                <c:pt idx="12756">
                  <c:v>1.0407619346241279</c:v>
                </c:pt>
                <c:pt idx="12757">
                  <c:v>1.0406803574227936</c:v>
                </c:pt>
                <c:pt idx="12758">
                  <c:v>1.0405987930088565</c:v>
                </c:pt>
                <c:pt idx="12759">
                  <c:v>1.0405172413793105</c:v>
                </c:pt>
                <c:pt idx="12760">
                  <c:v>1.0404357025311497</c:v>
                </c:pt>
                <c:pt idx="12761">
                  <c:v>1.0403541764613697</c:v>
                </c:pt>
                <c:pt idx="12762">
                  <c:v>1.040272663166967</c:v>
                </c:pt>
                <c:pt idx="12763">
                  <c:v>1.0401911626449389</c:v>
                </c:pt>
                <c:pt idx="12764">
                  <c:v>1.0401096748922836</c:v>
                </c:pt>
                <c:pt idx="12765">
                  <c:v>1.0400281999060004</c:v>
                </c:pt>
                <c:pt idx="12766">
                  <c:v>1.0399467376830893</c:v>
                </c:pt>
                <c:pt idx="12767">
                  <c:v>1.0398652882205515</c:v>
                </c:pt>
                <c:pt idx="12768">
                  <c:v>1.0397838515153888</c:v>
                </c:pt>
                <c:pt idx="12769">
                  <c:v>1.0397024275646045</c:v>
                </c:pt>
                <c:pt idx="12770">
                  <c:v>1.0396210163652024</c:v>
                </c:pt>
                <c:pt idx="12771">
                  <c:v>1.0395396179141874</c:v>
                </c:pt>
                <c:pt idx="12772">
                  <c:v>1.039458232208565</c:v>
                </c:pt>
                <c:pt idx="12773">
                  <c:v>1.0393768592453421</c:v>
                </c:pt>
                <c:pt idx="12774">
                  <c:v>1.0392954990215264</c:v>
                </c:pt>
                <c:pt idx="12775">
                  <c:v>1.0392141515341264</c:v>
                </c:pt>
                <c:pt idx="12776">
                  <c:v>1.0391328167801519</c:v>
                </c:pt>
                <c:pt idx="12777">
                  <c:v>1.039051494756613</c:v>
                </c:pt>
                <c:pt idx="12778">
                  <c:v>1.0389701854605211</c:v>
                </c:pt>
                <c:pt idx="12779">
                  <c:v>1.038888888888889</c:v>
                </c:pt>
                <c:pt idx="12780">
                  <c:v>1.0388076050387294</c:v>
                </c:pt>
                <c:pt idx="12781">
                  <c:v>1.0387263339070567</c:v>
                </c:pt>
                <c:pt idx="12782">
                  <c:v>1.0386450754908862</c:v>
                </c:pt>
                <c:pt idx="12783">
                  <c:v>1.0385638297872339</c:v>
                </c:pt>
                <c:pt idx="12784">
                  <c:v>1.0384825967931168</c:v>
                </c:pt>
                <c:pt idx="12785">
                  <c:v>1.0384013765055529</c:v>
                </c:pt>
                <c:pt idx="12786">
                  <c:v>1.0383201689215609</c:v>
                </c:pt>
                <c:pt idx="12787">
                  <c:v>1.0382389740381608</c:v>
                </c:pt>
                <c:pt idx="12788">
                  <c:v>1.0381577918523732</c:v>
                </c:pt>
                <c:pt idx="12789">
                  <c:v>1.0380766223612197</c:v>
                </c:pt>
                <c:pt idx="12790">
                  <c:v>1.0379954655617232</c:v>
                </c:pt>
                <c:pt idx="12791">
                  <c:v>1.0379143214509068</c:v>
                </c:pt>
                <c:pt idx="12792">
                  <c:v>1.0378331900257953</c:v>
                </c:pt>
                <c:pt idx="12793">
                  <c:v>1.0377520712834141</c:v>
                </c:pt>
                <c:pt idx="12794">
                  <c:v>1.0376709652207894</c:v>
                </c:pt>
                <c:pt idx="12795">
                  <c:v>1.0375898718349483</c:v>
                </c:pt>
                <c:pt idx="12796">
                  <c:v>1.0375087911229195</c:v>
                </c:pt>
                <c:pt idx="12797">
                  <c:v>1.0374277230817315</c:v>
                </c:pt>
                <c:pt idx="12798">
                  <c:v>1.0373466677084147</c:v>
                </c:pt>
                <c:pt idx="12799">
                  <c:v>1.0372656250000001</c:v>
                </c:pt>
                <c:pt idx="12800">
                  <c:v>1.0371845949535192</c:v>
                </c:pt>
                <c:pt idx="12801">
                  <c:v>1.0371035775660054</c:v>
                </c:pt>
                <c:pt idx="12802">
                  <c:v>1.037022572834492</c:v>
                </c:pt>
                <c:pt idx="12803">
                  <c:v>1.0369415807560138</c:v>
                </c:pt>
                <c:pt idx="12804">
                  <c:v>1.0368606013276065</c:v>
                </c:pt>
                <c:pt idx="12805">
                  <c:v>1.0367796345463065</c:v>
                </c:pt>
                <c:pt idx="12806">
                  <c:v>1.0366986804091511</c:v>
                </c:pt>
                <c:pt idx="12807">
                  <c:v>1.0366177389131792</c:v>
                </c:pt>
                <c:pt idx="12808">
                  <c:v>1.0365368100554297</c:v>
                </c:pt>
                <c:pt idx="12809">
                  <c:v>1.0364558938329431</c:v>
                </c:pt>
                <c:pt idx="12810">
                  <c:v>1.0363749902427601</c:v>
                </c:pt>
                <c:pt idx="12811">
                  <c:v>1.0362940992819232</c:v>
                </c:pt>
                <c:pt idx="12812">
                  <c:v>1.0362132209474753</c:v>
                </c:pt>
                <c:pt idx="12813">
                  <c:v>1.0361323552364601</c:v>
                </c:pt>
                <c:pt idx="12814">
                  <c:v>1.0360515021459227</c:v>
                </c:pt>
                <c:pt idx="12815">
                  <c:v>1.035970661672909</c:v>
                </c:pt>
                <c:pt idx="12816">
                  <c:v>1.0358898338144651</c:v>
                </c:pt>
                <c:pt idx="12817">
                  <c:v>1.0358090185676392</c:v>
                </c:pt>
                <c:pt idx="12818">
                  <c:v>1.0357282159294796</c:v>
                </c:pt>
                <c:pt idx="12819">
                  <c:v>1.0356474258970358</c:v>
                </c:pt>
                <c:pt idx="12820">
                  <c:v>1.0355666484673582</c:v>
                </c:pt>
                <c:pt idx="12821">
                  <c:v>1.0354858836374981</c:v>
                </c:pt>
                <c:pt idx="12822">
                  <c:v>1.0354051314045076</c:v>
                </c:pt>
                <c:pt idx="12823">
                  <c:v>1.0353243917654398</c:v>
                </c:pt>
                <c:pt idx="12824">
                  <c:v>1.0352436647173489</c:v>
                </c:pt>
                <c:pt idx="12825">
                  <c:v>1.0351629502572899</c:v>
                </c:pt>
                <c:pt idx="12826">
                  <c:v>1.0350822483823185</c:v>
                </c:pt>
                <c:pt idx="12827">
                  <c:v>1.0350015590894917</c:v>
                </c:pt>
                <c:pt idx="12828">
                  <c:v>1.0349208823758671</c:v>
                </c:pt>
                <c:pt idx="12829">
                  <c:v>1.0348402182385035</c:v>
                </c:pt>
                <c:pt idx="12830">
                  <c:v>1.0347595666744602</c:v>
                </c:pt>
                <c:pt idx="12831">
                  <c:v>1.0346789276807979</c:v>
                </c:pt>
                <c:pt idx="12832">
                  <c:v>1.0345983012545781</c:v>
                </c:pt>
                <c:pt idx="12833">
                  <c:v>1.0345176873928628</c:v>
                </c:pt>
                <c:pt idx="12834">
                  <c:v>1.0344370860927152</c:v>
                </c:pt>
                <c:pt idx="12835">
                  <c:v>1.0343564973511998</c:v>
                </c:pt>
                <c:pt idx="12836">
                  <c:v>1.0342759211653814</c:v>
                </c:pt>
                <c:pt idx="12837">
                  <c:v>1.0341953575323259</c:v>
                </c:pt>
                <c:pt idx="12838">
                  <c:v>1.0341148064491004</c:v>
                </c:pt>
                <c:pt idx="12839">
                  <c:v>1.0340342679127725</c:v>
                </c:pt>
                <c:pt idx="12840">
                  <c:v>1.0339537419204112</c:v>
                </c:pt>
                <c:pt idx="12841">
                  <c:v>1.0338732284690859</c:v>
                </c:pt>
                <c:pt idx="12842">
                  <c:v>1.0337927275558669</c:v>
                </c:pt>
                <c:pt idx="12843">
                  <c:v>1.0337122391778262</c:v>
                </c:pt>
                <c:pt idx="12844">
                  <c:v>1.0336317633320358</c:v>
                </c:pt>
                <c:pt idx="12845">
                  <c:v>1.0335513000155689</c:v>
                </c:pt>
                <c:pt idx="12846">
                  <c:v>1.0334708492255</c:v>
                </c:pt>
                <c:pt idx="12847">
                  <c:v>1.033390410958904</c:v>
                </c:pt>
                <c:pt idx="12848">
                  <c:v>1.0333099852128571</c:v>
                </c:pt>
                <c:pt idx="12849">
                  <c:v>1.0332295719844358</c:v>
                </c:pt>
                <c:pt idx="12850">
                  <c:v>1.0331491712707181</c:v>
                </c:pt>
                <c:pt idx="12851">
                  <c:v>1.033068783068783</c:v>
                </c:pt>
                <c:pt idx="12852">
                  <c:v>1.0329884073757098</c:v>
                </c:pt>
                <c:pt idx="12853">
                  <c:v>1.0329080441885794</c:v>
                </c:pt>
                <c:pt idx="12854">
                  <c:v>1.0328276935044729</c:v>
                </c:pt>
                <c:pt idx="12855">
                  <c:v>1.0327473553204729</c:v>
                </c:pt>
                <c:pt idx="12856">
                  <c:v>1.0326670296336626</c:v>
                </c:pt>
                <c:pt idx="12857">
                  <c:v>1.0325867164411262</c:v>
                </c:pt>
                <c:pt idx="12858">
                  <c:v>1.0325064157399486</c:v>
                </c:pt>
                <c:pt idx="12859">
                  <c:v>1.0324261275272162</c:v>
                </c:pt>
                <c:pt idx="12860">
                  <c:v>1.0323458518000155</c:v>
                </c:pt>
                <c:pt idx="12861">
                  <c:v>1.0322655885554346</c:v>
                </c:pt>
                <c:pt idx="12862">
                  <c:v>1.0321853377905621</c:v>
                </c:pt>
                <c:pt idx="12863">
                  <c:v>1.0321050995024876</c:v>
                </c:pt>
                <c:pt idx="12864">
                  <c:v>1.0320248736883015</c:v>
                </c:pt>
                <c:pt idx="12865">
                  <c:v>1.0319446603450957</c:v>
                </c:pt>
                <c:pt idx="12866">
                  <c:v>1.031864459469962</c:v>
                </c:pt>
                <c:pt idx="12867">
                  <c:v>1.0317842710599938</c:v>
                </c:pt>
                <c:pt idx="12868">
                  <c:v>1.0317040951122853</c:v>
                </c:pt>
                <c:pt idx="12869">
                  <c:v>1.0316239316239317</c:v>
                </c:pt>
                <c:pt idx="12870">
                  <c:v>1.0315437805920287</c:v>
                </c:pt>
                <c:pt idx="12871">
                  <c:v>1.0314636420136731</c:v>
                </c:pt>
                <c:pt idx="12872">
                  <c:v>1.0313835158859628</c:v>
                </c:pt>
                <c:pt idx="12873">
                  <c:v>1.0313034022059966</c:v>
                </c:pt>
                <c:pt idx="12874">
                  <c:v>1.0312233009708738</c:v>
                </c:pt>
                <c:pt idx="12875">
                  <c:v>1.0311432121776949</c:v>
                </c:pt>
                <c:pt idx="12876">
                  <c:v>1.0310631358235613</c:v>
                </c:pt>
                <c:pt idx="12877">
                  <c:v>1.0309830719055755</c:v>
                </c:pt>
                <c:pt idx="12878">
                  <c:v>1.03090302042084</c:v>
                </c:pt>
                <c:pt idx="12879">
                  <c:v>1.0308229813664596</c:v>
                </c:pt>
                <c:pt idx="12880">
                  <c:v>1.0307429547395388</c:v>
                </c:pt>
                <c:pt idx="12881">
                  <c:v>1.0306629405371837</c:v>
                </c:pt>
                <c:pt idx="12882">
                  <c:v>1.0305829387565009</c:v>
                </c:pt>
                <c:pt idx="12883">
                  <c:v>1.0305029493945979</c:v>
                </c:pt>
                <c:pt idx="12884">
                  <c:v>1.0304229724485836</c:v>
                </c:pt>
                <c:pt idx="12885">
                  <c:v>1.0303430079155673</c:v>
                </c:pt>
                <c:pt idx="12886">
                  <c:v>1.0302630557926593</c:v>
                </c:pt>
                <c:pt idx="12887">
                  <c:v>1.0301831160769708</c:v>
                </c:pt>
                <c:pt idx="12888">
                  <c:v>1.030103188765614</c:v>
                </c:pt>
                <c:pt idx="12889">
                  <c:v>1.030023273855702</c:v>
                </c:pt>
                <c:pt idx="12890">
                  <c:v>1.0299433713443489</c:v>
                </c:pt>
                <c:pt idx="12891">
                  <c:v>1.0298634812286689</c:v>
                </c:pt>
                <c:pt idx="12892">
                  <c:v>1.0297836035057784</c:v>
                </c:pt>
                <c:pt idx="12893">
                  <c:v>1.0297037381727936</c:v>
                </c:pt>
                <c:pt idx="12894">
                  <c:v>1.029623885226832</c:v>
                </c:pt>
                <c:pt idx="12895">
                  <c:v>1.0295440446650124</c:v>
                </c:pt>
                <c:pt idx="12896">
                  <c:v>1.0294642164844539</c:v>
                </c:pt>
                <c:pt idx="12897">
                  <c:v>1.0293844006822763</c:v>
                </c:pt>
                <c:pt idx="12898">
                  <c:v>1.0293045972556012</c:v>
                </c:pt>
                <c:pt idx="12899">
                  <c:v>1.0292248062015503</c:v>
                </c:pt>
                <c:pt idx="12900">
                  <c:v>1.0291450275172467</c:v>
                </c:pt>
                <c:pt idx="12901">
                  <c:v>1.0290652611998139</c:v>
                </c:pt>
                <c:pt idx="12902">
                  <c:v>1.0289855072463767</c:v>
                </c:pt>
                <c:pt idx="12903">
                  <c:v>1.0289057656540608</c:v>
                </c:pt>
                <c:pt idx="12904">
                  <c:v>1.0288260364199922</c:v>
                </c:pt>
                <c:pt idx="12905">
                  <c:v>1.0287463195412987</c:v>
                </c:pt>
                <c:pt idx="12906">
                  <c:v>1.028666615015108</c:v>
                </c:pt>
                <c:pt idx="12907">
                  <c:v>1.0285869228385498</c:v>
                </c:pt>
                <c:pt idx="12908">
                  <c:v>1.0285072430087536</c:v>
                </c:pt>
                <c:pt idx="12909">
                  <c:v>1.0284275755228505</c:v>
                </c:pt>
                <c:pt idx="12910">
                  <c:v>1.0283479203779722</c:v>
                </c:pt>
                <c:pt idx="12911">
                  <c:v>1.0282682775712515</c:v>
                </c:pt>
                <c:pt idx="12912">
                  <c:v>1.0281886470998218</c:v>
                </c:pt>
                <c:pt idx="12913">
                  <c:v>1.0281090289608177</c:v>
                </c:pt>
                <c:pt idx="12914">
                  <c:v>1.0280294231513745</c:v>
                </c:pt>
                <c:pt idx="12915">
                  <c:v>1.027949829668628</c:v>
                </c:pt>
                <c:pt idx="12916">
                  <c:v>1.027870248509716</c:v>
                </c:pt>
                <c:pt idx="12917">
                  <c:v>1.0277906796717757</c:v>
                </c:pt>
                <c:pt idx="12918">
                  <c:v>1.0277111231519467</c:v>
                </c:pt>
                <c:pt idx="12919">
                  <c:v>1.0276315789473685</c:v>
                </c:pt>
                <c:pt idx="12920">
                  <c:v>1.0275520470551815</c:v>
                </c:pt>
                <c:pt idx="12921">
                  <c:v>1.0274725274725274</c:v>
                </c:pt>
                <c:pt idx="12922">
                  <c:v>1.0273930201965489</c:v>
                </c:pt>
                <c:pt idx="12923">
                  <c:v>1.0273135252243888</c:v>
                </c:pt>
                <c:pt idx="12924">
                  <c:v>1.0272340425531914</c:v>
                </c:pt>
                <c:pt idx="12925">
                  <c:v>1.0271545721801021</c:v>
                </c:pt>
                <c:pt idx="12926">
                  <c:v>1.0270751141022665</c:v>
                </c:pt>
                <c:pt idx="12927">
                  <c:v>1.0269956683168318</c:v>
                </c:pt>
                <c:pt idx="12928">
                  <c:v>1.0269162348209451</c:v>
                </c:pt>
                <c:pt idx="12929">
                  <c:v>1.0268368136117556</c:v>
                </c:pt>
                <c:pt idx="12930">
                  <c:v>1.0267574046864125</c:v>
                </c:pt>
                <c:pt idx="12931">
                  <c:v>1.0266780080420661</c:v>
                </c:pt>
                <c:pt idx="12932">
                  <c:v>1.026598623675868</c:v>
                </c:pt>
                <c:pt idx="12933">
                  <c:v>1.0265192515849699</c:v>
                </c:pt>
                <c:pt idx="12934">
                  <c:v>1.0264398917665249</c:v>
                </c:pt>
                <c:pt idx="12935">
                  <c:v>1.0263605442176871</c:v>
                </c:pt>
                <c:pt idx="12936">
                  <c:v>1.026281208935611</c:v>
                </c:pt>
                <c:pt idx="12937">
                  <c:v>1.0262018859174524</c:v>
                </c:pt>
                <c:pt idx="12938">
                  <c:v>1.026122575160368</c:v>
                </c:pt>
                <c:pt idx="12939">
                  <c:v>1.0260432766615146</c:v>
                </c:pt>
                <c:pt idx="12940">
                  <c:v>1.0259639904180511</c:v>
                </c:pt>
                <c:pt idx="12941">
                  <c:v>1.0258847164271365</c:v>
                </c:pt>
                <c:pt idx="12942">
                  <c:v>1.0258054546859305</c:v>
                </c:pt>
                <c:pt idx="12943">
                  <c:v>1.0257262051915945</c:v>
                </c:pt>
                <c:pt idx="12944">
                  <c:v>1.0256469679412901</c:v>
                </c:pt>
                <c:pt idx="12945">
                  <c:v>1.0255677429321799</c:v>
                </c:pt>
                <c:pt idx="12946">
                  <c:v>1.0254885301614274</c:v>
                </c:pt>
                <c:pt idx="12947">
                  <c:v>1.025409329626197</c:v>
                </c:pt>
                <c:pt idx="12948">
                  <c:v>1.0253301413236544</c:v>
                </c:pt>
                <c:pt idx="12949">
                  <c:v>1.0252509652509652</c:v>
                </c:pt>
                <c:pt idx="12950">
                  <c:v>1.0251718014052968</c:v>
                </c:pt>
                <c:pt idx="12951">
                  <c:v>1.0250926497838171</c:v>
                </c:pt>
                <c:pt idx="12952">
                  <c:v>1.0250135103836948</c:v>
                </c:pt>
                <c:pt idx="12953">
                  <c:v>1.0249343832020998</c:v>
                </c:pt>
                <c:pt idx="12954">
                  <c:v>1.0248552682362022</c:v>
                </c:pt>
                <c:pt idx="12955">
                  <c:v>1.0247761654831737</c:v>
                </c:pt>
                <c:pt idx="12956">
                  <c:v>1.0246970749401867</c:v>
                </c:pt>
                <c:pt idx="12957">
                  <c:v>1.0246179966044142</c:v>
                </c:pt>
                <c:pt idx="12958">
                  <c:v>1.0245389304730304</c:v>
                </c:pt>
                <c:pt idx="12959">
                  <c:v>1.0244598765432098</c:v>
                </c:pt>
                <c:pt idx="12960">
                  <c:v>1.0243808348121286</c:v>
                </c:pt>
                <c:pt idx="12961">
                  <c:v>1.0243018052769635</c:v>
                </c:pt>
                <c:pt idx="12962">
                  <c:v>1.0242227879348915</c:v>
                </c:pt>
                <c:pt idx="12963">
                  <c:v>1.0241437827830917</c:v>
                </c:pt>
                <c:pt idx="12964">
                  <c:v>1.0240647898187427</c:v>
                </c:pt>
                <c:pt idx="12965">
                  <c:v>1.0239858090390253</c:v>
                </c:pt>
                <c:pt idx="12966">
                  <c:v>1.0239068404411198</c:v>
                </c:pt>
                <c:pt idx="12967">
                  <c:v>1.0238278840222086</c:v>
                </c:pt>
                <c:pt idx="12968">
                  <c:v>1.0237489397794741</c:v>
                </c:pt>
                <c:pt idx="12969">
                  <c:v>1.0236700077101002</c:v>
                </c:pt>
                <c:pt idx="12970">
                  <c:v>1.0235910878112713</c:v>
                </c:pt>
                <c:pt idx="12971">
                  <c:v>1.0235121800801728</c:v>
                </c:pt>
                <c:pt idx="12972">
                  <c:v>1.0234332845139906</c:v>
                </c:pt>
                <c:pt idx="12973">
                  <c:v>1.023354401109912</c:v>
                </c:pt>
                <c:pt idx="12974">
                  <c:v>1.0232755298651253</c:v>
                </c:pt>
                <c:pt idx="12975">
                  <c:v>1.0231966707768188</c:v>
                </c:pt>
                <c:pt idx="12976">
                  <c:v>1.0231178238421823</c:v>
                </c:pt>
                <c:pt idx="12977">
                  <c:v>1.0230389890584066</c:v>
                </c:pt>
                <c:pt idx="12978">
                  <c:v>1.0229601664226828</c:v>
                </c:pt>
                <c:pt idx="12979">
                  <c:v>1.0228813559322034</c:v>
                </c:pt>
                <c:pt idx="12980">
                  <c:v>1.0228025575841615</c:v>
                </c:pt>
                <c:pt idx="12981">
                  <c:v>1.0227237713757511</c:v>
                </c:pt>
                <c:pt idx="12982">
                  <c:v>1.0226449973041669</c:v>
                </c:pt>
                <c:pt idx="12983">
                  <c:v>1.022566235366605</c:v>
                </c:pt>
                <c:pt idx="12984">
                  <c:v>1.0224874855602619</c:v>
                </c:pt>
                <c:pt idx="12985">
                  <c:v>1.0224087478823347</c:v>
                </c:pt>
                <c:pt idx="12986">
                  <c:v>1.0223300223300222</c:v>
                </c:pt>
                <c:pt idx="12987">
                  <c:v>1.0222513089005236</c:v>
                </c:pt>
                <c:pt idx="12988">
                  <c:v>1.0221726075910387</c:v>
                </c:pt>
                <c:pt idx="12989">
                  <c:v>1.0220939183987683</c:v>
                </c:pt>
                <c:pt idx="12990">
                  <c:v>1.0220152413209145</c:v>
                </c:pt>
                <c:pt idx="12991">
                  <c:v>1.0219365763546797</c:v>
                </c:pt>
                <c:pt idx="12992">
                  <c:v>1.0218579234972678</c:v>
                </c:pt>
                <c:pt idx="12993">
                  <c:v>1.0217792827458827</c:v>
                </c:pt>
                <c:pt idx="12994">
                  <c:v>1.0217006540977298</c:v>
                </c:pt>
                <c:pt idx="12995">
                  <c:v>1.0216220375500153</c:v>
                </c:pt>
                <c:pt idx="12996">
                  <c:v>1.0215434330999462</c:v>
                </c:pt>
                <c:pt idx="12997">
                  <c:v>1.02146484074473</c:v>
                </c:pt>
                <c:pt idx="12998">
                  <c:v>1.0213862604815755</c:v>
                </c:pt>
                <c:pt idx="12999">
                  <c:v>1.0213076923076922</c:v>
                </c:pt>
                <c:pt idx="13000">
                  <c:v>1.0212291362202908</c:v>
                </c:pt>
                <c:pt idx="13001">
                  <c:v>1.021150592216582</c:v>
                </c:pt>
                <c:pt idx="13002">
                  <c:v>1.0210720602937784</c:v>
                </c:pt>
                <c:pt idx="13003">
                  <c:v>1.0209935404490926</c:v>
                </c:pt>
                <c:pt idx="13004">
                  <c:v>1.0209150326797385</c:v>
                </c:pt>
                <c:pt idx="13005">
                  <c:v>1.0208365369829309</c:v>
                </c:pt>
                <c:pt idx="13006">
                  <c:v>1.0207580533558853</c:v>
                </c:pt>
                <c:pt idx="13007">
                  <c:v>1.0206795817958179</c:v>
                </c:pt>
                <c:pt idx="13008">
                  <c:v>1.0206011222999463</c:v>
                </c:pt>
                <c:pt idx="13009">
                  <c:v>1.0205226748654881</c:v>
                </c:pt>
                <c:pt idx="13010">
                  <c:v>1.0204442394896627</c:v>
                </c:pt>
                <c:pt idx="13011">
                  <c:v>1.0203658161696896</c:v>
                </c:pt>
                <c:pt idx="13012">
                  <c:v>1.0202874049027895</c:v>
                </c:pt>
                <c:pt idx="13013">
                  <c:v>1.0202090056861841</c:v>
                </c:pt>
                <c:pt idx="13014">
                  <c:v>1.0201306185170957</c:v>
                </c:pt>
                <c:pt idx="13015">
                  <c:v>1.0200522433927475</c:v>
                </c:pt>
                <c:pt idx="13016">
                  <c:v>1.0199738803103633</c:v>
                </c:pt>
                <c:pt idx="13017">
                  <c:v>1.0198955292671685</c:v>
                </c:pt>
                <c:pt idx="13018">
                  <c:v>1.0198171902603888</c:v>
                </c:pt>
                <c:pt idx="13019">
                  <c:v>1.0197388632872504</c:v>
                </c:pt>
                <c:pt idx="13020">
                  <c:v>1.0196605483449812</c:v>
                </c:pt>
                <c:pt idx="13021">
                  <c:v>1.0195822454308094</c:v>
                </c:pt>
                <c:pt idx="13022">
                  <c:v>1.0195039545419642</c:v>
                </c:pt>
                <c:pt idx="13023">
                  <c:v>1.0194256756756757</c:v>
                </c:pt>
                <c:pt idx="13024">
                  <c:v>1.0193474088291747</c:v>
                </c:pt>
                <c:pt idx="13025">
                  <c:v>1.019269153999693</c:v>
                </c:pt>
                <c:pt idx="13026">
                  <c:v>1.019190911184463</c:v>
                </c:pt>
                <c:pt idx="13027">
                  <c:v>1.0191126803807184</c:v>
                </c:pt>
                <c:pt idx="13028">
                  <c:v>1.0190344615856934</c:v>
                </c:pt>
                <c:pt idx="13029">
                  <c:v>1.0189562547966231</c:v>
                </c:pt>
                <c:pt idx="13030">
                  <c:v>1.0188780600107437</c:v>
                </c:pt>
                <c:pt idx="13031">
                  <c:v>1.0187998772252915</c:v>
                </c:pt>
                <c:pt idx="13032">
                  <c:v>1.0187217064375047</c:v>
                </c:pt>
                <c:pt idx="13033">
                  <c:v>1.0186435476446218</c:v>
                </c:pt>
                <c:pt idx="13034">
                  <c:v>1.0185654008438818</c:v>
                </c:pt>
                <c:pt idx="13035">
                  <c:v>1.0184872660325253</c:v>
                </c:pt>
                <c:pt idx="13036">
                  <c:v>1.0184091432077933</c:v>
                </c:pt>
                <c:pt idx="13037">
                  <c:v>1.0183310323669275</c:v>
                </c:pt>
                <c:pt idx="13038">
                  <c:v>1.0182529335071708</c:v>
                </c:pt>
                <c:pt idx="13039">
                  <c:v>1.018174846625767</c:v>
                </c:pt>
                <c:pt idx="13040">
                  <c:v>1.01809677171996</c:v>
                </c:pt>
                <c:pt idx="13041">
                  <c:v>1.0180187087869959</c:v>
                </c:pt>
                <c:pt idx="13042">
                  <c:v>1.0179406578241201</c:v>
                </c:pt>
                <c:pt idx="13043">
                  <c:v>1.0178626188285802</c:v>
                </c:pt>
                <c:pt idx="13044">
                  <c:v>1.0177845917976236</c:v>
                </c:pt>
                <c:pt idx="13045">
                  <c:v>1.0177065767284992</c:v>
                </c:pt>
                <c:pt idx="13046">
                  <c:v>1.0176285736184563</c:v>
                </c:pt>
                <c:pt idx="13047">
                  <c:v>1.0175505824647455</c:v>
                </c:pt>
                <c:pt idx="13048">
                  <c:v>1.017472603264618</c:v>
                </c:pt>
                <c:pt idx="13049">
                  <c:v>1.0173946360153256</c:v>
                </c:pt>
                <c:pt idx="13050">
                  <c:v>1.0173166807141216</c:v>
                </c:pt>
                <c:pt idx="13051">
                  <c:v>1.0172387373582592</c:v>
                </c:pt>
                <c:pt idx="13052">
                  <c:v>1.0171608059449935</c:v>
                </c:pt>
                <c:pt idx="13053">
                  <c:v>1.0170828864715795</c:v>
                </c:pt>
                <c:pt idx="13054">
                  <c:v>1.0170049789352738</c:v>
                </c:pt>
                <c:pt idx="13055">
                  <c:v>1.0169270833333333</c:v>
                </c:pt>
                <c:pt idx="13056">
                  <c:v>1.016849199663016</c:v>
                </c:pt>
                <c:pt idx="13057">
                  <c:v>1.0167713279215806</c:v>
                </c:pt>
                <c:pt idx="13058">
                  <c:v>1.0166934681062869</c:v>
                </c:pt>
                <c:pt idx="13059">
                  <c:v>1.016615620214395</c:v>
                </c:pt>
                <c:pt idx="13060">
                  <c:v>1.0165377842431667</c:v>
                </c:pt>
                <c:pt idx="13061">
                  <c:v>1.0164599601898636</c:v>
                </c:pt>
                <c:pt idx="13062">
                  <c:v>1.0163821480517492</c:v>
                </c:pt>
                <c:pt idx="13063">
                  <c:v>1.0163043478260869</c:v>
                </c:pt>
                <c:pt idx="13064">
                  <c:v>1.0162265595101416</c:v>
                </c:pt>
                <c:pt idx="13065">
                  <c:v>1.0161487831011786</c:v>
                </c:pt>
                <c:pt idx="13066">
                  <c:v>1.0160710185964643</c:v>
                </c:pt>
                <c:pt idx="13067">
                  <c:v>1.015993265993266</c:v>
                </c:pt>
                <c:pt idx="13068">
                  <c:v>1.0159155252888514</c:v>
                </c:pt>
                <c:pt idx="13069">
                  <c:v>1.0158377964804897</c:v>
                </c:pt>
                <c:pt idx="13070">
                  <c:v>1.0157600795654502</c:v>
                </c:pt>
                <c:pt idx="13071">
                  <c:v>1.0156823745410037</c:v>
                </c:pt>
                <c:pt idx="13072">
                  <c:v>1.0156046814044213</c:v>
                </c:pt>
                <c:pt idx="13073">
                  <c:v>1.0155270001529755</c:v>
                </c:pt>
                <c:pt idx="13074">
                  <c:v>1.0154493307839387</c:v>
                </c:pt>
                <c:pt idx="13075">
                  <c:v>1.0153716732945854</c:v>
                </c:pt>
                <c:pt idx="13076">
                  <c:v>1.01529402768219</c:v>
                </c:pt>
                <c:pt idx="13077">
                  <c:v>1.0152163939440282</c:v>
                </c:pt>
                <c:pt idx="13078">
                  <c:v>1.0151387720773759</c:v>
                </c:pt>
                <c:pt idx="13079">
                  <c:v>1.0150611620795107</c:v>
                </c:pt>
                <c:pt idx="13080">
                  <c:v>1.0149835639477105</c:v>
                </c:pt>
                <c:pt idx="13081">
                  <c:v>1.0149059776792539</c:v>
                </c:pt>
                <c:pt idx="13082">
                  <c:v>1.014828403271421</c:v>
                </c:pt>
                <c:pt idx="13083">
                  <c:v>1.0147508407214918</c:v>
                </c:pt>
                <c:pt idx="13084">
                  <c:v>1.0146732900267481</c:v>
                </c:pt>
                <c:pt idx="13085">
                  <c:v>1.0145957511844719</c:v>
                </c:pt>
                <c:pt idx="13086">
                  <c:v>1.0145182241919461</c:v>
                </c:pt>
                <c:pt idx="13087">
                  <c:v>1.0144407090464547</c:v>
                </c:pt>
                <c:pt idx="13088">
                  <c:v>1.0143632057452823</c:v>
                </c:pt>
                <c:pt idx="13089">
                  <c:v>1.0142857142857142</c:v>
                </c:pt>
                <c:pt idx="13090">
                  <c:v>1.014208234665037</c:v>
                </c:pt>
                <c:pt idx="13091">
                  <c:v>1.0141307668805377</c:v>
                </c:pt>
                <c:pt idx="13092">
                  <c:v>1.0140533109295042</c:v>
                </c:pt>
                <c:pt idx="13093">
                  <c:v>1.0139758668092256</c:v>
                </c:pt>
                <c:pt idx="13094">
                  <c:v>1.0138984345169912</c:v>
                </c:pt>
                <c:pt idx="13095">
                  <c:v>1.0138210140500916</c:v>
                </c:pt>
                <c:pt idx="13096">
                  <c:v>1.0137436054058182</c:v>
                </c:pt>
                <c:pt idx="13097">
                  <c:v>1.0136662085814627</c:v>
                </c:pt>
                <c:pt idx="13098">
                  <c:v>1.0135888235743187</c:v>
                </c:pt>
                <c:pt idx="13099">
                  <c:v>1.0135114503816793</c:v>
                </c:pt>
                <c:pt idx="13100">
                  <c:v>1.0134340890008395</c:v>
                </c:pt>
                <c:pt idx="13101">
                  <c:v>1.0133567394290948</c:v>
                </c:pt>
                <c:pt idx="13102">
                  <c:v>1.0132794016637412</c:v>
                </c:pt>
                <c:pt idx="13103">
                  <c:v>1.0132020757020757</c:v>
                </c:pt>
                <c:pt idx="13104">
                  <c:v>1.0131247615413965</c:v>
                </c:pt>
                <c:pt idx="13105">
                  <c:v>1.013047459179002</c:v>
                </c:pt>
                <c:pt idx="13106">
                  <c:v>1.0129701686121919</c:v>
                </c:pt>
                <c:pt idx="13107">
                  <c:v>1.0128928898382668</c:v>
                </c:pt>
                <c:pt idx="13108">
                  <c:v>1.0128156228545275</c:v>
                </c:pt>
                <c:pt idx="13109">
                  <c:v>1.0127383676582762</c:v>
                </c:pt>
                <c:pt idx="13110">
                  <c:v>1.0126611242468158</c:v>
                </c:pt>
                <c:pt idx="13111">
                  <c:v>1.0125838926174497</c:v>
                </c:pt>
                <c:pt idx="13112">
                  <c:v>1.0125066727674827</c:v>
                </c:pt>
                <c:pt idx="13113">
                  <c:v>1.01242946469422</c:v>
                </c:pt>
                <c:pt idx="13114">
                  <c:v>1.0123522683949675</c:v>
                </c:pt>
                <c:pt idx="13115">
                  <c:v>1.0122750838670327</c:v>
                </c:pt>
                <c:pt idx="13116">
                  <c:v>1.0121979111077228</c:v>
                </c:pt>
                <c:pt idx="13117">
                  <c:v>1.0121207501143468</c:v>
                </c:pt>
                <c:pt idx="13118">
                  <c:v>1.0120436008842137</c:v>
                </c:pt>
                <c:pt idx="13119">
                  <c:v>1.0119664634146341</c:v>
                </c:pt>
                <c:pt idx="13120">
                  <c:v>1.011889337702919</c:v>
                </c:pt>
                <c:pt idx="13121">
                  <c:v>1.01181222374638</c:v>
                </c:pt>
                <c:pt idx="13122">
                  <c:v>1.0117351215423303</c:v>
                </c:pt>
                <c:pt idx="13123">
                  <c:v>1.0116580310880829</c:v>
                </c:pt>
                <c:pt idx="13124">
                  <c:v>1.0115809523809525</c:v>
                </c:pt>
                <c:pt idx="13125">
                  <c:v>1.0115038854182539</c:v>
                </c:pt>
                <c:pt idx="13126">
                  <c:v>1.0114268301973033</c:v>
                </c:pt>
                <c:pt idx="13127">
                  <c:v>1.0113497867154175</c:v>
                </c:pt>
                <c:pt idx="13128">
                  <c:v>1.0112727549699139</c:v>
                </c:pt>
                <c:pt idx="13129">
                  <c:v>1.0111957349581111</c:v>
                </c:pt>
                <c:pt idx="13130">
                  <c:v>1.0111187266773285</c:v>
                </c:pt>
                <c:pt idx="13131">
                  <c:v>1.0110417301248857</c:v>
                </c:pt>
                <c:pt idx="13132">
                  <c:v>1.0109647452981041</c:v>
                </c:pt>
                <c:pt idx="13133">
                  <c:v>1.0108877721943048</c:v>
                </c:pt>
                <c:pt idx="13134">
                  <c:v>1.0108108108108107</c:v>
                </c:pt>
                <c:pt idx="13135">
                  <c:v>1.0107338611449452</c:v>
                </c:pt>
                <c:pt idx="13136">
                  <c:v>1.0106569231940321</c:v>
                </c:pt>
                <c:pt idx="13137">
                  <c:v>1.0105799969553966</c:v>
                </c:pt>
                <c:pt idx="13138">
                  <c:v>1.0105030824263643</c:v>
                </c:pt>
                <c:pt idx="13139">
                  <c:v>1.0104261796042617</c:v>
                </c:pt>
                <c:pt idx="13140">
                  <c:v>1.0103492884864165</c:v>
                </c:pt>
                <c:pt idx="13141">
                  <c:v>1.0102724090701567</c:v>
                </c:pt>
                <c:pt idx="13142">
                  <c:v>1.0101955413528114</c:v>
                </c:pt>
                <c:pt idx="13143">
                  <c:v>1.0101186853317103</c:v>
                </c:pt>
                <c:pt idx="13144">
                  <c:v>1.010041841004184</c:v>
                </c:pt>
                <c:pt idx="13145">
                  <c:v>1.0099650083675642</c:v>
                </c:pt>
                <c:pt idx="13146">
                  <c:v>1.0098881874191832</c:v>
                </c:pt>
                <c:pt idx="13147">
                  <c:v>1.0098113781563736</c:v>
                </c:pt>
                <c:pt idx="13148">
                  <c:v>1.0097345805764697</c:v>
                </c:pt>
                <c:pt idx="13149">
                  <c:v>1.0096577946768062</c:v>
                </c:pt>
                <c:pt idx="13150">
                  <c:v>1.0095810204547182</c:v>
                </c:pt>
                <c:pt idx="13151">
                  <c:v>1.0095042579075426</c:v>
                </c:pt>
                <c:pt idx="13152">
                  <c:v>1.0094275070326162</c:v>
                </c:pt>
                <c:pt idx="13153">
                  <c:v>1.0093507678272768</c:v>
                </c:pt>
                <c:pt idx="13154">
                  <c:v>1.0092740402888636</c:v>
                </c:pt>
                <c:pt idx="13155">
                  <c:v>1.0091973244147157</c:v>
                </c:pt>
                <c:pt idx="13156">
                  <c:v>1.0091206202021739</c:v>
                </c:pt>
                <c:pt idx="13157">
                  <c:v>1.0090439276485788</c:v>
                </c:pt>
                <c:pt idx="13158">
                  <c:v>1.0089672467512729</c:v>
                </c:pt>
                <c:pt idx="13159">
                  <c:v>1.0088905775075987</c:v>
                </c:pt>
                <c:pt idx="13160">
                  <c:v>1.0088139199149</c:v>
                </c:pt>
                <c:pt idx="13161">
                  <c:v>1.0087372739705212</c:v>
                </c:pt>
                <c:pt idx="13162">
                  <c:v>1.0086606396718074</c:v>
                </c:pt>
                <c:pt idx="13163">
                  <c:v>1.0085840170161045</c:v>
                </c:pt>
                <c:pt idx="13164">
                  <c:v>1.0085074060007595</c:v>
                </c:pt>
                <c:pt idx="13165">
                  <c:v>1.0084308066231202</c:v>
                </c:pt>
                <c:pt idx="13166">
                  <c:v>1.0083542188805348</c:v>
                </c:pt>
                <c:pt idx="13167">
                  <c:v>1.0082776427703524</c:v>
                </c:pt>
                <c:pt idx="13168">
                  <c:v>1.0082010782899233</c:v>
                </c:pt>
                <c:pt idx="13169">
                  <c:v>1.0081245254365983</c:v>
                </c:pt>
                <c:pt idx="13170">
                  <c:v>1.008047984207729</c:v>
                </c:pt>
                <c:pt idx="13171">
                  <c:v>1.0079714546006682</c:v>
                </c:pt>
                <c:pt idx="13172">
                  <c:v>1.0078949366127685</c:v>
                </c:pt>
                <c:pt idx="13173">
                  <c:v>1.0078184302413846</c:v>
                </c:pt>
                <c:pt idx="13174">
                  <c:v>1.007741935483871</c:v>
                </c:pt>
                <c:pt idx="13175">
                  <c:v>1.0076654523375834</c:v>
                </c:pt>
                <c:pt idx="13176">
                  <c:v>1.0075889807998786</c:v>
                </c:pt>
                <c:pt idx="13177">
                  <c:v>1.0075125208681135</c:v>
                </c:pt>
                <c:pt idx="13178">
                  <c:v>1.0074360725396465</c:v>
                </c:pt>
                <c:pt idx="13179">
                  <c:v>1.0073596358118362</c:v>
                </c:pt>
                <c:pt idx="13180">
                  <c:v>1.0072832106820424</c:v>
                </c:pt>
                <c:pt idx="13181">
                  <c:v>1.0072067971476255</c:v>
                </c:pt>
                <c:pt idx="13182">
                  <c:v>1.0071303952059472</c:v>
                </c:pt>
                <c:pt idx="13183">
                  <c:v>1.007054004854369</c:v>
                </c:pt>
                <c:pt idx="13184">
                  <c:v>1.0069776260902541</c:v>
                </c:pt>
                <c:pt idx="13185">
                  <c:v>1.0069012589109663</c:v>
                </c:pt>
                <c:pt idx="13186">
                  <c:v>1.0068249033138696</c:v>
                </c:pt>
                <c:pt idx="13187">
                  <c:v>1.0067485592963299</c:v>
                </c:pt>
                <c:pt idx="13188">
                  <c:v>1.0066722268557131</c:v>
                </c:pt>
                <c:pt idx="13189">
                  <c:v>1.0065959059893859</c:v>
                </c:pt>
                <c:pt idx="13190">
                  <c:v>1.006519596694716</c:v>
                </c:pt>
                <c:pt idx="13191">
                  <c:v>1.0064432989690721</c:v>
                </c:pt>
                <c:pt idx="13192">
                  <c:v>1.0063670128098234</c:v>
                </c:pt>
                <c:pt idx="13193">
                  <c:v>1.0062907382143398</c:v>
                </c:pt>
                <c:pt idx="13194">
                  <c:v>1.0062144751799924</c:v>
                </c:pt>
                <c:pt idx="13195">
                  <c:v>1.0061382237041527</c:v>
                </c:pt>
                <c:pt idx="13196">
                  <c:v>1.0060619837841933</c:v>
                </c:pt>
                <c:pt idx="13197">
                  <c:v>1.0059857554174876</c:v>
                </c:pt>
                <c:pt idx="13198">
                  <c:v>1.0059095386014092</c:v>
                </c:pt>
                <c:pt idx="13199">
                  <c:v>1.0058333333333334</c:v>
                </c:pt>
                <c:pt idx="13200">
                  <c:v>1.0057571396106355</c:v>
                </c:pt>
                <c:pt idx="13201">
                  <c:v>1.0056809574306924</c:v>
                </c:pt>
                <c:pt idx="13202">
                  <c:v>1.0056047867908808</c:v>
                </c:pt>
                <c:pt idx="13203">
                  <c:v>1.0055286276885793</c:v>
                </c:pt>
                <c:pt idx="13204">
                  <c:v>1.0054524801211662</c:v>
                </c:pt>
                <c:pt idx="13205">
                  <c:v>1.0053763440860215</c:v>
                </c:pt>
                <c:pt idx="13206">
                  <c:v>1.0053002195805254</c:v>
                </c:pt>
                <c:pt idx="13207">
                  <c:v>1.0052241066020593</c:v>
                </c:pt>
                <c:pt idx="13208">
                  <c:v>1.0051480051480051</c:v>
                </c:pt>
                <c:pt idx="13209">
                  <c:v>1.0050719152157457</c:v>
                </c:pt>
                <c:pt idx="13210">
                  <c:v>1.0049958368026644</c:v>
                </c:pt>
                <c:pt idx="13211">
                  <c:v>1.0049197699061458</c:v>
                </c:pt>
                <c:pt idx="13212">
                  <c:v>1.0048437145235753</c:v>
                </c:pt>
                <c:pt idx="13213">
                  <c:v>1.0047676706523385</c:v>
                </c:pt>
                <c:pt idx="13214">
                  <c:v>1.0046916382898221</c:v>
                </c:pt>
                <c:pt idx="13215">
                  <c:v>1.004615617433414</c:v>
                </c:pt>
                <c:pt idx="13216">
                  <c:v>1.0045396080805025</c:v>
                </c:pt>
                <c:pt idx="13217">
                  <c:v>1.0044636102284763</c:v>
                </c:pt>
                <c:pt idx="13218">
                  <c:v>1.0043876238747258</c:v>
                </c:pt>
                <c:pt idx="13219">
                  <c:v>1.0043116490166415</c:v>
                </c:pt>
                <c:pt idx="13220">
                  <c:v>1.0042356856516148</c:v>
                </c:pt>
                <c:pt idx="13221">
                  <c:v>1.0041597337770383</c:v>
                </c:pt>
                <c:pt idx="13222">
                  <c:v>1.0040837933903048</c:v>
                </c:pt>
                <c:pt idx="13223">
                  <c:v>1.0040078644888082</c:v>
                </c:pt>
                <c:pt idx="13224">
                  <c:v>1.0039319470699433</c:v>
                </c:pt>
                <c:pt idx="13225">
                  <c:v>1.0038560411311055</c:v>
                </c:pt>
                <c:pt idx="13226">
                  <c:v>1.0037801466696907</c:v>
                </c:pt>
                <c:pt idx="13227">
                  <c:v>1.0037042636830964</c:v>
                </c:pt>
                <c:pt idx="13228">
                  <c:v>1.0036283921687201</c:v>
                </c:pt>
                <c:pt idx="13229">
                  <c:v>1.0035525321239607</c:v>
                </c:pt>
                <c:pt idx="13230">
                  <c:v>1.0034766835462172</c:v>
                </c:pt>
                <c:pt idx="13231">
                  <c:v>1.0034008464328901</c:v>
                </c:pt>
                <c:pt idx="13232">
                  <c:v>1.00332502078138</c:v>
                </c:pt>
                <c:pt idx="13233">
                  <c:v>1.0032492065890888</c:v>
                </c:pt>
                <c:pt idx="13234">
                  <c:v>1.003173403853419</c:v>
                </c:pt>
                <c:pt idx="13235">
                  <c:v>1.0030976125717739</c:v>
                </c:pt>
                <c:pt idx="13236">
                  <c:v>1.0030218327415577</c:v>
                </c:pt>
                <c:pt idx="13237">
                  <c:v>1.0029460643601753</c:v>
                </c:pt>
                <c:pt idx="13238">
                  <c:v>1.002870307425032</c:v>
                </c:pt>
                <c:pt idx="13239">
                  <c:v>1.0027945619335348</c:v>
                </c:pt>
                <c:pt idx="13240">
                  <c:v>1.0027188278830903</c:v>
                </c:pt>
                <c:pt idx="13241">
                  <c:v>1.0026431052711071</c:v>
                </c:pt>
                <c:pt idx="13242">
                  <c:v>1.0025673940949935</c:v>
                </c:pt>
                <c:pt idx="13243">
                  <c:v>1.0024916943521596</c:v>
                </c:pt>
                <c:pt idx="13244">
                  <c:v>1.0024160060400151</c:v>
                </c:pt>
                <c:pt idx="13245">
                  <c:v>1.0023403291559716</c:v>
                </c:pt>
                <c:pt idx="13246">
                  <c:v>1.0022646636974408</c:v>
                </c:pt>
                <c:pt idx="13247">
                  <c:v>1.0021890096618358</c:v>
                </c:pt>
                <c:pt idx="13248">
                  <c:v>1.0021133670465696</c:v>
                </c:pt>
                <c:pt idx="13249">
                  <c:v>1.0020377358490566</c:v>
                </c:pt>
                <c:pt idx="13250">
                  <c:v>1.001962116066712</c:v>
                </c:pt>
                <c:pt idx="13251">
                  <c:v>1.0018865076969514</c:v>
                </c:pt>
                <c:pt idx="13252">
                  <c:v>1.0018109107371915</c:v>
                </c:pt>
                <c:pt idx="13253">
                  <c:v>1.0017353251848498</c:v>
                </c:pt>
                <c:pt idx="13254">
                  <c:v>1.0016597510373444</c:v>
                </c:pt>
                <c:pt idx="13255">
                  <c:v>1.0015841882920942</c:v>
                </c:pt>
                <c:pt idx="13256">
                  <c:v>1.0015086369465189</c:v>
                </c:pt>
                <c:pt idx="13257">
                  <c:v>1.001433096998039</c:v>
                </c:pt>
                <c:pt idx="13258">
                  <c:v>1.0013575684440756</c:v>
                </c:pt>
                <c:pt idx="13259">
                  <c:v>1.0012820512820513</c:v>
                </c:pt>
                <c:pt idx="13260">
                  <c:v>1.0012065455093884</c:v>
                </c:pt>
                <c:pt idx="13261">
                  <c:v>1.0011310511235108</c:v>
                </c:pt>
                <c:pt idx="13262">
                  <c:v>1.0010555681218427</c:v>
                </c:pt>
                <c:pt idx="13263">
                  <c:v>1.0009800965018094</c:v>
                </c:pt>
                <c:pt idx="13264">
                  <c:v>1.0009046362608367</c:v>
                </c:pt>
                <c:pt idx="13265">
                  <c:v>1.0008291873963515</c:v>
                </c:pt>
                <c:pt idx="13266">
                  <c:v>1.0007537499057813</c:v>
                </c:pt>
                <c:pt idx="13267">
                  <c:v>1.0006783237865542</c:v>
                </c:pt>
                <c:pt idx="13268">
                  <c:v>1.0006029090360993</c:v>
                </c:pt>
                <c:pt idx="13269">
                  <c:v>1.0005275056518463</c:v>
                </c:pt>
                <c:pt idx="13270">
                  <c:v>1.0004521136312259</c:v>
                </c:pt>
                <c:pt idx="13271">
                  <c:v>1.0003767329716697</c:v>
                </c:pt>
                <c:pt idx="13272">
                  <c:v>1.0003013636706095</c:v>
                </c:pt>
                <c:pt idx="13273">
                  <c:v>1.0002260057254784</c:v>
                </c:pt>
                <c:pt idx="13274">
                  <c:v>1.0001506591337099</c:v>
                </c:pt>
                <c:pt idx="13275">
                  <c:v>1.0000753238927387</c:v>
                </c:pt>
                <c:pt idx="13276">
                  <c:v>1</c:v>
                </c:pt>
              </c:numCache>
            </c:numRef>
          </c:yVal>
          <c:smooth val="1"/>
        </c:ser>
        <c:ser>
          <c:idx val="1"/>
          <c:order val="1"/>
          <c:tx>
            <c:v>Data</c:v>
          </c:tx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List1!$E$2:$E$13278</c:f>
              <c:numCache>
                <c:formatCode>General</c:formatCode>
                <c:ptCount val="1327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  <c:pt idx="3000">
                  <c:v>3001</c:v>
                </c:pt>
                <c:pt idx="3001">
                  <c:v>3002</c:v>
                </c:pt>
                <c:pt idx="3002">
                  <c:v>3003</c:v>
                </c:pt>
                <c:pt idx="3003">
                  <c:v>3004</c:v>
                </c:pt>
                <c:pt idx="3004">
                  <c:v>3005</c:v>
                </c:pt>
                <c:pt idx="3005">
                  <c:v>3006</c:v>
                </c:pt>
                <c:pt idx="3006">
                  <c:v>3007</c:v>
                </c:pt>
                <c:pt idx="3007">
                  <c:v>3008</c:v>
                </c:pt>
                <c:pt idx="3008">
                  <c:v>3009</c:v>
                </c:pt>
                <c:pt idx="3009">
                  <c:v>3010</c:v>
                </c:pt>
                <c:pt idx="3010">
                  <c:v>3011</c:v>
                </c:pt>
                <c:pt idx="3011">
                  <c:v>3012</c:v>
                </c:pt>
                <c:pt idx="3012">
                  <c:v>3013</c:v>
                </c:pt>
                <c:pt idx="3013">
                  <c:v>3014</c:v>
                </c:pt>
                <c:pt idx="3014">
                  <c:v>3015</c:v>
                </c:pt>
                <c:pt idx="3015">
                  <c:v>3016</c:v>
                </c:pt>
                <c:pt idx="3016">
                  <c:v>3017</c:v>
                </c:pt>
                <c:pt idx="3017">
                  <c:v>3018</c:v>
                </c:pt>
                <c:pt idx="3018">
                  <c:v>3019</c:v>
                </c:pt>
                <c:pt idx="3019">
                  <c:v>3020</c:v>
                </c:pt>
                <c:pt idx="3020">
                  <c:v>3021</c:v>
                </c:pt>
                <c:pt idx="3021">
                  <c:v>3022</c:v>
                </c:pt>
                <c:pt idx="3022">
                  <c:v>3023</c:v>
                </c:pt>
                <c:pt idx="3023">
                  <c:v>3024</c:v>
                </c:pt>
                <c:pt idx="3024">
                  <c:v>3025</c:v>
                </c:pt>
                <c:pt idx="3025">
                  <c:v>3026</c:v>
                </c:pt>
                <c:pt idx="3026">
                  <c:v>3027</c:v>
                </c:pt>
                <c:pt idx="3027">
                  <c:v>3028</c:v>
                </c:pt>
                <c:pt idx="3028">
                  <c:v>3029</c:v>
                </c:pt>
                <c:pt idx="3029">
                  <c:v>3030</c:v>
                </c:pt>
                <c:pt idx="3030">
                  <c:v>3031</c:v>
                </c:pt>
                <c:pt idx="3031">
                  <c:v>3032</c:v>
                </c:pt>
                <c:pt idx="3032">
                  <c:v>3033</c:v>
                </c:pt>
                <c:pt idx="3033">
                  <c:v>3034</c:v>
                </c:pt>
                <c:pt idx="3034">
                  <c:v>3035</c:v>
                </c:pt>
                <c:pt idx="3035">
                  <c:v>3036</c:v>
                </c:pt>
                <c:pt idx="3036">
                  <c:v>3037</c:v>
                </c:pt>
                <c:pt idx="3037">
                  <c:v>3038</c:v>
                </c:pt>
                <c:pt idx="3038">
                  <c:v>3039</c:v>
                </c:pt>
                <c:pt idx="3039">
                  <c:v>3040</c:v>
                </c:pt>
                <c:pt idx="3040">
                  <c:v>3041</c:v>
                </c:pt>
                <c:pt idx="3041">
                  <c:v>3042</c:v>
                </c:pt>
                <c:pt idx="3042">
                  <c:v>3043</c:v>
                </c:pt>
                <c:pt idx="3043">
                  <c:v>3044</c:v>
                </c:pt>
                <c:pt idx="3044">
                  <c:v>3045</c:v>
                </c:pt>
                <c:pt idx="3045">
                  <c:v>3046</c:v>
                </c:pt>
                <c:pt idx="3046">
                  <c:v>3047</c:v>
                </c:pt>
                <c:pt idx="3047">
                  <c:v>3048</c:v>
                </c:pt>
                <c:pt idx="3048">
                  <c:v>3049</c:v>
                </c:pt>
                <c:pt idx="3049">
                  <c:v>3050</c:v>
                </c:pt>
                <c:pt idx="3050">
                  <c:v>3051</c:v>
                </c:pt>
                <c:pt idx="3051">
                  <c:v>3052</c:v>
                </c:pt>
                <c:pt idx="3052">
                  <c:v>3053</c:v>
                </c:pt>
                <c:pt idx="3053">
                  <c:v>3054</c:v>
                </c:pt>
                <c:pt idx="3054">
                  <c:v>3055</c:v>
                </c:pt>
                <c:pt idx="3055">
                  <c:v>3056</c:v>
                </c:pt>
                <c:pt idx="3056">
                  <c:v>3057</c:v>
                </c:pt>
                <c:pt idx="3057">
                  <c:v>3058</c:v>
                </c:pt>
                <c:pt idx="3058">
                  <c:v>3059</c:v>
                </c:pt>
                <c:pt idx="3059">
                  <c:v>3060</c:v>
                </c:pt>
                <c:pt idx="3060">
                  <c:v>3061</c:v>
                </c:pt>
                <c:pt idx="3061">
                  <c:v>3062</c:v>
                </c:pt>
                <c:pt idx="3062">
                  <c:v>3063</c:v>
                </c:pt>
                <c:pt idx="3063">
                  <c:v>3064</c:v>
                </c:pt>
                <c:pt idx="3064">
                  <c:v>3065</c:v>
                </c:pt>
                <c:pt idx="3065">
                  <c:v>3066</c:v>
                </c:pt>
                <c:pt idx="3066">
                  <c:v>3067</c:v>
                </c:pt>
                <c:pt idx="3067">
                  <c:v>3068</c:v>
                </c:pt>
                <c:pt idx="3068">
                  <c:v>3069</c:v>
                </c:pt>
                <c:pt idx="3069">
                  <c:v>3070</c:v>
                </c:pt>
                <c:pt idx="3070">
                  <c:v>3071</c:v>
                </c:pt>
                <c:pt idx="3071">
                  <c:v>3072</c:v>
                </c:pt>
                <c:pt idx="3072">
                  <c:v>3073</c:v>
                </c:pt>
                <c:pt idx="3073">
                  <c:v>3074</c:v>
                </c:pt>
                <c:pt idx="3074">
                  <c:v>3075</c:v>
                </c:pt>
                <c:pt idx="3075">
                  <c:v>3076</c:v>
                </c:pt>
                <c:pt idx="3076">
                  <c:v>3077</c:v>
                </c:pt>
                <c:pt idx="3077">
                  <c:v>3078</c:v>
                </c:pt>
                <c:pt idx="3078">
                  <c:v>3079</c:v>
                </c:pt>
                <c:pt idx="3079">
                  <c:v>3080</c:v>
                </c:pt>
                <c:pt idx="3080">
                  <c:v>3081</c:v>
                </c:pt>
                <c:pt idx="3081">
                  <c:v>3082</c:v>
                </c:pt>
                <c:pt idx="3082">
                  <c:v>3083</c:v>
                </c:pt>
                <c:pt idx="3083">
                  <c:v>3084</c:v>
                </c:pt>
                <c:pt idx="3084">
                  <c:v>3085</c:v>
                </c:pt>
                <c:pt idx="3085">
                  <c:v>3086</c:v>
                </c:pt>
                <c:pt idx="3086">
                  <c:v>3087</c:v>
                </c:pt>
                <c:pt idx="3087">
                  <c:v>3088</c:v>
                </c:pt>
                <c:pt idx="3088">
                  <c:v>3089</c:v>
                </c:pt>
                <c:pt idx="3089">
                  <c:v>3090</c:v>
                </c:pt>
                <c:pt idx="3090">
                  <c:v>3091</c:v>
                </c:pt>
                <c:pt idx="3091">
                  <c:v>3092</c:v>
                </c:pt>
                <c:pt idx="3092">
                  <c:v>3093</c:v>
                </c:pt>
                <c:pt idx="3093">
                  <c:v>3094</c:v>
                </c:pt>
                <c:pt idx="3094">
                  <c:v>3095</c:v>
                </c:pt>
                <c:pt idx="3095">
                  <c:v>3096</c:v>
                </c:pt>
                <c:pt idx="3096">
                  <c:v>3097</c:v>
                </c:pt>
                <c:pt idx="3097">
                  <c:v>3098</c:v>
                </c:pt>
                <c:pt idx="3098">
                  <c:v>3099</c:v>
                </c:pt>
                <c:pt idx="3099">
                  <c:v>3100</c:v>
                </c:pt>
                <c:pt idx="3100">
                  <c:v>3101</c:v>
                </c:pt>
                <c:pt idx="3101">
                  <c:v>3102</c:v>
                </c:pt>
                <c:pt idx="3102">
                  <c:v>3103</c:v>
                </c:pt>
                <c:pt idx="3103">
                  <c:v>3104</c:v>
                </c:pt>
                <c:pt idx="3104">
                  <c:v>3105</c:v>
                </c:pt>
                <c:pt idx="3105">
                  <c:v>3106</c:v>
                </c:pt>
                <c:pt idx="3106">
                  <c:v>3107</c:v>
                </c:pt>
                <c:pt idx="3107">
                  <c:v>3108</c:v>
                </c:pt>
                <c:pt idx="3108">
                  <c:v>3109</c:v>
                </c:pt>
                <c:pt idx="3109">
                  <c:v>3110</c:v>
                </c:pt>
                <c:pt idx="3110">
                  <c:v>3111</c:v>
                </c:pt>
                <c:pt idx="3111">
                  <c:v>3112</c:v>
                </c:pt>
                <c:pt idx="3112">
                  <c:v>3113</c:v>
                </c:pt>
                <c:pt idx="3113">
                  <c:v>3114</c:v>
                </c:pt>
                <c:pt idx="3114">
                  <c:v>3115</c:v>
                </c:pt>
                <c:pt idx="3115">
                  <c:v>3116</c:v>
                </c:pt>
                <c:pt idx="3116">
                  <c:v>3117</c:v>
                </c:pt>
                <c:pt idx="3117">
                  <c:v>3118</c:v>
                </c:pt>
                <c:pt idx="3118">
                  <c:v>3119</c:v>
                </c:pt>
                <c:pt idx="3119">
                  <c:v>3120</c:v>
                </c:pt>
                <c:pt idx="3120">
                  <c:v>3121</c:v>
                </c:pt>
                <c:pt idx="3121">
                  <c:v>3122</c:v>
                </c:pt>
                <c:pt idx="3122">
                  <c:v>3123</c:v>
                </c:pt>
                <c:pt idx="3123">
                  <c:v>3124</c:v>
                </c:pt>
                <c:pt idx="3124">
                  <c:v>3125</c:v>
                </c:pt>
                <c:pt idx="3125">
                  <c:v>3126</c:v>
                </c:pt>
                <c:pt idx="3126">
                  <c:v>3127</c:v>
                </c:pt>
                <c:pt idx="3127">
                  <c:v>3128</c:v>
                </c:pt>
                <c:pt idx="3128">
                  <c:v>3129</c:v>
                </c:pt>
                <c:pt idx="3129">
                  <c:v>3130</c:v>
                </c:pt>
                <c:pt idx="3130">
                  <c:v>3131</c:v>
                </c:pt>
                <c:pt idx="3131">
                  <c:v>3132</c:v>
                </c:pt>
                <c:pt idx="3132">
                  <c:v>3133</c:v>
                </c:pt>
                <c:pt idx="3133">
                  <c:v>3134</c:v>
                </c:pt>
                <c:pt idx="3134">
                  <c:v>3135</c:v>
                </c:pt>
                <c:pt idx="3135">
                  <c:v>3136</c:v>
                </c:pt>
                <c:pt idx="3136">
                  <c:v>3137</c:v>
                </c:pt>
                <c:pt idx="3137">
                  <c:v>3138</c:v>
                </c:pt>
                <c:pt idx="3138">
                  <c:v>3139</c:v>
                </c:pt>
                <c:pt idx="3139">
                  <c:v>3140</c:v>
                </c:pt>
                <c:pt idx="3140">
                  <c:v>3141</c:v>
                </c:pt>
                <c:pt idx="3141">
                  <c:v>3142</c:v>
                </c:pt>
                <c:pt idx="3142">
                  <c:v>3143</c:v>
                </c:pt>
                <c:pt idx="3143">
                  <c:v>3144</c:v>
                </c:pt>
                <c:pt idx="3144">
                  <c:v>3145</c:v>
                </c:pt>
                <c:pt idx="3145">
                  <c:v>3146</c:v>
                </c:pt>
                <c:pt idx="3146">
                  <c:v>3147</c:v>
                </c:pt>
                <c:pt idx="3147">
                  <c:v>3148</c:v>
                </c:pt>
                <c:pt idx="3148">
                  <c:v>3149</c:v>
                </c:pt>
                <c:pt idx="3149">
                  <c:v>3150</c:v>
                </c:pt>
                <c:pt idx="3150">
                  <c:v>3151</c:v>
                </c:pt>
                <c:pt idx="3151">
                  <c:v>3152</c:v>
                </c:pt>
                <c:pt idx="3152">
                  <c:v>3153</c:v>
                </c:pt>
                <c:pt idx="3153">
                  <c:v>3154</c:v>
                </c:pt>
                <c:pt idx="3154">
                  <c:v>3155</c:v>
                </c:pt>
                <c:pt idx="3155">
                  <c:v>3156</c:v>
                </c:pt>
                <c:pt idx="3156">
                  <c:v>3157</c:v>
                </c:pt>
                <c:pt idx="3157">
                  <c:v>3158</c:v>
                </c:pt>
                <c:pt idx="3158">
                  <c:v>3159</c:v>
                </c:pt>
                <c:pt idx="3159">
                  <c:v>3160</c:v>
                </c:pt>
                <c:pt idx="3160">
                  <c:v>3161</c:v>
                </c:pt>
                <c:pt idx="3161">
                  <c:v>3162</c:v>
                </c:pt>
                <c:pt idx="3162">
                  <c:v>3163</c:v>
                </c:pt>
                <c:pt idx="3163">
                  <c:v>3164</c:v>
                </c:pt>
                <c:pt idx="3164">
                  <c:v>3165</c:v>
                </c:pt>
                <c:pt idx="3165">
                  <c:v>3166</c:v>
                </c:pt>
                <c:pt idx="3166">
                  <c:v>3167</c:v>
                </c:pt>
                <c:pt idx="3167">
                  <c:v>3168</c:v>
                </c:pt>
                <c:pt idx="3168">
                  <c:v>3169</c:v>
                </c:pt>
                <c:pt idx="3169">
                  <c:v>3170</c:v>
                </c:pt>
                <c:pt idx="3170">
                  <c:v>3171</c:v>
                </c:pt>
                <c:pt idx="3171">
                  <c:v>3172</c:v>
                </c:pt>
                <c:pt idx="3172">
                  <c:v>3173</c:v>
                </c:pt>
                <c:pt idx="3173">
                  <c:v>3174</c:v>
                </c:pt>
                <c:pt idx="3174">
                  <c:v>3175</c:v>
                </c:pt>
                <c:pt idx="3175">
                  <c:v>3176</c:v>
                </c:pt>
                <c:pt idx="3176">
                  <c:v>3177</c:v>
                </c:pt>
                <c:pt idx="3177">
                  <c:v>3178</c:v>
                </c:pt>
                <c:pt idx="3178">
                  <c:v>3179</c:v>
                </c:pt>
                <c:pt idx="3179">
                  <c:v>3180</c:v>
                </c:pt>
                <c:pt idx="3180">
                  <c:v>3181</c:v>
                </c:pt>
                <c:pt idx="3181">
                  <c:v>3182</c:v>
                </c:pt>
                <c:pt idx="3182">
                  <c:v>3183</c:v>
                </c:pt>
                <c:pt idx="3183">
                  <c:v>3184</c:v>
                </c:pt>
                <c:pt idx="3184">
                  <c:v>3185</c:v>
                </c:pt>
                <c:pt idx="3185">
                  <c:v>3186</c:v>
                </c:pt>
                <c:pt idx="3186">
                  <c:v>3187</c:v>
                </c:pt>
                <c:pt idx="3187">
                  <c:v>3188</c:v>
                </c:pt>
                <c:pt idx="3188">
                  <c:v>3189</c:v>
                </c:pt>
                <c:pt idx="3189">
                  <c:v>3190</c:v>
                </c:pt>
                <c:pt idx="3190">
                  <c:v>3191</c:v>
                </c:pt>
                <c:pt idx="3191">
                  <c:v>3192</c:v>
                </c:pt>
                <c:pt idx="3192">
                  <c:v>3193</c:v>
                </c:pt>
                <c:pt idx="3193">
                  <c:v>3194</c:v>
                </c:pt>
                <c:pt idx="3194">
                  <c:v>3195</c:v>
                </c:pt>
                <c:pt idx="3195">
                  <c:v>3196</c:v>
                </c:pt>
                <c:pt idx="3196">
                  <c:v>3197</c:v>
                </c:pt>
                <c:pt idx="3197">
                  <c:v>3198</c:v>
                </c:pt>
                <c:pt idx="3198">
                  <c:v>3199</c:v>
                </c:pt>
                <c:pt idx="3199">
                  <c:v>3200</c:v>
                </c:pt>
                <c:pt idx="3200">
                  <c:v>3201</c:v>
                </c:pt>
                <c:pt idx="3201">
                  <c:v>3202</c:v>
                </c:pt>
                <c:pt idx="3202">
                  <c:v>3203</c:v>
                </c:pt>
                <c:pt idx="3203">
                  <c:v>3204</c:v>
                </c:pt>
                <c:pt idx="3204">
                  <c:v>3205</c:v>
                </c:pt>
                <c:pt idx="3205">
                  <c:v>3206</c:v>
                </c:pt>
                <c:pt idx="3206">
                  <c:v>3207</c:v>
                </c:pt>
                <c:pt idx="3207">
                  <c:v>3208</c:v>
                </c:pt>
                <c:pt idx="3208">
                  <c:v>3209</c:v>
                </c:pt>
                <c:pt idx="3209">
                  <c:v>3210</c:v>
                </c:pt>
                <c:pt idx="3210">
                  <c:v>3211</c:v>
                </c:pt>
                <c:pt idx="3211">
                  <c:v>3212</c:v>
                </c:pt>
                <c:pt idx="3212">
                  <c:v>3213</c:v>
                </c:pt>
                <c:pt idx="3213">
                  <c:v>3214</c:v>
                </c:pt>
                <c:pt idx="3214">
                  <c:v>3215</c:v>
                </c:pt>
                <c:pt idx="3215">
                  <c:v>3216</c:v>
                </c:pt>
                <c:pt idx="3216">
                  <c:v>3217</c:v>
                </c:pt>
                <c:pt idx="3217">
                  <c:v>3218</c:v>
                </c:pt>
                <c:pt idx="3218">
                  <c:v>3219</c:v>
                </c:pt>
                <c:pt idx="3219">
                  <c:v>3220</c:v>
                </c:pt>
                <c:pt idx="3220">
                  <c:v>3221</c:v>
                </c:pt>
                <c:pt idx="3221">
                  <c:v>3222</c:v>
                </c:pt>
                <c:pt idx="3222">
                  <c:v>3223</c:v>
                </c:pt>
                <c:pt idx="3223">
                  <c:v>3224</c:v>
                </c:pt>
                <c:pt idx="3224">
                  <c:v>3225</c:v>
                </c:pt>
                <c:pt idx="3225">
                  <c:v>3226</c:v>
                </c:pt>
                <c:pt idx="3226">
                  <c:v>3227</c:v>
                </c:pt>
                <c:pt idx="3227">
                  <c:v>3228</c:v>
                </c:pt>
                <c:pt idx="3228">
                  <c:v>3229</c:v>
                </c:pt>
                <c:pt idx="3229">
                  <c:v>3230</c:v>
                </c:pt>
                <c:pt idx="3230">
                  <c:v>3231</c:v>
                </c:pt>
                <c:pt idx="3231">
                  <c:v>3232</c:v>
                </c:pt>
                <c:pt idx="3232">
                  <c:v>3233</c:v>
                </c:pt>
                <c:pt idx="3233">
                  <c:v>3234</c:v>
                </c:pt>
                <c:pt idx="3234">
                  <c:v>3235</c:v>
                </c:pt>
                <c:pt idx="3235">
                  <c:v>3236</c:v>
                </c:pt>
                <c:pt idx="3236">
                  <c:v>3237</c:v>
                </c:pt>
                <c:pt idx="3237">
                  <c:v>3238</c:v>
                </c:pt>
                <c:pt idx="3238">
                  <c:v>3239</c:v>
                </c:pt>
                <c:pt idx="3239">
                  <c:v>3240</c:v>
                </c:pt>
                <c:pt idx="3240">
                  <c:v>3241</c:v>
                </c:pt>
                <c:pt idx="3241">
                  <c:v>3242</c:v>
                </c:pt>
                <c:pt idx="3242">
                  <c:v>3243</c:v>
                </c:pt>
                <c:pt idx="3243">
                  <c:v>3244</c:v>
                </c:pt>
                <c:pt idx="3244">
                  <c:v>3245</c:v>
                </c:pt>
                <c:pt idx="3245">
                  <c:v>3246</c:v>
                </c:pt>
                <c:pt idx="3246">
                  <c:v>3247</c:v>
                </c:pt>
                <c:pt idx="3247">
                  <c:v>3248</c:v>
                </c:pt>
                <c:pt idx="3248">
                  <c:v>3249</c:v>
                </c:pt>
                <c:pt idx="3249">
                  <c:v>3250</c:v>
                </c:pt>
                <c:pt idx="3250">
                  <c:v>3251</c:v>
                </c:pt>
                <c:pt idx="3251">
                  <c:v>3252</c:v>
                </c:pt>
                <c:pt idx="3252">
                  <c:v>3253</c:v>
                </c:pt>
                <c:pt idx="3253">
                  <c:v>3254</c:v>
                </c:pt>
                <c:pt idx="3254">
                  <c:v>3255</c:v>
                </c:pt>
                <c:pt idx="3255">
                  <c:v>3256</c:v>
                </c:pt>
                <c:pt idx="3256">
                  <c:v>3257</c:v>
                </c:pt>
                <c:pt idx="3257">
                  <c:v>3258</c:v>
                </c:pt>
                <c:pt idx="3258">
                  <c:v>3259</c:v>
                </c:pt>
                <c:pt idx="3259">
                  <c:v>3260</c:v>
                </c:pt>
                <c:pt idx="3260">
                  <c:v>3261</c:v>
                </c:pt>
                <c:pt idx="3261">
                  <c:v>3262</c:v>
                </c:pt>
                <c:pt idx="3262">
                  <c:v>3263</c:v>
                </c:pt>
                <c:pt idx="3263">
                  <c:v>3264</c:v>
                </c:pt>
                <c:pt idx="3264">
                  <c:v>3265</c:v>
                </c:pt>
                <c:pt idx="3265">
                  <c:v>3266</c:v>
                </c:pt>
                <c:pt idx="3266">
                  <c:v>3267</c:v>
                </c:pt>
                <c:pt idx="3267">
                  <c:v>3268</c:v>
                </c:pt>
                <c:pt idx="3268">
                  <c:v>3269</c:v>
                </c:pt>
                <c:pt idx="3269">
                  <c:v>3270</c:v>
                </c:pt>
                <c:pt idx="3270">
                  <c:v>3271</c:v>
                </c:pt>
                <c:pt idx="3271">
                  <c:v>3272</c:v>
                </c:pt>
                <c:pt idx="3272">
                  <c:v>3273</c:v>
                </c:pt>
                <c:pt idx="3273">
                  <c:v>3274</c:v>
                </c:pt>
                <c:pt idx="3274">
                  <c:v>3275</c:v>
                </c:pt>
                <c:pt idx="3275">
                  <c:v>3276</c:v>
                </c:pt>
                <c:pt idx="3276">
                  <c:v>3277</c:v>
                </c:pt>
                <c:pt idx="3277">
                  <c:v>3278</c:v>
                </c:pt>
                <c:pt idx="3278">
                  <c:v>3279</c:v>
                </c:pt>
                <c:pt idx="3279">
                  <c:v>3280</c:v>
                </c:pt>
                <c:pt idx="3280">
                  <c:v>3281</c:v>
                </c:pt>
                <c:pt idx="3281">
                  <c:v>3282</c:v>
                </c:pt>
                <c:pt idx="3282">
                  <c:v>3283</c:v>
                </c:pt>
                <c:pt idx="3283">
                  <c:v>3284</c:v>
                </c:pt>
                <c:pt idx="3284">
                  <c:v>3285</c:v>
                </c:pt>
                <c:pt idx="3285">
                  <c:v>3286</c:v>
                </c:pt>
                <c:pt idx="3286">
                  <c:v>3287</c:v>
                </c:pt>
                <c:pt idx="3287">
                  <c:v>3288</c:v>
                </c:pt>
                <c:pt idx="3288">
                  <c:v>3289</c:v>
                </c:pt>
                <c:pt idx="3289">
                  <c:v>3290</c:v>
                </c:pt>
                <c:pt idx="3290">
                  <c:v>3291</c:v>
                </c:pt>
                <c:pt idx="3291">
                  <c:v>3292</c:v>
                </c:pt>
                <c:pt idx="3292">
                  <c:v>3293</c:v>
                </c:pt>
                <c:pt idx="3293">
                  <c:v>3294</c:v>
                </c:pt>
                <c:pt idx="3294">
                  <c:v>3295</c:v>
                </c:pt>
                <c:pt idx="3295">
                  <c:v>3296</c:v>
                </c:pt>
                <c:pt idx="3296">
                  <c:v>3297</c:v>
                </c:pt>
                <c:pt idx="3297">
                  <c:v>3298</c:v>
                </c:pt>
                <c:pt idx="3298">
                  <c:v>3299</c:v>
                </c:pt>
                <c:pt idx="3299">
                  <c:v>3300</c:v>
                </c:pt>
                <c:pt idx="3300">
                  <c:v>3301</c:v>
                </c:pt>
                <c:pt idx="3301">
                  <c:v>3302</c:v>
                </c:pt>
                <c:pt idx="3302">
                  <c:v>3303</c:v>
                </c:pt>
                <c:pt idx="3303">
                  <c:v>3304</c:v>
                </c:pt>
                <c:pt idx="3304">
                  <c:v>3305</c:v>
                </c:pt>
                <c:pt idx="3305">
                  <c:v>3306</c:v>
                </c:pt>
                <c:pt idx="3306">
                  <c:v>3307</c:v>
                </c:pt>
                <c:pt idx="3307">
                  <c:v>3308</c:v>
                </c:pt>
                <c:pt idx="3308">
                  <c:v>3309</c:v>
                </c:pt>
                <c:pt idx="3309">
                  <c:v>3310</c:v>
                </c:pt>
                <c:pt idx="3310">
                  <c:v>3311</c:v>
                </c:pt>
                <c:pt idx="3311">
                  <c:v>3312</c:v>
                </c:pt>
                <c:pt idx="3312">
                  <c:v>3313</c:v>
                </c:pt>
                <c:pt idx="3313">
                  <c:v>3314</c:v>
                </c:pt>
                <c:pt idx="3314">
                  <c:v>3315</c:v>
                </c:pt>
                <c:pt idx="3315">
                  <c:v>3316</c:v>
                </c:pt>
                <c:pt idx="3316">
                  <c:v>3317</c:v>
                </c:pt>
                <c:pt idx="3317">
                  <c:v>3318</c:v>
                </c:pt>
                <c:pt idx="3318">
                  <c:v>3319</c:v>
                </c:pt>
                <c:pt idx="3319">
                  <c:v>3320</c:v>
                </c:pt>
                <c:pt idx="3320">
                  <c:v>3321</c:v>
                </c:pt>
                <c:pt idx="3321">
                  <c:v>3322</c:v>
                </c:pt>
                <c:pt idx="3322">
                  <c:v>3323</c:v>
                </c:pt>
                <c:pt idx="3323">
                  <c:v>3324</c:v>
                </c:pt>
                <c:pt idx="3324">
                  <c:v>3325</c:v>
                </c:pt>
                <c:pt idx="3325">
                  <c:v>3326</c:v>
                </c:pt>
                <c:pt idx="3326">
                  <c:v>3327</c:v>
                </c:pt>
                <c:pt idx="3327">
                  <c:v>3328</c:v>
                </c:pt>
                <c:pt idx="3328">
                  <c:v>3329</c:v>
                </c:pt>
                <c:pt idx="3329">
                  <c:v>3330</c:v>
                </c:pt>
                <c:pt idx="3330">
                  <c:v>3331</c:v>
                </c:pt>
                <c:pt idx="3331">
                  <c:v>3332</c:v>
                </c:pt>
                <c:pt idx="3332">
                  <c:v>3333</c:v>
                </c:pt>
                <c:pt idx="3333">
                  <c:v>3334</c:v>
                </c:pt>
                <c:pt idx="3334">
                  <c:v>3335</c:v>
                </c:pt>
                <c:pt idx="3335">
                  <c:v>3336</c:v>
                </c:pt>
                <c:pt idx="3336">
                  <c:v>3337</c:v>
                </c:pt>
                <c:pt idx="3337">
                  <c:v>3338</c:v>
                </c:pt>
                <c:pt idx="3338">
                  <c:v>3339</c:v>
                </c:pt>
                <c:pt idx="3339">
                  <c:v>3340</c:v>
                </c:pt>
                <c:pt idx="3340">
                  <c:v>3341</c:v>
                </c:pt>
                <c:pt idx="3341">
                  <c:v>3342</c:v>
                </c:pt>
                <c:pt idx="3342">
                  <c:v>3343</c:v>
                </c:pt>
                <c:pt idx="3343">
                  <c:v>3344</c:v>
                </c:pt>
                <c:pt idx="3344">
                  <c:v>3345</c:v>
                </c:pt>
                <c:pt idx="3345">
                  <c:v>3346</c:v>
                </c:pt>
                <c:pt idx="3346">
                  <c:v>3347</c:v>
                </c:pt>
                <c:pt idx="3347">
                  <c:v>3348</c:v>
                </c:pt>
                <c:pt idx="3348">
                  <c:v>3349</c:v>
                </c:pt>
                <c:pt idx="3349">
                  <c:v>3350</c:v>
                </c:pt>
                <c:pt idx="3350">
                  <c:v>3351</c:v>
                </c:pt>
                <c:pt idx="3351">
                  <c:v>3352</c:v>
                </c:pt>
                <c:pt idx="3352">
                  <c:v>3353</c:v>
                </c:pt>
                <c:pt idx="3353">
                  <c:v>3354</c:v>
                </c:pt>
                <c:pt idx="3354">
                  <c:v>3355</c:v>
                </c:pt>
                <c:pt idx="3355">
                  <c:v>3356</c:v>
                </c:pt>
                <c:pt idx="3356">
                  <c:v>3357</c:v>
                </c:pt>
                <c:pt idx="3357">
                  <c:v>3358</c:v>
                </c:pt>
                <c:pt idx="3358">
                  <c:v>3359</c:v>
                </c:pt>
                <c:pt idx="3359">
                  <c:v>3360</c:v>
                </c:pt>
                <c:pt idx="3360">
                  <c:v>3361</c:v>
                </c:pt>
                <c:pt idx="3361">
                  <c:v>3362</c:v>
                </c:pt>
                <c:pt idx="3362">
                  <c:v>3363</c:v>
                </c:pt>
                <c:pt idx="3363">
                  <c:v>3364</c:v>
                </c:pt>
                <c:pt idx="3364">
                  <c:v>3365</c:v>
                </c:pt>
                <c:pt idx="3365">
                  <c:v>3366</c:v>
                </c:pt>
                <c:pt idx="3366">
                  <c:v>3367</c:v>
                </c:pt>
                <c:pt idx="3367">
                  <c:v>3368</c:v>
                </c:pt>
                <c:pt idx="3368">
                  <c:v>3369</c:v>
                </c:pt>
                <c:pt idx="3369">
                  <c:v>3370</c:v>
                </c:pt>
                <c:pt idx="3370">
                  <c:v>3371</c:v>
                </c:pt>
                <c:pt idx="3371">
                  <c:v>3372</c:v>
                </c:pt>
                <c:pt idx="3372">
                  <c:v>3373</c:v>
                </c:pt>
                <c:pt idx="3373">
                  <c:v>3374</c:v>
                </c:pt>
                <c:pt idx="3374">
                  <c:v>3375</c:v>
                </c:pt>
                <c:pt idx="3375">
                  <c:v>3376</c:v>
                </c:pt>
                <c:pt idx="3376">
                  <c:v>3377</c:v>
                </c:pt>
                <c:pt idx="3377">
                  <c:v>3378</c:v>
                </c:pt>
                <c:pt idx="3378">
                  <c:v>3379</c:v>
                </c:pt>
                <c:pt idx="3379">
                  <c:v>3380</c:v>
                </c:pt>
                <c:pt idx="3380">
                  <c:v>3381</c:v>
                </c:pt>
                <c:pt idx="3381">
                  <c:v>3382</c:v>
                </c:pt>
                <c:pt idx="3382">
                  <c:v>3383</c:v>
                </c:pt>
                <c:pt idx="3383">
                  <c:v>3384</c:v>
                </c:pt>
                <c:pt idx="3384">
                  <c:v>3385</c:v>
                </c:pt>
                <c:pt idx="3385">
                  <c:v>3386</c:v>
                </c:pt>
                <c:pt idx="3386">
                  <c:v>3387</c:v>
                </c:pt>
                <c:pt idx="3387">
                  <c:v>3388</c:v>
                </c:pt>
                <c:pt idx="3388">
                  <c:v>3389</c:v>
                </c:pt>
                <c:pt idx="3389">
                  <c:v>3390</c:v>
                </c:pt>
                <c:pt idx="3390">
                  <c:v>3391</c:v>
                </c:pt>
                <c:pt idx="3391">
                  <c:v>3392</c:v>
                </c:pt>
                <c:pt idx="3392">
                  <c:v>3393</c:v>
                </c:pt>
                <c:pt idx="3393">
                  <c:v>3394</c:v>
                </c:pt>
                <c:pt idx="3394">
                  <c:v>3395</c:v>
                </c:pt>
                <c:pt idx="3395">
                  <c:v>3396</c:v>
                </c:pt>
                <c:pt idx="3396">
                  <c:v>3397</c:v>
                </c:pt>
                <c:pt idx="3397">
                  <c:v>3398</c:v>
                </c:pt>
                <c:pt idx="3398">
                  <c:v>3399</c:v>
                </c:pt>
                <c:pt idx="3399">
                  <c:v>3400</c:v>
                </c:pt>
                <c:pt idx="3400">
                  <c:v>3401</c:v>
                </c:pt>
                <c:pt idx="3401">
                  <c:v>3402</c:v>
                </c:pt>
                <c:pt idx="3402">
                  <c:v>3403</c:v>
                </c:pt>
                <c:pt idx="3403">
                  <c:v>3404</c:v>
                </c:pt>
                <c:pt idx="3404">
                  <c:v>3405</c:v>
                </c:pt>
                <c:pt idx="3405">
                  <c:v>3406</c:v>
                </c:pt>
                <c:pt idx="3406">
                  <c:v>3407</c:v>
                </c:pt>
                <c:pt idx="3407">
                  <c:v>3408</c:v>
                </c:pt>
                <c:pt idx="3408">
                  <c:v>3409</c:v>
                </c:pt>
                <c:pt idx="3409">
                  <c:v>3410</c:v>
                </c:pt>
                <c:pt idx="3410">
                  <c:v>3411</c:v>
                </c:pt>
                <c:pt idx="3411">
                  <c:v>3412</c:v>
                </c:pt>
                <c:pt idx="3412">
                  <c:v>3413</c:v>
                </c:pt>
                <c:pt idx="3413">
                  <c:v>3414</c:v>
                </c:pt>
                <c:pt idx="3414">
                  <c:v>3415</c:v>
                </c:pt>
                <c:pt idx="3415">
                  <c:v>3416</c:v>
                </c:pt>
                <c:pt idx="3416">
                  <c:v>3417</c:v>
                </c:pt>
                <c:pt idx="3417">
                  <c:v>3418</c:v>
                </c:pt>
                <c:pt idx="3418">
                  <c:v>3419</c:v>
                </c:pt>
                <c:pt idx="3419">
                  <c:v>3420</c:v>
                </c:pt>
                <c:pt idx="3420">
                  <c:v>3421</c:v>
                </c:pt>
                <c:pt idx="3421">
                  <c:v>3422</c:v>
                </c:pt>
                <c:pt idx="3422">
                  <c:v>3423</c:v>
                </c:pt>
                <c:pt idx="3423">
                  <c:v>3424</c:v>
                </c:pt>
                <c:pt idx="3424">
                  <c:v>3425</c:v>
                </c:pt>
                <c:pt idx="3425">
                  <c:v>3426</c:v>
                </c:pt>
                <c:pt idx="3426">
                  <c:v>3427</c:v>
                </c:pt>
                <c:pt idx="3427">
                  <c:v>3428</c:v>
                </c:pt>
                <c:pt idx="3428">
                  <c:v>3429</c:v>
                </c:pt>
                <c:pt idx="3429">
                  <c:v>3430</c:v>
                </c:pt>
                <c:pt idx="3430">
                  <c:v>3431</c:v>
                </c:pt>
                <c:pt idx="3431">
                  <c:v>3432</c:v>
                </c:pt>
                <c:pt idx="3432">
                  <c:v>3433</c:v>
                </c:pt>
                <c:pt idx="3433">
                  <c:v>3434</c:v>
                </c:pt>
                <c:pt idx="3434">
                  <c:v>3435</c:v>
                </c:pt>
                <c:pt idx="3435">
                  <c:v>3436</c:v>
                </c:pt>
                <c:pt idx="3436">
                  <c:v>3437</c:v>
                </c:pt>
                <c:pt idx="3437">
                  <c:v>3438</c:v>
                </c:pt>
                <c:pt idx="3438">
                  <c:v>3439</c:v>
                </c:pt>
                <c:pt idx="3439">
                  <c:v>3440</c:v>
                </c:pt>
                <c:pt idx="3440">
                  <c:v>3441</c:v>
                </c:pt>
                <c:pt idx="3441">
                  <c:v>3442</c:v>
                </c:pt>
                <c:pt idx="3442">
                  <c:v>3443</c:v>
                </c:pt>
                <c:pt idx="3443">
                  <c:v>3444</c:v>
                </c:pt>
                <c:pt idx="3444">
                  <c:v>3445</c:v>
                </c:pt>
                <c:pt idx="3445">
                  <c:v>3446</c:v>
                </c:pt>
                <c:pt idx="3446">
                  <c:v>3447</c:v>
                </c:pt>
                <c:pt idx="3447">
                  <c:v>3448</c:v>
                </c:pt>
                <c:pt idx="3448">
                  <c:v>3449</c:v>
                </c:pt>
                <c:pt idx="3449">
                  <c:v>3450</c:v>
                </c:pt>
                <c:pt idx="3450">
                  <c:v>3451</c:v>
                </c:pt>
                <c:pt idx="3451">
                  <c:v>3452</c:v>
                </c:pt>
                <c:pt idx="3452">
                  <c:v>3453</c:v>
                </c:pt>
                <c:pt idx="3453">
                  <c:v>3454</c:v>
                </c:pt>
                <c:pt idx="3454">
                  <c:v>3455</c:v>
                </c:pt>
                <c:pt idx="3455">
                  <c:v>3456</c:v>
                </c:pt>
                <c:pt idx="3456">
                  <c:v>3457</c:v>
                </c:pt>
                <c:pt idx="3457">
                  <c:v>3458</c:v>
                </c:pt>
                <c:pt idx="3458">
                  <c:v>3459</c:v>
                </c:pt>
                <c:pt idx="3459">
                  <c:v>3460</c:v>
                </c:pt>
                <c:pt idx="3460">
                  <c:v>3461</c:v>
                </c:pt>
                <c:pt idx="3461">
                  <c:v>3462</c:v>
                </c:pt>
                <c:pt idx="3462">
                  <c:v>3463</c:v>
                </c:pt>
                <c:pt idx="3463">
                  <c:v>3464</c:v>
                </c:pt>
                <c:pt idx="3464">
                  <c:v>3465</c:v>
                </c:pt>
                <c:pt idx="3465">
                  <c:v>3466</c:v>
                </c:pt>
                <c:pt idx="3466">
                  <c:v>3467</c:v>
                </c:pt>
                <c:pt idx="3467">
                  <c:v>3468</c:v>
                </c:pt>
                <c:pt idx="3468">
                  <c:v>3469</c:v>
                </c:pt>
                <c:pt idx="3469">
                  <c:v>3470</c:v>
                </c:pt>
                <c:pt idx="3470">
                  <c:v>3471</c:v>
                </c:pt>
                <c:pt idx="3471">
                  <c:v>3472</c:v>
                </c:pt>
                <c:pt idx="3472">
                  <c:v>3473</c:v>
                </c:pt>
                <c:pt idx="3473">
                  <c:v>3474</c:v>
                </c:pt>
                <c:pt idx="3474">
                  <c:v>3475</c:v>
                </c:pt>
                <c:pt idx="3475">
                  <c:v>3476</c:v>
                </c:pt>
                <c:pt idx="3476">
                  <c:v>3477</c:v>
                </c:pt>
                <c:pt idx="3477">
                  <c:v>3478</c:v>
                </c:pt>
                <c:pt idx="3478">
                  <c:v>3479</c:v>
                </c:pt>
                <c:pt idx="3479">
                  <c:v>3480</c:v>
                </c:pt>
                <c:pt idx="3480">
                  <c:v>3481</c:v>
                </c:pt>
                <c:pt idx="3481">
                  <c:v>3482</c:v>
                </c:pt>
                <c:pt idx="3482">
                  <c:v>3483</c:v>
                </c:pt>
                <c:pt idx="3483">
                  <c:v>3484</c:v>
                </c:pt>
                <c:pt idx="3484">
                  <c:v>3485</c:v>
                </c:pt>
                <c:pt idx="3485">
                  <c:v>3486</c:v>
                </c:pt>
                <c:pt idx="3486">
                  <c:v>3487</c:v>
                </c:pt>
                <c:pt idx="3487">
                  <c:v>3488</c:v>
                </c:pt>
                <c:pt idx="3488">
                  <c:v>3489</c:v>
                </c:pt>
                <c:pt idx="3489">
                  <c:v>3490</c:v>
                </c:pt>
                <c:pt idx="3490">
                  <c:v>3491</c:v>
                </c:pt>
                <c:pt idx="3491">
                  <c:v>3492</c:v>
                </c:pt>
                <c:pt idx="3492">
                  <c:v>3493</c:v>
                </c:pt>
                <c:pt idx="3493">
                  <c:v>3494</c:v>
                </c:pt>
                <c:pt idx="3494">
                  <c:v>3495</c:v>
                </c:pt>
                <c:pt idx="3495">
                  <c:v>3496</c:v>
                </c:pt>
                <c:pt idx="3496">
                  <c:v>3497</c:v>
                </c:pt>
                <c:pt idx="3497">
                  <c:v>3498</c:v>
                </c:pt>
                <c:pt idx="3498">
                  <c:v>3499</c:v>
                </c:pt>
                <c:pt idx="3499">
                  <c:v>3500</c:v>
                </c:pt>
                <c:pt idx="3500">
                  <c:v>3501</c:v>
                </c:pt>
                <c:pt idx="3501">
                  <c:v>3502</c:v>
                </c:pt>
                <c:pt idx="3502">
                  <c:v>3503</c:v>
                </c:pt>
                <c:pt idx="3503">
                  <c:v>3504</c:v>
                </c:pt>
                <c:pt idx="3504">
                  <c:v>3505</c:v>
                </c:pt>
                <c:pt idx="3505">
                  <c:v>3506</c:v>
                </c:pt>
                <c:pt idx="3506">
                  <c:v>3507</c:v>
                </c:pt>
                <c:pt idx="3507">
                  <c:v>3508</c:v>
                </c:pt>
                <c:pt idx="3508">
                  <c:v>3509</c:v>
                </c:pt>
                <c:pt idx="3509">
                  <c:v>3510</c:v>
                </c:pt>
                <c:pt idx="3510">
                  <c:v>3511</c:v>
                </c:pt>
                <c:pt idx="3511">
                  <c:v>3512</c:v>
                </c:pt>
                <c:pt idx="3512">
                  <c:v>3513</c:v>
                </c:pt>
                <c:pt idx="3513">
                  <c:v>3514</c:v>
                </c:pt>
                <c:pt idx="3514">
                  <c:v>3515</c:v>
                </c:pt>
                <c:pt idx="3515">
                  <c:v>3516</c:v>
                </c:pt>
                <c:pt idx="3516">
                  <c:v>3517</c:v>
                </c:pt>
                <c:pt idx="3517">
                  <c:v>3518</c:v>
                </c:pt>
                <c:pt idx="3518">
                  <c:v>3519</c:v>
                </c:pt>
                <c:pt idx="3519">
                  <c:v>3520</c:v>
                </c:pt>
                <c:pt idx="3520">
                  <c:v>3521</c:v>
                </c:pt>
                <c:pt idx="3521">
                  <c:v>3522</c:v>
                </c:pt>
                <c:pt idx="3522">
                  <c:v>3523</c:v>
                </c:pt>
                <c:pt idx="3523">
                  <c:v>3524</c:v>
                </c:pt>
                <c:pt idx="3524">
                  <c:v>3525</c:v>
                </c:pt>
                <c:pt idx="3525">
                  <c:v>3526</c:v>
                </c:pt>
                <c:pt idx="3526">
                  <c:v>3527</c:v>
                </c:pt>
                <c:pt idx="3527">
                  <c:v>3528</c:v>
                </c:pt>
                <c:pt idx="3528">
                  <c:v>3529</c:v>
                </c:pt>
                <c:pt idx="3529">
                  <c:v>3530</c:v>
                </c:pt>
                <c:pt idx="3530">
                  <c:v>3531</c:v>
                </c:pt>
                <c:pt idx="3531">
                  <c:v>3532</c:v>
                </c:pt>
                <c:pt idx="3532">
                  <c:v>3533</c:v>
                </c:pt>
                <c:pt idx="3533">
                  <c:v>3534</c:v>
                </c:pt>
                <c:pt idx="3534">
                  <c:v>3535</c:v>
                </c:pt>
                <c:pt idx="3535">
                  <c:v>3536</c:v>
                </c:pt>
                <c:pt idx="3536">
                  <c:v>3537</c:v>
                </c:pt>
                <c:pt idx="3537">
                  <c:v>3538</c:v>
                </c:pt>
                <c:pt idx="3538">
                  <c:v>3539</c:v>
                </c:pt>
                <c:pt idx="3539">
                  <c:v>3540</c:v>
                </c:pt>
                <c:pt idx="3540">
                  <c:v>3541</c:v>
                </c:pt>
                <c:pt idx="3541">
                  <c:v>3542</c:v>
                </c:pt>
                <c:pt idx="3542">
                  <c:v>3543</c:v>
                </c:pt>
                <c:pt idx="3543">
                  <c:v>3544</c:v>
                </c:pt>
                <c:pt idx="3544">
                  <c:v>3545</c:v>
                </c:pt>
                <c:pt idx="3545">
                  <c:v>3546</c:v>
                </c:pt>
                <c:pt idx="3546">
                  <c:v>3547</c:v>
                </c:pt>
                <c:pt idx="3547">
                  <c:v>3548</c:v>
                </c:pt>
                <c:pt idx="3548">
                  <c:v>3549</c:v>
                </c:pt>
                <c:pt idx="3549">
                  <c:v>3550</c:v>
                </c:pt>
                <c:pt idx="3550">
                  <c:v>3551</c:v>
                </c:pt>
                <c:pt idx="3551">
                  <c:v>3552</c:v>
                </c:pt>
                <c:pt idx="3552">
                  <c:v>3553</c:v>
                </c:pt>
                <c:pt idx="3553">
                  <c:v>3554</c:v>
                </c:pt>
                <c:pt idx="3554">
                  <c:v>3555</c:v>
                </c:pt>
                <c:pt idx="3555">
                  <c:v>3556</c:v>
                </c:pt>
                <c:pt idx="3556">
                  <c:v>3557</c:v>
                </c:pt>
                <c:pt idx="3557">
                  <c:v>3558</c:v>
                </c:pt>
                <c:pt idx="3558">
                  <c:v>3559</c:v>
                </c:pt>
                <c:pt idx="3559">
                  <c:v>3560</c:v>
                </c:pt>
                <c:pt idx="3560">
                  <c:v>3561</c:v>
                </c:pt>
                <c:pt idx="3561">
                  <c:v>3562</c:v>
                </c:pt>
                <c:pt idx="3562">
                  <c:v>3563</c:v>
                </c:pt>
                <c:pt idx="3563">
                  <c:v>3564</c:v>
                </c:pt>
                <c:pt idx="3564">
                  <c:v>3565</c:v>
                </c:pt>
                <c:pt idx="3565">
                  <c:v>3566</c:v>
                </c:pt>
                <c:pt idx="3566">
                  <c:v>3567</c:v>
                </c:pt>
                <c:pt idx="3567">
                  <c:v>3568</c:v>
                </c:pt>
                <c:pt idx="3568">
                  <c:v>3569</c:v>
                </c:pt>
                <c:pt idx="3569">
                  <c:v>3570</c:v>
                </c:pt>
                <c:pt idx="3570">
                  <c:v>3571</c:v>
                </c:pt>
                <c:pt idx="3571">
                  <c:v>3572</c:v>
                </c:pt>
                <c:pt idx="3572">
                  <c:v>3573</c:v>
                </c:pt>
                <c:pt idx="3573">
                  <c:v>3574</c:v>
                </c:pt>
                <c:pt idx="3574">
                  <c:v>3575</c:v>
                </c:pt>
                <c:pt idx="3575">
                  <c:v>3576</c:v>
                </c:pt>
                <c:pt idx="3576">
                  <c:v>3577</c:v>
                </c:pt>
                <c:pt idx="3577">
                  <c:v>3578</c:v>
                </c:pt>
                <c:pt idx="3578">
                  <c:v>3579</c:v>
                </c:pt>
                <c:pt idx="3579">
                  <c:v>3580</c:v>
                </c:pt>
                <c:pt idx="3580">
                  <c:v>3581</c:v>
                </c:pt>
                <c:pt idx="3581">
                  <c:v>3582</c:v>
                </c:pt>
                <c:pt idx="3582">
                  <c:v>3583</c:v>
                </c:pt>
                <c:pt idx="3583">
                  <c:v>3584</c:v>
                </c:pt>
                <c:pt idx="3584">
                  <c:v>3585</c:v>
                </c:pt>
                <c:pt idx="3585">
                  <c:v>3586</c:v>
                </c:pt>
                <c:pt idx="3586">
                  <c:v>3587</c:v>
                </c:pt>
                <c:pt idx="3587">
                  <c:v>3588</c:v>
                </c:pt>
                <c:pt idx="3588">
                  <c:v>3589</c:v>
                </c:pt>
                <c:pt idx="3589">
                  <c:v>3590</c:v>
                </c:pt>
                <c:pt idx="3590">
                  <c:v>3591</c:v>
                </c:pt>
                <c:pt idx="3591">
                  <c:v>3592</c:v>
                </c:pt>
                <c:pt idx="3592">
                  <c:v>3593</c:v>
                </c:pt>
                <c:pt idx="3593">
                  <c:v>3594</c:v>
                </c:pt>
                <c:pt idx="3594">
                  <c:v>3595</c:v>
                </c:pt>
                <c:pt idx="3595">
                  <c:v>3596</c:v>
                </c:pt>
                <c:pt idx="3596">
                  <c:v>3597</c:v>
                </c:pt>
                <c:pt idx="3597">
                  <c:v>3598</c:v>
                </c:pt>
                <c:pt idx="3598">
                  <c:v>3599</c:v>
                </c:pt>
                <c:pt idx="3599">
                  <c:v>3600</c:v>
                </c:pt>
                <c:pt idx="3600">
                  <c:v>3601</c:v>
                </c:pt>
                <c:pt idx="3601">
                  <c:v>3602</c:v>
                </c:pt>
                <c:pt idx="3602">
                  <c:v>3603</c:v>
                </c:pt>
                <c:pt idx="3603">
                  <c:v>3604</c:v>
                </c:pt>
                <c:pt idx="3604">
                  <c:v>3605</c:v>
                </c:pt>
                <c:pt idx="3605">
                  <c:v>3606</c:v>
                </c:pt>
                <c:pt idx="3606">
                  <c:v>3607</c:v>
                </c:pt>
                <c:pt idx="3607">
                  <c:v>3608</c:v>
                </c:pt>
                <c:pt idx="3608">
                  <c:v>3609</c:v>
                </c:pt>
                <c:pt idx="3609">
                  <c:v>3610</c:v>
                </c:pt>
                <c:pt idx="3610">
                  <c:v>3611</c:v>
                </c:pt>
                <c:pt idx="3611">
                  <c:v>3612</c:v>
                </c:pt>
                <c:pt idx="3612">
                  <c:v>3613</c:v>
                </c:pt>
                <c:pt idx="3613">
                  <c:v>3614</c:v>
                </c:pt>
                <c:pt idx="3614">
                  <c:v>3615</c:v>
                </c:pt>
                <c:pt idx="3615">
                  <c:v>3616</c:v>
                </c:pt>
                <c:pt idx="3616">
                  <c:v>3617</c:v>
                </c:pt>
                <c:pt idx="3617">
                  <c:v>3618</c:v>
                </c:pt>
                <c:pt idx="3618">
                  <c:v>3619</c:v>
                </c:pt>
                <c:pt idx="3619">
                  <c:v>3620</c:v>
                </c:pt>
                <c:pt idx="3620">
                  <c:v>3621</c:v>
                </c:pt>
                <c:pt idx="3621">
                  <c:v>3622</c:v>
                </c:pt>
                <c:pt idx="3622">
                  <c:v>3623</c:v>
                </c:pt>
                <c:pt idx="3623">
                  <c:v>3624</c:v>
                </c:pt>
                <c:pt idx="3624">
                  <c:v>3625</c:v>
                </c:pt>
                <c:pt idx="3625">
                  <c:v>3626</c:v>
                </c:pt>
                <c:pt idx="3626">
                  <c:v>3627</c:v>
                </c:pt>
                <c:pt idx="3627">
                  <c:v>3628</c:v>
                </c:pt>
                <c:pt idx="3628">
                  <c:v>3629</c:v>
                </c:pt>
                <c:pt idx="3629">
                  <c:v>3630</c:v>
                </c:pt>
                <c:pt idx="3630">
                  <c:v>3631</c:v>
                </c:pt>
                <c:pt idx="3631">
                  <c:v>3632</c:v>
                </c:pt>
                <c:pt idx="3632">
                  <c:v>3633</c:v>
                </c:pt>
                <c:pt idx="3633">
                  <c:v>3634</c:v>
                </c:pt>
                <c:pt idx="3634">
                  <c:v>3635</c:v>
                </c:pt>
                <c:pt idx="3635">
                  <c:v>3636</c:v>
                </c:pt>
                <c:pt idx="3636">
                  <c:v>3637</c:v>
                </c:pt>
                <c:pt idx="3637">
                  <c:v>3638</c:v>
                </c:pt>
                <c:pt idx="3638">
                  <c:v>3639</c:v>
                </c:pt>
                <c:pt idx="3639">
                  <c:v>3640</c:v>
                </c:pt>
                <c:pt idx="3640">
                  <c:v>3641</c:v>
                </c:pt>
                <c:pt idx="3641">
                  <c:v>3642</c:v>
                </c:pt>
                <c:pt idx="3642">
                  <c:v>3643</c:v>
                </c:pt>
                <c:pt idx="3643">
                  <c:v>3644</c:v>
                </c:pt>
                <c:pt idx="3644">
                  <c:v>3645</c:v>
                </c:pt>
                <c:pt idx="3645">
                  <c:v>3646</c:v>
                </c:pt>
                <c:pt idx="3646">
                  <c:v>3647</c:v>
                </c:pt>
                <c:pt idx="3647">
                  <c:v>3648</c:v>
                </c:pt>
                <c:pt idx="3648">
                  <c:v>3649</c:v>
                </c:pt>
                <c:pt idx="3649">
                  <c:v>3650</c:v>
                </c:pt>
                <c:pt idx="3650">
                  <c:v>3651</c:v>
                </c:pt>
                <c:pt idx="3651">
                  <c:v>3652</c:v>
                </c:pt>
                <c:pt idx="3652">
                  <c:v>3653</c:v>
                </c:pt>
                <c:pt idx="3653">
                  <c:v>3654</c:v>
                </c:pt>
                <c:pt idx="3654">
                  <c:v>3655</c:v>
                </c:pt>
                <c:pt idx="3655">
                  <c:v>3656</c:v>
                </c:pt>
                <c:pt idx="3656">
                  <c:v>3657</c:v>
                </c:pt>
                <c:pt idx="3657">
                  <c:v>3658</c:v>
                </c:pt>
                <c:pt idx="3658">
                  <c:v>3659</c:v>
                </c:pt>
                <c:pt idx="3659">
                  <c:v>3660</c:v>
                </c:pt>
                <c:pt idx="3660">
                  <c:v>3661</c:v>
                </c:pt>
                <c:pt idx="3661">
                  <c:v>3662</c:v>
                </c:pt>
                <c:pt idx="3662">
                  <c:v>3663</c:v>
                </c:pt>
                <c:pt idx="3663">
                  <c:v>3664</c:v>
                </c:pt>
                <c:pt idx="3664">
                  <c:v>3665</c:v>
                </c:pt>
                <c:pt idx="3665">
                  <c:v>3666</c:v>
                </c:pt>
                <c:pt idx="3666">
                  <c:v>3667</c:v>
                </c:pt>
                <c:pt idx="3667">
                  <c:v>3668</c:v>
                </c:pt>
                <c:pt idx="3668">
                  <c:v>3669</c:v>
                </c:pt>
                <c:pt idx="3669">
                  <c:v>3670</c:v>
                </c:pt>
                <c:pt idx="3670">
                  <c:v>3671</c:v>
                </c:pt>
                <c:pt idx="3671">
                  <c:v>3672</c:v>
                </c:pt>
                <c:pt idx="3672">
                  <c:v>3673</c:v>
                </c:pt>
                <c:pt idx="3673">
                  <c:v>3674</c:v>
                </c:pt>
                <c:pt idx="3674">
                  <c:v>3675</c:v>
                </c:pt>
                <c:pt idx="3675">
                  <c:v>3676</c:v>
                </c:pt>
                <c:pt idx="3676">
                  <c:v>3677</c:v>
                </c:pt>
                <c:pt idx="3677">
                  <c:v>3678</c:v>
                </c:pt>
                <c:pt idx="3678">
                  <c:v>3679</c:v>
                </c:pt>
                <c:pt idx="3679">
                  <c:v>3680</c:v>
                </c:pt>
                <c:pt idx="3680">
                  <c:v>3681</c:v>
                </c:pt>
                <c:pt idx="3681">
                  <c:v>3682</c:v>
                </c:pt>
                <c:pt idx="3682">
                  <c:v>3683</c:v>
                </c:pt>
                <c:pt idx="3683">
                  <c:v>3684</c:v>
                </c:pt>
                <c:pt idx="3684">
                  <c:v>3685</c:v>
                </c:pt>
                <c:pt idx="3685">
                  <c:v>3686</c:v>
                </c:pt>
                <c:pt idx="3686">
                  <c:v>3687</c:v>
                </c:pt>
                <c:pt idx="3687">
                  <c:v>3688</c:v>
                </c:pt>
                <c:pt idx="3688">
                  <c:v>3689</c:v>
                </c:pt>
                <c:pt idx="3689">
                  <c:v>3690</c:v>
                </c:pt>
                <c:pt idx="3690">
                  <c:v>3691</c:v>
                </c:pt>
                <c:pt idx="3691">
                  <c:v>3692</c:v>
                </c:pt>
                <c:pt idx="3692">
                  <c:v>3693</c:v>
                </c:pt>
                <c:pt idx="3693">
                  <c:v>3694</c:v>
                </c:pt>
                <c:pt idx="3694">
                  <c:v>3695</c:v>
                </c:pt>
                <c:pt idx="3695">
                  <c:v>3696</c:v>
                </c:pt>
                <c:pt idx="3696">
                  <c:v>3697</c:v>
                </c:pt>
                <c:pt idx="3697">
                  <c:v>3698</c:v>
                </c:pt>
                <c:pt idx="3698">
                  <c:v>3699</c:v>
                </c:pt>
                <c:pt idx="3699">
                  <c:v>3700</c:v>
                </c:pt>
                <c:pt idx="3700">
                  <c:v>3701</c:v>
                </c:pt>
                <c:pt idx="3701">
                  <c:v>3702</c:v>
                </c:pt>
                <c:pt idx="3702">
                  <c:v>3703</c:v>
                </c:pt>
                <c:pt idx="3703">
                  <c:v>3704</c:v>
                </c:pt>
                <c:pt idx="3704">
                  <c:v>3705</c:v>
                </c:pt>
                <c:pt idx="3705">
                  <c:v>3706</c:v>
                </c:pt>
                <c:pt idx="3706">
                  <c:v>3707</c:v>
                </c:pt>
                <c:pt idx="3707">
                  <c:v>3708</c:v>
                </c:pt>
                <c:pt idx="3708">
                  <c:v>3709</c:v>
                </c:pt>
                <c:pt idx="3709">
                  <c:v>3710</c:v>
                </c:pt>
                <c:pt idx="3710">
                  <c:v>3711</c:v>
                </c:pt>
                <c:pt idx="3711">
                  <c:v>3712</c:v>
                </c:pt>
                <c:pt idx="3712">
                  <c:v>3713</c:v>
                </c:pt>
                <c:pt idx="3713">
                  <c:v>3714</c:v>
                </c:pt>
                <c:pt idx="3714">
                  <c:v>3715</c:v>
                </c:pt>
                <c:pt idx="3715">
                  <c:v>3716</c:v>
                </c:pt>
                <c:pt idx="3716">
                  <c:v>3717</c:v>
                </c:pt>
                <c:pt idx="3717">
                  <c:v>3718</c:v>
                </c:pt>
                <c:pt idx="3718">
                  <c:v>3719</c:v>
                </c:pt>
                <c:pt idx="3719">
                  <c:v>3720</c:v>
                </c:pt>
                <c:pt idx="3720">
                  <c:v>3721</c:v>
                </c:pt>
                <c:pt idx="3721">
                  <c:v>3722</c:v>
                </c:pt>
                <c:pt idx="3722">
                  <c:v>3723</c:v>
                </c:pt>
                <c:pt idx="3723">
                  <c:v>3724</c:v>
                </c:pt>
                <c:pt idx="3724">
                  <c:v>3725</c:v>
                </c:pt>
                <c:pt idx="3725">
                  <c:v>3726</c:v>
                </c:pt>
                <c:pt idx="3726">
                  <c:v>3727</c:v>
                </c:pt>
                <c:pt idx="3727">
                  <c:v>3728</c:v>
                </c:pt>
                <c:pt idx="3728">
                  <c:v>3729</c:v>
                </c:pt>
                <c:pt idx="3729">
                  <c:v>3730</c:v>
                </c:pt>
                <c:pt idx="3730">
                  <c:v>3731</c:v>
                </c:pt>
                <c:pt idx="3731">
                  <c:v>3732</c:v>
                </c:pt>
                <c:pt idx="3732">
                  <c:v>3733</c:v>
                </c:pt>
                <c:pt idx="3733">
                  <c:v>3734</c:v>
                </c:pt>
                <c:pt idx="3734">
                  <c:v>3735</c:v>
                </c:pt>
                <c:pt idx="3735">
                  <c:v>3736</c:v>
                </c:pt>
                <c:pt idx="3736">
                  <c:v>3737</c:v>
                </c:pt>
                <c:pt idx="3737">
                  <c:v>3738</c:v>
                </c:pt>
                <c:pt idx="3738">
                  <c:v>3739</c:v>
                </c:pt>
                <c:pt idx="3739">
                  <c:v>3740</c:v>
                </c:pt>
                <c:pt idx="3740">
                  <c:v>3741</c:v>
                </c:pt>
                <c:pt idx="3741">
                  <c:v>3742</c:v>
                </c:pt>
                <c:pt idx="3742">
                  <c:v>3743</c:v>
                </c:pt>
                <c:pt idx="3743">
                  <c:v>3744</c:v>
                </c:pt>
                <c:pt idx="3744">
                  <c:v>3745</c:v>
                </c:pt>
                <c:pt idx="3745">
                  <c:v>3746</c:v>
                </c:pt>
                <c:pt idx="3746">
                  <c:v>3747</c:v>
                </c:pt>
                <c:pt idx="3747">
                  <c:v>3748</c:v>
                </c:pt>
                <c:pt idx="3748">
                  <c:v>3749</c:v>
                </c:pt>
                <c:pt idx="3749">
                  <c:v>3750</c:v>
                </c:pt>
                <c:pt idx="3750">
                  <c:v>3751</c:v>
                </c:pt>
                <c:pt idx="3751">
                  <c:v>3752</c:v>
                </c:pt>
                <c:pt idx="3752">
                  <c:v>3753</c:v>
                </c:pt>
                <c:pt idx="3753">
                  <c:v>3754</c:v>
                </c:pt>
                <c:pt idx="3754">
                  <c:v>3755</c:v>
                </c:pt>
                <c:pt idx="3755">
                  <c:v>3756</c:v>
                </c:pt>
                <c:pt idx="3756">
                  <c:v>3757</c:v>
                </c:pt>
                <c:pt idx="3757">
                  <c:v>3758</c:v>
                </c:pt>
                <c:pt idx="3758">
                  <c:v>3759</c:v>
                </c:pt>
                <c:pt idx="3759">
                  <c:v>3760</c:v>
                </c:pt>
                <c:pt idx="3760">
                  <c:v>3761</c:v>
                </c:pt>
                <c:pt idx="3761">
                  <c:v>3762</c:v>
                </c:pt>
                <c:pt idx="3762">
                  <c:v>3763</c:v>
                </c:pt>
                <c:pt idx="3763">
                  <c:v>3764</c:v>
                </c:pt>
                <c:pt idx="3764">
                  <c:v>3765</c:v>
                </c:pt>
                <c:pt idx="3765">
                  <c:v>3766</c:v>
                </c:pt>
                <c:pt idx="3766">
                  <c:v>3767</c:v>
                </c:pt>
                <c:pt idx="3767">
                  <c:v>3768</c:v>
                </c:pt>
                <c:pt idx="3768">
                  <c:v>3769</c:v>
                </c:pt>
                <c:pt idx="3769">
                  <c:v>3770</c:v>
                </c:pt>
                <c:pt idx="3770">
                  <c:v>3771</c:v>
                </c:pt>
                <c:pt idx="3771">
                  <c:v>3772</c:v>
                </c:pt>
                <c:pt idx="3772">
                  <c:v>3773</c:v>
                </c:pt>
                <c:pt idx="3773">
                  <c:v>3774</c:v>
                </c:pt>
                <c:pt idx="3774">
                  <c:v>3775</c:v>
                </c:pt>
                <c:pt idx="3775">
                  <c:v>3776</c:v>
                </c:pt>
                <c:pt idx="3776">
                  <c:v>3777</c:v>
                </c:pt>
                <c:pt idx="3777">
                  <c:v>3778</c:v>
                </c:pt>
                <c:pt idx="3778">
                  <c:v>3779</c:v>
                </c:pt>
                <c:pt idx="3779">
                  <c:v>3780</c:v>
                </c:pt>
                <c:pt idx="3780">
                  <c:v>3781</c:v>
                </c:pt>
                <c:pt idx="3781">
                  <c:v>3782</c:v>
                </c:pt>
                <c:pt idx="3782">
                  <c:v>3783</c:v>
                </c:pt>
                <c:pt idx="3783">
                  <c:v>3784</c:v>
                </c:pt>
                <c:pt idx="3784">
                  <c:v>3785</c:v>
                </c:pt>
                <c:pt idx="3785">
                  <c:v>3786</c:v>
                </c:pt>
                <c:pt idx="3786">
                  <c:v>3787</c:v>
                </c:pt>
                <c:pt idx="3787">
                  <c:v>3788</c:v>
                </c:pt>
                <c:pt idx="3788">
                  <c:v>3789</c:v>
                </c:pt>
                <c:pt idx="3789">
                  <c:v>3790</c:v>
                </c:pt>
                <c:pt idx="3790">
                  <c:v>3791</c:v>
                </c:pt>
                <c:pt idx="3791">
                  <c:v>3792</c:v>
                </c:pt>
                <c:pt idx="3792">
                  <c:v>3793</c:v>
                </c:pt>
                <c:pt idx="3793">
                  <c:v>3794</c:v>
                </c:pt>
                <c:pt idx="3794">
                  <c:v>3795</c:v>
                </c:pt>
                <c:pt idx="3795">
                  <c:v>3796</c:v>
                </c:pt>
                <c:pt idx="3796">
                  <c:v>3797</c:v>
                </c:pt>
                <c:pt idx="3797">
                  <c:v>3798</c:v>
                </c:pt>
                <c:pt idx="3798">
                  <c:v>3799</c:v>
                </c:pt>
                <c:pt idx="3799">
                  <c:v>3800</c:v>
                </c:pt>
                <c:pt idx="3800">
                  <c:v>3801</c:v>
                </c:pt>
                <c:pt idx="3801">
                  <c:v>3802</c:v>
                </c:pt>
                <c:pt idx="3802">
                  <c:v>3803</c:v>
                </c:pt>
                <c:pt idx="3803">
                  <c:v>3804</c:v>
                </c:pt>
                <c:pt idx="3804">
                  <c:v>3805</c:v>
                </c:pt>
                <c:pt idx="3805">
                  <c:v>3806</c:v>
                </c:pt>
                <c:pt idx="3806">
                  <c:v>3807</c:v>
                </c:pt>
                <c:pt idx="3807">
                  <c:v>3808</c:v>
                </c:pt>
                <c:pt idx="3808">
                  <c:v>3809</c:v>
                </c:pt>
                <c:pt idx="3809">
                  <c:v>3810</c:v>
                </c:pt>
                <c:pt idx="3810">
                  <c:v>3811</c:v>
                </c:pt>
                <c:pt idx="3811">
                  <c:v>3812</c:v>
                </c:pt>
                <c:pt idx="3812">
                  <c:v>3813</c:v>
                </c:pt>
                <c:pt idx="3813">
                  <c:v>3814</c:v>
                </c:pt>
                <c:pt idx="3814">
                  <c:v>3815</c:v>
                </c:pt>
                <c:pt idx="3815">
                  <c:v>3816</c:v>
                </c:pt>
                <c:pt idx="3816">
                  <c:v>3817</c:v>
                </c:pt>
                <c:pt idx="3817">
                  <c:v>3818</c:v>
                </c:pt>
                <c:pt idx="3818">
                  <c:v>3819</c:v>
                </c:pt>
                <c:pt idx="3819">
                  <c:v>3820</c:v>
                </c:pt>
                <c:pt idx="3820">
                  <c:v>3821</c:v>
                </c:pt>
                <c:pt idx="3821">
                  <c:v>3822</c:v>
                </c:pt>
                <c:pt idx="3822">
                  <c:v>3823</c:v>
                </c:pt>
                <c:pt idx="3823">
                  <c:v>3824</c:v>
                </c:pt>
                <c:pt idx="3824">
                  <c:v>3825</c:v>
                </c:pt>
                <c:pt idx="3825">
                  <c:v>3826</c:v>
                </c:pt>
                <c:pt idx="3826">
                  <c:v>3827</c:v>
                </c:pt>
                <c:pt idx="3827">
                  <c:v>3828</c:v>
                </c:pt>
                <c:pt idx="3828">
                  <c:v>3829</c:v>
                </c:pt>
                <c:pt idx="3829">
                  <c:v>3830</c:v>
                </c:pt>
                <c:pt idx="3830">
                  <c:v>3831</c:v>
                </c:pt>
                <c:pt idx="3831">
                  <c:v>3832</c:v>
                </c:pt>
                <c:pt idx="3832">
                  <c:v>3833</c:v>
                </c:pt>
                <c:pt idx="3833">
                  <c:v>3834</c:v>
                </c:pt>
                <c:pt idx="3834">
                  <c:v>3835</c:v>
                </c:pt>
                <c:pt idx="3835">
                  <c:v>3836</c:v>
                </c:pt>
                <c:pt idx="3836">
                  <c:v>3837</c:v>
                </c:pt>
                <c:pt idx="3837">
                  <c:v>3838</c:v>
                </c:pt>
                <c:pt idx="3838">
                  <c:v>3839</c:v>
                </c:pt>
                <c:pt idx="3839">
                  <c:v>3840</c:v>
                </c:pt>
                <c:pt idx="3840">
                  <c:v>3841</c:v>
                </c:pt>
                <c:pt idx="3841">
                  <c:v>3842</c:v>
                </c:pt>
                <c:pt idx="3842">
                  <c:v>3843</c:v>
                </c:pt>
                <c:pt idx="3843">
                  <c:v>3844</c:v>
                </c:pt>
                <c:pt idx="3844">
                  <c:v>3845</c:v>
                </c:pt>
                <c:pt idx="3845">
                  <c:v>3846</c:v>
                </c:pt>
                <c:pt idx="3846">
                  <c:v>3847</c:v>
                </c:pt>
                <c:pt idx="3847">
                  <c:v>3848</c:v>
                </c:pt>
                <c:pt idx="3848">
                  <c:v>3849</c:v>
                </c:pt>
                <c:pt idx="3849">
                  <c:v>3850</c:v>
                </c:pt>
                <c:pt idx="3850">
                  <c:v>3851</c:v>
                </c:pt>
                <c:pt idx="3851">
                  <c:v>3852</c:v>
                </c:pt>
                <c:pt idx="3852">
                  <c:v>3853</c:v>
                </c:pt>
                <c:pt idx="3853">
                  <c:v>3854</c:v>
                </c:pt>
                <c:pt idx="3854">
                  <c:v>3855</c:v>
                </c:pt>
                <c:pt idx="3855">
                  <c:v>3856</c:v>
                </c:pt>
                <c:pt idx="3856">
                  <c:v>3857</c:v>
                </c:pt>
                <c:pt idx="3857">
                  <c:v>3858</c:v>
                </c:pt>
                <c:pt idx="3858">
                  <c:v>3859</c:v>
                </c:pt>
                <c:pt idx="3859">
                  <c:v>3860</c:v>
                </c:pt>
                <c:pt idx="3860">
                  <c:v>3861</c:v>
                </c:pt>
                <c:pt idx="3861">
                  <c:v>3862</c:v>
                </c:pt>
                <c:pt idx="3862">
                  <c:v>3863</c:v>
                </c:pt>
                <c:pt idx="3863">
                  <c:v>3864</c:v>
                </c:pt>
                <c:pt idx="3864">
                  <c:v>3865</c:v>
                </c:pt>
                <c:pt idx="3865">
                  <c:v>3866</c:v>
                </c:pt>
                <c:pt idx="3866">
                  <c:v>3867</c:v>
                </c:pt>
                <c:pt idx="3867">
                  <c:v>3868</c:v>
                </c:pt>
                <c:pt idx="3868">
                  <c:v>3869</c:v>
                </c:pt>
                <c:pt idx="3869">
                  <c:v>3870</c:v>
                </c:pt>
                <c:pt idx="3870">
                  <c:v>3871</c:v>
                </c:pt>
                <c:pt idx="3871">
                  <c:v>3872</c:v>
                </c:pt>
                <c:pt idx="3872">
                  <c:v>3873</c:v>
                </c:pt>
                <c:pt idx="3873">
                  <c:v>3874</c:v>
                </c:pt>
                <c:pt idx="3874">
                  <c:v>3875</c:v>
                </c:pt>
                <c:pt idx="3875">
                  <c:v>3876</c:v>
                </c:pt>
                <c:pt idx="3876">
                  <c:v>3877</c:v>
                </c:pt>
                <c:pt idx="3877">
                  <c:v>3878</c:v>
                </c:pt>
                <c:pt idx="3878">
                  <c:v>3879</c:v>
                </c:pt>
                <c:pt idx="3879">
                  <c:v>3880</c:v>
                </c:pt>
                <c:pt idx="3880">
                  <c:v>3881</c:v>
                </c:pt>
                <c:pt idx="3881">
                  <c:v>3882</c:v>
                </c:pt>
                <c:pt idx="3882">
                  <c:v>3883</c:v>
                </c:pt>
                <c:pt idx="3883">
                  <c:v>3884</c:v>
                </c:pt>
                <c:pt idx="3884">
                  <c:v>3885</c:v>
                </c:pt>
                <c:pt idx="3885">
                  <c:v>3886</c:v>
                </c:pt>
                <c:pt idx="3886">
                  <c:v>3887</c:v>
                </c:pt>
                <c:pt idx="3887">
                  <c:v>3888</c:v>
                </c:pt>
                <c:pt idx="3888">
                  <c:v>3889</c:v>
                </c:pt>
                <c:pt idx="3889">
                  <c:v>3890</c:v>
                </c:pt>
                <c:pt idx="3890">
                  <c:v>3891</c:v>
                </c:pt>
                <c:pt idx="3891">
                  <c:v>3892</c:v>
                </c:pt>
                <c:pt idx="3892">
                  <c:v>3893</c:v>
                </c:pt>
                <c:pt idx="3893">
                  <c:v>3894</c:v>
                </c:pt>
                <c:pt idx="3894">
                  <c:v>3895</c:v>
                </c:pt>
                <c:pt idx="3895">
                  <c:v>3896</c:v>
                </c:pt>
                <c:pt idx="3896">
                  <c:v>3897</c:v>
                </c:pt>
                <c:pt idx="3897">
                  <c:v>3898</c:v>
                </c:pt>
                <c:pt idx="3898">
                  <c:v>3899</c:v>
                </c:pt>
                <c:pt idx="3899">
                  <c:v>3900</c:v>
                </c:pt>
                <c:pt idx="3900">
                  <c:v>3901</c:v>
                </c:pt>
                <c:pt idx="3901">
                  <c:v>3902</c:v>
                </c:pt>
                <c:pt idx="3902">
                  <c:v>3903</c:v>
                </c:pt>
                <c:pt idx="3903">
                  <c:v>3904</c:v>
                </c:pt>
                <c:pt idx="3904">
                  <c:v>3905</c:v>
                </c:pt>
                <c:pt idx="3905">
                  <c:v>3906</c:v>
                </c:pt>
                <c:pt idx="3906">
                  <c:v>3907</c:v>
                </c:pt>
                <c:pt idx="3907">
                  <c:v>3908</c:v>
                </c:pt>
                <c:pt idx="3908">
                  <c:v>3909</c:v>
                </c:pt>
                <c:pt idx="3909">
                  <c:v>3910</c:v>
                </c:pt>
                <c:pt idx="3910">
                  <c:v>3911</c:v>
                </c:pt>
                <c:pt idx="3911">
                  <c:v>3912</c:v>
                </c:pt>
                <c:pt idx="3912">
                  <c:v>3913</c:v>
                </c:pt>
                <c:pt idx="3913">
                  <c:v>3914</c:v>
                </c:pt>
                <c:pt idx="3914">
                  <c:v>3915</c:v>
                </c:pt>
                <c:pt idx="3915">
                  <c:v>3916</c:v>
                </c:pt>
                <c:pt idx="3916">
                  <c:v>3917</c:v>
                </c:pt>
                <c:pt idx="3917">
                  <c:v>3918</c:v>
                </c:pt>
                <c:pt idx="3918">
                  <c:v>3919</c:v>
                </c:pt>
                <c:pt idx="3919">
                  <c:v>3920</c:v>
                </c:pt>
                <c:pt idx="3920">
                  <c:v>3921</c:v>
                </c:pt>
                <c:pt idx="3921">
                  <c:v>3922</c:v>
                </c:pt>
                <c:pt idx="3922">
                  <c:v>3923</c:v>
                </c:pt>
                <c:pt idx="3923">
                  <c:v>3924</c:v>
                </c:pt>
                <c:pt idx="3924">
                  <c:v>3925</c:v>
                </c:pt>
                <c:pt idx="3925">
                  <c:v>3926</c:v>
                </c:pt>
                <c:pt idx="3926">
                  <c:v>3927</c:v>
                </c:pt>
                <c:pt idx="3927">
                  <c:v>3928</c:v>
                </c:pt>
                <c:pt idx="3928">
                  <c:v>3929</c:v>
                </c:pt>
                <c:pt idx="3929">
                  <c:v>3930</c:v>
                </c:pt>
                <c:pt idx="3930">
                  <c:v>3931</c:v>
                </c:pt>
                <c:pt idx="3931">
                  <c:v>3932</c:v>
                </c:pt>
                <c:pt idx="3932">
                  <c:v>3933</c:v>
                </c:pt>
                <c:pt idx="3933">
                  <c:v>3934</c:v>
                </c:pt>
                <c:pt idx="3934">
                  <c:v>3935</c:v>
                </c:pt>
                <c:pt idx="3935">
                  <c:v>3936</c:v>
                </c:pt>
                <c:pt idx="3936">
                  <c:v>3937</c:v>
                </c:pt>
                <c:pt idx="3937">
                  <c:v>3938</c:v>
                </c:pt>
                <c:pt idx="3938">
                  <c:v>3939</c:v>
                </c:pt>
                <c:pt idx="3939">
                  <c:v>3940</c:v>
                </c:pt>
                <c:pt idx="3940">
                  <c:v>3941</c:v>
                </c:pt>
                <c:pt idx="3941">
                  <c:v>3942</c:v>
                </c:pt>
                <c:pt idx="3942">
                  <c:v>3943</c:v>
                </c:pt>
                <c:pt idx="3943">
                  <c:v>3944</c:v>
                </c:pt>
                <c:pt idx="3944">
                  <c:v>3945</c:v>
                </c:pt>
                <c:pt idx="3945">
                  <c:v>3946</c:v>
                </c:pt>
                <c:pt idx="3946">
                  <c:v>3947</c:v>
                </c:pt>
                <c:pt idx="3947">
                  <c:v>3948</c:v>
                </c:pt>
                <c:pt idx="3948">
                  <c:v>3949</c:v>
                </c:pt>
                <c:pt idx="3949">
                  <c:v>3950</c:v>
                </c:pt>
                <c:pt idx="3950">
                  <c:v>3951</c:v>
                </c:pt>
                <c:pt idx="3951">
                  <c:v>3952</c:v>
                </c:pt>
                <c:pt idx="3952">
                  <c:v>3953</c:v>
                </c:pt>
                <c:pt idx="3953">
                  <c:v>3954</c:v>
                </c:pt>
                <c:pt idx="3954">
                  <c:v>3955</c:v>
                </c:pt>
                <c:pt idx="3955">
                  <c:v>3956</c:v>
                </c:pt>
                <c:pt idx="3956">
                  <c:v>3957</c:v>
                </c:pt>
                <c:pt idx="3957">
                  <c:v>3958</c:v>
                </c:pt>
                <c:pt idx="3958">
                  <c:v>3959</c:v>
                </c:pt>
                <c:pt idx="3959">
                  <c:v>3960</c:v>
                </c:pt>
                <c:pt idx="3960">
                  <c:v>3961</c:v>
                </c:pt>
                <c:pt idx="3961">
                  <c:v>3962</c:v>
                </c:pt>
                <c:pt idx="3962">
                  <c:v>3963</c:v>
                </c:pt>
                <c:pt idx="3963">
                  <c:v>3964</c:v>
                </c:pt>
                <c:pt idx="3964">
                  <c:v>3965</c:v>
                </c:pt>
                <c:pt idx="3965">
                  <c:v>3966</c:v>
                </c:pt>
                <c:pt idx="3966">
                  <c:v>3967</c:v>
                </c:pt>
                <c:pt idx="3967">
                  <c:v>3968</c:v>
                </c:pt>
                <c:pt idx="3968">
                  <c:v>3969</c:v>
                </c:pt>
                <c:pt idx="3969">
                  <c:v>3970</c:v>
                </c:pt>
                <c:pt idx="3970">
                  <c:v>3971</c:v>
                </c:pt>
                <c:pt idx="3971">
                  <c:v>3972</c:v>
                </c:pt>
                <c:pt idx="3972">
                  <c:v>3973</c:v>
                </c:pt>
                <c:pt idx="3973">
                  <c:v>3974</c:v>
                </c:pt>
                <c:pt idx="3974">
                  <c:v>3975</c:v>
                </c:pt>
                <c:pt idx="3975">
                  <c:v>3976</c:v>
                </c:pt>
                <c:pt idx="3976">
                  <c:v>3977</c:v>
                </c:pt>
                <c:pt idx="3977">
                  <c:v>3978</c:v>
                </c:pt>
                <c:pt idx="3978">
                  <c:v>3979</c:v>
                </c:pt>
                <c:pt idx="3979">
                  <c:v>3980</c:v>
                </c:pt>
                <c:pt idx="3980">
                  <c:v>3981</c:v>
                </c:pt>
                <c:pt idx="3981">
                  <c:v>3982</c:v>
                </c:pt>
                <c:pt idx="3982">
                  <c:v>3983</c:v>
                </c:pt>
                <c:pt idx="3983">
                  <c:v>3984</c:v>
                </c:pt>
                <c:pt idx="3984">
                  <c:v>3985</c:v>
                </c:pt>
                <c:pt idx="3985">
                  <c:v>3986</c:v>
                </c:pt>
                <c:pt idx="3986">
                  <c:v>3987</c:v>
                </c:pt>
                <c:pt idx="3987">
                  <c:v>3988</c:v>
                </c:pt>
                <c:pt idx="3988">
                  <c:v>3989</c:v>
                </c:pt>
                <c:pt idx="3989">
                  <c:v>3990</c:v>
                </c:pt>
                <c:pt idx="3990">
                  <c:v>3991</c:v>
                </c:pt>
                <c:pt idx="3991">
                  <c:v>3992</c:v>
                </c:pt>
                <c:pt idx="3992">
                  <c:v>3993</c:v>
                </c:pt>
                <c:pt idx="3993">
                  <c:v>3994</c:v>
                </c:pt>
                <c:pt idx="3994">
                  <c:v>3995</c:v>
                </c:pt>
                <c:pt idx="3995">
                  <c:v>3996</c:v>
                </c:pt>
                <c:pt idx="3996">
                  <c:v>3997</c:v>
                </c:pt>
                <c:pt idx="3997">
                  <c:v>3998</c:v>
                </c:pt>
                <c:pt idx="3998">
                  <c:v>3999</c:v>
                </c:pt>
                <c:pt idx="3999">
                  <c:v>4000</c:v>
                </c:pt>
                <c:pt idx="4000">
                  <c:v>4001</c:v>
                </c:pt>
                <c:pt idx="4001">
                  <c:v>4002</c:v>
                </c:pt>
                <c:pt idx="4002">
                  <c:v>4003</c:v>
                </c:pt>
                <c:pt idx="4003">
                  <c:v>4004</c:v>
                </c:pt>
                <c:pt idx="4004">
                  <c:v>4005</c:v>
                </c:pt>
                <c:pt idx="4005">
                  <c:v>4006</c:v>
                </c:pt>
                <c:pt idx="4006">
                  <c:v>4007</c:v>
                </c:pt>
                <c:pt idx="4007">
                  <c:v>4008</c:v>
                </c:pt>
                <c:pt idx="4008">
                  <c:v>4009</c:v>
                </c:pt>
                <c:pt idx="4009">
                  <c:v>4010</c:v>
                </c:pt>
                <c:pt idx="4010">
                  <c:v>4011</c:v>
                </c:pt>
                <c:pt idx="4011">
                  <c:v>4012</c:v>
                </c:pt>
                <c:pt idx="4012">
                  <c:v>4013</c:v>
                </c:pt>
                <c:pt idx="4013">
                  <c:v>4014</c:v>
                </c:pt>
                <c:pt idx="4014">
                  <c:v>4015</c:v>
                </c:pt>
                <c:pt idx="4015">
                  <c:v>4016</c:v>
                </c:pt>
                <c:pt idx="4016">
                  <c:v>4017</c:v>
                </c:pt>
                <c:pt idx="4017">
                  <c:v>4018</c:v>
                </c:pt>
                <c:pt idx="4018">
                  <c:v>4019</c:v>
                </c:pt>
                <c:pt idx="4019">
                  <c:v>4020</c:v>
                </c:pt>
                <c:pt idx="4020">
                  <c:v>4021</c:v>
                </c:pt>
                <c:pt idx="4021">
                  <c:v>4022</c:v>
                </c:pt>
                <c:pt idx="4022">
                  <c:v>4023</c:v>
                </c:pt>
                <c:pt idx="4023">
                  <c:v>4024</c:v>
                </c:pt>
                <c:pt idx="4024">
                  <c:v>4025</c:v>
                </c:pt>
                <c:pt idx="4025">
                  <c:v>4026</c:v>
                </c:pt>
                <c:pt idx="4026">
                  <c:v>4027</c:v>
                </c:pt>
                <c:pt idx="4027">
                  <c:v>4028</c:v>
                </c:pt>
                <c:pt idx="4028">
                  <c:v>4029</c:v>
                </c:pt>
                <c:pt idx="4029">
                  <c:v>4030</c:v>
                </c:pt>
                <c:pt idx="4030">
                  <c:v>4031</c:v>
                </c:pt>
                <c:pt idx="4031">
                  <c:v>4032</c:v>
                </c:pt>
                <c:pt idx="4032">
                  <c:v>4033</c:v>
                </c:pt>
                <c:pt idx="4033">
                  <c:v>4034</c:v>
                </c:pt>
                <c:pt idx="4034">
                  <c:v>4035</c:v>
                </c:pt>
                <c:pt idx="4035">
                  <c:v>4036</c:v>
                </c:pt>
                <c:pt idx="4036">
                  <c:v>4037</c:v>
                </c:pt>
                <c:pt idx="4037">
                  <c:v>4038</c:v>
                </c:pt>
                <c:pt idx="4038">
                  <c:v>4039</c:v>
                </c:pt>
                <c:pt idx="4039">
                  <c:v>4040</c:v>
                </c:pt>
                <c:pt idx="4040">
                  <c:v>4041</c:v>
                </c:pt>
                <c:pt idx="4041">
                  <c:v>4042</c:v>
                </c:pt>
                <c:pt idx="4042">
                  <c:v>4043</c:v>
                </c:pt>
                <c:pt idx="4043">
                  <c:v>4044</c:v>
                </c:pt>
                <c:pt idx="4044">
                  <c:v>4045</c:v>
                </c:pt>
                <c:pt idx="4045">
                  <c:v>4046</c:v>
                </c:pt>
                <c:pt idx="4046">
                  <c:v>4047</c:v>
                </c:pt>
                <c:pt idx="4047">
                  <c:v>4048</c:v>
                </c:pt>
                <c:pt idx="4048">
                  <c:v>4049</c:v>
                </c:pt>
                <c:pt idx="4049">
                  <c:v>4050</c:v>
                </c:pt>
                <c:pt idx="4050">
                  <c:v>4051</c:v>
                </c:pt>
                <c:pt idx="4051">
                  <c:v>4052</c:v>
                </c:pt>
                <c:pt idx="4052">
                  <c:v>4053</c:v>
                </c:pt>
                <c:pt idx="4053">
                  <c:v>4054</c:v>
                </c:pt>
                <c:pt idx="4054">
                  <c:v>4055</c:v>
                </c:pt>
                <c:pt idx="4055">
                  <c:v>4056</c:v>
                </c:pt>
                <c:pt idx="4056">
                  <c:v>4057</c:v>
                </c:pt>
                <c:pt idx="4057">
                  <c:v>4058</c:v>
                </c:pt>
                <c:pt idx="4058">
                  <c:v>4059</c:v>
                </c:pt>
                <c:pt idx="4059">
                  <c:v>4060</c:v>
                </c:pt>
                <c:pt idx="4060">
                  <c:v>4061</c:v>
                </c:pt>
                <c:pt idx="4061">
                  <c:v>4062</c:v>
                </c:pt>
                <c:pt idx="4062">
                  <c:v>4063</c:v>
                </c:pt>
                <c:pt idx="4063">
                  <c:v>4064</c:v>
                </c:pt>
                <c:pt idx="4064">
                  <c:v>4065</c:v>
                </c:pt>
                <c:pt idx="4065">
                  <c:v>4066</c:v>
                </c:pt>
                <c:pt idx="4066">
                  <c:v>4067</c:v>
                </c:pt>
                <c:pt idx="4067">
                  <c:v>4068</c:v>
                </c:pt>
                <c:pt idx="4068">
                  <c:v>4069</c:v>
                </c:pt>
                <c:pt idx="4069">
                  <c:v>4070</c:v>
                </c:pt>
                <c:pt idx="4070">
                  <c:v>4071</c:v>
                </c:pt>
                <c:pt idx="4071">
                  <c:v>4072</c:v>
                </c:pt>
                <c:pt idx="4072">
                  <c:v>4073</c:v>
                </c:pt>
                <c:pt idx="4073">
                  <c:v>4074</c:v>
                </c:pt>
                <c:pt idx="4074">
                  <c:v>4075</c:v>
                </c:pt>
                <c:pt idx="4075">
                  <c:v>4076</c:v>
                </c:pt>
                <c:pt idx="4076">
                  <c:v>4077</c:v>
                </c:pt>
                <c:pt idx="4077">
                  <c:v>4078</c:v>
                </c:pt>
                <c:pt idx="4078">
                  <c:v>4079</c:v>
                </c:pt>
                <c:pt idx="4079">
                  <c:v>4080</c:v>
                </c:pt>
                <c:pt idx="4080">
                  <c:v>4081</c:v>
                </c:pt>
                <c:pt idx="4081">
                  <c:v>4082</c:v>
                </c:pt>
                <c:pt idx="4082">
                  <c:v>4083</c:v>
                </c:pt>
                <c:pt idx="4083">
                  <c:v>4084</c:v>
                </c:pt>
                <c:pt idx="4084">
                  <c:v>4085</c:v>
                </c:pt>
                <c:pt idx="4085">
                  <c:v>4086</c:v>
                </c:pt>
                <c:pt idx="4086">
                  <c:v>4087</c:v>
                </c:pt>
                <c:pt idx="4087">
                  <c:v>4088</c:v>
                </c:pt>
                <c:pt idx="4088">
                  <c:v>4089</c:v>
                </c:pt>
                <c:pt idx="4089">
                  <c:v>4090</c:v>
                </c:pt>
                <c:pt idx="4090">
                  <c:v>4091</c:v>
                </c:pt>
                <c:pt idx="4091">
                  <c:v>4092</c:v>
                </c:pt>
                <c:pt idx="4092">
                  <c:v>4093</c:v>
                </c:pt>
                <c:pt idx="4093">
                  <c:v>4094</c:v>
                </c:pt>
                <c:pt idx="4094">
                  <c:v>4095</c:v>
                </c:pt>
                <c:pt idx="4095">
                  <c:v>4096</c:v>
                </c:pt>
                <c:pt idx="4096">
                  <c:v>4097</c:v>
                </c:pt>
                <c:pt idx="4097">
                  <c:v>4098</c:v>
                </c:pt>
                <c:pt idx="4098">
                  <c:v>4099</c:v>
                </c:pt>
                <c:pt idx="4099">
                  <c:v>4100</c:v>
                </c:pt>
                <c:pt idx="4100">
                  <c:v>4101</c:v>
                </c:pt>
                <c:pt idx="4101">
                  <c:v>4102</c:v>
                </c:pt>
                <c:pt idx="4102">
                  <c:v>4103</c:v>
                </c:pt>
                <c:pt idx="4103">
                  <c:v>4104</c:v>
                </c:pt>
                <c:pt idx="4104">
                  <c:v>4105</c:v>
                </c:pt>
                <c:pt idx="4105">
                  <c:v>4106</c:v>
                </c:pt>
                <c:pt idx="4106">
                  <c:v>4107</c:v>
                </c:pt>
                <c:pt idx="4107">
                  <c:v>4108</c:v>
                </c:pt>
                <c:pt idx="4108">
                  <c:v>4109</c:v>
                </c:pt>
                <c:pt idx="4109">
                  <c:v>4110</c:v>
                </c:pt>
                <c:pt idx="4110">
                  <c:v>4111</c:v>
                </c:pt>
                <c:pt idx="4111">
                  <c:v>4112</c:v>
                </c:pt>
                <c:pt idx="4112">
                  <c:v>4113</c:v>
                </c:pt>
                <c:pt idx="4113">
                  <c:v>4114</c:v>
                </c:pt>
                <c:pt idx="4114">
                  <c:v>4115</c:v>
                </c:pt>
                <c:pt idx="4115">
                  <c:v>4116</c:v>
                </c:pt>
                <c:pt idx="4116">
                  <c:v>4117</c:v>
                </c:pt>
                <c:pt idx="4117">
                  <c:v>4118</c:v>
                </c:pt>
                <c:pt idx="4118">
                  <c:v>4119</c:v>
                </c:pt>
                <c:pt idx="4119">
                  <c:v>4120</c:v>
                </c:pt>
                <c:pt idx="4120">
                  <c:v>4121</c:v>
                </c:pt>
                <c:pt idx="4121">
                  <c:v>4122</c:v>
                </c:pt>
                <c:pt idx="4122">
                  <c:v>4123</c:v>
                </c:pt>
                <c:pt idx="4123">
                  <c:v>4124</c:v>
                </c:pt>
                <c:pt idx="4124">
                  <c:v>4125</c:v>
                </c:pt>
                <c:pt idx="4125">
                  <c:v>4126</c:v>
                </c:pt>
                <c:pt idx="4126">
                  <c:v>4127</c:v>
                </c:pt>
                <c:pt idx="4127">
                  <c:v>4128</c:v>
                </c:pt>
                <c:pt idx="4128">
                  <c:v>4129</c:v>
                </c:pt>
                <c:pt idx="4129">
                  <c:v>4130</c:v>
                </c:pt>
                <c:pt idx="4130">
                  <c:v>4131</c:v>
                </c:pt>
                <c:pt idx="4131">
                  <c:v>4132</c:v>
                </c:pt>
                <c:pt idx="4132">
                  <c:v>4133</c:v>
                </c:pt>
                <c:pt idx="4133">
                  <c:v>4134</c:v>
                </c:pt>
                <c:pt idx="4134">
                  <c:v>4135</c:v>
                </c:pt>
                <c:pt idx="4135">
                  <c:v>4136</c:v>
                </c:pt>
                <c:pt idx="4136">
                  <c:v>4137</c:v>
                </c:pt>
                <c:pt idx="4137">
                  <c:v>4138</c:v>
                </c:pt>
                <c:pt idx="4138">
                  <c:v>4139</c:v>
                </c:pt>
                <c:pt idx="4139">
                  <c:v>4140</c:v>
                </c:pt>
                <c:pt idx="4140">
                  <c:v>4141</c:v>
                </c:pt>
                <c:pt idx="4141">
                  <c:v>4142</c:v>
                </c:pt>
                <c:pt idx="4142">
                  <c:v>4143</c:v>
                </c:pt>
                <c:pt idx="4143">
                  <c:v>4144</c:v>
                </c:pt>
                <c:pt idx="4144">
                  <c:v>4145</c:v>
                </c:pt>
                <c:pt idx="4145">
                  <c:v>4146</c:v>
                </c:pt>
                <c:pt idx="4146">
                  <c:v>4147</c:v>
                </c:pt>
                <c:pt idx="4147">
                  <c:v>4148</c:v>
                </c:pt>
                <c:pt idx="4148">
                  <c:v>4149</c:v>
                </c:pt>
                <c:pt idx="4149">
                  <c:v>4150</c:v>
                </c:pt>
                <c:pt idx="4150">
                  <c:v>4151</c:v>
                </c:pt>
                <c:pt idx="4151">
                  <c:v>4152</c:v>
                </c:pt>
                <c:pt idx="4152">
                  <c:v>4153</c:v>
                </c:pt>
                <c:pt idx="4153">
                  <c:v>4154</c:v>
                </c:pt>
                <c:pt idx="4154">
                  <c:v>4155</c:v>
                </c:pt>
                <c:pt idx="4155">
                  <c:v>4156</c:v>
                </c:pt>
                <c:pt idx="4156">
                  <c:v>4157</c:v>
                </c:pt>
                <c:pt idx="4157">
                  <c:v>4158</c:v>
                </c:pt>
                <c:pt idx="4158">
                  <c:v>4159</c:v>
                </c:pt>
                <c:pt idx="4159">
                  <c:v>4160</c:v>
                </c:pt>
                <c:pt idx="4160">
                  <c:v>4161</c:v>
                </c:pt>
                <c:pt idx="4161">
                  <c:v>4162</c:v>
                </c:pt>
                <c:pt idx="4162">
                  <c:v>4163</c:v>
                </c:pt>
                <c:pt idx="4163">
                  <c:v>4164</c:v>
                </c:pt>
                <c:pt idx="4164">
                  <c:v>4165</c:v>
                </c:pt>
                <c:pt idx="4165">
                  <c:v>4166</c:v>
                </c:pt>
                <c:pt idx="4166">
                  <c:v>4167</c:v>
                </c:pt>
                <c:pt idx="4167">
                  <c:v>4168</c:v>
                </c:pt>
                <c:pt idx="4168">
                  <c:v>4169</c:v>
                </c:pt>
                <c:pt idx="4169">
                  <c:v>4170</c:v>
                </c:pt>
                <c:pt idx="4170">
                  <c:v>4171</c:v>
                </c:pt>
                <c:pt idx="4171">
                  <c:v>4172</c:v>
                </c:pt>
                <c:pt idx="4172">
                  <c:v>4173</c:v>
                </c:pt>
                <c:pt idx="4173">
                  <c:v>4174</c:v>
                </c:pt>
                <c:pt idx="4174">
                  <c:v>4175</c:v>
                </c:pt>
                <c:pt idx="4175">
                  <c:v>4176</c:v>
                </c:pt>
                <c:pt idx="4176">
                  <c:v>4177</c:v>
                </c:pt>
                <c:pt idx="4177">
                  <c:v>4178</c:v>
                </c:pt>
                <c:pt idx="4178">
                  <c:v>4179</c:v>
                </c:pt>
                <c:pt idx="4179">
                  <c:v>4180</c:v>
                </c:pt>
                <c:pt idx="4180">
                  <c:v>4181</c:v>
                </c:pt>
                <c:pt idx="4181">
                  <c:v>4182</c:v>
                </c:pt>
                <c:pt idx="4182">
                  <c:v>4183</c:v>
                </c:pt>
                <c:pt idx="4183">
                  <c:v>4184</c:v>
                </c:pt>
                <c:pt idx="4184">
                  <c:v>4185</c:v>
                </c:pt>
                <c:pt idx="4185">
                  <c:v>4186</c:v>
                </c:pt>
                <c:pt idx="4186">
                  <c:v>4187</c:v>
                </c:pt>
                <c:pt idx="4187">
                  <c:v>4188</c:v>
                </c:pt>
                <c:pt idx="4188">
                  <c:v>4189</c:v>
                </c:pt>
                <c:pt idx="4189">
                  <c:v>4190</c:v>
                </c:pt>
                <c:pt idx="4190">
                  <c:v>4191</c:v>
                </c:pt>
                <c:pt idx="4191">
                  <c:v>4192</c:v>
                </c:pt>
                <c:pt idx="4192">
                  <c:v>4193</c:v>
                </c:pt>
                <c:pt idx="4193">
                  <c:v>4194</c:v>
                </c:pt>
                <c:pt idx="4194">
                  <c:v>4195</c:v>
                </c:pt>
                <c:pt idx="4195">
                  <c:v>4196</c:v>
                </c:pt>
                <c:pt idx="4196">
                  <c:v>4197</c:v>
                </c:pt>
                <c:pt idx="4197">
                  <c:v>4198</c:v>
                </c:pt>
                <c:pt idx="4198">
                  <c:v>4199</c:v>
                </c:pt>
                <c:pt idx="4199">
                  <c:v>4200</c:v>
                </c:pt>
                <c:pt idx="4200">
                  <c:v>4201</c:v>
                </c:pt>
                <c:pt idx="4201">
                  <c:v>4202</c:v>
                </c:pt>
                <c:pt idx="4202">
                  <c:v>4203</c:v>
                </c:pt>
                <c:pt idx="4203">
                  <c:v>4204</c:v>
                </c:pt>
                <c:pt idx="4204">
                  <c:v>4205</c:v>
                </c:pt>
                <c:pt idx="4205">
                  <c:v>4206</c:v>
                </c:pt>
                <c:pt idx="4206">
                  <c:v>4207</c:v>
                </c:pt>
                <c:pt idx="4207">
                  <c:v>4208</c:v>
                </c:pt>
                <c:pt idx="4208">
                  <c:v>4209</c:v>
                </c:pt>
                <c:pt idx="4209">
                  <c:v>4210</c:v>
                </c:pt>
                <c:pt idx="4210">
                  <c:v>4211</c:v>
                </c:pt>
                <c:pt idx="4211">
                  <c:v>4212</c:v>
                </c:pt>
                <c:pt idx="4212">
                  <c:v>4213</c:v>
                </c:pt>
                <c:pt idx="4213">
                  <c:v>4214</c:v>
                </c:pt>
                <c:pt idx="4214">
                  <c:v>4215</c:v>
                </c:pt>
                <c:pt idx="4215">
                  <c:v>4216</c:v>
                </c:pt>
                <c:pt idx="4216">
                  <c:v>4217</c:v>
                </c:pt>
                <c:pt idx="4217">
                  <c:v>4218</c:v>
                </c:pt>
                <c:pt idx="4218">
                  <c:v>4219</c:v>
                </c:pt>
                <c:pt idx="4219">
                  <c:v>4220</c:v>
                </c:pt>
                <c:pt idx="4220">
                  <c:v>4221</c:v>
                </c:pt>
                <c:pt idx="4221">
                  <c:v>4222</c:v>
                </c:pt>
                <c:pt idx="4222">
                  <c:v>4223</c:v>
                </c:pt>
                <c:pt idx="4223">
                  <c:v>4224</c:v>
                </c:pt>
                <c:pt idx="4224">
                  <c:v>4225</c:v>
                </c:pt>
                <c:pt idx="4225">
                  <c:v>4226</c:v>
                </c:pt>
                <c:pt idx="4226">
                  <c:v>4227</c:v>
                </c:pt>
                <c:pt idx="4227">
                  <c:v>4228</c:v>
                </c:pt>
                <c:pt idx="4228">
                  <c:v>4229</c:v>
                </c:pt>
                <c:pt idx="4229">
                  <c:v>4230</c:v>
                </c:pt>
                <c:pt idx="4230">
                  <c:v>4231</c:v>
                </c:pt>
                <c:pt idx="4231">
                  <c:v>4232</c:v>
                </c:pt>
                <c:pt idx="4232">
                  <c:v>4233</c:v>
                </c:pt>
                <c:pt idx="4233">
                  <c:v>4234</c:v>
                </c:pt>
                <c:pt idx="4234">
                  <c:v>4235</c:v>
                </c:pt>
                <c:pt idx="4235">
                  <c:v>4236</c:v>
                </c:pt>
                <c:pt idx="4236">
                  <c:v>4237</c:v>
                </c:pt>
                <c:pt idx="4237">
                  <c:v>4238</c:v>
                </c:pt>
                <c:pt idx="4238">
                  <c:v>4239</c:v>
                </c:pt>
                <c:pt idx="4239">
                  <c:v>4240</c:v>
                </c:pt>
                <c:pt idx="4240">
                  <c:v>4241</c:v>
                </c:pt>
                <c:pt idx="4241">
                  <c:v>4242</c:v>
                </c:pt>
                <c:pt idx="4242">
                  <c:v>4243</c:v>
                </c:pt>
                <c:pt idx="4243">
                  <c:v>4244</c:v>
                </c:pt>
                <c:pt idx="4244">
                  <c:v>4245</c:v>
                </c:pt>
                <c:pt idx="4245">
                  <c:v>4246</c:v>
                </c:pt>
                <c:pt idx="4246">
                  <c:v>4247</c:v>
                </c:pt>
                <c:pt idx="4247">
                  <c:v>4248</c:v>
                </c:pt>
                <c:pt idx="4248">
                  <c:v>4249</c:v>
                </c:pt>
                <c:pt idx="4249">
                  <c:v>4250</c:v>
                </c:pt>
                <c:pt idx="4250">
                  <c:v>4251</c:v>
                </c:pt>
                <c:pt idx="4251">
                  <c:v>4252</c:v>
                </c:pt>
                <c:pt idx="4252">
                  <c:v>4253</c:v>
                </c:pt>
                <c:pt idx="4253">
                  <c:v>4254</c:v>
                </c:pt>
                <c:pt idx="4254">
                  <c:v>4255</c:v>
                </c:pt>
                <c:pt idx="4255">
                  <c:v>4256</c:v>
                </c:pt>
                <c:pt idx="4256">
                  <c:v>4257</c:v>
                </c:pt>
                <c:pt idx="4257">
                  <c:v>4258</c:v>
                </c:pt>
                <c:pt idx="4258">
                  <c:v>4259</c:v>
                </c:pt>
                <c:pt idx="4259">
                  <c:v>4260</c:v>
                </c:pt>
                <c:pt idx="4260">
                  <c:v>4261</c:v>
                </c:pt>
                <c:pt idx="4261">
                  <c:v>4262</c:v>
                </c:pt>
                <c:pt idx="4262">
                  <c:v>4263</c:v>
                </c:pt>
                <c:pt idx="4263">
                  <c:v>4264</c:v>
                </c:pt>
                <c:pt idx="4264">
                  <c:v>4265</c:v>
                </c:pt>
                <c:pt idx="4265">
                  <c:v>4266</c:v>
                </c:pt>
                <c:pt idx="4266">
                  <c:v>4267</c:v>
                </c:pt>
                <c:pt idx="4267">
                  <c:v>4268</c:v>
                </c:pt>
                <c:pt idx="4268">
                  <c:v>4269</c:v>
                </c:pt>
                <c:pt idx="4269">
                  <c:v>4270</c:v>
                </c:pt>
                <c:pt idx="4270">
                  <c:v>4271</c:v>
                </c:pt>
                <c:pt idx="4271">
                  <c:v>4272</c:v>
                </c:pt>
                <c:pt idx="4272">
                  <c:v>4273</c:v>
                </c:pt>
                <c:pt idx="4273">
                  <c:v>4274</c:v>
                </c:pt>
                <c:pt idx="4274">
                  <c:v>4275</c:v>
                </c:pt>
                <c:pt idx="4275">
                  <c:v>4276</c:v>
                </c:pt>
                <c:pt idx="4276">
                  <c:v>4277</c:v>
                </c:pt>
                <c:pt idx="4277">
                  <c:v>4278</c:v>
                </c:pt>
                <c:pt idx="4278">
                  <c:v>4279</c:v>
                </c:pt>
                <c:pt idx="4279">
                  <c:v>4280</c:v>
                </c:pt>
                <c:pt idx="4280">
                  <c:v>4281</c:v>
                </c:pt>
                <c:pt idx="4281">
                  <c:v>4282</c:v>
                </c:pt>
                <c:pt idx="4282">
                  <c:v>4283</c:v>
                </c:pt>
                <c:pt idx="4283">
                  <c:v>4284</c:v>
                </c:pt>
                <c:pt idx="4284">
                  <c:v>4285</c:v>
                </c:pt>
                <c:pt idx="4285">
                  <c:v>4286</c:v>
                </c:pt>
                <c:pt idx="4286">
                  <c:v>4287</c:v>
                </c:pt>
                <c:pt idx="4287">
                  <c:v>4288</c:v>
                </c:pt>
                <c:pt idx="4288">
                  <c:v>4289</c:v>
                </c:pt>
                <c:pt idx="4289">
                  <c:v>4290</c:v>
                </c:pt>
                <c:pt idx="4290">
                  <c:v>4291</c:v>
                </c:pt>
                <c:pt idx="4291">
                  <c:v>4292</c:v>
                </c:pt>
                <c:pt idx="4292">
                  <c:v>4293</c:v>
                </c:pt>
                <c:pt idx="4293">
                  <c:v>4294</c:v>
                </c:pt>
                <c:pt idx="4294">
                  <c:v>4295</c:v>
                </c:pt>
                <c:pt idx="4295">
                  <c:v>4296</c:v>
                </c:pt>
                <c:pt idx="4296">
                  <c:v>4297</c:v>
                </c:pt>
                <c:pt idx="4297">
                  <c:v>4298</c:v>
                </c:pt>
                <c:pt idx="4298">
                  <c:v>4299</c:v>
                </c:pt>
                <c:pt idx="4299">
                  <c:v>4300</c:v>
                </c:pt>
                <c:pt idx="4300">
                  <c:v>4301</c:v>
                </c:pt>
                <c:pt idx="4301">
                  <c:v>4302</c:v>
                </c:pt>
                <c:pt idx="4302">
                  <c:v>4303</c:v>
                </c:pt>
                <c:pt idx="4303">
                  <c:v>4304</c:v>
                </c:pt>
                <c:pt idx="4304">
                  <c:v>4305</c:v>
                </c:pt>
                <c:pt idx="4305">
                  <c:v>4306</c:v>
                </c:pt>
                <c:pt idx="4306">
                  <c:v>4307</c:v>
                </c:pt>
                <c:pt idx="4307">
                  <c:v>4308</c:v>
                </c:pt>
                <c:pt idx="4308">
                  <c:v>4309</c:v>
                </c:pt>
                <c:pt idx="4309">
                  <c:v>4310</c:v>
                </c:pt>
                <c:pt idx="4310">
                  <c:v>4311</c:v>
                </c:pt>
                <c:pt idx="4311">
                  <c:v>4312</c:v>
                </c:pt>
                <c:pt idx="4312">
                  <c:v>4313</c:v>
                </c:pt>
                <c:pt idx="4313">
                  <c:v>4314</c:v>
                </c:pt>
                <c:pt idx="4314">
                  <c:v>4315</c:v>
                </c:pt>
                <c:pt idx="4315">
                  <c:v>4316</c:v>
                </c:pt>
                <c:pt idx="4316">
                  <c:v>4317</c:v>
                </c:pt>
                <c:pt idx="4317">
                  <c:v>4318</c:v>
                </c:pt>
                <c:pt idx="4318">
                  <c:v>4319</c:v>
                </c:pt>
                <c:pt idx="4319">
                  <c:v>4320</c:v>
                </c:pt>
                <c:pt idx="4320">
                  <c:v>4321</c:v>
                </c:pt>
                <c:pt idx="4321">
                  <c:v>4322</c:v>
                </c:pt>
                <c:pt idx="4322">
                  <c:v>4323</c:v>
                </c:pt>
                <c:pt idx="4323">
                  <c:v>4324</c:v>
                </c:pt>
                <c:pt idx="4324">
                  <c:v>4325</c:v>
                </c:pt>
                <c:pt idx="4325">
                  <c:v>4326</c:v>
                </c:pt>
                <c:pt idx="4326">
                  <c:v>4327</c:v>
                </c:pt>
                <c:pt idx="4327">
                  <c:v>4328</c:v>
                </c:pt>
                <c:pt idx="4328">
                  <c:v>4329</c:v>
                </c:pt>
                <c:pt idx="4329">
                  <c:v>4330</c:v>
                </c:pt>
                <c:pt idx="4330">
                  <c:v>4331</c:v>
                </c:pt>
                <c:pt idx="4331">
                  <c:v>4332</c:v>
                </c:pt>
                <c:pt idx="4332">
                  <c:v>4333</c:v>
                </c:pt>
                <c:pt idx="4333">
                  <c:v>4334</c:v>
                </c:pt>
                <c:pt idx="4334">
                  <c:v>4335</c:v>
                </c:pt>
                <c:pt idx="4335">
                  <c:v>4336</c:v>
                </c:pt>
                <c:pt idx="4336">
                  <c:v>4337</c:v>
                </c:pt>
                <c:pt idx="4337">
                  <c:v>4338</c:v>
                </c:pt>
                <c:pt idx="4338">
                  <c:v>4339</c:v>
                </c:pt>
                <c:pt idx="4339">
                  <c:v>4340</c:v>
                </c:pt>
                <c:pt idx="4340">
                  <c:v>4341</c:v>
                </c:pt>
                <c:pt idx="4341">
                  <c:v>4342</c:v>
                </c:pt>
                <c:pt idx="4342">
                  <c:v>4343</c:v>
                </c:pt>
                <c:pt idx="4343">
                  <c:v>4344</c:v>
                </c:pt>
                <c:pt idx="4344">
                  <c:v>4345</c:v>
                </c:pt>
                <c:pt idx="4345">
                  <c:v>4346</c:v>
                </c:pt>
                <c:pt idx="4346">
                  <c:v>4347</c:v>
                </c:pt>
                <c:pt idx="4347">
                  <c:v>4348</c:v>
                </c:pt>
                <c:pt idx="4348">
                  <c:v>4349</c:v>
                </c:pt>
                <c:pt idx="4349">
                  <c:v>4350</c:v>
                </c:pt>
                <c:pt idx="4350">
                  <c:v>4351</c:v>
                </c:pt>
                <c:pt idx="4351">
                  <c:v>4352</c:v>
                </c:pt>
                <c:pt idx="4352">
                  <c:v>4353</c:v>
                </c:pt>
                <c:pt idx="4353">
                  <c:v>4354</c:v>
                </c:pt>
                <c:pt idx="4354">
                  <c:v>4355</c:v>
                </c:pt>
                <c:pt idx="4355">
                  <c:v>4356</c:v>
                </c:pt>
                <c:pt idx="4356">
                  <c:v>4357</c:v>
                </c:pt>
                <c:pt idx="4357">
                  <c:v>4358</c:v>
                </c:pt>
                <c:pt idx="4358">
                  <c:v>4359</c:v>
                </c:pt>
                <c:pt idx="4359">
                  <c:v>4360</c:v>
                </c:pt>
                <c:pt idx="4360">
                  <c:v>4361</c:v>
                </c:pt>
                <c:pt idx="4361">
                  <c:v>4362</c:v>
                </c:pt>
                <c:pt idx="4362">
                  <c:v>4363</c:v>
                </c:pt>
                <c:pt idx="4363">
                  <c:v>4364</c:v>
                </c:pt>
                <c:pt idx="4364">
                  <c:v>4365</c:v>
                </c:pt>
                <c:pt idx="4365">
                  <c:v>4366</c:v>
                </c:pt>
                <c:pt idx="4366">
                  <c:v>4367</c:v>
                </c:pt>
                <c:pt idx="4367">
                  <c:v>4368</c:v>
                </c:pt>
                <c:pt idx="4368">
                  <c:v>4369</c:v>
                </c:pt>
                <c:pt idx="4369">
                  <c:v>4370</c:v>
                </c:pt>
                <c:pt idx="4370">
                  <c:v>4371</c:v>
                </c:pt>
                <c:pt idx="4371">
                  <c:v>4372</c:v>
                </c:pt>
                <c:pt idx="4372">
                  <c:v>4373</c:v>
                </c:pt>
                <c:pt idx="4373">
                  <c:v>4374</c:v>
                </c:pt>
                <c:pt idx="4374">
                  <c:v>4375</c:v>
                </c:pt>
                <c:pt idx="4375">
                  <c:v>4376</c:v>
                </c:pt>
                <c:pt idx="4376">
                  <c:v>4377</c:v>
                </c:pt>
                <c:pt idx="4377">
                  <c:v>4378</c:v>
                </c:pt>
                <c:pt idx="4378">
                  <c:v>4379</c:v>
                </c:pt>
                <c:pt idx="4379">
                  <c:v>4380</c:v>
                </c:pt>
                <c:pt idx="4380">
                  <c:v>4381</c:v>
                </c:pt>
                <c:pt idx="4381">
                  <c:v>4382</c:v>
                </c:pt>
                <c:pt idx="4382">
                  <c:v>4383</c:v>
                </c:pt>
                <c:pt idx="4383">
                  <c:v>4384</c:v>
                </c:pt>
                <c:pt idx="4384">
                  <c:v>4385</c:v>
                </c:pt>
                <c:pt idx="4385">
                  <c:v>4386</c:v>
                </c:pt>
                <c:pt idx="4386">
                  <c:v>4387</c:v>
                </c:pt>
                <c:pt idx="4387">
                  <c:v>4388</c:v>
                </c:pt>
                <c:pt idx="4388">
                  <c:v>4389</c:v>
                </c:pt>
                <c:pt idx="4389">
                  <c:v>4390</c:v>
                </c:pt>
                <c:pt idx="4390">
                  <c:v>4391</c:v>
                </c:pt>
                <c:pt idx="4391">
                  <c:v>4392</c:v>
                </c:pt>
                <c:pt idx="4392">
                  <c:v>4393</c:v>
                </c:pt>
                <c:pt idx="4393">
                  <c:v>4394</c:v>
                </c:pt>
                <c:pt idx="4394">
                  <c:v>4395</c:v>
                </c:pt>
                <c:pt idx="4395">
                  <c:v>4396</c:v>
                </c:pt>
                <c:pt idx="4396">
                  <c:v>4397</c:v>
                </c:pt>
                <c:pt idx="4397">
                  <c:v>4398</c:v>
                </c:pt>
                <c:pt idx="4398">
                  <c:v>4399</c:v>
                </c:pt>
                <c:pt idx="4399">
                  <c:v>4400</c:v>
                </c:pt>
                <c:pt idx="4400">
                  <c:v>4401</c:v>
                </c:pt>
                <c:pt idx="4401">
                  <c:v>4402</c:v>
                </c:pt>
                <c:pt idx="4402">
                  <c:v>4403</c:v>
                </c:pt>
                <c:pt idx="4403">
                  <c:v>4404</c:v>
                </c:pt>
                <c:pt idx="4404">
                  <c:v>4405</c:v>
                </c:pt>
                <c:pt idx="4405">
                  <c:v>4406</c:v>
                </c:pt>
                <c:pt idx="4406">
                  <c:v>4407</c:v>
                </c:pt>
                <c:pt idx="4407">
                  <c:v>4408</c:v>
                </c:pt>
                <c:pt idx="4408">
                  <c:v>4409</c:v>
                </c:pt>
                <c:pt idx="4409">
                  <c:v>4410</c:v>
                </c:pt>
                <c:pt idx="4410">
                  <c:v>4411</c:v>
                </c:pt>
                <c:pt idx="4411">
                  <c:v>4412</c:v>
                </c:pt>
                <c:pt idx="4412">
                  <c:v>4413</c:v>
                </c:pt>
                <c:pt idx="4413">
                  <c:v>4414</c:v>
                </c:pt>
                <c:pt idx="4414">
                  <c:v>4415</c:v>
                </c:pt>
                <c:pt idx="4415">
                  <c:v>4416</c:v>
                </c:pt>
                <c:pt idx="4416">
                  <c:v>4417</c:v>
                </c:pt>
                <c:pt idx="4417">
                  <c:v>4418</c:v>
                </c:pt>
                <c:pt idx="4418">
                  <c:v>4419</c:v>
                </c:pt>
                <c:pt idx="4419">
                  <c:v>4420</c:v>
                </c:pt>
                <c:pt idx="4420">
                  <c:v>4421</c:v>
                </c:pt>
                <c:pt idx="4421">
                  <c:v>4422</c:v>
                </c:pt>
                <c:pt idx="4422">
                  <c:v>4423</c:v>
                </c:pt>
                <c:pt idx="4423">
                  <c:v>4424</c:v>
                </c:pt>
                <c:pt idx="4424">
                  <c:v>4425</c:v>
                </c:pt>
                <c:pt idx="4425">
                  <c:v>4426</c:v>
                </c:pt>
                <c:pt idx="4426">
                  <c:v>4427</c:v>
                </c:pt>
                <c:pt idx="4427">
                  <c:v>4428</c:v>
                </c:pt>
                <c:pt idx="4428">
                  <c:v>4429</c:v>
                </c:pt>
                <c:pt idx="4429">
                  <c:v>4430</c:v>
                </c:pt>
                <c:pt idx="4430">
                  <c:v>4431</c:v>
                </c:pt>
                <c:pt idx="4431">
                  <c:v>4432</c:v>
                </c:pt>
                <c:pt idx="4432">
                  <c:v>4433</c:v>
                </c:pt>
                <c:pt idx="4433">
                  <c:v>4434</c:v>
                </c:pt>
                <c:pt idx="4434">
                  <c:v>4435</c:v>
                </c:pt>
                <c:pt idx="4435">
                  <c:v>4436</c:v>
                </c:pt>
                <c:pt idx="4436">
                  <c:v>4437</c:v>
                </c:pt>
                <c:pt idx="4437">
                  <c:v>4438</c:v>
                </c:pt>
                <c:pt idx="4438">
                  <c:v>4439</c:v>
                </c:pt>
                <c:pt idx="4439">
                  <c:v>4440</c:v>
                </c:pt>
                <c:pt idx="4440">
                  <c:v>4441</c:v>
                </c:pt>
                <c:pt idx="4441">
                  <c:v>4442</c:v>
                </c:pt>
                <c:pt idx="4442">
                  <c:v>4443</c:v>
                </c:pt>
                <c:pt idx="4443">
                  <c:v>4444</c:v>
                </c:pt>
                <c:pt idx="4444">
                  <c:v>4445</c:v>
                </c:pt>
                <c:pt idx="4445">
                  <c:v>4446</c:v>
                </c:pt>
                <c:pt idx="4446">
                  <c:v>4447</c:v>
                </c:pt>
                <c:pt idx="4447">
                  <c:v>4448</c:v>
                </c:pt>
                <c:pt idx="4448">
                  <c:v>4449</c:v>
                </c:pt>
                <c:pt idx="4449">
                  <c:v>4450</c:v>
                </c:pt>
                <c:pt idx="4450">
                  <c:v>4451</c:v>
                </c:pt>
                <c:pt idx="4451">
                  <c:v>4452</c:v>
                </c:pt>
                <c:pt idx="4452">
                  <c:v>4453</c:v>
                </c:pt>
                <c:pt idx="4453">
                  <c:v>4454</c:v>
                </c:pt>
                <c:pt idx="4454">
                  <c:v>4455</c:v>
                </c:pt>
                <c:pt idx="4455">
                  <c:v>4456</c:v>
                </c:pt>
                <c:pt idx="4456">
                  <c:v>4457</c:v>
                </c:pt>
                <c:pt idx="4457">
                  <c:v>4458</c:v>
                </c:pt>
                <c:pt idx="4458">
                  <c:v>4459</c:v>
                </c:pt>
                <c:pt idx="4459">
                  <c:v>4460</c:v>
                </c:pt>
                <c:pt idx="4460">
                  <c:v>4461</c:v>
                </c:pt>
                <c:pt idx="4461">
                  <c:v>4462</c:v>
                </c:pt>
                <c:pt idx="4462">
                  <c:v>4463</c:v>
                </c:pt>
                <c:pt idx="4463">
                  <c:v>4464</c:v>
                </c:pt>
                <c:pt idx="4464">
                  <c:v>4465</c:v>
                </c:pt>
                <c:pt idx="4465">
                  <c:v>4466</c:v>
                </c:pt>
                <c:pt idx="4466">
                  <c:v>4467</c:v>
                </c:pt>
                <c:pt idx="4467">
                  <c:v>4468</c:v>
                </c:pt>
                <c:pt idx="4468">
                  <c:v>4469</c:v>
                </c:pt>
                <c:pt idx="4469">
                  <c:v>4470</c:v>
                </c:pt>
                <c:pt idx="4470">
                  <c:v>4471</c:v>
                </c:pt>
                <c:pt idx="4471">
                  <c:v>4472</c:v>
                </c:pt>
                <c:pt idx="4472">
                  <c:v>4473</c:v>
                </c:pt>
                <c:pt idx="4473">
                  <c:v>4474</c:v>
                </c:pt>
                <c:pt idx="4474">
                  <c:v>4475</c:v>
                </c:pt>
                <c:pt idx="4475">
                  <c:v>4476</c:v>
                </c:pt>
                <c:pt idx="4476">
                  <c:v>4477</c:v>
                </c:pt>
                <c:pt idx="4477">
                  <c:v>4478</c:v>
                </c:pt>
                <c:pt idx="4478">
                  <c:v>4479</c:v>
                </c:pt>
                <c:pt idx="4479">
                  <c:v>4480</c:v>
                </c:pt>
                <c:pt idx="4480">
                  <c:v>4481</c:v>
                </c:pt>
                <c:pt idx="4481">
                  <c:v>4482</c:v>
                </c:pt>
                <c:pt idx="4482">
                  <c:v>4483</c:v>
                </c:pt>
                <c:pt idx="4483">
                  <c:v>4484</c:v>
                </c:pt>
                <c:pt idx="4484">
                  <c:v>4485</c:v>
                </c:pt>
                <c:pt idx="4485">
                  <c:v>4486</c:v>
                </c:pt>
                <c:pt idx="4486">
                  <c:v>4487</c:v>
                </c:pt>
                <c:pt idx="4487">
                  <c:v>4488</c:v>
                </c:pt>
                <c:pt idx="4488">
                  <c:v>4489</c:v>
                </c:pt>
                <c:pt idx="4489">
                  <c:v>4490</c:v>
                </c:pt>
                <c:pt idx="4490">
                  <c:v>4491</c:v>
                </c:pt>
                <c:pt idx="4491">
                  <c:v>4492</c:v>
                </c:pt>
                <c:pt idx="4492">
                  <c:v>4493</c:v>
                </c:pt>
                <c:pt idx="4493">
                  <c:v>4494</c:v>
                </c:pt>
                <c:pt idx="4494">
                  <c:v>4495</c:v>
                </c:pt>
                <c:pt idx="4495">
                  <c:v>4496</c:v>
                </c:pt>
                <c:pt idx="4496">
                  <c:v>4497</c:v>
                </c:pt>
                <c:pt idx="4497">
                  <c:v>4498</c:v>
                </c:pt>
                <c:pt idx="4498">
                  <c:v>4499</c:v>
                </c:pt>
                <c:pt idx="4499">
                  <c:v>4500</c:v>
                </c:pt>
                <c:pt idx="4500">
                  <c:v>4501</c:v>
                </c:pt>
                <c:pt idx="4501">
                  <c:v>4502</c:v>
                </c:pt>
                <c:pt idx="4502">
                  <c:v>4503</c:v>
                </c:pt>
                <c:pt idx="4503">
                  <c:v>4504</c:v>
                </c:pt>
                <c:pt idx="4504">
                  <c:v>4505</c:v>
                </c:pt>
                <c:pt idx="4505">
                  <c:v>4506</c:v>
                </c:pt>
                <c:pt idx="4506">
                  <c:v>4507</c:v>
                </c:pt>
                <c:pt idx="4507">
                  <c:v>4508</c:v>
                </c:pt>
                <c:pt idx="4508">
                  <c:v>4509</c:v>
                </c:pt>
                <c:pt idx="4509">
                  <c:v>4510</c:v>
                </c:pt>
                <c:pt idx="4510">
                  <c:v>4511</c:v>
                </c:pt>
                <c:pt idx="4511">
                  <c:v>4512</c:v>
                </c:pt>
                <c:pt idx="4512">
                  <c:v>4513</c:v>
                </c:pt>
                <c:pt idx="4513">
                  <c:v>4514</c:v>
                </c:pt>
                <c:pt idx="4514">
                  <c:v>4515</c:v>
                </c:pt>
                <c:pt idx="4515">
                  <c:v>4516</c:v>
                </c:pt>
                <c:pt idx="4516">
                  <c:v>4517</c:v>
                </c:pt>
                <c:pt idx="4517">
                  <c:v>4518</c:v>
                </c:pt>
                <c:pt idx="4518">
                  <c:v>4519</c:v>
                </c:pt>
                <c:pt idx="4519">
                  <c:v>4520</c:v>
                </c:pt>
                <c:pt idx="4520">
                  <c:v>4521</c:v>
                </c:pt>
                <c:pt idx="4521">
                  <c:v>4522</c:v>
                </c:pt>
                <c:pt idx="4522">
                  <c:v>4523</c:v>
                </c:pt>
                <c:pt idx="4523">
                  <c:v>4524</c:v>
                </c:pt>
                <c:pt idx="4524">
                  <c:v>4525</c:v>
                </c:pt>
                <c:pt idx="4525">
                  <c:v>4526</c:v>
                </c:pt>
                <c:pt idx="4526">
                  <c:v>4527</c:v>
                </c:pt>
                <c:pt idx="4527">
                  <c:v>4528</c:v>
                </c:pt>
                <c:pt idx="4528">
                  <c:v>4529</c:v>
                </c:pt>
                <c:pt idx="4529">
                  <c:v>4530</c:v>
                </c:pt>
                <c:pt idx="4530">
                  <c:v>4531</c:v>
                </c:pt>
                <c:pt idx="4531">
                  <c:v>4532</c:v>
                </c:pt>
                <c:pt idx="4532">
                  <c:v>4533</c:v>
                </c:pt>
                <c:pt idx="4533">
                  <c:v>4534</c:v>
                </c:pt>
                <c:pt idx="4534">
                  <c:v>4535</c:v>
                </c:pt>
                <c:pt idx="4535">
                  <c:v>4536</c:v>
                </c:pt>
                <c:pt idx="4536">
                  <c:v>4537</c:v>
                </c:pt>
                <c:pt idx="4537">
                  <c:v>4538</c:v>
                </c:pt>
                <c:pt idx="4538">
                  <c:v>4539</c:v>
                </c:pt>
                <c:pt idx="4539">
                  <c:v>4540</c:v>
                </c:pt>
                <c:pt idx="4540">
                  <c:v>4541</c:v>
                </c:pt>
                <c:pt idx="4541">
                  <c:v>4542</c:v>
                </c:pt>
                <c:pt idx="4542">
                  <c:v>4543</c:v>
                </c:pt>
                <c:pt idx="4543">
                  <c:v>4544</c:v>
                </c:pt>
                <c:pt idx="4544">
                  <c:v>4545</c:v>
                </c:pt>
                <c:pt idx="4545">
                  <c:v>4546</c:v>
                </c:pt>
                <c:pt idx="4546">
                  <c:v>4547</c:v>
                </c:pt>
                <c:pt idx="4547">
                  <c:v>4548</c:v>
                </c:pt>
                <c:pt idx="4548">
                  <c:v>4549</c:v>
                </c:pt>
                <c:pt idx="4549">
                  <c:v>4550</c:v>
                </c:pt>
                <c:pt idx="4550">
                  <c:v>4551</c:v>
                </c:pt>
                <c:pt idx="4551">
                  <c:v>4552</c:v>
                </c:pt>
                <c:pt idx="4552">
                  <c:v>4553</c:v>
                </c:pt>
                <c:pt idx="4553">
                  <c:v>4554</c:v>
                </c:pt>
                <c:pt idx="4554">
                  <c:v>4555</c:v>
                </c:pt>
                <c:pt idx="4555">
                  <c:v>4556</c:v>
                </c:pt>
                <c:pt idx="4556">
                  <c:v>4557</c:v>
                </c:pt>
                <c:pt idx="4557">
                  <c:v>4558</c:v>
                </c:pt>
                <c:pt idx="4558">
                  <c:v>4559</c:v>
                </c:pt>
                <c:pt idx="4559">
                  <c:v>4560</c:v>
                </c:pt>
                <c:pt idx="4560">
                  <c:v>4561</c:v>
                </c:pt>
                <c:pt idx="4561">
                  <c:v>4562</c:v>
                </c:pt>
                <c:pt idx="4562">
                  <c:v>4563</c:v>
                </c:pt>
                <c:pt idx="4563">
                  <c:v>4564</c:v>
                </c:pt>
                <c:pt idx="4564">
                  <c:v>4565</c:v>
                </c:pt>
                <c:pt idx="4565">
                  <c:v>4566</c:v>
                </c:pt>
                <c:pt idx="4566">
                  <c:v>4567</c:v>
                </c:pt>
                <c:pt idx="4567">
                  <c:v>4568</c:v>
                </c:pt>
                <c:pt idx="4568">
                  <c:v>4569</c:v>
                </c:pt>
                <c:pt idx="4569">
                  <c:v>4570</c:v>
                </c:pt>
                <c:pt idx="4570">
                  <c:v>4571</c:v>
                </c:pt>
                <c:pt idx="4571">
                  <c:v>4572</c:v>
                </c:pt>
                <c:pt idx="4572">
                  <c:v>4573</c:v>
                </c:pt>
                <c:pt idx="4573">
                  <c:v>4574</c:v>
                </c:pt>
                <c:pt idx="4574">
                  <c:v>4575</c:v>
                </c:pt>
                <c:pt idx="4575">
                  <c:v>4576</c:v>
                </c:pt>
                <c:pt idx="4576">
                  <c:v>4577</c:v>
                </c:pt>
                <c:pt idx="4577">
                  <c:v>4578</c:v>
                </c:pt>
                <c:pt idx="4578">
                  <c:v>4579</c:v>
                </c:pt>
                <c:pt idx="4579">
                  <c:v>4580</c:v>
                </c:pt>
                <c:pt idx="4580">
                  <c:v>4581</c:v>
                </c:pt>
                <c:pt idx="4581">
                  <c:v>4582</c:v>
                </c:pt>
                <c:pt idx="4582">
                  <c:v>4583</c:v>
                </c:pt>
                <c:pt idx="4583">
                  <c:v>4584</c:v>
                </c:pt>
                <c:pt idx="4584">
                  <c:v>4585</c:v>
                </c:pt>
                <c:pt idx="4585">
                  <c:v>4586</c:v>
                </c:pt>
                <c:pt idx="4586">
                  <c:v>4587</c:v>
                </c:pt>
                <c:pt idx="4587">
                  <c:v>4588</c:v>
                </c:pt>
                <c:pt idx="4588">
                  <c:v>4589</c:v>
                </c:pt>
                <c:pt idx="4589">
                  <c:v>4590</c:v>
                </c:pt>
                <c:pt idx="4590">
                  <c:v>4591</c:v>
                </c:pt>
                <c:pt idx="4591">
                  <c:v>4592</c:v>
                </c:pt>
                <c:pt idx="4592">
                  <c:v>4593</c:v>
                </c:pt>
                <c:pt idx="4593">
                  <c:v>4594</c:v>
                </c:pt>
                <c:pt idx="4594">
                  <c:v>4595</c:v>
                </c:pt>
                <c:pt idx="4595">
                  <c:v>4596</c:v>
                </c:pt>
                <c:pt idx="4596">
                  <c:v>4597</c:v>
                </c:pt>
                <c:pt idx="4597">
                  <c:v>4598</c:v>
                </c:pt>
                <c:pt idx="4598">
                  <c:v>4599</c:v>
                </c:pt>
                <c:pt idx="4599">
                  <c:v>4600</c:v>
                </c:pt>
                <c:pt idx="4600">
                  <c:v>4601</c:v>
                </c:pt>
                <c:pt idx="4601">
                  <c:v>4602</c:v>
                </c:pt>
                <c:pt idx="4602">
                  <c:v>4603</c:v>
                </c:pt>
                <c:pt idx="4603">
                  <c:v>4604</c:v>
                </c:pt>
                <c:pt idx="4604">
                  <c:v>4605</c:v>
                </c:pt>
                <c:pt idx="4605">
                  <c:v>4606</c:v>
                </c:pt>
                <c:pt idx="4606">
                  <c:v>4607</c:v>
                </c:pt>
                <c:pt idx="4607">
                  <c:v>4608</c:v>
                </c:pt>
                <c:pt idx="4608">
                  <c:v>4609</c:v>
                </c:pt>
                <c:pt idx="4609">
                  <c:v>4610</c:v>
                </c:pt>
                <c:pt idx="4610">
                  <c:v>4611</c:v>
                </c:pt>
                <c:pt idx="4611">
                  <c:v>4612</c:v>
                </c:pt>
                <c:pt idx="4612">
                  <c:v>4613</c:v>
                </c:pt>
                <c:pt idx="4613">
                  <c:v>4614</c:v>
                </c:pt>
                <c:pt idx="4614">
                  <c:v>4615</c:v>
                </c:pt>
                <c:pt idx="4615">
                  <c:v>4616</c:v>
                </c:pt>
                <c:pt idx="4616">
                  <c:v>4617</c:v>
                </c:pt>
                <c:pt idx="4617">
                  <c:v>4618</c:v>
                </c:pt>
                <c:pt idx="4618">
                  <c:v>4619</c:v>
                </c:pt>
                <c:pt idx="4619">
                  <c:v>4620</c:v>
                </c:pt>
                <c:pt idx="4620">
                  <c:v>4621</c:v>
                </c:pt>
                <c:pt idx="4621">
                  <c:v>4622</c:v>
                </c:pt>
                <c:pt idx="4622">
                  <c:v>4623</c:v>
                </c:pt>
                <c:pt idx="4623">
                  <c:v>4624</c:v>
                </c:pt>
                <c:pt idx="4624">
                  <c:v>4625</c:v>
                </c:pt>
                <c:pt idx="4625">
                  <c:v>4626</c:v>
                </c:pt>
                <c:pt idx="4626">
                  <c:v>4627</c:v>
                </c:pt>
                <c:pt idx="4627">
                  <c:v>4628</c:v>
                </c:pt>
                <c:pt idx="4628">
                  <c:v>4629</c:v>
                </c:pt>
                <c:pt idx="4629">
                  <c:v>4630</c:v>
                </c:pt>
                <c:pt idx="4630">
                  <c:v>4631</c:v>
                </c:pt>
                <c:pt idx="4631">
                  <c:v>4632</c:v>
                </c:pt>
                <c:pt idx="4632">
                  <c:v>4633</c:v>
                </c:pt>
                <c:pt idx="4633">
                  <c:v>4634</c:v>
                </c:pt>
                <c:pt idx="4634">
                  <c:v>4635</c:v>
                </c:pt>
                <c:pt idx="4635">
                  <c:v>4636</c:v>
                </c:pt>
                <c:pt idx="4636">
                  <c:v>4637</c:v>
                </c:pt>
                <c:pt idx="4637">
                  <c:v>4638</c:v>
                </c:pt>
                <c:pt idx="4638">
                  <c:v>4639</c:v>
                </c:pt>
                <c:pt idx="4639">
                  <c:v>4640</c:v>
                </c:pt>
                <c:pt idx="4640">
                  <c:v>4641</c:v>
                </c:pt>
                <c:pt idx="4641">
                  <c:v>4642</c:v>
                </c:pt>
                <c:pt idx="4642">
                  <c:v>4643</c:v>
                </c:pt>
                <c:pt idx="4643">
                  <c:v>4644</c:v>
                </c:pt>
                <c:pt idx="4644">
                  <c:v>4645</c:v>
                </c:pt>
                <c:pt idx="4645">
                  <c:v>4646</c:v>
                </c:pt>
                <c:pt idx="4646">
                  <c:v>4647</c:v>
                </c:pt>
                <c:pt idx="4647">
                  <c:v>4648</c:v>
                </c:pt>
                <c:pt idx="4648">
                  <c:v>4649</c:v>
                </c:pt>
                <c:pt idx="4649">
                  <c:v>4650</c:v>
                </c:pt>
                <c:pt idx="4650">
                  <c:v>4651</c:v>
                </c:pt>
                <c:pt idx="4651">
                  <c:v>4652</c:v>
                </c:pt>
                <c:pt idx="4652">
                  <c:v>4653</c:v>
                </c:pt>
                <c:pt idx="4653">
                  <c:v>4654</c:v>
                </c:pt>
                <c:pt idx="4654">
                  <c:v>4655</c:v>
                </c:pt>
                <c:pt idx="4655">
                  <c:v>4656</c:v>
                </c:pt>
                <c:pt idx="4656">
                  <c:v>4657</c:v>
                </c:pt>
                <c:pt idx="4657">
                  <c:v>4658</c:v>
                </c:pt>
                <c:pt idx="4658">
                  <c:v>4659</c:v>
                </c:pt>
                <c:pt idx="4659">
                  <c:v>4660</c:v>
                </c:pt>
                <c:pt idx="4660">
                  <c:v>4661</c:v>
                </c:pt>
                <c:pt idx="4661">
                  <c:v>4662</c:v>
                </c:pt>
                <c:pt idx="4662">
                  <c:v>4663</c:v>
                </c:pt>
                <c:pt idx="4663">
                  <c:v>4664</c:v>
                </c:pt>
                <c:pt idx="4664">
                  <c:v>4665</c:v>
                </c:pt>
                <c:pt idx="4665">
                  <c:v>4666</c:v>
                </c:pt>
                <c:pt idx="4666">
                  <c:v>4667</c:v>
                </c:pt>
                <c:pt idx="4667">
                  <c:v>4668</c:v>
                </c:pt>
                <c:pt idx="4668">
                  <c:v>4669</c:v>
                </c:pt>
                <c:pt idx="4669">
                  <c:v>4670</c:v>
                </c:pt>
                <c:pt idx="4670">
                  <c:v>4671</c:v>
                </c:pt>
                <c:pt idx="4671">
                  <c:v>4672</c:v>
                </c:pt>
                <c:pt idx="4672">
                  <c:v>4673</c:v>
                </c:pt>
                <c:pt idx="4673">
                  <c:v>4674</c:v>
                </c:pt>
                <c:pt idx="4674">
                  <c:v>4675</c:v>
                </c:pt>
                <c:pt idx="4675">
                  <c:v>4676</c:v>
                </c:pt>
                <c:pt idx="4676">
                  <c:v>4677</c:v>
                </c:pt>
                <c:pt idx="4677">
                  <c:v>4678</c:v>
                </c:pt>
                <c:pt idx="4678">
                  <c:v>4679</c:v>
                </c:pt>
                <c:pt idx="4679">
                  <c:v>4680</c:v>
                </c:pt>
                <c:pt idx="4680">
                  <c:v>4681</c:v>
                </c:pt>
                <c:pt idx="4681">
                  <c:v>4682</c:v>
                </c:pt>
                <c:pt idx="4682">
                  <c:v>4683</c:v>
                </c:pt>
                <c:pt idx="4683">
                  <c:v>4684</c:v>
                </c:pt>
                <c:pt idx="4684">
                  <c:v>4685</c:v>
                </c:pt>
                <c:pt idx="4685">
                  <c:v>4686</c:v>
                </c:pt>
                <c:pt idx="4686">
                  <c:v>4687</c:v>
                </c:pt>
                <c:pt idx="4687">
                  <c:v>4688</c:v>
                </c:pt>
                <c:pt idx="4688">
                  <c:v>4689</c:v>
                </c:pt>
                <c:pt idx="4689">
                  <c:v>4690</c:v>
                </c:pt>
                <c:pt idx="4690">
                  <c:v>4691</c:v>
                </c:pt>
                <c:pt idx="4691">
                  <c:v>4692</c:v>
                </c:pt>
                <c:pt idx="4692">
                  <c:v>4693</c:v>
                </c:pt>
                <c:pt idx="4693">
                  <c:v>4694</c:v>
                </c:pt>
                <c:pt idx="4694">
                  <c:v>4695</c:v>
                </c:pt>
                <c:pt idx="4695">
                  <c:v>4696</c:v>
                </c:pt>
                <c:pt idx="4696">
                  <c:v>4697</c:v>
                </c:pt>
                <c:pt idx="4697">
                  <c:v>4698</c:v>
                </c:pt>
                <c:pt idx="4698">
                  <c:v>4699</c:v>
                </c:pt>
                <c:pt idx="4699">
                  <c:v>4700</c:v>
                </c:pt>
                <c:pt idx="4700">
                  <c:v>4701</c:v>
                </c:pt>
                <c:pt idx="4701">
                  <c:v>4702</c:v>
                </c:pt>
                <c:pt idx="4702">
                  <c:v>4703</c:v>
                </c:pt>
                <c:pt idx="4703">
                  <c:v>4704</c:v>
                </c:pt>
                <c:pt idx="4704">
                  <c:v>4705</c:v>
                </c:pt>
                <c:pt idx="4705">
                  <c:v>4706</c:v>
                </c:pt>
                <c:pt idx="4706">
                  <c:v>4707</c:v>
                </c:pt>
                <c:pt idx="4707">
                  <c:v>4708</c:v>
                </c:pt>
                <c:pt idx="4708">
                  <c:v>4709</c:v>
                </c:pt>
                <c:pt idx="4709">
                  <c:v>4710</c:v>
                </c:pt>
                <c:pt idx="4710">
                  <c:v>4711</c:v>
                </c:pt>
                <c:pt idx="4711">
                  <c:v>4712</c:v>
                </c:pt>
                <c:pt idx="4712">
                  <c:v>4713</c:v>
                </c:pt>
                <c:pt idx="4713">
                  <c:v>4714</c:v>
                </c:pt>
                <c:pt idx="4714">
                  <c:v>4715</c:v>
                </c:pt>
                <c:pt idx="4715">
                  <c:v>4716</c:v>
                </c:pt>
                <c:pt idx="4716">
                  <c:v>4717</c:v>
                </c:pt>
                <c:pt idx="4717">
                  <c:v>4718</c:v>
                </c:pt>
                <c:pt idx="4718">
                  <c:v>4719</c:v>
                </c:pt>
                <c:pt idx="4719">
                  <c:v>4720</c:v>
                </c:pt>
                <c:pt idx="4720">
                  <c:v>4721</c:v>
                </c:pt>
                <c:pt idx="4721">
                  <c:v>4722</c:v>
                </c:pt>
                <c:pt idx="4722">
                  <c:v>4723</c:v>
                </c:pt>
                <c:pt idx="4723">
                  <c:v>4724</c:v>
                </c:pt>
                <c:pt idx="4724">
                  <c:v>4725</c:v>
                </c:pt>
                <c:pt idx="4725">
                  <c:v>4726</c:v>
                </c:pt>
                <c:pt idx="4726">
                  <c:v>4727</c:v>
                </c:pt>
                <c:pt idx="4727">
                  <c:v>4728</c:v>
                </c:pt>
                <c:pt idx="4728">
                  <c:v>4729</c:v>
                </c:pt>
                <c:pt idx="4729">
                  <c:v>4730</c:v>
                </c:pt>
                <c:pt idx="4730">
                  <c:v>4731</c:v>
                </c:pt>
                <c:pt idx="4731">
                  <c:v>4732</c:v>
                </c:pt>
                <c:pt idx="4732">
                  <c:v>4733</c:v>
                </c:pt>
                <c:pt idx="4733">
                  <c:v>4734</c:v>
                </c:pt>
                <c:pt idx="4734">
                  <c:v>4735</c:v>
                </c:pt>
                <c:pt idx="4735">
                  <c:v>4736</c:v>
                </c:pt>
                <c:pt idx="4736">
                  <c:v>4737</c:v>
                </c:pt>
                <c:pt idx="4737">
                  <c:v>4738</c:v>
                </c:pt>
                <c:pt idx="4738">
                  <c:v>4739</c:v>
                </c:pt>
                <c:pt idx="4739">
                  <c:v>4740</c:v>
                </c:pt>
                <c:pt idx="4740">
                  <c:v>4741</c:v>
                </c:pt>
                <c:pt idx="4741">
                  <c:v>4742</c:v>
                </c:pt>
                <c:pt idx="4742">
                  <c:v>4743</c:v>
                </c:pt>
                <c:pt idx="4743">
                  <c:v>4744</c:v>
                </c:pt>
                <c:pt idx="4744">
                  <c:v>4745</c:v>
                </c:pt>
                <c:pt idx="4745">
                  <c:v>4746</c:v>
                </c:pt>
                <c:pt idx="4746">
                  <c:v>4747</c:v>
                </c:pt>
                <c:pt idx="4747">
                  <c:v>4748</c:v>
                </c:pt>
                <c:pt idx="4748">
                  <c:v>4749</c:v>
                </c:pt>
                <c:pt idx="4749">
                  <c:v>4750</c:v>
                </c:pt>
                <c:pt idx="4750">
                  <c:v>4751</c:v>
                </c:pt>
                <c:pt idx="4751">
                  <c:v>4752</c:v>
                </c:pt>
                <c:pt idx="4752">
                  <c:v>4753</c:v>
                </c:pt>
                <c:pt idx="4753">
                  <c:v>4754</c:v>
                </c:pt>
                <c:pt idx="4754">
                  <c:v>4755</c:v>
                </c:pt>
                <c:pt idx="4755">
                  <c:v>4756</c:v>
                </c:pt>
                <c:pt idx="4756">
                  <c:v>4757</c:v>
                </c:pt>
                <c:pt idx="4757">
                  <c:v>4758</c:v>
                </c:pt>
                <c:pt idx="4758">
                  <c:v>4759</c:v>
                </c:pt>
                <c:pt idx="4759">
                  <c:v>4760</c:v>
                </c:pt>
                <c:pt idx="4760">
                  <c:v>4761</c:v>
                </c:pt>
                <c:pt idx="4761">
                  <c:v>4762</c:v>
                </c:pt>
                <c:pt idx="4762">
                  <c:v>4763</c:v>
                </c:pt>
                <c:pt idx="4763">
                  <c:v>4764</c:v>
                </c:pt>
                <c:pt idx="4764">
                  <c:v>4765</c:v>
                </c:pt>
                <c:pt idx="4765">
                  <c:v>4766</c:v>
                </c:pt>
                <c:pt idx="4766">
                  <c:v>4767</c:v>
                </c:pt>
                <c:pt idx="4767">
                  <c:v>4768</c:v>
                </c:pt>
                <c:pt idx="4768">
                  <c:v>4769</c:v>
                </c:pt>
                <c:pt idx="4769">
                  <c:v>4770</c:v>
                </c:pt>
                <c:pt idx="4770">
                  <c:v>4771</c:v>
                </c:pt>
                <c:pt idx="4771">
                  <c:v>4772</c:v>
                </c:pt>
                <c:pt idx="4772">
                  <c:v>4773</c:v>
                </c:pt>
                <c:pt idx="4773">
                  <c:v>4774</c:v>
                </c:pt>
                <c:pt idx="4774">
                  <c:v>4775</c:v>
                </c:pt>
                <c:pt idx="4775">
                  <c:v>4776</c:v>
                </c:pt>
                <c:pt idx="4776">
                  <c:v>4777</c:v>
                </c:pt>
                <c:pt idx="4777">
                  <c:v>4778</c:v>
                </c:pt>
                <c:pt idx="4778">
                  <c:v>4779</c:v>
                </c:pt>
                <c:pt idx="4779">
                  <c:v>4780</c:v>
                </c:pt>
                <c:pt idx="4780">
                  <c:v>4781</c:v>
                </c:pt>
                <c:pt idx="4781">
                  <c:v>4782</c:v>
                </c:pt>
                <c:pt idx="4782">
                  <c:v>4783</c:v>
                </c:pt>
                <c:pt idx="4783">
                  <c:v>4784</c:v>
                </c:pt>
                <c:pt idx="4784">
                  <c:v>4785</c:v>
                </c:pt>
                <c:pt idx="4785">
                  <c:v>4786</c:v>
                </c:pt>
                <c:pt idx="4786">
                  <c:v>4787</c:v>
                </c:pt>
                <c:pt idx="4787">
                  <c:v>4788</c:v>
                </c:pt>
                <c:pt idx="4788">
                  <c:v>4789</c:v>
                </c:pt>
                <c:pt idx="4789">
                  <c:v>4790</c:v>
                </c:pt>
                <c:pt idx="4790">
                  <c:v>4791</c:v>
                </c:pt>
                <c:pt idx="4791">
                  <c:v>4792</c:v>
                </c:pt>
                <c:pt idx="4792">
                  <c:v>4793</c:v>
                </c:pt>
                <c:pt idx="4793">
                  <c:v>4794</c:v>
                </c:pt>
                <c:pt idx="4794">
                  <c:v>4795</c:v>
                </c:pt>
                <c:pt idx="4795">
                  <c:v>4796</c:v>
                </c:pt>
                <c:pt idx="4796">
                  <c:v>4797</c:v>
                </c:pt>
                <c:pt idx="4797">
                  <c:v>4798</c:v>
                </c:pt>
                <c:pt idx="4798">
                  <c:v>4799</c:v>
                </c:pt>
                <c:pt idx="4799">
                  <c:v>4800</c:v>
                </c:pt>
                <c:pt idx="4800">
                  <c:v>4801</c:v>
                </c:pt>
                <c:pt idx="4801">
                  <c:v>4802</c:v>
                </c:pt>
                <c:pt idx="4802">
                  <c:v>4803</c:v>
                </c:pt>
                <c:pt idx="4803">
                  <c:v>4804</c:v>
                </c:pt>
                <c:pt idx="4804">
                  <c:v>4805</c:v>
                </c:pt>
                <c:pt idx="4805">
                  <c:v>4806</c:v>
                </c:pt>
                <c:pt idx="4806">
                  <c:v>4807</c:v>
                </c:pt>
                <c:pt idx="4807">
                  <c:v>4808</c:v>
                </c:pt>
                <c:pt idx="4808">
                  <c:v>4809</c:v>
                </c:pt>
                <c:pt idx="4809">
                  <c:v>4810</c:v>
                </c:pt>
                <c:pt idx="4810">
                  <c:v>4811</c:v>
                </c:pt>
                <c:pt idx="4811">
                  <c:v>4812</c:v>
                </c:pt>
                <c:pt idx="4812">
                  <c:v>4813</c:v>
                </c:pt>
                <c:pt idx="4813">
                  <c:v>4814</c:v>
                </c:pt>
                <c:pt idx="4814">
                  <c:v>4815</c:v>
                </c:pt>
                <c:pt idx="4815">
                  <c:v>4816</c:v>
                </c:pt>
                <c:pt idx="4816">
                  <c:v>4817</c:v>
                </c:pt>
                <c:pt idx="4817">
                  <c:v>4818</c:v>
                </c:pt>
                <c:pt idx="4818">
                  <c:v>4819</c:v>
                </c:pt>
                <c:pt idx="4819">
                  <c:v>4820</c:v>
                </c:pt>
                <c:pt idx="4820">
                  <c:v>4821</c:v>
                </c:pt>
                <c:pt idx="4821">
                  <c:v>4822</c:v>
                </c:pt>
                <c:pt idx="4822">
                  <c:v>4823</c:v>
                </c:pt>
                <c:pt idx="4823">
                  <c:v>4824</c:v>
                </c:pt>
                <c:pt idx="4824">
                  <c:v>4825</c:v>
                </c:pt>
                <c:pt idx="4825">
                  <c:v>4826</c:v>
                </c:pt>
                <c:pt idx="4826">
                  <c:v>4827</c:v>
                </c:pt>
                <c:pt idx="4827">
                  <c:v>4828</c:v>
                </c:pt>
                <c:pt idx="4828">
                  <c:v>4829</c:v>
                </c:pt>
                <c:pt idx="4829">
                  <c:v>4830</c:v>
                </c:pt>
                <c:pt idx="4830">
                  <c:v>4831</c:v>
                </c:pt>
                <c:pt idx="4831">
                  <c:v>4832</c:v>
                </c:pt>
                <c:pt idx="4832">
                  <c:v>4833</c:v>
                </c:pt>
                <c:pt idx="4833">
                  <c:v>4834</c:v>
                </c:pt>
                <c:pt idx="4834">
                  <c:v>4835</c:v>
                </c:pt>
                <c:pt idx="4835">
                  <c:v>4836</c:v>
                </c:pt>
                <c:pt idx="4836">
                  <c:v>4837</c:v>
                </c:pt>
                <c:pt idx="4837">
                  <c:v>4838</c:v>
                </c:pt>
                <c:pt idx="4838">
                  <c:v>4839</c:v>
                </c:pt>
                <c:pt idx="4839">
                  <c:v>4840</c:v>
                </c:pt>
                <c:pt idx="4840">
                  <c:v>4841</c:v>
                </c:pt>
                <c:pt idx="4841">
                  <c:v>4842</c:v>
                </c:pt>
                <c:pt idx="4842">
                  <c:v>4843</c:v>
                </c:pt>
                <c:pt idx="4843">
                  <c:v>4844</c:v>
                </c:pt>
                <c:pt idx="4844">
                  <c:v>4845</c:v>
                </c:pt>
                <c:pt idx="4845">
                  <c:v>4846</c:v>
                </c:pt>
                <c:pt idx="4846">
                  <c:v>4847</c:v>
                </c:pt>
                <c:pt idx="4847">
                  <c:v>4848</c:v>
                </c:pt>
                <c:pt idx="4848">
                  <c:v>4849</c:v>
                </c:pt>
                <c:pt idx="4849">
                  <c:v>4850</c:v>
                </c:pt>
                <c:pt idx="4850">
                  <c:v>4851</c:v>
                </c:pt>
                <c:pt idx="4851">
                  <c:v>4852</c:v>
                </c:pt>
                <c:pt idx="4852">
                  <c:v>4853</c:v>
                </c:pt>
                <c:pt idx="4853">
                  <c:v>4854</c:v>
                </c:pt>
                <c:pt idx="4854">
                  <c:v>4855</c:v>
                </c:pt>
                <c:pt idx="4855">
                  <c:v>4856</c:v>
                </c:pt>
                <c:pt idx="4856">
                  <c:v>4857</c:v>
                </c:pt>
                <c:pt idx="4857">
                  <c:v>4858</c:v>
                </c:pt>
                <c:pt idx="4858">
                  <c:v>4859</c:v>
                </c:pt>
                <c:pt idx="4859">
                  <c:v>4860</c:v>
                </c:pt>
                <c:pt idx="4860">
                  <c:v>4861</c:v>
                </c:pt>
                <c:pt idx="4861">
                  <c:v>4862</c:v>
                </c:pt>
                <c:pt idx="4862">
                  <c:v>4863</c:v>
                </c:pt>
                <c:pt idx="4863">
                  <c:v>4864</c:v>
                </c:pt>
                <c:pt idx="4864">
                  <c:v>4865</c:v>
                </c:pt>
                <c:pt idx="4865">
                  <c:v>4866</c:v>
                </c:pt>
                <c:pt idx="4866">
                  <c:v>4867</c:v>
                </c:pt>
                <c:pt idx="4867">
                  <c:v>4868</c:v>
                </c:pt>
                <c:pt idx="4868">
                  <c:v>4869</c:v>
                </c:pt>
                <c:pt idx="4869">
                  <c:v>4870</c:v>
                </c:pt>
                <c:pt idx="4870">
                  <c:v>4871</c:v>
                </c:pt>
                <c:pt idx="4871">
                  <c:v>4872</c:v>
                </c:pt>
                <c:pt idx="4872">
                  <c:v>4873</c:v>
                </c:pt>
                <c:pt idx="4873">
                  <c:v>4874</c:v>
                </c:pt>
                <c:pt idx="4874">
                  <c:v>4875</c:v>
                </c:pt>
                <c:pt idx="4875">
                  <c:v>4876</c:v>
                </c:pt>
                <c:pt idx="4876">
                  <c:v>4877</c:v>
                </c:pt>
                <c:pt idx="4877">
                  <c:v>4878</c:v>
                </c:pt>
                <c:pt idx="4878">
                  <c:v>4879</c:v>
                </c:pt>
                <c:pt idx="4879">
                  <c:v>4880</c:v>
                </c:pt>
                <c:pt idx="4880">
                  <c:v>4881</c:v>
                </c:pt>
                <c:pt idx="4881">
                  <c:v>4882</c:v>
                </c:pt>
                <c:pt idx="4882">
                  <c:v>4883</c:v>
                </c:pt>
                <c:pt idx="4883">
                  <c:v>4884</c:v>
                </c:pt>
                <c:pt idx="4884">
                  <c:v>4885</c:v>
                </c:pt>
                <c:pt idx="4885">
                  <c:v>4886</c:v>
                </c:pt>
                <c:pt idx="4886">
                  <c:v>4887</c:v>
                </c:pt>
                <c:pt idx="4887">
                  <c:v>4888</c:v>
                </c:pt>
                <c:pt idx="4888">
                  <c:v>4889</c:v>
                </c:pt>
                <c:pt idx="4889">
                  <c:v>4890</c:v>
                </c:pt>
                <c:pt idx="4890">
                  <c:v>4891</c:v>
                </c:pt>
                <c:pt idx="4891">
                  <c:v>4892</c:v>
                </c:pt>
                <c:pt idx="4892">
                  <c:v>4893</c:v>
                </c:pt>
                <c:pt idx="4893">
                  <c:v>4894</c:v>
                </c:pt>
                <c:pt idx="4894">
                  <c:v>4895</c:v>
                </c:pt>
                <c:pt idx="4895">
                  <c:v>4896</c:v>
                </c:pt>
                <c:pt idx="4896">
                  <c:v>4897</c:v>
                </c:pt>
                <c:pt idx="4897">
                  <c:v>4898</c:v>
                </c:pt>
                <c:pt idx="4898">
                  <c:v>4899</c:v>
                </c:pt>
                <c:pt idx="4899">
                  <c:v>4900</c:v>
                </c:pt>
                <c:pt idx="4900">
                  <c:v>4901</c:v>
                </c:pt>
                <c:pt idx="4901">
                  <c:v>4902</c:v>
                </c:pt>
                <c:pt idx="4902">
                  <c:v>4903</c:v>
                </c:pt>
                <c:pt idx="4903">
                  <c:v>4904</c:v>
                </c:pt>
                <c:pt idx="4904">
                  <c:v>4905</c:v>
                </c:pt>
                <c:pt idx="4905">
                  <c:v>4906</c:v>
                </c:pt>
                <c:pt idx="4906">
                  <c:v>4907</c:v>
                </c:pt>
                <c:pt idx="4907">
                  <c:v>4908</c:v>
                </c:pt>
                <c:pt idx="4908">
                  <c:v>4909</c:v>
                </c:pt>
                <c:pt idx="4909">
                  <c:v>4910</c:v>
                </c:pt>
                <c:pt idx="4910">
                  <c:v>4911</c:v>
                </c:pt>
                <c:pt idx="4911">
                  <c:v>4912</c:v>
                </c:pt>
                <c:pt idx="4912">
                  <c:v>4913</c:v>
                </c:pt>
                <c:pt idx="4913">
                  <c:v>4914</c:v>
                </c:pt>
                <c:pt idx="4914">
                  <c:v>4915</c:v>
                </c:pt>
                <c:pt idx="4915">
                  <c:v>4916</c:v>
                </c:pt>
                <c:pt idx="4916">
                  <c:v>4917</c:v>
                </c:pt>
                <c:pt idx="4917">
                  <c:v>4918</c:v>
                </c:pt>
                <c:pt idx="4918">
                  <c:v>4919</c:v>
                </c:pt>
                <c:pt idx="4919">
                  <c:v>4920</c:v>
                </c:pt>
                <c:pt idx="4920">
                  <c:v>4921</c:v>
                </c:pt>
                <c:pt idx="4921">
                  <c:v>4922</c:v>
                </c:pt>
                <c:pt idx="4922">
                  <c:v>4923</c:v>
                </c:pt>
                <c:pt idx="4923">
                  <c:v>4924</c:v>
                </c:pt>
                <c:pt idx="4924">
                  <c:v>4925</c:v>
                </c:pt>
                <c:pt idx="4925">
                  <c:v>4926</c:v>
                </c:pt>
                <c:pt idx="4926">
                  <c:v>4927</c:v>
                </c:pt>
                <c:pt idx="4927">
                  <c:v>4928</c:v>
                </c:pt>
                <c:pt idx="4928">
                  <c:v>4929</c:v>
                </c:pt>
                <c:pt idx="4929">
                  <c:v>4930</c:v>
                </c:pt>
                <c:pt idx="4930">
                  <c:v>4931</c:v>
                </c:pt>
                <c:pt idx="4931">
                  <c:v>4932</c:v>
                </c:pt>
                <c:pt idx="4932">
                  <c:v>4933</c:v>
                </c:pt>
                <c:pt idx="4933">
                  <c:v>4934</c:v>
                </c:pt>
                <c:pt idx="4934">
                  <c:v>4935</c:v>
                </c:pt>
                <c:pt idx="4935">
                  <c:v>4936</c:v>
                </c:pt>
                <c:pt idx="4936">
                  <c:v>4937</c:v>
                </c:pt>
                <c:pt idx="4937">
                  <c:v>4938</c:v>
                </c:pt>
                <c:pt idx="4938">
                  <c:v>4939</c:v>
                </c:pt>
                <c:pt idx="4939">
                  <c:v>4940</c:v>
                </c:pt>
                <c:pt idx="4940">
                  <c:v>4941</c:v>
                </c:pt>
                <c:pt idx="4941">
                  <c:v>4942</c:v>
                </c:pt>
                <c:pt idx="4942">
                  <c:v>4943</c:v>
                </c:pt>
                <c:pt idx="4943">
                  <c:v>4944</c:v>
                </c:pt>
                <c:pt idx="4944">
                  <c:v>4945</c:v>
                </c:pt>
                <c:pt idx="4945">
                  <c:v>4946</c:v>
                </c:pt>
                <c:pt idx="4946">
                  <c:v>4947</c:v>
                </c:pt>
                <c:pt idx="4947">
                  <c:v>4948</c:v>
                </c:pt>
                <c:pt idx="4948">
                  <c:v>4949</c:v>
                </c:pt>
                <c:pt idx="4949">
                  <c:v>4950</c:v>
                </c:pt>
                <c:pt idx="4950">
                  <c:v>4951</c:v>
                </c:pt>
                <c:pt idx="4951">
                  <c:v>4952</c:v>
                </c:pt>
                <c:pt idx="4952">
                  <c:v>4953</c:v>
                </c:pt>
                <c:pt idx="4953">
                  <c:v>4954</c:v>
                </c:pt>
                <c:pt idx="4954">
                  <c:v>4955</c:v>
                </c:pt>
                <c:pt idx="4955">
                  <c:v>4956</c:v>
                </c:pt>
                <c:pt idx="4956">
                  <c:v>4957</c:v>
                </c:pt>
                <c:pt idx="4957">
                  <c:v>4958</c:v>
                </c:pt>
                <c:pt idx="4958">
                  <c:v>4959</c:v>
                </c:pt>
                <c:pt idx="4959">
                  <c:v>4960</c:v>
                </c:pt>
                <c:pt idx="4960">
                  <c:v>4961</c:v>
                </c:pt>
                <c:pt idx="4961">
                  <c:v>4962</c:v>
                </c:pt>
                <c:pt idx="4962">
                  <c:v>4963</c:v>
                </c:pt>
                <c:pt idx="4963">
                  <c:v>4964</c:v>
                </c:pt>
                <c:pt idx="4964">
                  <c:v>4965</c:v>
                </c:pt>
                <c:pt idx="4965">
                  <c:v>4966</c:v>
                </c:pt>
                <c:pt idx="4966">
                  <c:v>4967</c:v>
                </c:pt>
                <c:pt idx="4967">
                  <c:v>4968</c:v>
                </c:pt>
                <c:pt idx="4968">
                  <c:v>4969</c:v>
                </c:pt>
                <c:pt idx="4969">
                  <c:v>4970</c:v>
                </c:pt>
                <c:pt idx="4970">
                  <c:v>4971</c:v>
                </c:pt>
                <c:pt idx="4971">
                  <c:v>4972</c:v>
                </c:pt>
                <c:pt idx="4972">
                  <c:v>4973</c:v>
                </c:pt>
                <c:pt idx="4973">
                  <c:v>4974</c:v>
                </c:pt>
                <c:pt idx="4974">
                  <c:v>4975</c:v>
                </c:pt>
                <c:pt idx="4975">
                  <c:v>4976</c:v>
                </c:pt>
                <c:pt idx="4976">
                  <c:v>4977</c:v>
                </c:pt>
                <c:pt idx="4977">
                  <c:v>4978</c:v>
                </c:pt>
                <c:pt idx="4978">
                  <c:v>4979</c:v>
                </c:pt>
                <c:pt idx="4979">
                  <c:v>4980</c:v>
                </c:pt>
                <c:pt idx="4980">
                  <c:v>4981</c:v>
                </c:pt>
                <c:pt idx="4981">
                  <c:v>4982</c:v>
                </c:pt>
                <c:pt idx="4982">
                  <c:v>4983</c:v>
                </c:pt>
                <c:pt idx="4983">
                  <c:v>4984</c:v>
                </c:pt>
                <c:pt idx="4984">
                  <c:v>4985</c:v>
                </c:pt>
                <c:pt idx="4985">
                  <c:v>4986</c:v>
                </c:pt>
                <c:pt idx="4986">
                  <c:v>4987</c:v>
                </c:pt>
                <c:pt idx="4987">
                  <c:v>4988</c:v>
                </c:pt>
                <c:pt idx="4988">
                  <c:v>4989</c:v>
                </c:pt>
                <c:pt idx="4989">
                  <c:v>4990</c:v>
                </c:pt>
                <c:pt idx="4990">
                  <c:v>4991</c:v>
                </c:pt>
                <c:pt idx="4991">
                  <c:v>4992</c:v>
                </c:pt>
                <c:pt idx="4992">
                  <c:v>4993</c:v>
                </c:pt>
                <c:pt idx="4993">
                  <c:v>4994</c:v>
                </c:pt>
                <c:pt idx="4994">
                  <c:v>4995</c:v>
                </c:pt>
                <c:pt idx="4995">
                  <c:v>4996</c:v>
                </c:pt>
                <c:pt idx="4996">
                  <c:v>4997</c:v>
                </c:pt>
                <c:pt idx="4997">
                  <c:v>4998</c:v>
                </c:pt>
                <c:pt idx="4998">
                  <c:v>4999</c:v>
                </c:pt>
                <c:pt idx="4999">
                  <c:v>5000</c:v>
                </c:pt>
                <c:pt idx="5000">
                  <c:v>5001</c:v>
                </c:pt>
                <c:pt idx="5001">
                  <c:v>5002</c:v>
                </c:pt>
                <c:pt idx="5002">
                  <c:v>5003</c:v>
                </c:pt>
                <c:pt idx="5003">
                  <c:v>5004</c:v>
                </c:pt>
                <c:pt idx="5004">
                  <c:v>5005</c:v>
                </c:pt>
                <c:pt idx="5005">
                  <c:v>5006</c:v>
                </c:pt>
                <c:pt idx="5006">
                  <c:v>5007</c:v>
                </c:pt>
                <c:pt idx="5007">
                  <c:v>5008</c:v>
                </c:pt>
                <c:pt idx="5008">
                  <c:v>5009</c:v>
                </c:pt>
                <c:pt idx="5009">
                  <c:v>5010</c:v>
                </c:pt>
                <c:pt idx="5010">
                  <c:v>5011</c:v>
                </c:pt>
                <c:pt idx="5011">
                  <c:v>5012</c:v>
                </c:pt>
                <c:pt idx="5012">
                  <c:v>5013</c:v>
                </c:pt>
                <c:pt idx="5013">
                  <c:v>5014</c:v>
                </c:pt>
                <c:pt idx="5014">
                  <c:v>5015</c:v>
                </c:pt>
                <c:pt idx="5015">
                  <c:v>5016</c:v>
                </c:pt>
                <c:pt idx="5016">
                  <c:v>5017</c:v>
                </c:pt>
                <c:pt idx="5017">
                  <c:v>5018</c:v>
                </c:pt>
                <c:pt idx="5018">
                  <c:v>5019</c:v>
                </c:pt>
                <c:pt idx="5019">
                  <c:v>5020</c:v>
                </c:pt>
                <c:pt idx="5020">
                  <c:v>5021</c:v>
                </c:pt>
                <c:pt idx="5021">
                  <c:v>5022</c:v>
                </c:pt>
                <c:pt idx="5022">
                  <c:v>5023</c:v>
                </c:pt>
                <c:pt idx="5023">
                  <c:v>5024</c:v>
                </c:pt>
                <c:pt idx="5024">
                  <c:v>5025</c:v>
                </c:pt>
                <c:pt idx="5025">
                  <c:v>5026</c:v>
                </c:pt>
                <c:pt idx="5026">
                  <c:v>5027</c:v>
                </c:pt>
                <c:pt idx="5027">
                  <c:v>5028</c:v>
                </c:pt>
                <c:pt idx="5028">
                  <c:v>5029</c:v>
                </c:pt>
                <c:pt idx="5029">
                  <c:v>5030</c:v>
                </c:pt>
                <c:pt idx="5030">
                  <c:v>5031</c:v>
                </c:pt>
                <c:pt idx="5031">
                  <c:v>5032</c:v>
                </c:pt>
                <c:pt idx="5032">
                  <c:v>5033</c:v>
                </c:pt>
                <c:pt idx="5033">
                  <c:v>5034</c:v>
                </c:pt>
                <c:pt idx="5034">
                  <c:v>5035</c:v>
                </c:pt>
                <c:pt idx="5035">
                  <c:v>5036</c:v>
                </c:pt>
                <c:pt idx="5036">
                  <c:v>5037</c:v>
                </c:pt>
                <c:pt idx="5037">
                  <c:v>5038</c:v>
                </c:pt>
                <c:pt idx="5038">
                  <c:v>5039</c:v>
                </c:pt>
                <c:pt idx="5039">
                  <c:v>5040</c:v>
                </c:pt>
                <c:pt idx="5040">
                  <c:v>5041</c:v>
                </c:pt>
                <c:pt idx="5041">
                  <c:v>5042</c:v>
                </c:pt>
                <c:pt idx="5042">
                  <c:v>5043</c:v>
                </c:pt>
                <c:pt idx="5043">
                  <c:v>5044</c:v>
                </c:pt>
                <c:pt idx="5044">
                  <c:v>5045</c:v>
                </c:pt>
                <c:pt idx="5045">
                  <c:v>5046</c:v>
                </c:pt>
                <c:pt idx="5046">
                  <c:v>5047</c:v>
                </c:pt>
                <c:pt idx="5047">
                  <c:v>5048</c:v>
                </c:pt>
                <c:pt idx="5048">
                  <c:v>5049</c:v>
                </c:pt>
                <c:pt idx="5049">
                  <c:v>5050</c:v>
                </c:pt>
                <c:pt idx="5050">
                  <c:v>5051</c:v>
                </c:pt>
                <c:pt idx="5051">
                  <c:v>5052</c:v>
                </c:pt>
                <c:pt idx="5052">
                  <c:v>5053</c:v>
                </c:pt>
                <c:pt idx="5053">
                  <c:v>5054</c:v>
                </c:pt>
                <c:pt idx="5054">
                  <c:v>5055</c:v>
                </c:pt>
                <c:pt idx="5055">
                  <c:v>5056</c:v>
                </c:pt>
                <c:pt idx="5056">
                  <c:v>5057</c:v>
                </c:pt>
                <c:pt idx="5057">
                  <c:v>5058</c:v>
                </c:pt>
                <c:pt idx="5058">
                  <c:v>5059</c:v>
                </c:pt>
                <c:pt idx="5059">
                  <c:v>5060</c:v>
                </c:pt>
                <c:pt idx="5060">
                  <c:v>5061</c:v>
                </c:pt>
                <c:pt idx="5061">
                  <c:v>5062</c:v>
                </c:pt>
                <c:pt idx="5062">
                  <c:v>5063</c:v>
                </c:pt>
                <c:pt idx="5063">
                  <c:v>5064</c:v>
                </c:pt>
                <c:pt idx="5064">
                  <c:v>5065</c:v>
                </c:pt>
                <c:pt idx="5065">
                  <c:v>5066</c:v>
                </c:pt>
                <c:pt idx="5066">
                  <c:v>5067</c:v>
                </c:pt>
                <c:pt idx="5067">
                  <c:v>5068</c:v>
                </c:pt>
                <c:pt idx="5068">
                  <c:v>5069</c:v>
                </c:pt>
                <c:pt idx="5069">
                  <c:v>5070</c:v>
                </c:pt>
                <c:pt idx="5070">
                  <c:v>5071</c:v>
                </c:pt>
                <c:pt idx="5071">
                  <c:v>5072</c:v>
                </c:pt>
                <c:pt idx="5072">
                  <c:v>5073</c:v>
                </c:pt>
                <c:pt idx="5073">
                  <c:v>5074</c:v>
                </c:pt>
                <c:pt idx="5074">
                  <c:v>5075</c:v>
                </c:pt>
                <c:pt idx="5075">
                  <c:v>5076</c:v>
                </c:pt>
                <c:pt idx="5076">
                  <c:v>5077</c:v>
                </c:pt>
                <c:pt idx="5077">
                  <c:v>5078</c:v>
                </c:pt>
                <c:pt idx="5078">
                  <c:v>5079</c:v>
                </c:pt>
                <c:pt idx="5079">
                  <c:v>5080</c:v>
                </c:pt>
                <c:pt idx="5080">
                  <c:v>5081</c:v>
                </c:pt>
                <c:pt idx="5081">
                  <c:v>5082</c:v>
                </c:pt>
                <c:pt idx="5082">
                  <c:v>5083</c:v>
                </c:pt>
                <c:pt idx="5083">
                  <c:v>5084</c:v>
                </c:pt>
                <c:pt idx="5084">
                  <c:v>5085</c:v>
                </c:pt>
                <c:pt idx="5085">
                  <c:v>5086</c:v>
                </c:pt>
                <c:pt idx="5086">
                  <c:v>5087</c:v>
                </c:pt>
                <c:pt idx="5087">
                  <c:v>5088</c:v>
                </c:pt>
                <c:pt idx="5088">
                  <c:v>5089</c:v>
                </c:pt>
                <c:pt idx="5089">
                  <c:v>5090</c:v>
                </c:pt>
                <c:pt idx="5090">
                  <c:v>5091</c:v>
                </c:pt>
                <c:pt idx="5091">
                  <c:v>5092</c:v>
                </c:pt>
                <c:pt idx="5092">
                  <c:v>5093</c:v>
                </c:pt>
                <c:pt idx="5093">
                  <c:v>5094</c:v>
                </c:pt>
                <c:pt idx="5094">
                  <c:v>5095</c:v>
                </c:pt>
                <c:pt idx="5095">
                  <c:v>5096</c:v>
                </c:pt>
                <c:pt idx="5096">
                  <c:v>5097</c:v>
                </c:pt>
                <c:pt idx="5097">
                  <c:v>5098</c:v>
                </c:pt>
                <c:pt idx="5098">
                  <c:v>5099</c:v>
                </c:pt>
                <c:pt idx="5099">
                  <c:v>5100</c:v>
                </c:pt>
                <c:pt idx="5100">
                  <c:v>5101</c:v>
                </c:pt>
                <c:pt idx="5101">
                  <c:v>5102</c:v>
                </c:pt>
                <c:pt idx="5102">
                  <c:v>5103</c:v>
                </c:pt>
                <c:pt idx="5103">
                  <c:v>5104</c:v>
                </c:pt>
                <c:pt idx="5104">
                  <c:v>5105</c:v>
                </c:pt>
                <c:pt idx="5105">
                  <c:v>5106</c:v>
                </c:pt>
                <c:pt idx="5106">
                  <c:v>5107</c:v>
                </c:pt>
                <c:pt idx="5107">
                  <c:v>5108</c:v>
                </c:pt>
                <c:pt idx="5108">
                  <c:v>5109</c:v>
                </c:pt>
                <c:pt idx="5109">
                  <c:v>5110</c:v>
                </c:pt>
                <c:pt idx="5110">
                  <c:v>5111</c:v>
                </c:pt>
                <c:pt idx="5111">
                  <c:v>5112</c:v>
                </c:pt>
                <c:pt idx="5112">
                  <c:v>5113</c:v>
                </c:pt>
                <c:pt idx="5113">
                  <c:v>5114</c:v>
                </c:pt>
                <c:pt idx="5114">
                  <c:v>5115</c:v>
                </c:pt>
                <c:pt idx="5115">
                  <c:v>5116</c:v>
                </c:pt>
                <c:pt idx="5116">
                  <c:v>5117</c:v>
                </c:pt>
                <c:pt idx="5117">
                  <c:v>5118</c:v>
                </c:pt>
                <c:pt idx="5118">
                  <c:v>5119</c:v>
                </c:pt>
                <c:pt idx="5119">
                  <c:v>5120</c:v>
                </c:pt>
                <c:pt idx="5120">
                  <c:v>5121</c:v>
                </c:pt>
                <c:pt idx="5121">
                  <c:v>5122</c:v>
                </c:pt>
                <c:pt idx="5122">
                  <c:v>5123</c:v>
                </c:pt>
                <c:pt idx="5123">
                  <c:v>5124</c:v>
                </c:pt>
                <c:pt idx="5124">
                  <c:v>5125</c:v>
                </c:pt>
                <c:pt idx="5125">
                  <c:v>5126</c:v>
                </c:pt>
                <c:pt idx="5126">
                  <c:v>5127</c:v>
                </c:pt>
                <c:pt idx="5127">
                  <c:v>5128</c:v>
                </c:pt>
                <c:pt idx="5128">
                  <c:v>5129</c:v>
                </c:pt>
                <c:pt idx="5129">
                  <c:v>5130</c:v>
                </c:pt>
                <c:pt idx="5130">
                  <c:v>5131</c:v>
                </c:pt>
                <c:pt idx="5131">
                  <c:v>5132</c:v>
                </c:pt>
                <c:pt idx="5132">
                  <c:v>5133</c:v>
                </c:pt>
                <c:pt idx="5133">
                  <c:v>5134</c:v>
                </c:pt>
                <c:pt idx="5134">
                  <c:v>5135</c:v>
                </c:pt>
                <c:pt idx="5135">
                  <c:v>5136</c:v>
                </c:pt>
                <c:pt idx="5136">
                  <c:v>5137</c:v>
                </c:pt>
                <c:pt idx="5137">
                  <c:v>5138</c:v>
                </c:pt>
                <c:pt idx="5138">
                  <c:v>5139</c:v>
                </c:pt>
                <c:pt idx="5139">
                  <c:v>5140</c:v>
                </c:pt>
                <c:pt idx="5140">
                  <c:v>5141</c:v>
                </c:pt>
                <c:pt idx="5141">
                  <c:v>5142</c:v>
                </c:pt>
                <c:pt idx="5142">
                  <c:v>5143</c:v>
                </c:pt>
                <c:pt idx="5143">
                  <c:v>5144</c:v>
                </c:pt>
                <c:pt idx="5144">
                  <c:v>5145</c:v>
                </c:pt>
                <c:pt idx="5145">
                  <c:v>5146</c:v>
                </c:pt>
                <c:pt idx="5146">
                  <c:v>5147</c:v>
                </c:pt>
                <c:pt idx="5147">
                  <c:v>5148</c:v>
                </c:pt>
                <c:pt idx="5148">
                  <c:v>5149</c:v>
                </c:pt>
                <c:pt idx="5149">
                  <c:v>5150</c:v>
                </c:pt>
                <c:pt idx="5150">
                  <c:v>5151</c:v>
                </c:pt>
                <c:pt idx="5151">
                  <c:v>5152</c:v>
                </c:pt>
                <c:pt idx="5152">
                  <c:v>5153</c:v>
                </c:pt>
                <c:pt idx="5153">
                  <c:v>5154</c:v>
                </c:pt>
                <c:pt idx="5154">
                  <c:v>5155</c:v>
                </c:pt>
                <c:pt idx="5155">
                  <c:v>5156</c:v>
                </c:pt>
                <c:pt idx="5156">
                  <c:v>5157</c:v>
                </c:pt>
                <c:pt idx="5157">
                  <c:v>5158</c:v>
                </c:pt>
                <c:pt idx="5158">
                  <c:v>5159</c:v>
                </c:pt>
                <c:pt idx="5159">
                  <c:v>5160</c:v>
                </c:pt>
                <c:pt idx="5160">
                  <c:v>5161</c:v>
                </c:pt>
                <c:pt idx="5161">
                  <c:v>5162</c:v>
                </c:pt>
                <c:pt idx="5162">
                  <c:v>5163</c:v>
                </c:pt>
                <c:pt idx="5163">
                  <c:v>5164</c:v>
                </c:pt>
                <c:pt idx="5164">
                  <c:v>5165</c:v>
                </c:pt>
                <c:pt idx="5165">
                  <c:v>5166</c:v>
                </c:pt>
                <c:pt idx="5166">
                  <c:v>5167</c:v>
                </c:pt>
                <c:pt idx="5167">
                  <c:v>5168</c:v>
                </c:pt>
                <c:pt idx="5168">
                  <c:v>5169</c:v>
                </c:pt>
                <c:pt idx="5169">
                  <c:v>5170</c:v>
                </c:pt>
                <c:pt idx="5170">
                  <c:v>5171</c:v>
                </c:pt>
                <c:pt idx="5171">
                  <c:v>5172</c:v>
                </c:pt>
                <c:pt idx="5172">
                  <c:v>5173</c:v>
                </c:pt>
                <c:pt idx="5173">
                  <c:v>5174</c:v>
                </c:pt>
                <c:pt idx="5174">
                  <c:v>5175</c:v>
                </c:pt>
                <c:pt idx="5175">
                  <c:v>5176</c:v>
                </c:pt>
                <c:pt idx="5176">
                  <c:v>5177</c:v>
                </c:pt>
                <c:pt idx="5177">
                  <c:v>5178</c:v>
                </c:pt>
                <c:pt idx="5178">
                  <c:v>5179</c:v>
                </c:pt>
                <c:pt idx="5179">
                  <c:v>5180</c:v>
                </c:pt>
                <c:pt idx="5180">
                  <c:v>5181</c:v>
                </c:pt>
                <c:pt idx="5181">
                  <c:v>5182</c:v>
                </c:pt>
                <c:pt idx="5182">
                  <c:v>5183</c:v>
                </c:pt>
                <c:pt idx="5183">
                  <c:v>5184</c:v>
                </c:pt>
                <c:pt idx="5184">
                  <c:v>5185</c:v>
                </c:pt>
                <c:pt idx="5185">
                  <c:v>5186</c:v>
                </c:pt>
                <c:pt idx="5186">
                  <c:v>5187</c:v>
                </c:pt>
                <c:pt idx="5187">
                  <c:v>5188</c:v>
                </c:pt>
                <c:pt idx="5188">
                  <c:v>5189</c:v>
                </c:pt>
                <c:pt idx="5189">
                  <c:v>5190</c:v>
                </c:pt>
                <c:pt idx="5190">
                  <c:v>5191</c:v>
                </c:pt>
                <c:pt idx="5191">
                  <c:v>5192</c:v>
                </c:pt>
                <c:pt idx="5192">
                  <c:v>5193</c:v>
                </c:pt>
                <c:pt idx="5193">
                  <c:v>5194</c:v>
                </c:pt>
                <c:pt idx="5194">
                  <c:v>5195</c:v>
                </c:pt>
                <c:pt idx="5195">
                  <c:v>5196</c:v>
                </c:pt>
                <c:pt idx="5196">
                  <c:v>5197</c:v>
                </c:pt>
                <c:pt idx="5197">
                  <c:v>5198</c:v>
                </c:pt>
                <c:pt idx="5198">
                  <c:v>5199</c:v>
                </c:pt>
                <c:pt idx="5199">
                  <c:v>5200</c:v>
                </c:pt>
                <c:pt idx="5200">
                  <c:v>5201</c:v>
                </c:pt>
                <c:pt idx="5201">
                  <c:v>5202</c:v>
                </c:pt>
                <c:pt idx="5202">
                  <c:v>5203</c:v>
                </c:pt>
                <c:pt idx="5203">
                  <c:v>5204</c:v>
                </c:pt>
                <c:pt idx="5204">
                  <c:v>5205</c:v>
                </c:pt>
                <c:pt idx="5205">
                  <c:v>5206</c:v>
                </c:pt>
                <c:pt idx="5206">
                  <c:v>5207</c:v>
                </c:pt>
                <c:pt idx="5207">
                  <c:v>5208</c:v>
                </c:pt>
                <c:pt idx="5208">
                  <c:v>5209</c:v>
                </c:pt>
                <c:pt idx="5209">
                  <c:v>5210</c:v>
                </c:pt>
                <c:pt idx="5210">
                  <c:v>5211</c:v>
                </c:pt>
                <c:pt idx="5211">
                  <c:v>5212</c:v>
                </c:pt>
                <c:pt idx="5212">
                  <c:v>5213</c:v>
                </c:pt>
                <c:pt idx="5213">
                  <c:v>5214</c:v>
                </c:pt>
                <c:pt idx="5214">
                  <c:v>5215</c:v>
                </c:pt>
                <c:pt idx="5215">
                  <c:v>5216</c:v>
                </c:pt>
                <c:pt idx="5216">
                  <c:v>5217</c:v>
                </c:pt>
                <c:pt idx="5217">
                  <c:v>5218</c:v>
                </c:pt>
                <c:pt idx="5218">
                  <c:v>5219</c:v>
                </c:pt>
                <c:pt idx="5219">
                  <c:v>5220</c:v>
                </c:pt>
                <c:pt idx="5220">
                  <c:v>5221</c:v>
                </c:pt>
                <c:pt idx="5221">
                  <c:v>5222</c:v>
                </c:pt>
                <c:pt idx="5222">
                  <c:v>5223</c:v>
                </c:pt>
                <c:pt idx="5223">
                  <c:v>5224</c:v>
                </c:pt>
                <c:pt idx="5224">
                  <c:v>5225</c:v>
                </c:pt>
                <c:pt idx="5225">
                  <c:v>5226</c:v>
                </c:pt>
                <c:pt idx="5226">
                  <c:v>5227</c:v>
                </c:pt>
                <c:pt idx="5227">
                  <c:v>5228</c:v>
                </c:pt>
                <c:pt idx="5228">
                  <c:v>5229</c:v>
                </c:pt>
                <c:pt idx="5229">
                  <c:v>5230</c:v>
                </c:pt>
                <c:pt idx="5230">
                  <c:v>5231</c:v>
                </c:pt>
                <c:pt idx="5231">
                  <c:v>5232</c:v>
                </c:pt>
                <c:pt idx="5232">
                  <c:v>5233</c:v>
                </c:pt>
                <c:pt idx="5233">
                  <c:v>5234</c:v>
                </c:pt>
                <c:pt idx="5234">
                  <c:v>5235</c:v>
                </c:pt>
                <c:pt idx="5235">
                  <c:v>5236</c:v>
                </c:pt>
                <c:pt idx="5236">
                  <c:v>5237</c:v>
                </c:pt>
                <c:pt idx="5237">
                  <c:v>5238</c:v>
                </c:pt>
                <c:pt idx="5238">
                  <c:v>5239</c:v>
                </c:pt>
                <c:pt idx="5239">
                  <c:v>5240</c:v>
                </c:pt>
                <c:pt idx="5240">
                  <c:v>5241</c:v>
                </c:pt>
                <c:pt idx="5241">
                  <c:v>5242</c:v>
                </c:pt>
                <c:pt idx="5242">
                  <c:v>5243</c:v>
                </c:pt>
                <c:pt idx="5243">
                  <c:v>5244</c:v>
                </c:pt>
                <c:pt idx="5244">
                  <c:v>5245</c:v>
                </c:pt>
                <c:pt idx="5245">
                  <c:v>5246</c:v>
                </c:pt>
                <c:pt idx="5246">
                  <c:v>5247</c:v>
                </c:pt>
                <c:pt idx="5247">
                  <c:v>5248</c:v>
                </c:pt>
                <c:pt idx="5248">
                  <c:v>5249</c:v>
                </c:pt>
                <c:pt idx="5249">
                  <c:v>5250</c:v>
                </c:pt>
                <c:pt idx="5250">
                  <c:v>5251</c:v>
                </c:pt>
                <c:pt idx="5251">
                  <c:v>5252</c:v>
                </c:pt>
                <c:pt idx="5252">
                  <c:v>5253</c:v>
                </c:pt>
                <c:pt idx="5253">
                  <c:v>5254</c:v>
                </c:pt>
                <c:pt idx="5254">
                  <c:v>5255</c:v>
                </c:pt>
                <c:pt idx="5255">
                  <c:v>5256</c:v>
                </c:pt>
                <c:pt idx="5256">
                  <c:v>5257</c:v>
                </c:pt>
                <c:pt idx="5257">
                  <c:v>5258</c:v>
                </c:pt>
                <c:pt idx="5258">
                  <c:v>5259</c:v>
                </c:pt>
                <c:pt idx="5259">
                  <c:v>5260</c:v>
                </c:pt>
                <c:pt idx="5260">
                  <c:v>5261</c:v>
                </c:pt>
                <c:pt idx="5261">
                  <c:v>5262</c:v>
                </c:pt>
                <c:pt idx="5262">
                  <c:v>5263</c:v>
                </c:pt>
                <c:pt idx="5263">
                  <c:v>5264</c:v>
                </c:pt>
                <c:pt idx="5264">
                  <c:v>5265</c:v>
                </c:pt>
                <c:pt idx="5265">
                  <c:v>5266</c:v>
                </c:pt>
                <c:pt idx="5266">
                  <c:v>5267</c:v>
                </c:pt>
                <c:pt idx="5267">
                  <c:v>5268</c:v>
                </c:pt>
                <c:pt idx="5268">
                  <c:v>5269</c:v>
                </c:pt>
                <c:pt idx="5269">
                  <c:v>5270</c:v>
                </c:pt>
                <c:pt idx="5270">
                  <c:v>5271</c:v>
                </c:pt>
                <c:pt idx="5271">
                  <c:v>5272</c:v>
                </c:pt>
                <c:pt idx="5272">
                  <c:v>5273</c:v>
                </c:pt>
                <c:pt idx="5273">
                  <c:v>5274</c:v>
                </c:pt>
                <c:pt idx="5274">
                  <c:v>5275</c:v>
                </c:pt>
                <c:pt idx="5275">
                  <c:v>5276</c:v>
                </c:pt>
                <c:pt idx="5276">
                  <c:v>5277</c:v>
                </c:pt>
                <c:pt idx="5277">
                  <c:v>5278</c:v>
                </c:pt>
                <c:pt idx="5278">
                  <c:v>5279</c:v>
                </c:pt>
                <c:pt idx="5279">
                  <c:v>5280</c:v>
                </c:pt>
                <c:pt idx="5280">
                  <c:v>5281</c:v>
                </c:pt>
                <c:pt idx="5281">
                  <c:v>5282</c:v>
                </c:pt>
                <c:pt idx="5282">
                  <c:v>5283</c:v>
                </c:pt>
                <c:pt idx="5283">
                  <c:v>5284</c:v>
                </c:pt>
                <c:pt idx="5284">
                  <c:v>5285</c:v>
                </c:pt>
                <c:pt idx="5285">
                  <c:v>5286</c:v>
                </c:pt>
                <c:pt idx="5286">
                  <c:v>5287</c:v>
                </c:pt>
                <c:pt idx="5287">
                  <c:v>5288</c:v>
                </c:pt>
                <c:pt idx="5288">
                  <c:v>5289</c:v>
                </c:pt>
                <c:pt idx="5289">
                  <c:v>5290</c:v>
                </c:pt>
                <c:pt idx="5290">
                  <c:v>5291</c:v>
                </c:pt>
                <c:pt idx="5291">
                  <c:v>5292</c:v>
                </c:pt>
                <c:pt idx="5292">
                  <c:v>5293</c:v>
                </c:pt>
                <c:pt idx="5293">
                  <c:v>5294</c:v>
                </c:pt>
                <c:pt idx="5294">
                  <c:v>5295</c:v>
                </c:pt>
                <c:pt idx="5295">
                  <c:v>5296</c:v>
                </c:pt>
                <c:pt idx="5296">
                  <c:v>5297</c:v>
                </c:pt>
                <c:pt idx="5297">
                  <c:v>5298</c:v>
                </c:pt>
                <c:pt idx="5298">
                  <c:v>5299</c:v>
                </c:pt>
                <c:pt idx="5299">
                  <c:v>5300</c:v>
                </c:pt>
                <c:pt idx="5300">
                  <c:v>5301</c:v>
                </c:pt>
                <c:pt idx="5301">
                  <c:v>5302</c:v>
                </c:pt>
                <c:pt idx="5302">
                  <c:v>5303</c:v>
                </c:pt>
                <c:pt idx="5303">
                  <c:v>5304</c:v>
                </c:pt>
                <c:pt idx="5304">
                  <c:v>5305</c:v>
                </c:pt>
                <c:pt idx="5305">
                  <c:v>5306</c:v>
                </c:pt>
                <c:pt idx="5306">
                  <c:v>5307</c:v>
                </c:pt>
                <c:pt idx="5307">
                  <c:v>5308</c:v>
                </c:pt>
                <c:pt idx="5308">
                  <c:v>5309</c:v>
                </c:pt>
                <c:pt idx="5309">
                  <c:v>5310</c:v>
                </c:pt>
                <c:pt idx="5310">
                  <c:v>5311</c:v>
                </c:pt>
                <c:pt idx="5311">
                  <c:v>5312</c:v>
                </c:pt>
                <c:pt idx="5312">
                  <c:v>5313</c:v>
                </c:pt>
                <c:pt idx="5313">
                  <c:v>5314</c:v>
                </c:pt>
                <c:pt idx="5314">
                  <c:v>5315</c:v>
                </c:pt>
                <c:pt idx="5315">
                  <c:v>5316</c:v>
                </c:pt>
                <c:pt idx="5316">
                  <c:v>5317</c:v>
                </c:pt>
                <c:pt idx="5317">
                  <c:v>5318</c:v>
                </c:pt>
                <c:pt idx="5318">
                  <c:v>5319</c:v>
                </c:pt>
                <c:pt idx="5319">
                  <c:v>5320</c:v>
                </c:pt>
                <c:pt idx="5320">
                  <c:v>5321</c:v>
                </c:pt>
                <c:pt idx="5321">
                  <c:v>5322</c:v>
                </c:pt>
                <c:pt idx="5322">
                  <c:v>5323</c:v>
                </c:pt>
                <c:pt idx="5323">
                  <c:v>5324</c:v>
                </c:pt>
                <c:pt idx="5324">
                  <c:v>5325</c:v>
                </c:pt>
                <c:pt idx="5325">
                  <c:v>5326</c:v>
                </c:pt>
                <c:pt idx="5326">
                  <c:v>5327</c:v>
                </c:pt>
                <c:pt idx="5327">
                  <c:v>5328</c:v>
                </c:pt>
                <c:pt idx="5328">
                  <c:v>5329</c:v>
                </c:pt>
                <c:pt idx="5329">
                  <c:v>5330</c:v>
                </c:pt>
                <c:pt idx="5330">
                  <c:v>5331</c:v>
                </c:pt>
                <c:pt idx="5331">
                  <c:v>5332</c:v>
                </c:pt>
                <c:pt idx="5332">
                  <c:v>5333</c:v>
                </c:pt>
                <c:pt idx="5333">
                  <c:v>5334</c:v>
                </c:pt>
                <c:pt idx="5334">
                  <c:v>5335</c:v>
                </c:pt>
                <c:pt idx="5335">
                  <c:v>5336</c:v>
                </c:pt>
                <c:pt idx="5336">
                  <c:v>5337</c:v>
                </c:pt>
                <c:pt idx="5337">
                  <c:v>5338</c:v>
                </c:pt>
                <c:pt idx="5338">
                  <c:v>5339</c:v>
                </c:pt>
                <c:pt idx="5339">
                  <c:v>5340</c:v>
                </c:pt>
                <c:pt idx="5340">
                  <c:v>5341</c:v>
                </c:pt>
                <c:pt idx="5341">
                  <c:v>5342</c:v>
                </c:pt>
                <c:pt idx="5342">
                  <c:v>5343</c:v>
                </c:pt>
                <c:pt idx="5343">
                  <c:v>5344</c:v>
                </c:pt>
                <c:pt idx="5344">
                  <c:v>5345</c:v>
                </c:pt>
                <c:pt idx="5345">
                  <c:v>5346</c:v>
                </c:pt>
                <c:pt idx="5346">
                  <c:v>5347</c:v>
                </c:pt>
                <c:pt idx="5347">
                  <c:v>5348</c:v>
                </c:pt>
                <c:pt idx="5348">
                  <c:v>5349</c:v>
                </c:pt>
                <c:pt idx="5349">
                  <c:v>5350</c:v>
                </c:pt>
                <c:pt idx="5350">
                  <c:v>5351</c:v>
                </c:pt>
                <c:pt idx="5351">
                  <c:v>5352</c:v>
                </c:pt>
                <c:pt idx="5352">
                  <c:v>5353</c:v>
                </c:pt>
                <c:pt idx="5353">
                  <c:v>5354</c:v>
                </c:pt>
                <c:pt idx="5354">
                  <c:v>5355</c:v>
                </c:pt>
                <c:pt idx="5355">
                  <c:v>5356</c:v>
                </c:pt>
                <c:pt idx="5356">
                  <c:v>5357</c:v>
                </c:pt>
                <c:pt idx="5357">
                  <c:v>5358</c:v>
                </c:pt>
                <c:pt idx="5358">
                  <c:v>5359</c:v>
                </c:pt>
                <c:pt idx="5359">
                  <c:v>5360</c:v>
                </c:pt>
                <c:pt idx="5360">
                  <c:v>5361</c:v>
                </c:pt>
                <c:pt idx="5361">
                  <c:v>5362</c:v>
                </c:pt>
                <c:pt idx="5362">
                  <c:v>5363</c:v>
                </c:pt>
                <c:pt idx="5363">
                  <c:v>5364</c:v>
                </c:pt>
                <c:pt idx="5364">
                  <c:v>5365</c:v>
                </c:pt>
                <c:pt idx="5365">
                  <c:v>5366</c:v>
                </c:pt>
                <c:pt idx="5366">
                  <c:v>5367</c:v>
                </c:pt>
                <c:pt idx="5367">
                  <c:v>5368</c:v>
                </c:pt>
                <c:pt idx="5368">
                  <c:v>5369</c:v>
                </c:pt>
                <c:pt idx="5369">
                  <c:v>5370</c:v>
                </c:pt>
                <c:pt idx="5370">
                  <c:v>5371</c:v>
                </c:pt>
                <c:pt idx="5371">
                  <c:v>5372</c:v>
                </c:pt>
                <c:pt idx="5372">
                  <c:v>5373</c:v>
                </c:pt>
                <c:pt idx="5373">
                  <c:v>5374</c:v>
                </c:pt>
                <c:pt idx="5374">
                  <c:v>5375</c:v>
                </c:pt>
                <c:pt idx="5375">
                  <c:v>5376</c:v>
                </c:pt>
                <c:pt idx="5376">
                  <c:v>5377</c:v>
                </c:pt>
                <c:pt idx="5377">
                  <c:v>5378</c:v>
                </c:pt>
                <c:pt idx="5378">
                  <c:v>5379</c:v>
                </c:pt>
                <c:pt idx="5379">
                  <c:v>5380</c:v>
                </c:pt>
                <c:pt idx="5380">
                  <c:v>5381</c:v>
                </c:pt>
                <c:pt idx="5381">
                  <c:v>5382</c:v>
                </c:pt>
                <c:pt idx="5382">
                  <c:v>5383</c:v>
                </c:pt>
                <c:pt idx="5383">
                  <c:v>5384</c:v>
                </c:pt>
                <c:pt idx="5384">
                  <c:v>5385</c:v>
                </c:pt>
                <c:pt idx="5385">
                  <c:v>5386</c:v>
                </c:pt>
                <c:pt idx="5386">
                  <c:v>5387</c:v>
                </c:pt>
                <c:pt idx="5387">
                  <c:v>5388</c:v>
                </c:pt>
                <c:pt idx="5388">
                  <c:v>5389</c:v>
                </c:pt>
                <c:pt idx="5389">
                  <c:v>5390</c:v>
                </c:pt>
                <c:pt idx="5390">
                  <c:v>5391</c:v>
                </c:pt>
                <c:pt idx="5391">
                  <c:v>5392</c:v>
                </c:pt>
                <c:pt idx="5392">
                  <c:v>5393</c:v>
                </c:pt>
                <c:pt idx="5393">
                  <c:v>5394</c:v>
                </c:pt>
                <c:pt idx="5394">
                  <c:v>5395</c:v>
                </c:pt>
                <c:pt idx="5395">
                  <c:v>5396</c:v>
                </c:pt>
                <c:pt idx="5396">
                  <c:v>5397</c:v>
                </c:pt>
                <c:pt idx="5397">
                  <c:v>5398</c:v>
                </c:pt>
                <c:pt idx="5398">
                  <c:v>5399</c:v>
                </c:pt>
                <c:pt idx="5399">
                  <c:v>5400</c:v>
                </c:pt>
                <c:pt idx="5400">
                  <c:v>5401</c:v>
                </c:pt>
                <c:pt idx="5401">
                  <c:v>5402</c:v>
                </c:pt>
                <c:pt idx="5402">
                  <c:v>5403</c:v>
                </c:pt>
                <c:pt idx="5403">
                  <c:v>5404</c:v>
                </c:pt>
                <c:pt idx="5404">
                  <c:v>5405</c:v>
                </c:pt>
                <c:pt idx="5405">
                  <c:v>5406</c:v>
                </c:pt>
                <c:pt idx="5406">
                  <c:v>5407</c:v>
                </c:pt>
                <c:pt idx="5407">
                  <c:v>5408</c:v>
                </c:pt>
                <c:pt idx="5408">
                  <c:v>5409</c:v>
                </c:pt>
                <c:pt idx="5409">
                  <c:v>5410</c:v>
                </c:pt>
                <c:pt idx="5410">
                  <c:v>5411</c:v>
                </c:pt>
                <c:pt idx="5411">
                  <c:v>5412</c:v>
                </c:pt>
                <c:pt idx="5412">
                  <c:v>5413</c:v>
                </c:pt>
                <c:pt idx="5413">
                  <c:v>5414</c:v>
                </c:pt>
                <c:pt idx="5414">
                  <c:v>5415</c:v>
                </c:pt>
                <c:pt idx="5415">
                  <c:v>5416</c:v>
                </c:pt>
                <c:pt idx="5416">
                  <c:v>5417</c:v>
                </c:pt>
                <c:pt idx="5417">
                  <c:v>5418</c:v>
                </c:pt>
                <c:pt idx="5418">
                  <c:v>5419</c:v>
                </c:pt>
                <c:pt idx="5419">
                  <c:v>5420</c:v>
                </c:pt>
                <c:pt idx="5420">
                  <c:v>5421</c:v>
                </c:pt>
                <c:pt idx="5421">
                  <c:v>5422</c:v>
                </c:pt>
                <c:pt idx="5422">
                  <c:v>5423</c:v>
                </c:pt>
                <c:pt idx="5423">
                  <c:v>5424</c:v>
                </c:pt>
                <c:pt idx="5424">
                  <c:v>5425</c:v>
                </c:pt>
                <c:pt idx="5425">
                  <c:v>5426</c:v>
                </c:pt>
                <c:pt idx="5426">
                  <c:v>5427</c:v>
                </c:pt>
                <c:pt idx="5427">
                  <c:v>5428</c:v>
                </c:pt>
                <c:pt idx="5428">
                  <c:v>5429</c:v>
                </c:pt>
                <c:pt idx="5429">
                  <c:v>5430</c:v>
                </c:pt>
                <c:pt idx="5430">
                  <c:v>5431</c:v>
                </c:pt>
                <c:pt idx="5431">
                  <c:v>5432</c:v>
                </c:pt>
                <c:pt idx="5432">
                  <c:v>5433</c:v>
                </c:pt>
                <c:pt idx="5433">
                  <c:v>5434</c:v>
                </c:pt>
                <c:pt idx="5434">
                  <c:v>5435</c:v>
                </c:pt>
                <c:pt idx="5435">
                  <c:v>5436</c:v>
                </c:pt>
                <c:pt idx="5436">
                  <c:v>5437</c:v>
                </c:pt>
                <c:pt idx="5437">
                  <c:v>5438</c:v>
                </c:pt>
                <c:pt idx="5438">
                  <c:v>5439</c:v>
                </c:pt>
                <c:pt idx="5439">
                  <c:v>5440</c:v>
                </c:pt>
                <c:pt idx="5440">
                  <c:v>5441</c:v>
                </c:pt>
                <c:pt idx="5441">
                  <c:v>5442</c:v>
                </c:pt>
                <c:pt idx="5442">
                  <c:v>5443</c:v>
                </c:pt>
                <c:pt idx="5443">
                  <c:v>5444</c:v>
                </c:pt>
                <c:pt idx="5444">
                  <c:v>5445</c:v>
                </c:pt>
                <c:pt idx="5445">
                  <c:v>5446</c:v>
                </c:pt>
                <c:pt idx="5446">
                  <c:v>5447</c:v>
                </c:pt>
                <c:pt idx="5447">
                  <c:v>5448</c:v>
                </c:pt>
                <c:pt idx="5448">
                  <c:v>5449</c:v>
                </c:pt>
                <c:pt idx="5449">
                  <c:v>5450</c:v>
                </c:pt>
                <c:pt idx="5450">
                  <c:v>5451</c:v>
                </c:pt>
                <c:pt idx="5451">
                  <c:v>5452</c:v>
                </c:pt>
                <c:pt idx="5452">
                  <c:v>5453</c:v>
                </c:pt>
                <c:pt idx="5453">
                  <c:v>5454</c:v>
                </c:pt>
                <c:pt idx="5454">
                  <c:v>5455</c:v>
                </c:pt>
                <c:pt idx="5455">
                  <c:v>5456</c:v>
                </c:pt>
                <c:pt idx="5456">
                  <c:v>5457</c:v>
                </c:pt>
                <c:pt idx="5457">
                  <c:v>5458</c:v>
                </c:pt>
                <c:pt idx="5458">
                  <c:v>5459</c:v>
                </c:pt>
                <c:pt idx="5459">
                  <c:v>5460</c:v>
                </c:pt>
                <c:pt idx="5460">
                  <c:v>5461</c:v>
                </c:pt>
                <c:pt idx="5461">
                  <c:v>5462</c:v>
                </c:pt>
                <c:pt idx="5462">
                  <c:v>5463</c:v>
                </c:pt>
                <c:pt idx="5463">
                  <c:v>5464</c:v>
                </c:pt>
                <c:pt idx="5464">
                  <c:v>5465</c:v>
                </c:pt>
                <c:pt idx="5465">
                  <c:v>5466</c:v>
                </c:pt>
                <c:pt idx="5466">
                  <c:v>5467</c:v>
                </c:pt>
                <c:pt idx="5467">
                  <c:v>5468</c:v>
                </c:pt>
                <c:pt idx="5468">
                  <c:v>5469</c:v>
                </c:pt>
                <c:pt idx="5469">
                  <c:v>5470</c:v>
                </c:pt>
                <c:pt idx="5470">
                  <c:v>5471</c:v>
                </c:pt>
                <c:pt idx="5471">
                  <c:v>5472</c:v>
                </c:pt>
                <c:pt idx="5472">
                  <c:v>5473</c:v>
                </c:pt>
                <c:pt idx="5473">
                  <c:v>5474</c:v>
                </c:pt>
                <c:pt idx="5474">
                  <c:v>5475</c:v>
                </c:pt>
                <c:pt idx="5475">
                  <c:v>5476</c:v>
                </c:pt>
                <c:pt idx="5476">
                  <c:v>5477</c:v>
                </c:pt>
                <c:pt idx="5477">
                  <c:v>5478</c:v>
                </c:pt>
                <c:pt idx="5478">
                  <c:v>5479</c:v>
                </c:pt>
                <c:pt idx="5479">
                  <c:v>5480</c:v>
                </c:pt>
                <c:pt idx="5480">
                  <c:v>5481</c:v>
                </c:pt>
                <c:pt idx="5481">
                  <c:v>5482</c:v>
                </c:pt>
                <c:pt idx="5482">
                  <c:v>5483</c:v>
                </c:pt>
                <c:pt idx="5483">
                  <c:v>5484</c:v>
                </c:pt>
                <c:pt idx="5484">
                  <c:v>5485</c:v>
                </c:pt>
                <c:pt idx="5485">
                  <c:v>5486</c:v>
                </c:pt>
                <c:pt idx="5486">
                  <c:v>5487</c:v>
                </c:pt>
                <c:pt idx="5487">
                  <c:v>5488</c:v>
                </c:pt>
                <c:pt idx="5488">
                  <c:v>5489</c:v>
                </c:pt>
                <c:pt idx="5489">
                  <c:v>5490</c:v>
                </c:pt>
                <c:pt idx="5490">
                  <c:v>5491</c:v>
                </c:pt>
                <c:pt idx="5491">
                  <c:v>5492</c:v>
                </c:pt>
                <c:pt idx="5492">
                  <c:v>5493</c:v>
                </c:pt>
                <c:pt idx="5493">
                  <c:v>5494</c:v>
                </c:pt>
                <c:pt idx="5494">
                  <c:v>5495</c:v>
                </c:pt>
                <c:pt idx="5495">
                  <c:v>5496</c:v>
                </c:pt>
                <c:pt idx="5496">
                  <c:v>5497</c:v>
                </c:pt>
                <c:pt idx="5497">
                  <c:v>5498</c:v>
                </c:pt>
                <c:pt idx="5498">
                  <c:v>5499</c:v>
                </c:pt>
                <c:pt idx="5499">
                  <c:v>5500</c:v>
                </c:pt>
                <c:pt idx="5500">
                  <c:v>5501</c:v>
                </c:pt>
                <c:pt idx="5501">
                  <c:v>5502</c:v>
                </c:pt>
                <c:pt idx="5502">
                  <c:v>5503</c:v>
                </c:pt>
                <c:pt idx="5503">
                  <c:v>5504</c:v>
                </c:pt>
                <c:pt idx="5504">
                  <c:v>5505</c:v>
                </c:pt>
                <c:pt idx="5505">
                  <c:v>5506</c:v>
                </c:pt>
                <c:pt idx="5506">
                  <c:v>5507</c:v>
                </c:pt>
                <c:pt idx="5507">
                  <c:v>5508</c:v>
                </c:pt>
                <c:pt idx="5508">
                  <c:v>5509</c:v>
                </c:pt>
                <c:pt idx="5509">
                  <c:v>5510</c:v>
                </c:pt>
                <c:pt idx="5510">
                  <c:v>5511</c:v>
                </c:pt>
                <c:pt idx="5511">
                  <c:v>5512</c:v>
                </c:pt>
                <c:pt idx="5512">
                  <c:v>5513</c:v>
                </c:pt>
                <c:pt idx="5513">
                  <c:v>5514</c:v>
                </c:pt>
                <c:pt idx="5514">
                  <c:v>5515</c:v>
                </c:pt>
                <c:pt idx="5515">
                  <c:v>5516</c:v>
                </c:pt>
                <c:pt idx="5516">
                  <c:v>5517</c:v>
                </c:pt>
                <c:pt idx="5517">
                  <c:v>5518</c:v>
                </c:pt>
                <c:pt idx="5518">
                  <c:v>5519</c:v>
                </c:pt>
                <c:pt idx="5519">
                  <c:v>5520</c:v>
                </c:pt>
                <c:pt idx="5520">
                  <c:v>5521</c:v>
                </c:pt>
                <c:pt idx="5521">
                  <c:v>5522</c:v>
                </c:pt>
                <c:pt idx="5522">
                  <c:v>5523</c:v>
                </c:pt>
                <c:pt idx="5523">
                  <c:v>5524</c:v>
                </c:pt>
                <c:pt idx="5524">
                  <c:v>5525</c:v>
                </c:pt>
                <c:pt idx="5525">
                  <c:v>5526</c:v>
                </c:pt>
                <c:pt idx="5526">
                  <c:v>5527</c:v>
                </c:pt>
                <c:pt idx="5527">
                  <c:v>5528</c:v>
                </c:pt>
                <c:pt idx="5528">
                  <c:v>5529</c:v>
                </c:pt>
                <c:pt idx="5529">
                  <c:v>5530</c:v>
                </c:pt>
                <c:pt idx="5530">
                  <c:v>5531</c:v>
                </c:pt>
                <c:pt idx="5531">
                  <c:v>5532</c:v>
                </c:pt>
                <c:pt idx="5532">
                  <c:v>5533</c:v>
                </c:pt>
                <c:pt idx="5533">
                  <c:v>5534</c:v>
                </c:pt>
                <c:pt idx="5534">
                  <c:v>5535</c:v>
                </c:pt>
                <c:pt idx="5535">
                  <c:v>5536</c:v>
                </c:pt>
                <c:pt idx="5536">
                  <c:v>5537</c:v>
                </c:pt>
                <c:pt idx="5537">
                  <c:v>5538</c:v>
                </c:pt>
                <c:pt idx="5538">
                  <c:v>5539</c:v>
                </c:pt>
                <c:pt idx="5539">
                  <c:v>5540</c:v>
                </c:pt>
                <c:pt idx="5540">
                  <c:v>5541</c:v>
                </c:pt>
                <c:pt idx="5541">
                  <c:v>5542</c:v>
                </c:pt>
                <c:pt idx="5542">
                  <c:v>5543</c:v>
                </c:pt>
                <c:pt idx="5543">
                  <c:v>5544</c:v>
                </c:pt>
                <c:pt idx="5544">
                  <c:v>5545</c:v>
                </c:pt>
                <c:pt idx="5545">
                  <c:v>5546</c:v>
                </c:pt>
                <c:pt idx="5546">
                  <c:v>5547</c:v>
                </c:pt>
                <c:pt idx="5547">
                  <c:v>5548</c:v>
                </c:pt>
                <c:pt idx="5548">
                  <c:v>5549</c:v>
                </c:pt>
                <c:pt idx="5549">
                  <c:v>5550</c:v>
                </c:pt>
                <c:pt idx="5550">
                  <c:v>5551</c:v>
                </c:pt>
                <c:pt idx="5551">
                  <c:v>5552</c:v>
                </c:pt>
                <c:pt idx="5552">
                  <c:v>5553</c:v>
                </c:pt>
                <c:pt idx="5553">
                  <c:v>5554</c:v>
                </c:pt>
                <c:pt idx="5554">
                  <c:v>5555</c:v>
                </c:pt>
                <c:pt idx="5555">
                  <c:v>5556</c:v>
                </c:pt>
                <c:pt idx="5556">
                  <c:v>5557</c:v>
                </c:pt>
                <c:pt idx="5557">
                  <c:v>5558</c:v>
                </c:pt>
                <c:pt idx="5558">
                  <c:v>5559</c:v>
                </c:pt>
                <c:pt idx="5559">
                  <c:v>5560</c:v>
                </c:pt>
                <c:pt idx="5560">
                  <c:v>5561</c:v>
                </c:pt>
                <c:pt idx="5561">
                  <c:v>5562</c:v>
                </c:pt>
                <c:pt idx="5562">
                  <c:v>5563</c:v>
                </c:pt>
                <c:pt idx="5563">
                  <c:v>5564</c:v>
                </c:pt>
                <c:pt idx="5564">
                  <c:v>5565</c:v>
                </c:pt>
                <c:pt idx="5565">
                  <c:v>5566</c:v>
                </c:pt>
                <c:pt idx="5566">
                  <c:v>5567</c:v>
                </c:pt>
                <c:pt idx="5567">
                  <c:v>5568</c:v>
                </c:pt>
                <c:pt idx="5568">
                  <c:v>5569</c:v>
                </c:pt>
                <c:pt idx="5569">
                  <c:v>5570</c:v>
                </c:pt>
                <c:pt idx="5570">
                  <c:v>5571</c:v>
                </c:pt>
                <c:pt idx="5571">
                  <c:v>5572</c:v>
                </c:pt>
                <c:pt idx="5572">
                  <c:v>5573</c:v>
                </c:pt>
                <c:pt idx="5573">
                  <c:v>5574</c:v>
                </c:pt>
                <c:pt idx="5574">
                  <c:v>5575</c:v>
                </c:pt>
                <c:pt idx="5575">
                  <c:v>5576</c:v>
                </c:pt>
                <c:pt idx="5576">
                  <c:v>5577</c:v>
                </c:pt>
                <c:pt idx="5577">
                  <c:v>5578</c:v>
                </c:pt>
                <c:pt idx="5578">
                  <c:v>5579</c:v>
                </c:pt>
                <c:pt idx="5579">
                  <c:v>5580</c:v>
                </c:pt>
                <c:pt idx="5580">
                  <c:v>5581</c:v>
                </c:pt>
                <c:pt idx="5581">
                  <c:v>5582</c:v>
                </c:pt>
                <c:pt idx="5582">
                  <c:v>5583</c:v>
                </c:pt>
                <c:pt idx="5583">
                  <c:v>5584</c:v>
                </c:pt>
                <c:pt idx="5584">
                  <c:v>5585</c:v>
                </c:pt>
                <c:pt idx="5585">
                  <c:v>5586</c:v>
                </c:pt>
                <c:pt idx="5586">
                  <c:v>5587</c:v>
                </c:pt>
                <c:pt idx="5587">
                  <c:v>5588</c:v>
                </c:pt>
                <c:pt idx="5588">
                  <c:v>5589</c:v>
                </c:pt>
                <c:pt idx="5589">
                  <c:v>5590</c:v>
                </c:pt>
                <c:pt idx="5590">
                  <c:v>5591</c:v>
                </c:pt>
                <c:pt idx="5591">
                  <c:v>5592</c:v>
                </c:pt>
                <c:pt idx="5592">
                  <c:v>5593</c:v>
                </c:pt>
                <c:pt idx="5593">
                  <c:v>5594</c:v>
                </c:pt>
                <c:pt idx="5594">
                  <c:v>5595</c:v>
                </c:pt>
                <c:pt idx="5595">
                  <c:v>5596</c:v>
                </c:pt>
                <c:pt idx="5596">
                  <c:v>5597</c:v>
                </c:pt>
                <c:pt idx="5597">
                  <c:v>5598</c:v>
                </c:pt>
                <c:pt idx="5598">
                  <c:v>5599</c:v>
                </c:pt>
                <c:pt idx="5599">
                  <c:v>5600</c:v>
                </c:pt>
                <c:pt idx="5600">
                  <c:v>5601</c:v>
                </c:pt>
                <c:pt idx="5601">
                  <c:v>5602</c:v>
                </c:pt>
                <c:pt idx="5602">
                  <c:v>5603</c:v>
                </c:pt>
                <c:pt idx="5603">
                  <c:v>5604</c:v>
                </c:pt>
                <c:pt idx="5604">
                  <c:v>5605</c:v>
                </c:pt>
                <c:pt idx="5605">
                  <c:v>5606</c:v>
                </c:pt>
                <c:pt idx="5606">
                  <c:v>5607</c:v>
                </c:pt>
                <c:pt idx="5607">
                  <c:v>5608</c:v>
                </c:pt>
                <c:pt idx="5608">
                  <c:v>5609</c:v>
                </c:pt>
                <c:pt idx="5609">
                  <c:v>5610</c:v>
                </c:pt>
                <c:pt idx="5610">
                  <c:v>5611</c:v>
                </c:pt>
                <c:pt idx="5611">
                  <c:v>5612</c:v>
                </c:pt>
                <c:pt idx="5612">
                  <c:v>5613</c:v>
                </c:pt>
                <c:pt idx="5613">
                  <c:v>5614</c:v>
                </c:pt>
                <c:pt idx="5614">
                  <c:v>5615</c:v>
                </c:pt>
                <c:pt idx="5615">
                  <c:v>5616</c:v>
                </c:pt>
                <c:pt idx="5616">
                  <c:v>5617</c:v>
                </c:pt>
                <c:pt idx="5617">
                  <c:v>5618</c:v>
                </c:pt>
                <c:pt idx="5618">
                  <c:v>5619</c:v>
                </c:pt>
                <c:pt idx="5619">
                  <c:v>5620</c:v>
                </c:pt>
                <c:pt idx="5620">
                  <c:v>5621</c:v>
                </c:pt>
                <c:pt idx="5621">
                  <c:v>5622</c:v>
                </c:pt>
                <c:pt idx="5622">
                  <c:v>5623</c:v>
                </c:pt>
                <c:pt idx="5623">
                  <c:v>5624</c:v>
                </c:pt>
                <c:pt idx="5624">
                  <c:v>5625</c:v>
                </c:pt>
                <c:pt idx="5625">
                  <c:v>5626</c:v>
                </c:pt>
                <c:pt idx="5626">
                  <c:v>5627</c:v>
                </c:pt>
                <c:pt idx="5627">
                  <c:v>5628</c:v>
                </c:pt>
                <c:pt idx="5628">
                  <c:v>5629</c:v>
                </c:pt>
                <c:pt idx="5629">
                  <c:v>5630</c:v>
                </c:pt>
                <c:pt idx="5630">
                  <c:v>5631</c:v>
                </c:pt>
                <c:pt idx="5631">
                  <c:v>5632</c:v>
                </c:pt>
                <c:pt idx="5632">
                  <c:v>5633</c:v>
                </c:pt>
                <c:pt idx="5633">
                  <c:v>5634</c:v>
                </c:pt>
                <c:pt idx="5634">
                  <c:v>5635</c:v>
                </c:pt>
                <c:pt idx="5635">
                  <c:v>5636</c:v>
                </c:pt>
                <c:pt idx="5636">
                  <c:v>5637</c:v>
                </c:pt>
                <c:pt idx="5637">
                  <c:v>5638</c:v>
                </c:pt>
                <c:pt idx="5638">
                  <c:v>5639</c:v>
                </c:pt>
                <c:pt idx="5639">
                  <c:v>5640</c:v>
                </c:pt>
                <c:pt idx="5640">
                  <c:v>5641</c:v>
                </c:pt>
                <c:pt idx="5641">
                  <c:v>5642</c:v>
                </c:pt>
                <c:pt idx="5642">
                  <c:v>5643</c:v>
                </c:pt>
                <c:pt idx="5643">
                  <c:v>5644</c:v>
                </c:pt>
                <c:pt idx="5644">
                  <c:v>5645</c:v>
                </c:pt>
                <c:pt idx="5645">
                  <c:v>5646</c:v>
                </c:pt>
                <c:pt idx="5646">
                  <c:v>5647</c:v>
                </c:pt>
                <c:pt idx="5647">
                  <c:v>5648</c:v>
                </c:pt>
                <c:pt idx="5648">
                  <c:v>5649</c:v>
                </c:pt>
                <c:pt idx="5649">
                  <c:v>5650</c:v>
                </c:pt>
                <c:pt idx="5650">
                  <c:v>5651</c:v>
                </c:pt>
                <c:pt idx="5651">
                  <c:v>5652</c:v>
                </c:pt>
                <c:pt idx="5652">
                  <c:v>5653</c:v>
                </c:pt>
                <c:pt idx="5653">
                  <c:v>5654</c:v>
                </c:pt>
                <c:pt idx="5654">
                  <c:v>5655</c:v>
                </c:pt>
                <c:pt idx="5655">
                  <c:v>5656</c:v>
                </c:pt>
                <c:pt idx="5656">
                  <c:v>5657</c:v>
                </c:pt>
                <c:pt idx="5657">
                  <c:v>5658</c:v>
                </c:pt>
                <c:pt idx="5658">
                  <c:v>5659</c:v>
                </c:pt>
                <c:pt idx="5659">
                  <c:v>5660</c:v>
                </c:pt>
                <c:pt idx="5660">
                  <c:v>5661</c:v>
                </c:pt>
                <c:pt idx="5661">
                  <c:v>5662</c:v>
                </c:pt>
                <c:pt idx="5662">
                  <c:v>5663</c:v>
                </c:pt>
                <c:pt idx="5663">
                  <c:v>5664</c:v>
                </c:pt>
                <c:pt idx="5664">
                  <c:v>5665</c:v>
                </c:pt>
                <c:pt idx="5665">
                  <c:v>5666</c:v>
                </c:pt>
                <c:pt idx="5666">
                  <c:v>5667</c:v>
                </c:pt>
                <c:pt idx="5667">
                  <c:v>5668</c:v>
                </c:pt>
                <c:pt idx="5668">
                  <c:v>5669</c:v>
                </c:pt>
                <c:pt idx="5669">
                  <c:v>5670</c:v>
                </c:pt>
                <c:pt idx="5670">
                  <c:v>5671</c:v>
                </c:pt>
                <c:pt idx="5671">
                  <c:v>5672</c:v>
                </c:pt>
                <c:pt idx="5672">
                  <c:v>5673</c:v>
                </c:pt>
                <c:pt idx="5673">
                  <c:v>5674</c:v>
                </c:pt>
                <c:pt idx="5674">
                  <c:v>5675</c:v>
                </c:pt>
                <c:pt idx="5675">
                  <c:v>5676</c:v>
                </c:pt>
                <c:pt idx="5676">
                  <c:v>5677</c:v>
                </c:pt>
                <c:pt idx="5677">
                  <c:v>5678</c:v>
                </c:pt>
                <c:pt idx="5678">
                  <c:v>5679</c:v>
                </c:pt>
                <c:pt idx="5679">
                  <c:v>5680</c:v>
                </c:pt>
                <c:pt idx="5680">
                  <c:v>5681</c:v>
                </c:pt>
                <c:pt idx="5681">
                  <c:v>5682</c:v>
                </c:pt>
                <c:pt idx="5682">
                  <c:v>5683</c:v>
                </c:pt>
                <c:pt idx="5683">
                  <c:v>5684</c:v>
                </c:pt>
                <c:pt idx="5684">
                  <c:v>5685</c:v>
                </c:pt>
                <c:pt idx="5685">
                  <c:v>5686</c:v>
                </c:pt>
                <c:pt idx="5686">
                  <c:v>5687</c:v>
                </c:pt>
                <c:pt idx="5687">
                  <c:v>5688</c:v>
                </c:pt>
                <c:pt idx="5688">
                  <c:v>5689</c:v>
                </c:pt>
                <c:pt idx="5689">
                  <c:v>5690</c:v>
                </c:pt>
                <c:pt idx="5690">
                  <c:v>5691</c:v>
                </c:pt>
                <c:pt idx="5691">
                  <c:v>5692</c:v>
                </c:pt>
                <c:pt idx="5692">
                  <c:v>5693</c:v>
                </c:pt>
                <c:pt idx="5693">
                  <c:v>5694</c:v>
                </c:pt>
                <c:pt idx="5694">
                  <c:v>5695</c:v>
                </c:pt>
                <c:pt idx="5695">
                  <c:v>5696</c:v>
                </c:pt>
                <c:pt idx="5696">
                  <c:v>5697</c:v>
                </c:pt>
                <c:pt idx="5697">
                  <c:v>5698</c:v>
                </c:pt>
                <c:pt idx="5698">
                  <c:v>5699</c:v>
                </c:pt>
                <c:pt idx="5699">
                  <c:v>5700</c:v>
                </c:pt>
                <c:pt idx="5700">
                  <c:v>5701</c:v>
                </c:pt>
                <c:pt idx="5701">
                  <c:v>5702</c:v>
                </c:pt>
                <c:pt idx="5702">
                  <c:v>5703</c:v>
                </c:pt>
                <c:pt idx="5703">
                  <c:v>5704</c:v>
                </c:pt>
                <c:pt idx="5704">
                  <c:v>5705</c:v>
                </c:pt>
                <c:pt idx="5705">
                  <c:v>5706</c:v>
                </c:pt>
                <c:pt idx="5706">
                  <c:v>5707</c:v>
                </c:pt>
                <c:pt idx="5707">
                  <c:v>5708</c:v>
                </c:pt>
                <c:pt idx="5708">
                  <c:v>5709</c:v>
                </c:pt>
                <c:pt idx="5709">
                  <c:v>5710</c:v>
                </c:pt>
                <c:pt idx="5710">
                  <c:v>5711</c:v>
                </c:pt>
                <c:pt idx="5711">
                  <c:v>5712</c:v>
                </c:pt>
                <c:pt idx="5712">
                  <c:v>5713</c:v>
                </c:pt>
                <c:pt idx="5713">
                  <c:v>5714</c:v>
                </c:pt>
                <c:pt idx="5714">
                  <c:v>5715</c:v>
                </c:pt>
                <c:pt idx="5715">
                  <c:v>5716</c:v>
                </c:pt>
                <c:pt idx="5716">
                  <c:v>5717</c:v>
                </c:pt>
                <c:pt idx="5717">
                  <c:v>5718</c:v>
                </c:pt>
                <c:pt idx="5718">
                  <c:v>5719</c:v>
                </c:pt>
                <c:pt idx="5719">
                  <c:v>5720</c:v>
                </c:pt>
                <c:pt idx="5720">
                  <c:v>5721</c:v>
                </c:pt>
                <c:pt idx="5721">
                  <c:v>5722</c:v>
                </c:pt>
                <c:pt idx="5722">
                  <c:v>5723</c:v>
                </c:pt>
                <c:pt idx="5723">
                  <c:v>5724</c:v>
                </c:pt>
                <c:pt idx="5724">
                  <c:v>5725</c:v>
                </c:pt>
                <c:pt idx="5725">
                  <c:v>5726</c:v>
                </c:pt>
                <c:pt idx="5726">
                  <c:v>5727</c:v>
                </c:pt>
                <c:pt idx="5727">
                  <c:v>5728</c:v>
                </c:pt>
                <c:pt idx="5728">
                  <c:v>5729</c:v>
                </c:pt>
                <c:pt idx="5729">
                  <c:v>5730</c:v>
                </c:pt>
                <c:pt idx="5730">
                  <c:v>5731</c:v>
                </c:pt>
                <c:pt idx="5731">
                  <c:v>5732</c:v>
                </c:pt>
                <c:pt idx="5732">
                  <c:v>5733</c:v>
                </c:pt>
                <c:pt idx="5733">
                  <c:v>5734</c:v>
                </c:pt>
                <c:pt idx="5734">
                  <c:v>5735</c:v>
                </c:pt>
                <c:pt idx="5735">
                  <c:v>5736</c:v>
                </c:pt>
                <c:pt idx="5736">
                  <c:v>5737</c:v>
                </c:pt>
                <c:pt idx="5737">
                  <c:v>5738</c:v>
                </c:pt>
                <c:pt idx="5738">
                  <c:v>5739</c:v>
                </c:pt>
                <c:pt idx="5739">
                  <c:v>5740</c:v>
                </c:pt>
                <c:pt idx="5740">
                  <c:v>5741</c:v>
                </c:pt>
                <c:pt idx="5741">
                  <c:v>5742</c:v>
                </c:pt>
                <c:pt idx="5742">
                  <c:v>5743</c:v>
                </c:pt>
                <c:pt idx="5743">
                  <c:v>5744</c:v>
                </c:pt>
                <c:pt idx="5744">
                  <c:v>5745</c:v>
                </c:pt>
                <c:pt idx="5745">
                  <c:v>5746</c:v>
                </c:pt>
                <c:pt idx="5746">
                  <c:v>5747</c:v>
                </c:pt>
                <c:pt idx="5747">
                  <c:v>5748</c:v>
                </c:pt>
                <c:pt idx="5748">
                  <c:v>5749</c:v>
                </c:pt>
                <c:pt idx="5749">
                  <c:v>5750</c:v>
                </c:pt>
                <c:pt idx="5750">
                  <c:v>5751</c:v>
                </c:pt>
                <c:pt idx="5751">
                  <c:v>5752</c:v>
                </c:pt>
                <c:pt idx="5752">
                  <c:v>5753</c:v>
                </c:pt>
                <c:pt idx="5753">
                  <c:v>5754</c:v>
                </c:pt>
                <c:pt idx="5754">
                  <c:v>5755</c:v>
                </c:pt>
                <c:pt idx="5755">
                  <c:v>5756</c:v>
                </c:pt>
                <c:pt idx="5756">
                  <c:v>5757</c:v>
                </c:pt>
                <c:pt idx="5757">
                  <c:v>5758</c:v>
                </c:pt>
                <c:pt idx="5758">
                  <c:v>5759</c:v>
                </c:pt>
                <c:pt idx="5759">
                  <c:v>5760</c:v>
                </c:pt>
                <c:pt idx="5760">
                  <c:v>5761</c:v>
                </c:pt>
                <c:pt idx="5761">
                  <c:v>5762</c:v>
                </c:pt>
                <c:pt idx="5762">
                  <c:v>5763</c:v>
                </c:pt>
                <c:pt idx="5763">
                  <c:v>5764</c:v>
                </c:pt>
                <c:pt idx="5764">
                  <c:v>5765</c:v>
                </c:pt>
                <c:pt idx="5765">
                  <c:v>5766</c:v>
                </c:pt>
                <c:pt idx="5766">
                  <c:v>5767</c:v>
                </c:pt>
                <c:pt idx="5767">
                  <c:v>5768</c:v>
                </c:pt>
                <c:pt idx="5768">
                  <c:v>5769</c:v>
                </c:pt>
                <c:pt idx="5769">
                  <c:v>5770</c:v>
                </c:pt>
                <c:pt idx="5770">
                  <c:v>5771</c:v>
                </c:pt>
                <c:pt idx="5771">
                  <c:v>5772</c:v>
                </c:pt>
                <c:pt idx="5772">
                  <c:v>5773</c:v>
                </c:pt>
                <c:pt idx="5773">
                  <c:v>5774</c:v>
                </c:pt>
                <c:pt idx="5774">
                  <c:v>5775</c:v>
                </c:pt>
                <c:pt idx="5775">
                  <c:v>5776</c:v>
                </c:pt>
                <c:pt idx="5776">
                  <c:v>5777</c:v>
                </c:pt>
                <c:pt idx="5777">
                  <c:v>5778</c:v>
                </c:pt>
                <c:pt idx="5778">
                  <c:v>5779</c:v>
                </c:pt>
                <c:pt idx="5779">
                  <c:v>5780</c:v>
                </c:pt>
                <c:pt idx="5780">
                  <c:v>5781</c:v>
                </c:pt>
                <c:pt idx="5781">
                  <c:v>5782</c:v>
                </c:pt>
                <c:pt idx="5782">
                  <c:v>5783</c:v>
                </c:pt>
                <c:pt idx="5783">
                  <c:v>5784</c:v>
                </c:pt>
                <c:pt idx="5784">
                  <c:v>5785</c:v>
                </c:pt>
                <c:pt idx="5785">
                  <c:v>5786</c:v>
                </c:pt>
                <c:pt idx="5786">
                  <c:v>5787</c:v>
                </c:pt>
                <c:pt idx="5787">
                  <c:v>5788</c:v>
                </c:pt>
                <c:pt idx="5788">
                  <c:v>5789</c:v>
                </c:pt>
                <c:pt idx="5789">
                  <c:v>5790</c:v>
                </c:pt>
                <c:pt idx="5790">
                  <c:v>5791</c:v>
                </c:pt>
                <c:pt idx="5791">
                  <c:v>5792</c:v>
                </c:pt>
                <c:pt idx="5792">
                  <c:v>5793</c:v>
                </c:pt>
                <c:pt idx="5793">
                  <c:v>5794</c:v>
                </c:pt>
                <c:pt idx="5794">
                  <c:v>5795</c:v>
                </c:pt>
                <c:pt idx="5795">
                  <c:v>5796</c:v>
                </c:pt>
                <c:pt idx="5796">
                  <c:v>5797</c:v>
                </c:pt>
                <c:pt idx="5797">
                  <c:v>5798</c:v>
                </c:pt>
                <c:pt idx="5798">
                  <c:v>5799</c:v>
                </c:pt>
                <c:pt idx="5799">
                  <c:v>5800</c:v>
                </c:pt>
                <c:pt idx="5800">
                  <c:v>5801</c:v>
                </c:pt>
                <c:pt idx="5801">
                  <c:v>5802</c:v>
                </c:pt>
                <c:pt idx="5802">
                  <c:v>5803</c:v>
                </c:pt>
                <c:pt idx="5803">
                  <c:v>5804</c:v>
                </c:pt>
                <c:pt idx="5804">
                  <c:v>5805</c:v>
                </c:pt>
                <c:pt idx="5805">
                  <c:v>5806</c:v>
                </c:pt>
                <c:pt idx="5806">
                  <c:v>5807</c:v>
                </c:pt>
                <c:pt idx="5807">
                  <c:v>5808</c:v>
                </c:pt>
                <c:pt idx="5808">
                  <c:v>5809</c:v>
                </c:pt>
                <c:pt idx="5809">
                  <c:v>5810</c:v>
                </c:pt>
                <c:pt idx="5810">
                  <c:v>5811</c:v>
                </c:pt>
                <c:pt idx="5811">
                  <c:v>5812</c:v>
                </c:pt>
                <c:pt idx="5812">
                  <c:v>5813</c:v>
                </c:pt>
                <c:pt idx="5813">
                  <c:v>5814</c:v>
                </c:pt>
                <c:pt idx="5814">
                  <c:v>5815</c:v>
                </c:pt>
                <c:pt idx="5815">
                  <c:v>5816</c:v>
                </c:pt>
                <c:pt idx="5816">
                  <c:v>5817</c:v>
                </c:pt>
                <c:pt idx="5817">
                  <c:v>5818</c:v>
                </c:pt>
                <c:pt idx="5818">
                  <c:v>5819</c:v>
                </c:pt>
                <c:pt idx="5819">
                  <c:v>5820</c:v>
                </c:pt>
                <c:pt idx="5820">
                  <c:v>5821</c:v>
                </c:pt>
                <c:pt idx="5821">
                  <c:v>5822</c:v>
                </c:pt>
                <c:pt idx="5822">
                  <c:v>5823</c:v>
                </c:pt>
                <c:pt idx="5823">
                  <c:v>5824</c:v>
                </c:pt>
                <c:pt idx="5824">
                  <c:v>5825</c:v>
                </c:pt>
                <c:pt idx="5825">
                  <c:v>5826</c:v>
                </c:pt>
                <c:pt idx="5826">
                  <c:v>5827</c:v>
                </c:pt>
                <c:pt idx="5827">
                  <c:v>5828</c:v>
                </c:pt>
                <c:pt idx="5828">
                  <c:v>5829</c:v>
                </c:pt>
                <c:pt idx="5829">
                  <c:v>5830</c:v>
                </c:pt>
                <c:pt idx="5830">
                  <c:v>5831</c:v>
                </c:pt>
                <c:pt idx="5831">
                  <c:v>5832</c:v>
                </c:pt>
                <c:pt idx="5832">
                  <c:v>5833</c:v>
                </c:pt>
                <c:pt idx="5833">
                  <c:v>5834</c:v>
                </c:pt>
                <c:pt idx="5834">
                  <c:v>5835</c:v>
                </c:pt>
                <c:pt idx="5835">
                  <c:v>5836</c:v>
                </c:pt>
                <c:pt idx="5836">
                  <c:v>5837</c:v>
                </c:pt>
                <c:pt idx="5837">
                  <c:v>5838</c:v>
                </c:pt>
                <c:pt idx="5838">
                  <c:v>5839</c:v>
                </c:pt>
                <c:pt idx="5839">
                  <c:v>5840</c:v>
                </c:pt>
                <c:pt idx="5840">
                  <c:v>5841</c:v>
                </c:pt>
                <c:pt idx="5841">
                  <c:v>5842</c:v>
                </c:pt>
                <c:pt idx="5842">
                  <c:v>5843</c:v>
                </c:pt>
                <c:pt idx="5843">
                  <c:v>5844</c:v>
                </c:pt>
                <c:pt idx="5844">
                  <c:v>5845</c:v>
                </c:pt>
                <c:pt idx="5845">
                  <c:v>5846</c:v>
                </c:pt>
                <c:pt idx="5846">
                  <c:v>5847</c:v>
                </c:pt>
                <c:pt idx="5847">
                  <c:v>5848</c:v>
                </c:pt>
                <c:pt idx="5848">
                  <c:v>5849</c:v>
                </c:pt>
                <c:pt idx="5849">
                  <c:v>5850</c:v>
                </c:pt>
                <c:pt idx="5850">
                  <c:v>5851</c:v>
                </c:pt>
                <c:pt idx="5851">
                  <c:v>5852</c:v>
                </c:pt>
                <c:pt idx="5852">
                  <c:v>5853</c:v>
                </c:pt>
                <c:pt idx="5853">
                  <c:v>5854</c:v>
                </c:pt>
                <c:pt idx="5854">
                  <c:v>5855</c:v>
                </c:pt>
                <c:pt idx="5855">
                  <c:v>5856</c:v>
                </c:pt>
                <c:pt idx="5856">
                  <c:v>5857</c:v>
                </c:pt>
                <c:pt idx="5857">
                  <c:v>5858</c:v>
                </c:pt>
                <c:pt idx="5858">
                  <c:v>5859</c:v>
                </c:pt>
                <c:pt idx="5859">
                  <c:v>5860</c:v>
                </c:pt>
                <c:pt idx="5860">
                  <c:v>5861</c:v>
                </c:pt>
                <c:pt idx="5861">
                  <c:v>5862</c:v>
                </c:pt>
                <c:pt idx="5862">
                  <c:v>5863</c:v>
                </c:pt>
                <c:pt idx="5863">
                  <c:v>5864</c:v>
                </c:pt>
                <c:pt idx="5864">
                  <c:v>5865</c:v>
                </c:pt>
                <c:pt idx="5865">
                  <c:v>5866</c:v>
                </c:pt>
                <c:pt idx="5866">
                  <c:v>5867</c:v>
                </c:pt>
                <c:pt idx="5867">
                  <c:v>5868</c:v>
                </c:pt>
                <c:pt idx="5868">
                  <c:v>5869</c:v>
                </c:pt>
                <c:pt idx="5869">
                  <c:v>5870</c:v>
                </c:pt>
                <c:pt idx="5870">
                  <c:v>5871</c:v>
                </c:pt>
                <c:pt idx="5871">
                  <c:v>5872</c:v>
                </c:pt>
                <c:pt idx="5872">
                  <c:v>5873</c:v>
                </c:pt>
                <c:pt idx="5873">
                  <c:v>5874</c:v>
                </c:pt>
                <c:pt idx="5874">
                  <c:v>5875</c:v>
                </c:pt>
                <c:pt idx="5875">
                  <c:v>5876</c:v>
                </c:pt>
                <c:pt idx="5876">
                  <c:v>5877</c:v>
                </c:pt>
                <c:pt idx="5877">
                  <c:v>5878</c:v>
                </c:pt>
                <c:pt idx="5878">
                  <c:v>5879</c:v>
                </c:pt>
                <c:pt idx="5879">
                  <c:v>5880</c:v>
                </c:pt>
                <c:pt idx="5880">
                  <c:v>5881</c:v>
                </c:pt>
                <c:pt idx="5881">
                  <c:v>5882</c:v>
                </c:pt>
                <c:pt idx="5882">
                  <c:v>5883</c:v>
                </c:pt>
                <c:pt idx="5883">
                  <c:v>5884</c:v>
                </c:pt>
                <c:pt idx="5884">
                  <c:v>5885</c:v>
                </c:pt>
                <c:pt idx="5885">
                  <c:v>5886</c:v>
                </c:pt>
                <c:pt idx="5886">
                  <c:v>5887</c:v>
                </c:pt>
                <c:pt idx="5887">
                  <c:v>5888</c:v>
                </c:pt>
                <c:pt idx="5888">
                  <c:v>5889</c:v>
                </c:pt>
                <c:pt idx="5889">
                  <c:v>5890</c:v>
                </c:pt>
                <c:pt idx="5890">
                  <c:v>5891</c:v>
                </c:pt>
                <c:pt idx="5891">
                  <c:v>5892</c:v>
                </c:pt>
                <c:pt idx="5892">
                  <c:v>5893</c:v>
                </c:pt>
                <c:pt idx="5893">
                  <c:v>5894</c:v>
                </c:pt>
                <c:pt idx="5894">
                  <c:v>5895</c:v>
                </c:pt>
                <c:pt idx="5895">
                  <c:v>5896</c:v>
                </c:pt>
                <c:pt idx="5896">
                  <c:v>5897</c:v>
                </c:pt>
                <c:pt idx="5897">
                  <c:v>5898</c:v>
                </c:pt>
                <c:pt idx="5898">
                  <c:v>5899</c:v>
                </c:pt>
                <c:pt idx="5899">
                  <c:v>5900</c:v>
                </c:pt>
                <c:pt idx="5900">
                  <c:v>5901</c:v>
                </c:pt>
                <c:pt idx="5901">
                  <c:v>5902</c:v>
                </c:pt>
                <c:pt idx="5902">
                  <c:v>5903</c:v>
                </c:pt>
                <c:pt idx="5903">
                  <c:v>5904</c:v>
                </c:pt>
                <c:pt idx="5904">
                  <c:v>5905</c:v>
                </c:pt>
                <c:pt idx="5905">
                  <c:v>5906</c:v>
                </c:pt>
                <c:pt idx="5906">
                  <c:v>5907</c:v>
                </c:pt>
                <c:pt idx="5907">
                  <c:v>5908</c:v>
                </c:pt>
                <c:pt idx="5908">
                  <c:v>5909</c:v>
                </c:pt>
                <c:pt idx="5909">
                  <c:v>5910</c:v>
                </c:pt>
                <c:pt idx="5910">
                  <c:v>5911</c:v>
                </c:pt>
                <c:pt idx="5911">
                  <c:v>5912</c:v>
                </c:pt>
                <c:pt idx="5912">
                  <c:v>5913</c:v>
                </c:pt>
                <c:pt idx="5913">
                  <c:v>5914</c:v>
                </c:pt>
                <c:pt idx="5914">
                  <c:v>5915</c:v>
                </c:pt>
                <c:pt idx="5915">
                  <c:v>5916</c:v>
                </c:pt>
                <c:pt idx="5916">
                  <c:v>5917</c:v>
                </c:pt>
                <c:pt idx="5917">
                  <c:v>5918</c:v>
                </c:pt>
                <c:pt idx="5918">
                  <c:v>5919</c:v>
                </c:pt>
                <c:pt idx="5919">
                  <c:v>5920</c:v>
                </c:pt>
                <c:pt idx="5920">
                  <c:v>5921</c:v>
                </c:pt>
                <c:pt idx="5921">
                  <c:v>5922</c:v>
                </c:pt>
                <c:pt idx="5922">
                  <c:v>5923</c:v>
                </c:pt>
                <c:pt idx="5923">
                  <c:v>5924</c:v>
                </c:pt>
                <c:pt idx="5924">
                  <c:v>5925</c:v>
                </c:pt>
                <c:pt idx="5925">
                  <c:v>5926</c:v>
                </c:pt>
                <c:pt idx="5926">
                  <c:v>5927</c:v>
                </c:pt>
                <c:pt idx="5927">
                  <c:v>5928</c:v>
                </c:pt>
                <c:pt idx="5928">
                  <c:v>5929</c:v>
                </c:pt>
                <c:pt idx="5929">
                  <c:v>5930</c:v>
                </c:pt>
                <c:pt idx="5930">
                  <c:v>5931</c:v>
                </c:pt>
                <c:pt idx="5931">
                  <c:v>5932</c:v>
                </c:pt>
                <c:pt idx="5932">
                  <c:v>5933</c:v>
                </c:pt>
                <c:pt idx="5933">
                  <c:v>5934</c:v>
                </c:pt>
                <c:pt idx="5934">
                  <c:v>5935</c:v>
                </c:pt>
                <c:pt idx="5935">
                  <c:v>5936</c:v>
                </c:pt>
                <c:pt idx="5936">
                  <c:v>5937</c:v>
                </c:pt>
                <c:pt idx="5937">
                  <c:v>5938</c:v>
                </c:pt>
                <c:pt idx="5938">
                  <c:v>5939</c:v>
                </c:pt>
                <c:pt idx="5939">
                  <c:v>5940</c:v>
                </c:pt>
                <c:pt idx="5940">
                  <c:v>5941</c:v>
                </c:pt>
                <c:pt idx="5941">
                  <c:v>5942</c:v>
                </c:pt>
                <c:pt idx="5942">
                  <c:v>5943</c:v>
                </c:pt>
                <c:pt idx="5943">
                  <c:v>5944</c:v>
                </c:pt>
                <c:pt idx="5944">
                  <c:v>5945</c:v>
                </c:pt>
                <c:pt idx="5945">
                  <c:v>5946</c:v>
                </c:pt>
                <c:pt idx="5946">
                  <c:v>5947</c:v>
                </c:pt>
                <c:pt idx="5947">
                  <c:v>5948</c:v>
                </c:pt>
                <c:pt idx="5948">
                  <c:v>5949</c:v>
                </c:pt>
                <c:pt idx="5949">
                  <c:v>5950</c:v>
                </c:pt>
                <c:pt idx="5950">
                  <c:v>5951</c:v>
                </c:pt>
                <c:pt idx="5951">
                  <c:v>5952</c:v>
                </c:pt>
                <c:pt idx="5952">
                  <c:v>5953</c:v>
                </c:pt>
                <c:pt idx="5953">
                  <c:v>5954</c:v>
                </c:pt>
                <c:pt idx="5954">
                  <c:v>5955</c:v>
                </c:pt>
                <c:pt idx="5955">
                  <c:v>5956</c:v>
                </c:pt>
                <c:pt idx="5956">
                  <c:v>5957</c:v>
                </c:pt>
                <c:pt idx="5957">
                  <c:v>5958</c:v>
                </c:pt>
                <c:pt idx="5958">
                  <c:v>5959</c:v>
                </c:pt>
                <c:pt idx="5959">
                  <c:v>5960</c:v>
                </c:pt>
                <c:pt idx="5960">
                  <c:v>5961</c:v>
                </c:pt>
                <c:pt idx="5961">
                  <c:v>5962</c:v>
                </c:pt>
                <c:pt idx="5962">
                  <c:v>5963</c:v>
                </c:pt>
                <c:pt idx="5963">
                  <c:v>5964</c:v>
                </c:pt>
                <c:pt idx="5964">
                  <c:v>5965</c:v>
                </c:pt>
                <c:pt idx="5965">
                  <c:v>5966</c:v>
                </c:pt>
                <c:pt idx="5966">
                  <c:v>5967</c:v>
                </c:pt>
                <c:pt idx="5967">
                  <c:v>5968</c:v>
                </c:pt>
                <c:pt idx="5968">
                  <c:v>5969</c:v>
                </c:pt>
                <c:pt idx="5969">
                  <c:v>5970</c:v>
                </c:pt>
                <c:pt idx="5970">
                  <c:v>5971</c:v>
                </c:pt>
                <c:pt idx="5971">
                  <c:v>5972</c:v>
                </c:pt>
                <c:pt idx="5972">
                  <c:v>5973</c:v>
                </c:pt>
                <c:pt idx="5973">
                  <c:v>5974</c:v>
                </c:pt>
                <c:pt idx="5974">
                  <c:v>5975</c:v>
                </c:pt>
                <c:pt idx="5975">
                  <c:v>5976</c:v>
                </c:pt>
                <c:pt idx="5976">
                  <c:v>5977</c:v>
                </c:pt>
                <c:pt idx="5977">
                  <c:v>5978</c:v>
                </c:pt>
                <c:pt idx="5978">
                  <c:v>5979</c:v>
                </c:pt>
                <c:pt idx="5979">
                  <c:v>5980</c:v>
                </c:pt>
                <c:pt idx="5980">
                  <c:v>5981</c:v>
                </c:pt>
                <c:pt idx="5981">
                  <c:v>5982</c:v>
                </c:pt>
                <c:pt idx="5982">
                  <c:v>5983</c:v>
                </c:pt>
                <c:pt idx="5983">
                  <c:v>5984</c:v>
                </c:pt>
                <c:pt idx="5984">
                  <c:v>5985</c:v>
                </c:pt>
                <c:pt idx="5985">
                  <c:v>5986</c:v>
                </c:pt>
                <c:pt idx="5986">
                  <c:v>5987</c:v>
                </c:pt>
                <c:pt idx="5987">
                  <c:v>5988</c:v>
                </c:pt>
                <c:pt idx="5988">
                  <c:v>5989</c:v>
                </c:pt>
                <c:pt idx="5989">
                  <c:v>5990</c:v>
                </c:pt>
                <c:pt idx="5990">
                  <c:v>5991</c:v>
                </c:pt>
                <c:pt idx="5991">
                  <c:v>5992</c:v>
                </c:pt>
                <c:pt idx="5992">
                  <c:v>5993</c:v>
                </c:pt>
                <c:pt idx="5993">
                  <c:v>5994</c:v>
                </c:pt>
                <c:pt idx="5994">
                  <c:v>5995</c:v>
                </c:pt>
                <c:pt idx="5995">
                  <c:v>5996</c:v>
                </c:pt>
                <c:pt idx="5996">
                  <c:v>5997</c:v>
                </c:pt>
                <c:pt idx="5997">
                  <c:v>5998</c:v>
                </c:pt>
                <c:pt idx="5998">
                  <c:v>5999</c:v>
                </c:pt>
                <c:pt idx="5999">
                  <c:v>6000</c:v>
                </c:pt>
                <c:pt idx="6000">
                  <c:v>6001</c:v>
                </c:pt>
                <c:pt idx="6001">
                  <c:v>6002</c:v>
                </c:pt>
                <c:pt idx="6002">
                  <c:v>6003</c:v>
                </c:pt>
                <c:pt idx="6003">
                  <c:v>6004</c:v>
                </c:pt>
                <c:pt idx="6004">
                  <c:v>6005</c:v>
                </c:pt>
                <c:pt idx="6005">
                  <c:v>6006</c:v>
                </c:pt>
                <c:pt idx="6006">
                  <c:v>6007</c:v>
                </c:pt>
                <c:pt idx="6007">
                  <c:v>6008</c:v>
                </c:pt>
                <c:pt idx="6008">
                  <c:v>6009</c:v>
                </c:pt>
                <c:pt idx="6009">
                  <c:v>6010</c:v>
                </c:pt>
                <c:pt idx="6010">
                  <c:v>6011</c:v>
                </c:pt>
                <c:pt idx="6011">
                  <c:v>6012</c:v>
                </c:pt>
                <c:pt idx="6012">
                  <c:v>6013</c:v>
                </c:pt>
                <c:pt idx="6013">
                  <c:v>6014</c:v>
                </c:pt>
                <c:pt idx="6014">
                  <c:v>6015</c:v>
                </c:pt>
                <c:pt idx="6015">
                  <c:v>6016</c:v>
                </c:pt>
                <c:pt idx="6016">
                  <c:v>6017</c:v>
                </c:pt>
                <c:pt idx="6017">
                  <c:v>6018</c:v>
                </c:pt>
                <c:pt idx="6018">
                  <c:v>6019</c:v>
                </c:pt>
                <c:pt idx="6019">
                  <c:v>6020</c:v>
                </c:pt>
                <c:pt idx="6020">
                  <c:v>6021</c:v>
                </c:pt>
                <c:pt idx="6021">
                  <c:v>6022</c:v>
                </c:pt>
                <c:pt idx="6022">
                  <c:v>6023</c:v>
                </c:pt>
                <c:pt idx="6023">
                  <c:v>6024</c:v>
                </c:pt>
                <c:pt idx="6024">
                  <c:v>6025</c:v>
                </c:pt>
                <c:pt idx="6025">
                  <c:v>6026</c:v>
                </c:pt>
                <c:pt idx="6026">
                  <c:v>6027</c:v>
                </c:pt>
                <c:pt idx="6027">
                  <c:v>6028</c:v>
                </c:pt>
                <c:pt idx="6028">
                  <c:v>6029</c:v>
                </c:pt>
                <c:pt idx="6029">
                  <c:v>6030</c:v>
                </c:pt>
                <c:pt idx="6030">
                  <c:v>6031</c:v>
                </c:pt>
                <c:pt idx="6031">
                  <c:v>6032</c:v>
                </c:pt>
                <c:pt idx="6032">
                  <c:v>6033</c:v>
                </c:pt>
                <c:pt idx="6033">
                  <c:v>6034</c:v>
                </c:pt>
                <c:pt idx="6034">
                  <c:v>6035</c:v>
                </c:pt>
                <c:pt idx="6035">
                  <c:v>6036</c:v>
                </c:pt>
                <c:pt idx="6036">
                  <c:v>6037</c:v>
                </c:pt>
                <c:pt idx="6037">
                  <c:v>6038</c:v>
                </c:pt>
                <c:pt idx="6038">
                  <c:v>6039</c:v>
                </c:pt>
                <c:pt idx="6039">
                  <c:v>6040</c:v>
                </c:pt>
                <c:pt idx="6040">
                  <c:v>6041</c:v>
                </c:pt>
                <c:pt idx="6041">
                  <c:v>6042</c:v>
                </c:pt>
                <c:pt idx="6042">
                  <c:v>6043</c:v>
                </c:pt>
                <c:pt idx="6043">
                  <c:v>6044</c:v>
                </c:pt>
                <c:pt idx="6044">
                  <c:v>6045</c:v>
                </c:pt>
                <c:pt idx="6045">
                  <c:v>6046</c:v>
                </c:pt>
                <c:pt idx="6046">
                  <c:v>6047</c:v>
                </c:pt>
                <c:pt idx="6047">
                  <c:v>6048</c:v>
                </c:pt>
                <c:pt idx="6048">
                  <c:v>6049</c:v>
                </c:pt>
                <c:pt idx="6049">
                  <c:v>6050</c:v>
                </c:pt>
                <c:pt idx="6050">
                  <c:v>6051</c:v>
                </c:pt>
                <c:pt idx="6051">
                  <c:v>6052</c:v>
                </c:pt>
                <c:pt idx="6052">
                  <c:v>6053</c:v>
                </c:pt>
                <c:pt idx="6053">
                  <c:v>6054</c:v>
                </c:pt>
                <c:pt idx="6054">
                  <c:v>6055</c:v>
                </c:pt>
                <c:pt idx="6055">
                  <c:v>6056</c:v>
                </c:pt>
                <c:pt idx="6056">
                  <c:v>6057</c:v>
                </c:pt>
                <c:pt idx="6057">
                  <c:v>6058</c:v>
                </c:pt>
                <c:pt idx="6058">
                  <c:v>6059</c:v>
                </c:pt>
                <c:pt idx="6059">
                  <c:v>6060</c:v>
                </c:pt>
                <c:pt idx="6060">
                  <c:v>6061</c:v>
                </c:pt>
                <c:pt idx="6061">
                  <c:v>6062</c:v>
                </c:pt>
                <c:pt idx="6062">
                  <c:v>6063</c:v>
                </c:pt>
                <c:pt idx="6063">
                  <c:v>6064</c:v>
                </c:pt>
                <c:pt idx="6064">
                  <c:v>6065</c:v>
                </c:pt>
                <c:pt idx="6065">
                  <c:v>6066</c:v>
                </c:pt>
                <c:pt idx="6066">
                  <c:v>6067</c:v>
                </c:pt>
                <c:pt idx="6067">
                  <c:v>6068</c:v>
                </c:pt>
                <c:pt idx="6068">
                  <c:v>6069</c:v>
                </c:pt>
                <c:pt idx="6069">
                  <c:v>6070</c:v>
                </c:pt>
                <c:pt idx="6070">
                  <c:v>6071</c:v>
                </c:pt>
                <c:pt idx="6071">
                  <c:v>6072</c:v>
                </c:pt>
                <c:pt idx="6072">
                  <c:v>6073</c:v>
                </c:pt>
                <c:pt idx="6073">
                  <c:v>6074</c:v>
                </c:pt>
                <c:pt idx="6074">
                  <c:v>6075</c:v>
                </c:pt>
                <c:pt idx="6075">
                  <c:v>6076</c:v>
                </c:pt>
                <c:pt idx="6076">
                  <c:v>6077</c:v>
                </c:pt>
                <c:pt idx="6077">
                  <c:v>6078</c:v>
                </c:pt>
                <c:pt idx="6078">
                  <c:v>6079</c:v>
                </c:pt>
                <c:pt idx="6079">
                  <c:v>6080</c:v>
                </c:pt>
                <c:pt idx="6080">
                  <c:v>6081</c:v>
                </c:pt>
                <c:pt idx="6081">
                  <c:v>6082</c:v>
                </c:pt>
                <c:pt idx="6082">
                  <c:v>6083</c:v>
                </c:pt>
                <c:pt idx="6083">
                  <c:v>6084</c:v>
                </c:pt>
                <c:pt idx="6084">
                  <c:v>6085</c:v>
                </c:pt>
                <c:pt idx="6085">
                  <c:v>6086</c:v>
                </c:pt>
                <c:pt idx="6086">
                  <c:v>6087</c:v>
                </c:pt>
                <c:pt idx="6087">
                  <c:v>6088</c:v>
                </c:pt>
                <c:pt idx="6088">
                  <c:v>6089</c:v>
                </c:pt>
                <c:pt idx="6089">
                  <c:v>6090</c:v>
                </c:pt>
                <c:pt idx="6090">
                  <c:v>6091</c:v>
                </c:pt>
                <c:pt idx="6091">
                  <c:v>6092</c:v>
                </c:pt>
                <c:pt idx="6092">
                  <c:v>6093</c:v>
                </c:pt>
                <c:pt idx="6093">
                  <c:v>6094</c:v>
                </c:pt>
                <c:pt idx="6094">
                  <c:v>6095</c:v>
                </c:pt>
                <c:pt idx="6095">
                  <c:v>6096</c:v>
                </c:pt>
                <c:pt idx="6096">
                  <c:v>6097</c:v>
                </c:pt>
                <c:pt idx="6097">
                  <c:v>6098</c:v>
                </c:pt>
                <c:pt idx="6098">
                  <c:v>6099</c:v>
                </c:pt>
                <c:pt idx="6099">
                  <c:v>6100</c:v>
                </c:pt>
                <c:pt idx="6100">
                  <c:v>6101</c:v>
                </c:pt>
                <c:pt idx="6101">
                  <c:v>6102</c:v>
                </c:pt>
                <c:pt idx="6102">
                  <c:v>6103</c:v>
                </c:pt>
                <c:pt idx="6103">
                  <c:v>6104</c:v>
                </c:pt>
                <c:pt idx="6104">
                  <c:v>6105</c:v>
                </c:pt>
                <c:pt idx="6105">
                  <c:v>6106</c:v>
                </c:pt>
                <c:pt idx="6106">
                  <c:v>6107</c:v>
                </c:pt>
                <c:pt idx="6107">
                  <c:v>6108</c:v>
                </c:pt>
                <c:pt idx="6108">
                  <c:v>6109</c:v>
                </c:pt>
                <c:pt idx="6109">
                  <c:v>6110</c:v>
                </c:pt>
                <c:pt idx="6110">
                  <c:v>6111</c:v>
                </c:pt>
                <c:pt idx="6111">
                  <c:v>6112</c:v>
                </c:pt>
                <c:pt idx="6112">
                  <c:v>6113</c:v>
                </c:pt>
                <c:pt idx="6113">
                  <c:v>6114</c:v>
                </c:pt>
                <c:pt idx="6114">
                  <c:v>6115</c:v>
                </c:pt>
                <c:pt idx="6115">
                  <c:v>6116</c:v>
                </c:pt>
                <c:pt idx="6116">
                  <c:v>6117</c:v>
                </c:pt>
                <c:pt idx="6117">
                  <c:v>6118</c:v>
                </c:pt>
                <c:pt idx="6118">
                  <c:v>6119</c:v>
                </c:pt>
                <c:pt idx="6119">
                  <c:v>6120</c:v>
                </c:pt>
                <c:pt idx="6120">
                  <c:v>6121</c:v>
                </c:pt>
                <c:pt idx="6121">
                  <c:v>6122</c:v>
                </c:pt>
                <c:pt idx="6122">
                  <c:v>6123</c:v>
                </c:pt>
                <c:pt idx="6123">
                  <c:v>6124</c:v>
                </c:pt>
                <c:pt idx="6124">
                  <c:v>6125</c:v>
                </c:pt>
                <c:pt idx="6125">
                  <c:v>6126</c:v>
                </c:pt>
                <c:pt idx="6126">
                  <c:v>6127</c:v>
                </c:pt>
                <c:pt idx="6127">
                  <c:v>6128</c:v>
                </c:pt>
                <c:pt idx="6128">
                  <c:v>6129</c:v>
                </c:pt>
                <c:pt idx="6129">
                  <c:v>6130</c:v>
                </c:pt>
                <c:pt idx="6130">
                  <c:v>6131</c:v>
                </c:pt>
                <c:pt idx="6131">
                  <c:v>6132</c:v>
                </c:pt>
                <c:pt idx="6132">
                  <c:v>6133</c:v>
                </c:pt>
                <c:pt idx="6133">
                  <c:v>6134</c:v>
                </c:pt>
                <c:pt idx="6134">
                  <c:v>6135</c:v>
                </c:pt>
                <c:pt idx="6135">
                  <c:v>6136</c:v>
                </c:pt>
                <c:pt idx="6136">
                  <c:v>6137</c:v>
                </c:pt>
                <c:pt idx="6137">
                  <c:v>6138</c:v>
                </c:pt>
                <c:pt idx="6138">
                  <c:v>6139</c:v>
                </c:pt>
                <c:pt idx="6139">
                  <c:v>6140</c:v>
                </c:pt>
                <c:pt idx="6140">
                  <c:v>6141</c:v>
                </c:pt>
                <c:pt idx="6141">
                  <c:v>6142</c:v>
                </c:pt>
                <c:pt idx="6142">
                  <c:v>6143</c:v>
                </c:pt>
                <c:pt idx="6143">
                  <c:v>6144</c:v>
                </c:pt>
                <c:pt idx="6144">
                  <c:v>6145</c:v>
                </c:pt>
                <c:pt idx="6145">
                  <c:v>6146</c:v>
                </c:pt>
                <c:pt idx="6146">
                  <c:v>6147</c:v>
                </c:pt>
                <c:pt idx="6147">
                  <c:v>6148</c:v>
                </c:pt>
                <c:pt idx="6148">
                  <c:v>6149</c:v>
                </c:pt>
                <c:pt idx="6149">
                  <c:v>6150</c:v>
                </c:pt>
                <c:pt idx="6150">
                  <c:v>6151</c:v>
                </c:pt>
                <c:pt idx="6151">
                  <c:v>6152</c:v>
                </c:pt>
                <c:pt idx="6152">
                  <c:v>6153</c:v>
                </c:pt>
                <c:pt idx="6153">
                  <c:v>6154</c:v>
                </c:pt>
                <c:pt idx="6154">
                  <c:v>6155</c:v>
                </c:pt>
                <c:pt idx="6155">
                  <c:v>6156</c:v>
                </c:pt>
                <c:pt idx="6156">
                  <c:v>6157</c:v>
                </c:pt>
                <c:pt idx="6157">
                  <c:v>6158</c:v>
                </c:pt>
                <c:pt idx="6158">
                  <c:v>6159</c:v>
                </c:pt>
                <c:pt idx="6159">
                  <c:v>6160</c:v>
                </c:pt>
                <c:pt idx="6160">
                  <c:v>6161</c:v>
                </c:pt>
                <c:pt idx="6161">
                  <c:v>6162</c:v>
                </c:pt>
                <c:pt idx="6162">
                  <c:v>6163</c:v>
                </c:pt>
                <c:pt idx="6163">
                  <c:v>6164</c:v>
                </c:pt>
                <c:pt idx="6164">
                  <c:v>6165</c:v>
                </c:pt>
                <c:pt idx="6165">
                  <c:v>6166</c:v>
                </c:pt>
                <c:pt idx="6166">
                  <c:v>6167</c:v>
                </c:pt>
                <c:pt idx="6167">
                  <c:v>6168</c:v>
                </c:pt>
                <c:pt idx="6168">
                  <c:v>6169</c:v>
                </c:pt>
                <c:pt idx="6169">
                  <c:v>6170</c:v>
                </c:pt>
                <c:pt idx="6170">
                  <c:v>6171</c:v>
                </c:pt>
                <c:pt idx="6171">
                  <c:v>6172</c:v>
                </c:pt>
                <c:pt idx="6172">
                  <c:v>6173</c:v>
                </c:pt>
                <c:pt idx="6173">
                  <c:v>6174</c:v>
                </c:pt>
                <c:pt idx="6174">
                  <c:v>6175</c:v>
                </c:pt>
                <c:pt idx="6175">
                  <c:v>6176</c:v>
                </c:pt>
                <c:pt idx="6176">
                  <c:v>6177</c:v>
                </c:pt>
                <c:pt idx="6177">
                  <c:v>6178</c:v>
                </c:pt>
                <c:pt idx="6178">
                  <c:v>6179</c:v>
                </c:pt>
                <c:pt idx="6179">
                  <c:v>6180</c:v>
                </c:pt>
                <c:pt idx="6180">
                  <c:v>6181</c:v>
                </c:pt>
                <c:pt idx="6181">
                  <c:v>6182</c:v>
                </c:pt>
                <c:pt idx="6182">
                  <c:v>6183</c:v>
                </c:pt>
                <c:pt idx="6183">
                  <c:v>6184</c:v>
                </c:pt>
                <c:pt idx="6184">
                  <c:v>6185</c:v>
                </c:pt>
                <c:pt idx="6185">
                  <c:v>6186</c:v>
                </c:pt>
                <c:pt idx="6186">
                  <c:v>6187</c:v>
                </c:pt>
                <c:pt idx="6187">
                  <c:v>6188</c:v>
                </c:pt>
                <c:pt idx="6188">
                  <c:v>6189</c:v>
                </c:pt>
                <c:pt idx="6189">
                  <c:v>6190</c:v>
                </c:pt>
                <c:pt idx="6190">
                  <c:v>6191</c:v>
                </c:pt>
                <c:pt idx="6191">
                  <c:v>6192</c:v>
                </c:pt>
                <c:pt idx="6192">
                  <c:v>6193</c:v>
                </c:pt>
                <c:pt idx="6193">
                  <c:v>6194</c:v>
                </c:pt>
                <c:pt idx="6194">
                  <c:v>6195</c:v>
                </c:pt>
                <c:pt idx="6195">
                  <c:v>6196</c:v>
                </c:pt>
                <c:pt idx="6196">
                  <c:v>6197</c:v>
                </c:pt>
                <c:pt idx="6197">
                  <c:v>6198</c:v>
                </c:pt>
                <c:pt idx="6198">
                  <c:v>6199</c:v>
                </c:pt>
                <c:pt idx="6199">
                  <c:v>6200</c:v>
                </c:pt>
                <c:pt idx="6200">
                  <c:v>6201</c:v>
                </c:pt>
                <c:pt idx="6201">
                  <c:v>6202</c:v>
                </c:pt>
                <c:pt idx="6202">
                  <c:v>6203</c:v>
                </c:pt>
                <c:pt idx="6203">
                  <c:v>6204</c:v>
                </c:pt>
                <c:pt idx="6204">
                  <c:v>6205</c:v>
                </c:pt>
                <c:pt idx="6205">
                  <c:v>6206</c:v>
                </c:pt>
                <c:pt idx="6206">
                  <c:v>6207</c:v>
                </c:pt>
                <c:pt idx="6207">
                  <c:v>6208</c:v>
                </c:pt>
                <c:pt idx="6208">
                  <c:v>6209</c:v>
                </c:pt>
                <c:pt idx="6209">
                  <c:v>6210</c:v>
                </c:pt>
                <c:pt idx="6210">
                  <c:v>6211</c:v>
                </c:pt>
                <c:pt idx="6211">
                  <c:v>6212</c:v>
                </c:pt>
                <c:pt idx="6212">
                  <c:v>6213</c:v>
                </c:pt>
                <c:pt idx="6213">
                  <c:v>6214</c:v>
                </c:pt>
                <c:pt idx="6214">
                  <c:v>6215</c:v>
                </c:pt>
                <c:pt idx="6215">
                  <c:v>6216</c:v>
                </c:pt>
                <c:pt idx="6216">
                  <c:v>6217</c:v>
                </c:pt>
                <c:pt idx="6217">
                  <c:v>6218</c:v>
                </c:pt>
                <c:pt idx="6218">
                  <c:v>6219</c:v>
                </c:pt>
                <c:pt idx="6219">
                  <c:v>6220</c:v>
                </c:pt>
                <c:pt idx="6220">
                  <c:v>6221</c:v>
                </c:pt>
                <c:pt idx="6221">
                  <c:v>6222</c:v>
                </c:pt>
                <c:pt idx="6222">
                  <c:v>6223</c:v>
                </c:pt>
                <c:pt idx="6223">
                  <c:v>6224</c:v>
                </c:pt>
                <c:pt idx="6224">
                  <c:v>6225</c:v>
                </c:pt>
                <c:pt idx="6225">
                  <c:v>6226</c:v>
                </c:pt>
                <c:pt idx="6226">
                  <c:v>6227</c:v>
                </c:pt>
                <c:pt idx="6227">
                  <c:v>6228</c:v>
                </c:pt>
                <c:pt idx="6228">
                  <c:v>6229</c:v>
                </c:pt>
                <c:pt idx="6229">
                  <c:v>6230</c:v>
                </c:pt>
                <c:pt idx="6230">
                  <c:v>6231</c:v>
                </c:pt>
                <c:pt idx="6231">
                  <c:v>6232</c:v>
                </c:pt>
                <c:pt idx="6232">
                  <c:v>6233</c:v>
                </c:pt>
                <c:pt idx="6233">
                  <c:v>6234</c:v>
                </c:pt>
                <c:pt idx="6234">
                  <c:v>6235</c:v>
                </c:pt>
                <c:pt idx="6235">
                  <c:v>6236</c:v>
                </c:pt>
                <c:pt idx="6236">
                  <c:v>6237</c:v>
                </c:pt>
                <c:pt idx="6237">
                  <c:v>6238</c:v>
                </c:pt>
                <c:pt idx="6238">
                  <c:v>6239</c:v>
                </c:pt>
                <c:pt idx="6239">
                  <c:v>6240</c:v>
                </c:pt>
                <c:pt idx="6240">
                  <c:v>6241</c:v>
                </c:pt>
                <c:pt idx="6241">
                  <c:v>6242</c:v>
                </c:pt>
                <c:pt idx="6242">
                  <c:v>6243</c:v>
                </c:pt>
                <c:pt idx="6243">
                  <c:v>6244</c:v>
                </c:pt>
                <c:pt idx="6244">
                  <c:v>6245</c:v>
                </c:pt>
                <c:pt idx="6245">
                  <c:v>6246</c:v>
                </c:pt>
                <c:pt idx="6246">
                  <c:v>6247</c:v>
                </c:pt>
                <c:pt idx="6247">
                  <c:v>6248</c:v>
                </c:pt>
                <c:pt idx="6248">
                  <c:v>6249</c:v>
                </c:pt>
                <c:pt idx="6249">
                  <c:v>6250</c:v>
                </c:pt>
                <c:pt idx="6250">
                  <c:v>6251</c:v>
                </c:pt>
                <c:pt idx="6251">
                  <c:v>6252</c:v>
                </c:pt>
                <c:pt idx="6252">
                  <c:v>6253</c:v>
                </c:pt>
                <c:pt idx="6253">
                  <c:v>6254</c:v>
                </c:pt>
                <c:pt idx="6254">
                  <c:v>6255</c:v>
                </c:pt>
                <c:pt idx="6255">
                  <c:v>6256</c:v>
                </c:pt>
                <c:pt idx="6256">
                  <c:v>6257</c:v>
                </c:pt>
                <c:pt idx="6257">
                  <c:v>6258</c:v>
                </c:pt>
                <c:pt idx="6258">
                  <c:v>6259</c:v>
                </c:pt>
                <c:pt idx="6259">
                  <c:v>6260</c:v>
                </c:pt>
                <c:pt idx="6260">
                  <c:v>6261</c:v>
                </c:pt>
                <c:pt idx="6261">
                  <c:v>6262</c:v>
                </c:pt>
                <c:pt idx="6262">
                  <c:v>6263</c:v>
                </c:pt>
                <c:pt idx="6263">
                  <c:v>6264</c:v>
                </c:pt>
                <c:pt idx="6264">
                  <c:v>6265</c:v>
                </c:pt>
                <c:pt idx="6265">
                  <c:v>6266</c:v>
                </c:pt>
                <c:pt idx="6266">
                  <c:v>6267</c:v>
                </c:pt>
                <c:pt idx="6267">
                  <c:v>6268</c:v>
                </c:pt>
                <c:pt idx="6268">
                  <c:v>6269</c:v>
                </c:pt>
                <c:pt idx="6269">
                  <c:v>6270</c:v>
                </c:pt>
                <c:pt idx="6270">
                  <c:v>6271</c:v>
                </c:pt>
                <c:pt idx="6271">
                  <c:v>6272</c:v>
                </c:pt>
                <c:pt idx="6272">
                  <c:v>6273</c:v>
                </c:pt>
                <c:pt idx="6273">
                  <c:v>6274</c:v>
                </c:pt>
                <c:pt idx="6274">
                  <c:v>6275</c:v>
                </c:pt>
                <c:pt idx="6275">
                  <c:v>6276</c:v>
                </c:pt>
                <c:pt idx="6276">
                  <c:v>6277</c:v>
                </c:pt>
                <c:pt idx="6277">
                  <c:v>6278</c:v>
                </c:pt>
                <c:pt idx="6278">
                  <c:v>6279</c:v>
                </c:pt>
                <c:pt idx="6279">
                  <c:v>6280</c:v>
                </c:pt>
                <c:pt idx="6280">
                  <c:v>6281</c:v>
                </c:pt>
                <c:pt idx="6281">
                  <c:v>6282</c:v>
                </c:pt>
                <c:pt idx="6282">
                  <c:v>6283</c:v>
                </c:pt>
                <c:pt idx="6283">
                  <c:v>6284</c:v>
                </c:pt>
                <c:pt idx="6284">
                  <c:v>6285</c:v>
                </c:pt>
                <c:pt idx="6285">
                  <c:v>6286</c:v>
                </c:pt>
                <c:pt idx="6286">
                  <c:v>6287</c:v>
                </c:pt>
                <c:pt idx="6287">
                  <c:v>6288</c:v>
                </c:pt>
                <c:pt idx="6288">
                  <c:v>6289</c:v>
                </c:pt>
                <c:pt idx="6289">
                  <c:v>6290</c:v>
                </c:pt>
                <c:pt idx="6290">
                  <c:v>6291</c:v>
                </c:pt>
                <c:pt idx="6291">
                  <c:v>6292</c:v>
                </c:pt>
                <c:pt idx="6292">
                  <c:v>6293</c:v>
                </c:pt>
                <c:pt idx="6293">
                  <c:v>6294</c:v>
                </c:pt>
                <c:pt idx="6294">
                  <c:v>6295</c:v>
                </c:pt>
                <c:pt idx="6295">
                  <c:v>6296</c:v>
                </c:pt>
                <c:pt idx="6296">
                  <c:v>6297</c:v>
                </c:pt>
                <c:pt idx="6297">
                  <c:v>6298</c:v>
                </c:pt>
                <c:pt idx="6298">
                  <c:v>6299</c:v>
                </c:pt>
                <c:pt idx="6299">
                  <c:v>6300</c:v>
                </c:pt>
                <c:pt idx="6300">
                  <c:v>6301</c:v>
                </c:pt>
                <c:pt idx="6301">
                  <c:v>6302</c:v>
                </c:pt>
                <c:pt idx="6302">
                  <c:v>6303</c:v>
                </c:pt>
                <c:pt idx="6303">
                  <c:v>6304</c:v>
                </c:pt>
                <c:pt idx="6304">
                  <c:v>6305</c:v>
                </c:pt>
                <c:pt idx="6305">
                  <c:v>6306</c:v>
                </c:pt>
                <c:pt idx="6306">
                  <c:v>6307</c:v>
                </c:pt>
                <c:pt idx="6307">
                  <c:v>6308</c:v>
                </c:pt>
                <c:pt idx="6308">
                  <c:v>6309</c:v>
                </c:pt>
                <c:pt idx="6309">
                  <c:v>6310</c:v>
                </c:pt>
                <c:pt idx="6310">
                  <c:v>6311</c:v>
                </c:pt>
                <c:pt idx="6311">
                  <c:v>6312</c:v>
                </c:pt>
                <c:pt idx="6312">
                  <c:v>6313</c:v>
                </c:pt>
                <c:pt idx="6313">
                  <c:v>6314</c:v>
                </c:pt>
                <c:pt idx="6314">
                  <c:v>6315</c:v>
                </c:pt>
                <c:pt idx="6315">
                  <c:v>6316</c:v>
                </c:pt>
                <c:pt idx="6316">
                  <c:v>6317</c:v>
                </c:pt>
                <c:pt idx="6317">
                  <c:v>6318</c:v>
                </c:pt>
                <c:pt idx="6318">
                  <c:v>6319</c:v>
                </c:pt>
                <c:pt idx="6319">
                  <c:v>6320</c:v>
                </c:pt>
                <c:pt idx="6320">
                  <c:v>6321</c:v>
                </c:pt>
                <c:pt idx="6321">
                  <c:v>6322</c:v>
                </c:pt>
                <c:pt idx="6322">
                  <c:v>6323</c:v>
                </c:pt>
                <c:pt idx="6323">
                  <c:v>6324</c:v>
                </c:pt>
                <c:pt idx="6324">
                  <c:v>6325</c:v>
                </c:pt>
                <c:pt idx="6325">
                  <c:v>6326</c:v>
                </c:pt>
                <c:pt idx="6326">
                  <c:v>6327</c:v>
                </c:pt>
                <c:pt idx="6327">
                  <c:v>6328</c:v>
                </c:pt>
                <c:pt idx="6328">
                  <c:v>6329</c:v>
                </c:pt>
                <c:pt idx="6329">
                  <c:v>6330</c:v>
                </c:pt>
                <c:pt idx="6330">
                  <c:v>6331</c:v>
                </c:pt>
                <c:pt idx="6331">
                  <c:v>6332</c:v>
                </c:pt>
                <c:pt idx="6332">
                  <c:v>6333</c:v>
                </c:pt>
                <c:pt idx="6333">
                  <c:v>6334</c:v>
                </c:pt>
                <c:pt idx="6334">
                  <c:v>6335</c:v>
                </c:pt>
                <c:pt idx="6335">
                  <c:v>6336</c:v>
                </c:pt>
                <c:pt idx="6336">
                  <c:v>6337</c:v>
                </c:pt>
                <c:pt idx="6337">
                  <c:v>6338</c:v>
                </c:pt>
                <c:pt idx="6338">
                  <c:v>6339</c:v>
                </c:pt>
                <c:pt idx="6339">
                  <c:v>6340</c:v>
                </c:pt>
                <c:pt idx="6340">
                  <c:v>6341</c:v>
                </c:pt>
                <c:pt idx="6341">
                  <c:v>6342</c:v>
                </c:pt>
                <c:pt idx="6342">
                  <c:v>6343</c:v>
                </c:pt>
                <c:pt idx="6343">
                  <c:v>6344</c:v>
                </c:pt>
                <c:pt idx="6344">
                  <c:v>6345</c:v>
                </c:pt>
                <c:pt idx="6345">
                  <c:v>6346</c:v>
                </c:pt>
                <c:pt idx="6346">
                  <c:v>6347</c:v>
                </c:pt>
                <c:pt idx="6347">
                  <c:v>6348</c:v>
                </c:pt>
                <c:pt idx="6348">
                  <c:v>6349</c:v>
                </c:pt>
                <c:pt idx="6349">
                  <c:v>6350</c:v>
                </c:pt>
                <c:pt idx="6350">
                  <c:v>6351</c:v>
                </c:pt>
                <c:pt idx="6351">
                  <c:v>6352</c:v>
                </c:pt>
                <c:pt idx="6352">
                  <c:v>6353</c:v>
                </c:pt>
                <c:pt idx="6353">
                  <c:v>6354</c:v>
                </c:pt>
                <c:pt idx="6354">
                  <c:v>6355</c:v>
                </c:pt>
                <c:pt idx="6355">
                  <c:v>6356</c:v>
                </c:pt>
                <c:pt idx="6356">
                  <c:v>6357</c:v>
                </c:pt>
                <c:pt idx="6357">
                  <c:v>6358</c:v>
                </c:pt>
                <c:pt idx="6358">
                  <c:v>6359</c:v>
                </c:pt>
                <c:pt idx="6359">
                  <c:v>6360</c:v>
                </c:pt>
                <c:pt idx="6360">
                  <c:v>6361</c:v>
                </c:pt>
                <c:pt idx="6361">
                  <c:v>6362</c:v>
                </c:pt>
                <c:pt idx="6362">
                  <c:v>6363</c:v>
                </c:pt>
                <c:pt idx="6363">
                  <c:v>6364</c:v>
                </c:pt>
                <c:pt idx="6364">
                  <c:v>6365</c:v>
                </c:pt>
                <c:pt idx="6365">
                  <c:v>6366</c:v>
                </c:pt>
                <c:pt idx="6366">
                  <c:v>6367</c:v>
                </c:pt>
                <c:pt idx="6367">
                  <c:v>6368</c:v>
                </c:pt>
                <c:pt idx="6368">
                  <c:v>6369</c:v>
                </c:pt>
                <c:pt idx="6369">
                  <c:v>6370</c:v>
                </c:pt>
                <c:pt idx="6370">
                  <c:v>6371</c:v>
                </c:pt>
                <c:pt idx="6371">
                  <c:v>6372</c:v>
                </c:pt>
                <c:pt idx="6372">
                  <c:v>6373</c:v>
                </c:pt>
                <c:pt idx="6373">
                  <c:v>6374</c:v>
                </c:pt>
                <c:pt idx="6374">
                  <c:v>6375</c:v>
                </c:pt>
                <c:pt idx="6375">
                  <c:v>6376</c:v>
                </c:pt>
                <c:pt idx="6376">
                  <c:v>6377</c:v>
                </c:pt>
                <c:pt idx="6377">
                  <c:v>6378</c:v>
                </c:pt>
                <c:pt idx="6378">
                  <c:v>6379</c:v>
                </c:pt>
                <c:pt idx="6379">
                  <c:v>6380</c:v>
                </c:pt>
                <c:pt idx="6380">
                  <c:v>6381</c:v>
                </c:pt>
                <c:pt idx="6381">
                  <c:v>6382</c:v>
                </c:pt>
                <c:pt idx="6382">
                  <c:v>6383</c:v>
                </c:pt>
                <c:pt idx="6383">
                  <c:v>6384</c:v>
                </c:pt>
                <c:pt idx="6384">
                  <c:v>6385</c:v>
                </c:pt>
                <c:pt idx="6385">
                  <c:v>6386</c:v>
                </c:pt>
                <c:pt idx="6386">
                  <c:v>6387</c:v>
                </c:pt>
                <c:pt idx="6387">
                  <c:v>6388</c:v>
                </c:pt>
                <c:pt idx="6388">
                  <c:v>6389</c:v>
                </c:pt>
                <c:pt idx="6389">
                  <c:v>6390</c:v>
                </c:pt>
                <c:pt idx="6390">
                  <c:v>6391</c:v>
                </c:pt>
                <c:pt idx="6391">
                  <c:v>6392</c:v>
                </c:pt>
                <c:pt idx="6392">
                  <c:v>6393</c:v>
                </c:pt>
                <c:pt idx="6393">
                  <c:v>6394</c:v>
                </c:pt>
                <c:pt idx="6394">
                  <c:v>6395</c:v>
                </c:pt>
                <c:pt idx="6395">
                  <c:v>6396</c:v>
                </c:pt>
                <c:pt idx="6396">
                  <c:v>6397</c:v>
                </c:pt>
                <c:pt idx="6397">
                  <c:v>6398</c:v>
                </c:pt>
                <c:pt idx="6398">
                  <c:v>6399</c:v>
                </c:pt>
                <c:pt idx="6399">
                  <c:v>6400</c:v>
                </c:pt>
                <c:pt idx="6400">
                  <c:v>6401</c:v>
                </c:pt>
                <c:pt idx="6401">
                  <c:v>6402</c:v>
                </c:pt>
                <c:pt idx="6402">
                  <c:v>6403</c:v>
                </c:pt>
                <c:pt idx="6403">
                  <c:v>6404</c:v>
                </c:pt>
                <c:pt idx="6404">
                  <c:v>6405</c:v>
                </c:pt>
                <c:pt idx="6405">
                  <c:v>6406</c:v>
                </c:pt>
                <c:pt idx="6406">
                  <c:v>6407</c:v>
                </c:pt>
                <c:pt idx="6407">
                  <c:v>6408</c:v>
                </c:pt>
                <c:pt idx="6408">
                  <c:v>6409</c:v>
                </c:pt>
                <c:pt idx="6409">
                  <c:v>6410</c:v>
                </c:pt>
                <c:pt idx="6410">
                  <c:v>6411</c:v>
                </c:pt>
                <c:pt idx="6411">
                  <c:v>6412</c:v>
                </c:pt>
                <c:pt idx="6412">
                  <c:v>6413</c:v>
                </c:pt>
                <c:pt idx="6413">
                  <c:v>6414</c:v>
                </c:pt>
                <c:pt idx="6414">
                  <c:v>6415</c:v>
                </c:pt>
                <c:pt idx="6415">
                  <c:v>6416</c:v>
                </c:pt>
                <c:pt idx="6416">
                  <c:v>6417</c:v>
                </c:pt>
                <c:pt idx="6417">
                  <c:v>6418</c:v>
                </c:pt>
                <c:pt idx="6418">
                  <c:v>6419</c:v>
                </c:pt>
                <c:pt idx="6419">
                  <c:v>6420</c:v>
                </c:pt>
                <c:pt idx="6420">
                  <c:v>6421</c:v>
                </c:pt>
                <c:pt idx="6421">
                  <c:v>6422</c:v>
                </c:pt>
                <c:pt idx="6422">
                  <c:v>6423</c:v>
                </c:pt>
                <c:pt idx="6423">
                  <c:v>6424</c:v>
                </c:pt>
                <c:pt idx="6424">
                  <c:v>6425</c:v>
                </c:pt>
                <c:pt idx="6425">
                  <c:v>6426</c:v>
                </c:pt>
                <c:pt idx="6426">
                  <c:v>6427</c:v>
                </c:pt>
                <c:pt idx="6427">
                  <c:v>6428</c:v>
                </c:pt>
                <c:pt idx="6428">
                  <c:v>6429</c:v>
                </c:pt>
                <c:pt idx="6429">
                  <c:v>6430</c:v>
                </c:pt>
                <c:pt idx="6430">
                  <c:v>6431</c:v>
                </c:pt>
                <c:pt idx="6431">
                  <c:v>6432</c:v>
                </c:pt>
                <c:pt idx="6432">
                  <c:v>6433</c:v>
                </c:pt>
                <c:pt idx="6433">
                  <c:v>6434</c:v>
                </c:pt>
                <c:pt idx="6434">
                  <c:v>6435</c:v>
                </c:pt>
                <c:pt idx="6435">
                  <c:v>6436</c:v>
                </c:pt>
                <c:pt idx="6436">
                  <c:v>6437</c:v>
                </c:pt>
                <c:pt idx="6437">
                  <c:v>6438</c:v>
                </c:pt>
                <c:pt idx="6438">
                  <c:v>6439</c:v>
                </c:pt>
                <c:pt idx="6439">
                  <c:v>6440</c:v>
                </c:pt>
                <c:pt idx="6440">
                  <c:v>6441</c:v>
                </c:pt>
                <c:pt idx="6441">
                  <c:v>6442</c:v>
                </c:pt>
                <c:pt idx="6442">
                  <c:v>6443</c:v>
                </c:pt>
                <c:pt idx="6443">
                  <c:v>6444</c:v>
                </c:pt>
                <c:pt idx="6444">
                  <c:v>6445</c:v>
                </c:pt>
                <c:pt idx="6445">
                  <c:v>6446</c:v>
                </c:pt>
                <c:pt idx="6446">
                  <c:v>6447</c:v>
                </c:pt>
                <c:pt idx="6447">
                  <c:v>6448</c:v>
                </c:pt>
                <c:pt idx="6448">
                  <c:v>6449</c:v>
                </c:pt>
                <c:pt idx="6449">
                  <c:v>6450</c:v>
                </c:pt>
                <c:pt idx="6450">
                  <c:v>6451</c:v>
                </c:pt>
                <c:pt idx="6451">
                  <c:v>6452</c:v>
                </c:pt>
                <c:pt idx="6452">
                  <c:v>6453</c:v>
                </c:pt>
                <c:pt idx="6453">
                  <c:v>6454</c:v>
                </c:pt>
                <c:pt idx="6454">
                  <c:v>6455</c:v>
                </c:pt>
                <c:pt idx="6455">
                  <c:v>6456</c:v>
                </c:pt>
                <c:pt idx="6456">
                  <c:v>6457</c:v>
                </c:pt>
                <c:pt idx="6457">
                  <c:v>6458</c:v>
                </c:pt>
                <c:pt idx="6458">
                  <c:v>6459</c:v>
                </c:pt>
                <c:pt idx="6459">
                  <c:v>6460</c:v>
                </c:pt>
                <c:pt idx="6460">
                  <c:v>6461</c:v>
                </c:pt>
                <c:pt idx="6461">
                  <c:v>6462</c:v>
                </c:pt>
                <c:pt idx="6462">
                  <c:v>6463</c:v>
                </c:pt>
                <c:pt idx="6463">
                  <c:v>6464</c:v>
                </c:pt>
                <c:pt idx="6464">
                  <c:v>6465</c:v>
                </c:pt>
                <c:pt idx="6465">
                  <c:v>6466</c:v>
                </c:pt>
                <c:pt idx="6466">
                  <c:v>6467</c:v>
                </c:pt>
                <c:pt idx="6467">
                  <c:v>6468</c:v>
                </c:pt>
                <c:pt idx="6468">
                  <c:v>6469</c:v>
                </c:pt>
                <c:pt idx="6469">
                  <c:v>6470</c:v>
                </c:pt>
                <c:pt idx="6470">
                  <c:v>6471</c:v>
                </c:pt>
                <c:pt idx="6471">
                  <c:v>6472</c:v>
                </c:pt>
                <c:pt idx="6472">
                  <c:v>6473</c:v>
                </c:pt>
                <c:pt idx="6473">
                  <c:v>6474</c:v>
                </c:pt>
                <c:pt idx="6474">
                  <c:v>6475</c:v>
                </c:pt>
                <c:pt idx="6475">
                  <c:v>6476</c:v>
                </c:pt>
                <c:pt idx="6476">
                  <c:v>6477</c:v>
                </c:pt>
                <c:pt idx="6477">
                  <c:v>6478</c:v>
                </c:pt>
                <c:pt idx="6478">
                  <c:v>6479</c:v>
                </c:pt>
                <c:pt idx="6479">
                  <c:v>6480</c:v>
                </c:pt>
                <c:pt idx="6480">
                  <c:v>6481</c:v>
                </c:pt>
                <c:pt idx="6481">
                  <c:v>6482</c:v>
                </c:pt>
                <c:pt idx="6482">
                  <c:v>6483</c:v>
                </c:pt>
                <c:pt idx="6483">
                  <c:v>6484</c:v>
                </c:pt>
                <c:pt idx="6484">
                  <c:v>6485</c:v>
                </c:pt>
                <c:pt idx="6485">
                  <c:v>6486</c:v>
                </c:pt>
                <c:pt idx="6486">
                  <c:v>6487</c:v>
                </c:pt>
                <c:pt idx="6487">
                  <c:v>6488</c:v>
                </c:pt>
                <c:pt idx="6488">
                  <c:v>6489</c:v>
                </c:pt>
                <c:pt idx="6489">
                  <c:v>6490</c:v>
                </c:pt>
                <c:pt idx="6490">
                  <c:v>6491</c:v>
                </c:pt>
                <c:pt idx="6491">
                  <c:v>6492</c:v>
                </c:pt>
                <c:pt idx="6492">
                  <c:v>6493</c:v>
                </c:pt>
                <c:pt idx="6493">
                  <c:v>6494</c:v>
                </c:pt>
                <c:pt idx="6494">
                  <c:v>6495</c:v>
                </c:pt>
                <c:pt idx="6495">
                  <c:v>6496</c:v>
                </c:pt>
                <c:pt idx="6496">
                  <c:v>6497</c:v>
                </c:pt>
                <c:pt idx="6497">
                  <c:v>6498</c:v>
                </c:pt>
                <c:pt idx="6498">
                  <c:v>6499</c:v>
                </c:pt>
                <c:pt idx="6499">
                  <c:v>6500</c:v>
                </c:pt>
                <c:pt idx="6500">
                  <c:v>6501</c:v>
                </c:pt>
                <c:pt idx="6501">
                  <c:v>6502</c:v>
                </c:pt>
                <c:pt idx="6502">
                  <c:v>6503</c:v>
                </c:pt>
                <c:pt idx="6503">
                  <c:v>6504</c:v>
                </c:pt>
                <c:pt idx="6504">
                  <c:v>6505</c:v>
                </c:pt>
                <c:pt idx="6505">
                  <c:v>6506</c:v>
                </c:pt>
                <c:pt idx="6506">
                  <c:v>6507</c:v>
                </c:pt>
                <c:pt idx="6507">
                  <c:v>6508</c:v>
                </c:pt>
                <c:pt idx="6508">
                  <c:v>6509</c:v>
                </c:pt>
                <c:pt idx="6509">
                  <c:v>6510</c:v>
                </c:pt>
                <c:pt idx="6510">
                  <c:v>6511</c:v>
                </c:pt>
                <c:pt idx="6511">
                  <c:v>6512</c:v>
                </c:pt>
                <c:pt idx="6512">
                  <c:v>6513</c:v>
                </c:pt>
                <c:pt idx="6513">
                  <c:v>6514</c:v>
                </c:pt>
                <c:pt idx="6514">
                  <c:v>6515</c:v>
                </c:pt>
                <c:pt idx="6515">
                  <c:v>6516</c:v>
                </c:pt>
                <c:pt idx="6516">
                  <c:v>6517</c:v>
                </c:pt>
                <c:pt idx="6517">
                  <c:v>6518</c:v>
                </c:pt>
                <c:pt idx="6518">
                  <c:v>6519</c:v>
                </c:pt>
                <c:pt idx="6519">
                  <c:v>6520</c:v>
                </c:pt>
                <c:pt idx="6520">
                  <c:v>6521</c:v>
                </c:pt>
                <c:pt idx="6521">
                  <c:v>6522</c:v>
                </c:pt>
                <c:pt idx="6522">
                  <c:v>6523</c:v>
                </c:pt>
                <c:pt idx="6523">
                  <c:v>6524</c:v>
                </c:pt>
                <c:pt idx="6524">
                  <c:v>6525</c:v>
                </c:pt>
                <c:pt idx="6525">
                  <c:v>6526</c:v>
                </c:pt>
                <c:pt idx="6526">
                  <c:v>6527</c:v>
                </c:pt>
                <c:pt idx="6527">
                  <c:v>6528</c:v>
                </c:pt>
                <c:pt idx="6528">
                  <c:v>6529</c:v>
                </c:pt>
                <c:pt idx="6529">
                  <c:v>6530</c:v>
                </c:pt>
                <c:pt idx="6530">
                  <c:v>6531</c:v>
                </c:pt>
                <c:pt idx="6531">
                  <c:v>6532</c:v>
                </c:pt>
                <c:pt idx="6532">
                  <c:v>6533</c:v>
                </c:pt>
                <c:pt idx="6533">
                  <c:v>6534</c:v>
                </c:pt>
                <c:pt idx="6534">
                  <c:v>6535</c:v>
                </c:pt>
                <c:pt idx="6535">
                  <c:v>6536</c:v>
                </c:pt>
                <c:pt idx="6536">
                  <c:v>6537</c:v>
                </c:pt>
                <c:pt idx="6537">
                  <c:v>6538</c:v>
                </c:pt>
                <c:pt idx="6538">
                  <c:v>6539</c:v>
                </c:pt>
                <c:pt idx="6539">
                  <c:v>6540</c:v>
                </c:pt>
                <c:pt idx="6540">
                  <c:v>6541</c:v>
                </c:pt>
                <c:pt idx="6541">
                  <c:v>6542</c:v>
                </c:pt>
                <c:pt idx="6542">
                  <c:v>6543</c:v>
                </c:pt>
                <c:pt idx="6543">
                  <c:v>6544</c:v>
                </c:pt>
                <c:pt idx="6544">
                  <c:v>6545</c:v>
                </c:pt>
                <c:pt idx="6545">
                  <c:v>6546</c:v>
                </c:pt>
                <c:pt idx="6546">
                  <c:v>6547</c:v>
                </c:pt>
                <c:pt idx="6547">
                  <c:v>6548</c:v>
                </c:pt>
                <c:pt idx="6548">
                  <c:v>6549</c:v>
                </c:pt>
                <c:pt idx="6549">
                  <c:v>6550</c:v>
                </c:pt>
                <c:pt idx="6550">
                  <c:v>6551</c:v>
                </c:pt>
                <c:pt idx="6551">
                  <c:v>6552</c:v>
                </c:pt>
                <c:pt idx="6552">
                  <c:v>6553</c:v>
                </c:pt>
                <c:pt idx="6553">
                  <c:v>6554</c:v>
                </c:pt>
                <c:pt idx="6554">
                  <c:v>6555</c:v>
                </c:pt>
                <c:pt idx="6555">
                  <c:v>6556</c:v>
                </c:pt>
                <c:pt idx="6556">
                  <c:v>6557</c:v>
                </c:pt>
                <c:pt idx="6557">
                  <c:v>6558</c:v>
                </c:pt>
                <c:pt idx="6558">
                  <c:v>6559</c:v>
                </c:pt>
                <c:pt idx="6559">
                  <c:v>6560</c:v>
                </c:pt>
                <c:pt idx="6560">
                  <c:v>6561</c:v>
                </c:pt>
                <c:pt idx="6561">
                  <c:v>6562</c:v>
                </c:pt>
                <c:pt idx="6562">
                  <c:v>6563</c:v>
                </c:pt>
                <c:pt idx="6563">
                  <c:v>6564</c:v>
                </c:pt>
                <c:pt idx="6564">
                  <c:v>6565</c:v>
                </c:pt>
                <c:pt idx="6565">
                  <c:v>6566</c:v>
                </c:pt>
                <c:pt idx="6566">
                  <c:v>6567</c:v>
                </c:pt>
                <c:pt idx="6567">
                  <c:v>6568</c:v>
                </c:pt>
                <c:pt idx="6568">
                  <c:v>6569</c:v>
                </c:pt>
                <c:pt idx="6569">
                  <c:v>6570</c:v>
                </c:pt>
                <c:pt idx="6570">
                  <c:v>6571</c:v>
                </c:pt>
                <c:pt idx="6571">
                  <c:v>6572</c:v>
                </c:pt>
                <c:pt idx="6572">
                  <c:v>6573</c:v>
                </c:pt>
                <c:pt idx="6573">
                  <c:v>6574</c:v>
                </c:pt>
                <c:pt idx="6574">
                  <c:v>6575</c:v>
                </c:pt>
                <c:pt idx="6575">
                  <c:v>6576</c:v>
                </c:pt>
                <c:pt idx="6576">
                  <c:v>6577</c:v>
                </c:pt>
                <c:pt idx="6577">
                  <c:v>6578</c:v>
                </c:pt>
                <c:pt idx="6578">
                  <c:v>6579</c:v>
                </c:pt>
                <c:pt idx="6579">
                  <c:v>6580</c:v>
                </c:pt>
                <c:pt idx="6580">
                  <c:v>6581</c:v>
                </c:pt>
                <c:pt idx="6581">
                  <c:v>6582</c:v>
                </c:pt>
                <c:pt idx="6582">
                  <c:v>6583</c:v>
                </c:pt>
                <c:pt idx="6583">
                  <c:v>6584</c:v>
                </c:pt>
                <c:pt idx="6584">
                  <c:v>6585</c:v>
                </c:pt>
                <c:pt idx="6585">
                  <c:v>6586</c:v>
                </c:pt>
                <c:pt idx="6586">
                  <c:v>6587</c:v>
                </c:pt>
                <c:pt idx="6587">
                  <c:v>6588</c:v>
                </c:pt>
                <c:pt idx="6588">
                  <c:v>6589</c:v>
                </c:pt>
                <c:pt idx="6589">
                  <c:v>6590</c:v>
                </c:pt>
                <c:pt idx="6590">
                  <c:v>6591</c:v>
                </c:pt>
                <c:pt idx="6591">
                  <c:v>6592</c:v>
                </c:pt>
                <c:pt idx="6592">
                  <c:v>6593</c:v>
                </c:pt>
                <c:pt idx="6593">
                  <c:v>6594</c:v>
                </c:pt>
                <c:pt idx="6594">
                  <c:v>6595</c:v>
                </c:pt>
                <c:pt idx="6595">
                  <c:v>6596</c:v>
                </c:pt>
                <c:pt idx="6596">
                  <c:v>6597</c:v>
                </c:pt>
                <c:pt idx="6597">
                  <c:v>6598</c:v>
                </c:pt>
                <c:pt idx="6598">
                  <c:v>6599</c:v>
                </c:pt>
                <c:pt idx="6599">
                  <c:v>6600</c:v>
                </c:pt>
                <c:pt idx="6600">
                  <c:v>6601</c:v>
                </c:pt>
                <c:pt idx="6601">
                  <c:v>6602</c:v>
                </c:pt>
                <c:pt idx="6602">
                  <c:v>6603</c:v>
                </c:pt>
                <c:pt idx="6603">
                  <c:v>6604</c:v>
                </c:pt>
                <c:pt idx="6604">
                  <c:v>6605</c:v>
                </c:pt>
                <c:pt idx="6605">
                  <c:v>6606</c:v>
                </c:pt>
                <c:pt idx="6606">
                  <c:v>6607</c:v>
                </c:pt>
                <c:pt idx="6607">
                  <c:v>6608</c:v>
                </c:pt>
                <c:pt idx="6608">
                  <c:v>6609</c:v>
                </c:pt>
                <c:pt idx="6609">
                  <c:v>6610</c:v>
                </c:pt>
                <c:pt idx="6610">
                  <c:v>6611</c:v>
                </c:pt>
                <c:pt idx="6611">
                  <c:v>6612</c:v>
                </c:pt>
                <c:pt idx="6612">
                  <c:v>6613</c:v>
                </c:pt>
                <c:pt idx="6613">
                  <c:v>6614</c:v>
                </c:pt>
                <c:pt idx="6614">
                  <c:v>6615</c:v>
                </c:pt>
                <c:pt idx="6615">
                  <c:v>6616</c:v>
                </c:pt>
                <c:pt idx="6616">
                  <c:v>6617</c:v>
                </c:pt>
                <c:pt idx="6617">
                  <c:v>6618</c:v>
                </c:pt>
                <c:pt idx="6618">
                  <c:v>6619</c:v>
                </c:pt>
                <c:pt idx="6619">
                  <c:v>6620</c:v>
                </c:pt>
                <c:pt idx="6620">
                  <c:v>6621</c:v>
                </c:pt>
                <c:pt idx="6621">
                  <c:v>6622</c:v>
                </c:pt>
                <c:pt idx="6622">
                  <c:v>6623</c:v>
                </c:pt>
                <c:pt idx="6623">
                  <c:v>6624</c:v>
                </c:pt>
                <c:pt idx="6624">
                  <c:v>6625</c:v>
                </c:pt>
                <c:pt idx="6625">
                  <c:v>6626</c:v>
                </c:pt>
                <c:pt idx="6626">
                  <c:v>6627</c:v>
                </c:pt>
                <c:pt idx="6627">
                  <c:v>6628</c:v>
                </c:pt>
                <c:pt idx="6628">
                  <c:v>6629</c:v>
                </c:pt>
                <c:pt idx="6629">
                  <c:v>6630</c:v>
                </c:pt>
                <c:pt idx="6630">
                  <c:v>6631</c:v>
                </c:pt>
                <c:pt idx="6631">
                  <c:v>6632</c:v>
                </c:pt>
                <c:pt idx="6632">
                  <c:v>6633</c:v>
                </c:pt>
                <c:pt idx="6633">
                  <c:v>6634</c:v>
                </c:pt>
                <c:pt idx="6634">
                  <c:v>6635</c:v>
                </c:pt>
                <c:pt idx="6635">
                  <c:v>6636</c:v>
                </c:pt>
                <c:pt idx="6636">
                  <c:v>6637</c:v>
                </c:pt>
                <c:pt idx="6637">
                  <c:v>6638</c:v>
                </c:pt>
                <c:pt idx="6638">
                  <c:v>6639</c:v>
                </c:pt>
                <c:pt idx="6639">
                  <c:v>6640</c:v>
                </c:pt>
                <c:pt idx="6640">
                  <c:v>6641</c:v>
                </c:pt>
                <c:pt idx="6641">
                  <c:v>6642</c:v>
                </c:pt>
                <c:pt idx="6642">
                  <c:v>6643</c:v>
                </c:pt>
                <c:pt idx="6643">
                  <c:v>6644</c:v>
                </c:pt>
                <c:pt idx="6644">
                  <c:v>6645</c:v>
                </c:pt>
                <c:pt idx="6645">
                  <c:v>6646</c:v>
                </c:pt>
                <c:pt idx="6646">
                  <c:v>6647</c:v>
                </c:pt>
                <c:pt idx="6647">
                  <c:v>6648</c:v>
                </c:pt>
                <c:pt idx="6648">
                  <c:v>6649</c:v>
                </c:pt>
                <c:pt idx="6649">
                  <c:v>6650</c:v>
                </c:pt>
                <c:pt idx="6650">
                  <c:v>6651</c:v>
                </c:pt>
                <c:pt idx="6651">
                  <c:v>6652</c:v>
                </c:pt>
                <c:pt idx="6652">
                  <c:v>6653</c:v>
                </c:pt>
                <c:pt idx="6653">
                  <c:v>6654</c:v>
                </c:pt>
                <c:pt idx="6654">
                  <c:v>6655</c:v>
                </c:pt>
                <c:pt idx="6655">
                  <c:v>6656</c:v>
                </c:pt>
                <c:pt idx="6656">
                  <c:v>6657</c:v>
                </c:pt>
                <c:pt idx="6657">
                  <c:v>6658</c:v>
                </c:pt>
                <c:pt idx="6658">
                  <c:v>6659</c:v>
                </c:pt>
                <c:pt idx="6659">
                  <c:v>6660</c:v>
                </c:pt>
                <c:pt idx="6660">
                  <c:v>6661</c:v>
                </c:pt>
                <c:pt idx="6661">
                  <c:v>6662</c:v>
                </c:pt>
                <c:pt idx="6662">
                  <c:v>6663</c:v>
                </c:pt>
                <c:pt idx="6663">
                  <c:v>6664</c:v>
                </c:pt>
                <c:pt idx="6664">
                  <c:v>6665</c:v>
                </c:pt>
                <c:pt idx="6665">
                  <c:v>6666</c:v>
                </c:pt>
                <c:pt idx="6666">
                  <c:v>6667</c:v>
                </c:pt>
                <c:pt idx="6667">
                  <c:v>6668</c:v>
                </c:pt>
                <c:pt idx="6668">
                  <c:v>6669</c:v>
                </c:pt>
                <c:pt idx="6669">
                  <c:v>6670</c:v>
                </c:pt>
                <c:pt idx="6670">
                  <c:v>6671</c:v>
                </c:pt>
                <c:pt idx="6671">
                  <c:v>6672</c:v>
                </c:pt>
                <c:pt idx="6672">
                  <c:v>6673</c:v>
                </c:pt>
                <c:pt idx="6673">
                  <c:v>6674</c:v>
                </c:pt>
                <c:pt idx="6674">
                  <c:v>6675</c:v>
                </c:pt>
                <c:pt idx="6675">
                  <c:v>6676</c:v>
                </c:pt>
                <c:pt idx="6676">
                  <c:v>6677</c:v>
                </c:pt>
                <c:pt idx="6677">
                  <c:v>6678</c:v>
                </c:pt>
                <c:pt idx="6678">
                  <c:v>6679</c:v>
                </c:pt>
                <c:pt idx="6679">
                  <c:v>6680</c:v>
                </c:pt>
                <c:pt idx="6680">
                  <c:v>6681</c:v>
                </c:pt>
                <c:pt idx="6681">
                  <c:v>6682</c:v>
                </c:pt>
                <c:pt idx="6682">
                  <c:v>6683</c:v>
                </c:pt>
                <c:pt idx="6683">
                  <c:v>6684</c:v>
                </c:pt>
                <c:pt idx="6684">
                  <c:v>6685</c:v>
                </c:pt>
                <c:pt idx="6685">
                  <c:v>6686</c:v>
                </c:pt>
                <c:pt idx="6686">
                  <c:v>6687</c:v>
                </c:pt>
                <c:pt idx="6687">
                  <c:v>6688</c:v>
                </c:pt>
                <c:pt idx="6688">
                  <c:v>6689</c:v>
                </c:pt>
                <c:pt idx="6689">
                  <c:v>6690</c:v>
                </c:pt>
                <c:pt idx="6690">
                  <c:v>6691</c:v>
                </c:pt>
                <c:pt idx="6691">
                  <c:v>6692</c:v>
                </c:pt>
                <c:pt idx="6692">
                  <c:v>6693</c:v>
                </c:pt>
                <c:pt idx="6693">
                  <c:v>6694</c:v>
                </c:pt>
                <c:pt idx="6694">
                  <c:v>6695</c:v>
                </c:pt>
                <c:pt idx="6695">
                  <c:v>6696</c:v>
                </c:pt>
                <c:pt idx="6696">
                  <c:v>6697</c:v>
                </c:pt>
                <c:pt idx="6697">
                  <c:v>6698</c:v>
                </c:pt>
                <c:pt idx="6698">
                  <c:v>6699</c:v>
                </c:pt>
                <c:pt idx="6699">
                  <c:v>6700</c:v>
                </c:pt>
                <c:pt idx="6700">
                  <c:v>6701</c:v>
                </c:pt>
                <c:pt idx="6701">
                  <c:v>6702</c:v>
                </c:pt>
                <c:pt idx="6702">
                  <c:v>6703</c:v>
                </c:pt>
                <c:pt idx="6703">
                  <c:v>6704</c:v>
                </c:pt>
                <c:pt idx="6704">
                  <c:v>6705</c:v>
                </c:pt>
                <c:pt idx="6705">
                  <c:v>6706</c:v>
                </c:pt>
                <c:pt idx="6706">
                  <c:v>6707</c:v>
                </c:pt>
                <c:pt idx="6707">
                  <c:v>6708</c:v>
                </c:pt>
                <c:pt idx="6708">
                  <c:v>6709</c:v>
                </c:pt>
                <c:pt idx="6709">
                  <c:v>6710</c:v>
                </c:pt>
                <c:pt idx="6710">
                  <c:v>6711</c:v>
                </c:pt>
                <c:pt idx="6711">
                  <c:v>6712</c:v>
                </c:pt>
                <c:pt idx="6712">
                  <c:v>6713</c:v>
                </c:pt>
                <c:pt idx="6713">
                  <c:v>6714</c:v>
                </c:pt>
                <c:pt idx="6714">
                  <c:v>6715</c:v>
                </c:pt>
                <c:pt idx="6715">
                  <c:v>6716</c:v>
                </c:pt>
                <c:pt idx="6716">
                  <c:v>6717</c:v>
                </c:pt>
                <c:pt idx="6717">
                  <c:v>6718</c:v>
                </c:pt>
                <c:pt idx="6718">
                  <c:v>6719</c:v>
                </c:pt>
                <c:pt idx="6719">
                  <c:v>6720</c:v>
                </c:pt>
                <c:pt idx="6720">
                  <c:v>6721</c:v>
                </c:pt>
                <c:pt idx="6721">
                  <c:v>6722</c:v>
                </c:pt>
                <c:pt idx="6722">
                  <c:v>6723</c:v>
                </c:pt>
                <c:pt idx="6723">
                  <c:v>6724</c:v>
                </c:pt>
                <c:pt idx="6724">
                  <c:v>6725</c:v>
                </c:pt>
                <c:pt idx="6725">
                  <c:v>6726</c:v>
                </c:pt>
                <c:pt idx="6726">
                  <c:v>6727</c:v>
                </c:pt>
                <c:pt idx="6727">
                  <c:v>6728</c:v>
                </c:pt>
                <c:pt idx="6728">
                  <c:v>6729</c:v>
                </c:pt>
                <c:pt idx="6729">
                  <c:v>6730</c:v>
                </c:pt>
                <c:pt idx="6730">
                  <c:v>6731</c:v>
                </c:pt>
                <c:pt idx="6731">
                  <c:v>6732</c:v>
                </c:pt>
                <c:pt idx="6732">
                  <c:v>6733</c:v>
                </c:pt>
                <c:pt idx="6733">
                  <c:v>6734</c:v>
                </c:pt>
                <c:pt idx="6734">
                  <c:v>6735</c:v>
                </c:pt>
                <c:pt idx="6735">
                  <c:v>6736</c:v>
                </c:pt>
                <c:pt idx="6736">
                  <c:v>6737</c:v>
                </c:pt>
                <c:pt idx="6737">
                  <c:v>6738</c:v>
                </c:pt>
                <c:pt idx="6738">
                  <c:v>6739</c:v>
                </c:pt>
                <c:pt idx="6739">
                  <c:v>6740</c:v>
                </c:pt>
                <c:pt idx="6740">
                  <c:v>6741</c:v>
                </c:pt>
                <c:pt idx="6741">
                  <c:v>6742</c:v>
                </c:pt>
                <c:pt idx="6742">
                  <c:v>6743</c:v>
                </c:pt>
                <c:pt idx="6743">
                  <c:v>6744</c:v>
                </c:pt>
                <c:pt idx="6744">
                  <c:v>6745</c:v>
                </c:pt>
                <c:pt idx="6745">
                  <c:v>6746</c:v>
                </c:pt>
                <c:pt idx="6746">
                  <c:v>6747</c:v>
                </c:pt>
                <c:pt idx="6747">
                  <c:v>6748</c:v>
                </c:pt>
                <c:pt idx="6748">
                  <c:v>6749</c:v>
                </c:pt>
                <c:pt idx="6749">
                  <c:v>6750</c:v>
                </c:pt>
                <c:pt idx="6750">
                  <c:v>6751</c:v>
                </c:pt>
                <c:pt idx="6751">
                  <c:v>6752</c:v>
                </c:pt>
                <c:pt idx="6752">
                  <c:v>6753</c:v>
                </c:pt>
                <c:pt idx="6753">
                  <c:v>6754</c:v>
                </c:pt>
                <c:pt idx="6754">
                  <c:v>6755</c:v>
                </c:pt>
                <c:pt idx="6755">
                  <c:v>6756</c:v>
                </c:pt>
                <c:pt idx="6756">
                  <c:v>6757</c:v>
                </c:pt>
                <c:pt idx="6757">
                  <c:v>6758</c:v>
                </c:pt>
                <c:pt idx="6758">
                  <c:v>6759</c:v>
                </c:pt>
                <c:pt idx="6759">
                  <c:v>6760</c:v>
                </c:pt>
                <c:pt idx="6760">
                  <c:v>6761</c:v>
                </c:pt>
                <c:pt idx="6761">
                  <c:v>6762</c:v>
                </c:pt>
                <c:pt idx="6762">
                  <c:v>6763</c:v>
                </c:pt>
                <c:pt idx="6763">
                  <c:v>6764</c:v>
                </c:pt>
                <c:pt idx="6764">
                  <c:v>6765</c:v>
                </c:pt>
                <c:pt idx="6765">
                  <c:v>6766</c:v>
                </c:pt>
                <c:pt idx="6766">
                  <c:v>6767</c:v>
                </c:pt>
                <c:pt idx="6767">
                  <c:v>6768</c:v>
                </c:pt>
                <c:pt idx="6768">
                  <c:v>6769</c:v>
                </c:pt>
                <c:pt idx="6769">
                  <c:v>6770</c:v>
                </c:pt>
                <c:pt idx="6770">
                  <c:v>6771</c:v>
                </c:pt>
                <c:pt idx="6771">
                  <c:v>6772</c:v>
                </c:pt>
                <c:pt idx="6772">
                  <c:v>6773</c:v>
                </c:pt>
                <c:pt idx="6773">
                  <c:v>6774</c:v>
                </c:pt>
                <c:pt idx="6774">
                  <c:v>6775</c:v>
                </c:pt>
                <c:pt idx="6775">
                  <c:v>6776</c:v>
                </c:pt>
                <c:pt idx="6776">
                  <c:v>6777</c:v>
                </c:pt>
                <c:pt idx="6777">
                  <c:v>6778</c:v>
                </c:pt>
                <c:pt idx="6778">
                  <c:v>6779</c:v>
                </c:pt>
                <c:pt idx="6779">
                  <c:v>6780</c:v>
                </c:pt>
                <c:pt idx="6780">
                  <c:v>6781</c:v>
                </c:pt>
                <c:pt idx="6781">
                  <c:v>6782</c:v>
                </c:pt>
                <c:pt idx="6782">
                  <c:v>6783</c:v>
                </c:pt>
                <c:pt idx="6783">
                  <c:v>6784</c:v>
                </c:pt>
                <c:pt idx="6784">
                  <c:v>6785</c:v>
                </c:pt>
                <c:pt idx="6785">
                  <c:v>6786</c:v>
                </c:pt>
                <c:pt idx="6786">
                  <c:v>6787</c:v>
                </c:pt>
                <c:pt idx="6787">
                  <c:v>6788</c:v>
                </c:pt>
                <c:pt idx="6788">
                  <c:v>6789</c:v>
                </c:pt>
                <c:pt idx="6789">
                  <c:v>6790</c:v>
                </c:pt>
                <c:pt idx="6790">
                  <c:v>6791</c:v>
                </c:pt>
                <c:pt idx="6791">
                  <c:v>6792</c:v>
                </c:pt>
                <c:pt idx="6792">
                  <c:v>6793</c:v>
                </c:pt>
                <c:pt idx="6793">
                  <c:v>6794</c:v>
                </c:pt>
                <c:pt idx="6794">
                  <c:v>6795</c:v>
                </c:pt>
                <c:pt idx="6795">
                  <c:v>6796</c:v>
                </c:pt>
                <c:pt idx="6796">
                  <c:v>6797</c:v>
                </c:pt>
                <c:pt idx="6797">
                  <c:v>6798</c:v>
                </c:pt>
                <c:pt idx="6798">
                  <c:v>6799</c:v>
                </c:pt>
                <c:pt idx="6799">
                  <c:v>6800</c:v>
                </c:pt>
                <c:pt idx="6800">
                  <c:v>6801</c:v>
                </c:pt>
                <c:pt idx="6801">
                  <c:v>6802</c:v>
                </c:pt>
                <c:pt idx="6802">
                  <c:v>6803</c:v>
                </c:pt>
                <c:pt idx="6803">
                  <c:v>6804</c:v>
                </c:pt>
                <c:pt idx="6804">
                  <c:v>6805</c:v>
                </c:pt>
                <c:pt idx="6805">
                  <c:v>6806</c:v>
                </c:pt>
                <c:pt idx="6806">
                  <c:v>6807</c:v>
                </c:pt>
                <c:pt idx="6807">
                  <c:v>6808</c:v>
                </c:pt>
                <c:pt idx="6808">
                  <c:v>6809</c:v>
                </c:pt>
                <c:pt idx="6809">
                  <c:v>6810</c:v>
                </c:pt>
                <c:pt idx="6810">
                  <c:v>6811</c:v>
                </c:pt>
                <c:pt idx="6811">
                  <c:v>6812</c:v>
                </c:pt>
                <c:pt idx="6812">
                  <c:v>6813</c:v>
                </c:pt>
                <c:pt idx="6813">
                  <c:v>6814</c:v>
                </c:pt>
                <c:pt idx="6814">
                  <c:v>6815</c:v>
                </c:pt>
                <c:pt idx="6815">
                  <c:v>6816</c:v>
                </c:pt>
                <c:pt idx="6816">
                  <c:v>6817</c:v>
                </c:pt>
                <c:pt idx="6817">
                  <c:v>6818</c:v>
                </c:pt>
                <c:pt idx="6818">
                  <c:v>6819</c:v>
                </c:pt>
                <c:pt idx="6819">
                  <c:v>6820</c:v>
                </c:pt>
                <c:pt idx="6820">
                  <c:v>6821</c:v>
                </c:pt>
                <c:pt idx="6821">
                  <c:v>6822</c:v>
                </c:pt>
                <c:pt idx="6822">
                  <c:v>6823</c:v>
                </c:pt>
                <c:pt idx="6823">
                  <c:v>6824</c:v>
                </c:pt>
                <c:pt idx="6824">
                  <c:v>6825</c:v>
                </c:pt>
                <c:pt idx="6825">
                  <c:v>6826</c:v>
                </c:pt>
                <c:pt idx="6826">
                  <c:v>6827</c:v>
                </c:pt>
                <c:pt idx="6827">
                  <c:v>6828</c:v>
                </c:pt>
                <c:pt idx="6828">
                  <c:v>6829</c:v>
                </c:pt>
                <c:pt idx="6829">
                  <c:v>6830</c:v>
                </c:pt>
                <c:pt idx="6830">
                  <c:v>6831</c:v>
                </c:pt>
                <c:pt idx="6831">
                  <c:v>6832</c:v>
                </c:pt>
                <c:pt idx="6832">
                  <c:v>6833</c:v>
                </c:pt>
                <c:pt idx="6833">
                  <c:v>6834</c:v>
                </c:pt>
                <c:pt idx="6834">
                  <c:v>6835</c:v>
                </c:pt>
                <c:pt idx="6835">
                  <c:v>6836</c:v>
                </c:pt>
                <c:pt idx="6836">
                  <c:v>6837</c:v>
                </c:pt>
                <c:pt idx="6837">
                  <c:v>6838</c:v>
                </c:pt>
                <c:pt idx="6838">
                  <c:v>6839</c:v>
                </c:pt>
                <c:pt idx="6839">
                  <c:v>6840</c:v>
                </c:pt>
                <c:pt idx="6840">
                  <c:v>6841</c:v>
                </c:pt>
                <c:pt idx="6841">
                  <c:v>6842</c:v>
                </c:pt>
                <c:pt idx="6842">
                  <c:v>6843</c:v>
                </c:pt>
                <c:pt idx="6843">
                  <c:v>6844</c:v>
                </c:pt>
                <c:pt idx="6844">
                  <c:v>6845</c:v>
                </c:pt>
                <c:pt idx="6845">
                  <c:v>6846</c:v>
                </c:pt>
                <c:pt idx="6846">
                  <c:v>6847</c:v>
                </c:pt>
                <c:pt idx="6847">
                  <c:v>6848</c:v>
                </c:pt>
                <c:pt idx="6848">
                  <c:v>6849</c:v>
                </c:pt>
                <c:pt idx="6849">
                  <c:v>6850</c:v>
                </c:pt>
                <c:pt idx="6850">
                  <c:v>6851</c:v>
                </c:pt>
                <c:pt idx="6851">
                  <c:v>6852</c:v>
                </c:pt>
                <c:pt idx="6852">
                  <c:v>6853</c:v>
                </c:pt>
                <c:pt idx="6853">
                  <c:v>6854</c:v>
                </c:pt>
                <c:pt idx="6854">
                  <c:v>6855</c:v>
                </c:pt>
                <c:pt idx="6855">
                  <c:v>6856</c:v>
                </c:pt>
                <c:pt idx="6856">
                  <c:v>6857</c:v>
                </c:pt>
                <c:pt idx="6857">
                  <c:v>6858</c:v>
                </c:pt>
                <c:pt idx="6858">
                  <c:v>6859</c:v>
                </c:pt>
                <c:pt idx="6859">
                  <c:v>6860</c:v>
                </c:pt>
                <c:pt idx="6860">
                  <c:v>6861</c:v>
                </c:pt>
                <c:pt idx="6861">
                  <c:v>6862</c:v>
                </c:pt>
                <c:pt idx="6862">
                  <c:v>6863</c:v>
                </c:pt>
                <c:pt idx="6863">
                  <c:v>6864</c:v>
                </c:pt>
                <c:pt idx="6864">
                  <c:v>6865</c:v>
                </c:pt>
                <c:pt idx="6865">
                  <c:v>6866</c:v>
                </c:pt>
                <c:pt idx="6866">
                  <c:v>6867</c:v>
                </c:pt>
                <c:pt idx="6867">
                  <c:v>6868</c:v>
                </c:pt>
                <c:pt idx="6868">
                  <c:v>6869</c:v>
                </c:pt>
                <c:pt idx="6869">
                  <c:v>6870</c:v>
                </c:pt>
                <c:pt idx="6870">
                  <c:v>6871</c:v>
                </c:pt>
                <c:pt idx="6871">
                  <c:v>6872</c:v>
                </c:pt>
                <c:pt idx="6872">
                  <c:v>6873</c:v>
                </c:pt>
                <c:pt idx="6873">
                  <c:v>6874</c:v>
                </c:pt>
                <c:pt idx="6874">
                  <c:v>6875</c:v>
                </c:pt>
                <c:pt idx="6875">
                  <c:v>6876</c:v>
                </c:pt>
                <c:pt idx="6876">
                  <c:v>6877</c:v>
                </c:pt>
                <c:pt idx="6877">
                  <c:v>6878</c:v>
                </c:pt>
                <c:pt idx="6878">
                  <c:v>6879</c:v>
                </c:pt>
                <c:pt idx="6879">
                  <c:v>6880</c:v>
                </c:pt>
                <c:pt idx="6880">
                  <c:v>6881</c:v>
                </c:pt>
                <c:pt idx="6881">
                  <c:v>6882</c:v>
                </c:pt>
                <c:pt idx="6882">
                  <c:v>6883</c:v>
                </c:pt>
                <c:pt idx="6883">
                  <c:v>6884</c:v>
                </c:pt>
                <c:pt idx="6884">
                  <c:v>6885</c:v>
                </c:pt>
                <c:pt idx="6885">
                  <c:v>6886</c:v>
                </c:pt>
                <c:pt idx="6886">
                  <c:v>6887</c:v>
                </c:pt>
                <c:pt idx="6887">
                  <c:v>6888</c:v>
                </c:pt>
                <c:pt idx="6888">
                  <c:v>6889</c:v>
                </c:pt>
                <c:pt idx="6889">
                  <c:v>6890</c:v>
                </c:pt>
                <c:pt idx="6890">
                  <c:v>6891</c:v>
                </c:pt>
                <c:pt idx="6891">
                  <c:v>6892</c:v>
                </c:pt>
                <c:pt idx="6892">
                  <c:v>6893</c:v>
                </c:pt>
                <c:pt idx="6893">
                  <c:v>6894</c:v>
                </c:pt>
                <c:pt idx="6894">
                  <c:v>6895</c:v>
                </c:pt>
                <c:pt idx="6895">
                  <c:v>6896</c:v>
                </c:pt>
                <c:pt idx="6896">
                  <c:v>6897</c:v>
                </c:pt>
                <c:pt idx="6897">
                  <c:v>6898</c:v>
                </c:pt>
                <c:pt idx="6898">
                  <c:v>6899</c:v>
                </c:pt>
                <c:pt idx="6899">
                  <c:v>6900</c:v>
                </c:pt>
                <c:pt idx="6900">
                  <c:v>6901</c:v>
                </c:pt>
                <c:pt idx="6901">
                  <c:v>6902</c:v>
                </c:pt>
                <c:pt idx="6902">
                  <c:v>6903</c:v>
                </c:pt>
                <c:pt idx="6903">
                  <c:v>6904</c:v>
                </c:pt>
                <c:pt idx="6904">
                  <c:v>6905</c:v>
                </c:pt>
                <c:pt idx="6905">
                  <c:v>6906</c:v>
                </c:pt>
                <c:pt idx="6906">
                  <c:v>6907</c:v>
                </c:pt>
                <c:pt idx="6907">
                  <c:v>6908</c:v>
                </c:pt>
                <c:pt idx="6908">
                  <c:v>6909</c:v>
                </c:pt>
                <c:pt idx="6909">
                  <c:v>6910</c:v>
                </c:pt>
                <c:pt idx="6910">
                  <c:v>6911</c:v>
                </c:pt>
                <c:pt idx="6911">
                  <c:v>6912</c:v>
                </c:pt>
                <c:pt idx="6912">
                  <c:v>6913</c:v>
                </c:pt>
                <c:pt idx="6913">
                  <c:v>6914</c:v>
                </c:pt>
                <c:pt idx="6914">
                  <c:v>6915</c:v>
                </c:pt>
                <c:pt idx="6915">
                  <c:v>6916</c:v>
                </c:pt>
                <c:pt idx="6916">
                  <c:v>6917</c:v>
                </c:pt>
                <c:pt idx="6917">
                  <c:v>6918</c:v>
                </c:pt>
                <c:pt idx="6918">
                  <c:v>6919</c:v>
                </c:pt>
                <c:pt idx="6919">
                  <c:v>6920</c:v>
                </c:pt>
                <c:pt idx="6920">
                  <c:v>6921</c:v>
                </c:pt>
                <c:pt idx="6921">
                  <c:v>6922</c:v>
                </c:pt>
                <c:pt idx="6922">
                  <c:v>6923</c:v>
                </c:pt>
                <c:pt idx="6923">
                  <c:v>6924</c:v>
                </c:pt>
                <c:pt idx="6924">
                  <c:v>6925</c:v>
                </c:pt>
                <c:pt idx="6925">
                  <c:v>6926</c:v>
                </c:pt>
                <c:pt idx="6926">
                  <c:v>6927</c:v>
                </c:pt>
                <c:pt idx="6927">
                  <c:v>6928</c:v>
                </c:pt>
                <c:pt idx="6928">
                  <c:v>6929</c:v>
                </c:pt>
                <c:pt idx="6929">
                  <c:v>6930</c:v>
                </c:pt>
                <c:pt idx="6930">
                  <c:v>6931</c:v>
                </c:pt>
                <c:pt idx="6931">
                  <c:v>6932</c:v>
                </c:pt>
                <c:pt idx="6932">
                  <c:v>6933</c:v>
                </c:pt>
                <c:pt idx="6933">
                  <c:v>6934</c:v>
                </c:pt>
                <c:pt idx="6934">
                  <c:v>6935</c:v>
                </c:pt>
                <c:pt idx="6935">
                  <c:v>6936</c:v>
                </c:pt>
                <c:pt idx="6936">
                  <c:v>6937</c:v>
                </c:pt>
                <c:pt idx="6937">
                  <c:v>6938</c:v>
                </c:pt>
                <c:pt idx="6938">
                  <c:v>6939</c:v>
                </c:pt>
                <c:pt idx="6939">
                  <c:v>6940</c:v>
                </c:pt>
                <c:pt idx="6940">
                  <c:v>6941</c:v>
                </c:pt>
                <c:pt idx="6941">
                  <c:v>6942</c:v>
                </c:pt>
                <c:pt idx="6942">
                  <c:v>6943</c:v>
                </c:pt>
                <c:pt idx="6943">
                  <c:v>6944</c:v>
                </c:pt>
                <c:pt idx="6944">
                  <c:v>6945</c:v>
                </c:pt>
                <c:pt idx="6945">
                  <c:v>6946</c:v>
                </c:pt>
                <c:pt idx="6946">
                  <c:v>6947</c:v>
                </c:pt>
                <c:pt idx="6947">
                  <c:v>6948</c:v>
                </c:pt>
                <c:pt idx="6948">
                  <c:v>6949</c:v>
                </c:pt>
                <c:pt idx="6949">
                  <c:v>6950</c:v>
                </c:pt>
                <c:pt idx="6950">
                  <c:v>6951</c:v>
                </c:pt>
                <c:pt idx="6951">
                  <c:v>6952</c:v>
                </c:pt>
                <c:pt idx="6952">
                  <c:v>6953</c:v>
                </c:pt>
                <c:pt idx="6953">
                  <c:v>6954</c:v>
                </c:pt>
                <c:pt idx="6954">
                  <c:v>6955</c:v>
                </c:pt>
                <c:pt idx="6955">
                  <c:v>6956</c:v>
                </c:pt>
                <c:pt idx="6956">
                  <c:v>6957</c:v>
                </c:pt>
                <c:pt idx="6957">
                  <c:v>6958</c:v>
                </c:pt>
                <c:pt idx="6958">
                  <c:v>6959</c:v>
                </c:pt>
                <c:pt idx="6959">
                  <c:v>6960</c:v>
                </c:pt>
                <c:pt idx="6960">
                  <c:v>6961</c:v>
                </c:pt>
                <c:pt idx="6961">
                  <c:v>6962</c:v>
                </c:pt>
                <c:pt idx="6962">
                  <c:v>6963</c:v>
                </c:pt>
                <c:pt idx="6963">
                  <c:v>6964</c:v>
                </c:pt>
                <c:pt idx="6964">
                  <c:v>6965</c:v>
                </c:pt>
                <c:pt idx="6965">
                  <c:v>6966</c:v>
                </c:pt>
                <c:pt idx="6966">
                  <c:v>6967</c:v>
                </c:pt>
                <c:pt idx="6967">
                  <c:v>6968</c:v>
                </c:pt>
                <c:pt idx="6968">
                  <c:v>6969</c:v>
                </c:pt>
                <c:pt idx="6969">
                  <c:v>6970</c:v>
                </c:pt>
                <c:pt idx="6970">
                  <c:v>6971</c:v>
                </c:pt>
                <c:pt idx="6971">
                  <c:v>6972</c:v>
                </c:pt>
                <c:pt idx="6972">
                  <c:v>6973</c:v>
                </c:pt>
                <c:pt idx="6973">
                  <c:v>6974</c:v>
                </c:pt>
                <c:pt idx="6974">
                  <c:v>6975</c:v>
                </c:pt>
                <c:pt idx="6975">
                  <c:v>6976</c:v>
                </c:pt>
                <c:pt idx="6976">
                  <c:v>6977</c:v>
                </c:pt>
                <c:pt idx="6977">
                  <c:v>6978</c:v>
                </c:pt>
                <c:pt idx="6978">
                  <c:v>6979</c:v>
                </c:pt>
                <c:pt idx="6979">
                  <c:v>6980</c:v>
                </c:pt>
                <c:pt idx="6980">
                  <c:v>6981</c:v>
                </c:pt>
                <c:pt idx="6981">
                  <c:v>6982</c:v>
                </c:pt>
                <c:pt idx="6982">
                  <c:v>6983</c:v>
                </c:pt>
                <c:pt idx="6983">
                  <c:v>6984</c:v>
                </c:pt>
                <c:pt idx="6984">
                  <c:v>6985</c:v>
                </c:pt>
                <c:pt idx="6985">
                  <c:v>6986</c:v>
                </c:pt>
                <c:pt idx="6986">
                  <c:v>6987</c:v>
                </c:pt>
                <c:pt idx="6987">
                  <c:v>6988</c:v>
                </c:pt>
                <c:pt idx="6988">
                  <c:v>6989</c:v>
                </c:pt>
                <c:pt idx="6989">
                  <c:v>6990</c:v>
                </c:pt>
                <c:pt idx="6990">
                  <c:v>6991</c:v>
                </c:pt>
                <c:pt idx="6991">
                  <c:v>6992</c:v>
                </c:pt>
                <c:pt idx="6992">
                  <c:v>6993</c:v>
                </c:pt>
                <c:pt idx="6993">
                  <c:v>6994</c:v>
                </c:pt>
                <c:pt idx="6994">
                  <c:v>6995</c:v>
                </c:pt>
                <c:pt idx="6995">
                  <c:v>6996</c:v>
                </c:pt>
                <c:pt idx="6996">
                  <c:v>6997</c:v>
                </c:pt>
                <c:pt idx="6997">
                  <c:v>6998</c:v>
                </c:pt>
                <c:pt idx="6998">
                  <c:v>6999</c:v>
                </c:pt>
                <c:pt idx="6999">
                  <c:v>7000</c:v>
                </c:pt>
                <c:pt idx="7000">
                  <c:v>7001</c:v>
                </c:pt>
                <c:pt idx="7001">
                  <c:v>7002</c:v>
                </c:pt>
                <c:pt idx="7002">
                  <c:v>7003</c:v>
                </c:pt>
                <c:pt idx="7003">
                  <c:v>7004</c:v>
                </c:pt>
                <c:pt idx="7004">
                  <c:v>7005</c:v>
                </c:pt>
                <c:pt idx="7005">
                  <c:v>7006</c:v>
                </c:pt>
                <c:pt idx="7006">
                  <c:v>7007</c:v>
                </c:pt>
                <c:pt idx="7007">
                  <c:v>7008</c:v>
                </c:pt>
                <c:pt idx="7008">
                  <c:v>7009</c:v>
                </c:pt>
                <c:pt idx="7009">
                  <c:v>7010</c:v>
                </c:pt>
                <c:pt idx="7010">
                  <c:v>7011</c:v>
                </c:pt>
                <c:pt idx="7011">
                  <c:v>7012</c:v>
                </c:pt>
                <c:pt idx="7012">
                  <c:v>7013</c:v>
                </c:pt>
                <c:pt idx="7013">
                  <c:v>7014</c:v>
                </c:pt>
                <c:pt idx="7014">
                  <c:v>7015</c:v>
                </c:pt>
                <c:pt idx="7015">
                  <c:v>7016</c:v>
                </c:pt>
                <c:pt idx="7016">
                  <c:v>7017</c:v>
                </c:pt>
                <c:pt idx="7017">
                  <c:v>7018</c:v>
                </c:pt>
                <c:pt idx="7018">
                  <c:v>7019</c:v>
                </c:pt>
                <c:pt idx="7019">
                  <c:v>7020</c:v>
                </c:pt>
                <c:pt idx="7020">
                  <c:v>7021</c:v>
                </c:pt>
                <c:pt idx="7021">
                  <c:v>7022</c:v>
                </c:pt>
                <c:pt idx="7022">
                  <c:v>7023</c:v>
                </c:pt>
                <c:pt idx="7023">
                  <c:v>7024</c:v>
                </c:pt>
                <c:pt idx="7024">
                  <c:v>7025</c:v>
                </c:pt>
                <c:pt idx="7025">
                  <c:v>7026</c:v>
                </c:pt>
                <c:pt idx="7026">
                  <c:v>7027</c:v>
                </c:pt>
                <c:pt idx="7027">
                  <c:v>7028</c:v>
                </c:pt>
                <c:pt idx="7028">
                  <c:v>7029</c:v>
                </c:pt>
                <c:pt idx="7029">
                  <c:v>7030</c:v>
                </c:pt>
                <c:pt idx="7030">
                  <c:v>7031</c:v>
                </c:pt>
                <c:pt idx="7031">
                  <c:v>7032</c:v>
                </c:pt>
                <c:pt idx="7032">
                  <c:v>7033</c:v>
                </c:pt>
                <c:pt idx="7033">
                  <c:v>7034</c:v>
                </c:pt>
                <c:pt idx="7034">
                  <c:v>7035</c:v>
                </c:pt>
                <c:pt idx="7035">
                  <c:v>7036</c:v>
                </c:pt>
                <c:pt idx="7036">
                  <c:v>7037</c:v>
                </c:pt>
                <c:pt idx="7037">
                  <c:v>7038</c:v>
                </c:pt>
                <c:pt idx="7038">
                  <c:v>7039</c:v>
                </c:pt>
                <c:pt idx="7039">
                  <c:v>7040</c:v>
                </c:pt>
                <c:pt idx="7040">
                  <c:v>7041</c:v>
                </c:pt>
                <c:pt idx="7041">
                  <c:v>7042</c:v>
                </c:pt>
                <c:pt idx="7042">
                  <c:v>7043</c:v>
                </c:pt>
                <c:pt idx="7043">
                  <c:v>7044</c:v>
                </c:pt>
                <c:pt idx="7044">
                  <c:v>7045</c:v>
                </c:pt>
                <c:pt idx="7045">
                  <c:v>7046</c:v>
                </c:pt>
                <c:pt idx="7046">
                  <c:v>7047</c:v>
                </c:pt>
                <c:pt idx="7047">
                  <c:v>7048</c:v>
                </c:pt>
                <c:pt idx="7048">
                  <c:v>7049</c:v>
                </c:pt>
                <c:pt idx="7049">
                  <c:v>7050</c:v>
                </c:pt>
                <c:pt idx="7050">
                  <c:v>7051</c:v>
                </c:pt>
                <c:pt idx="7051">
                  <c:v>7052</c:v>
                </c:pt>
                <c:pt idx="7052">
                  <c:v>7053</c:v>
                </c:pt>
                <c:pt idx="7053">
                  <c:v>7054</c:v>
                </c:pt>
                <c:pt idx="7054">
                  <c:v>7055</c:v>
                </c:pt>
                <c:pt idx="7055">
                  <c:v>7056</c:v>
                </c:pt>
                <c:pt idx="7056">
                  <c:v>7057</c:v>
                </c:pt>
                <c:pt idx="7057">
                  <c:v>7058</c:v>
                </c:pt>
                <c:pt idx="7058">
                  <c:v>7059</c:v>
                </c:pt>
                <c:pt idx="7059">
                  <c:v>7060</c:v>
                </c:pt>
                <c:pt idx="7060">
                  <c:v>7061</c:v>
                </c:pt>
                <c:pt idx="7061">
                  <c:v>7062</c:v>
                </c:pt>
                <c:pt idx="7062">
                  <c:v>7063</c:v>
                </c:pt>
                <c:pt idx="7063">
                  <c:v>7064</c:v>
                </c:pt>
                <c:pt idx="7064">
                  <c:v>7065</c:v>
                </c:pt>
                <c:pt idx="7065">
                  <c:v>7066</c:v>
                </c:pt>
                <c:pt idx="7066">
                  <c:v>7067</c:v>
                </c:pt>
                <c:pt idx="7067">
                  <c:v>7068</c:v>
                </c:pt>
                <c:pt idx="7068">
                  <c:v>7069</c:v>
                </c:pt>
                <c:pt idx="7069">
                  <c:v>7070</c:v>
                </c:pt>
                <c:pt idx="7070">
                  <c:v>7071</c:v>
                </c:pt>
                <c:pt idx="7071">
                  <c:v>7072</c:v>
                </c:pt>
                <c:pt idx="7072">
                  <c:v>7073</c:v>
                </c:pt>
                <c:pt idx="7073">
                  <c:v>7074</c:v>
                </c:pt>
                <c:pt idx="7074">
                  <c:v>7075</c:v>
                </c:pt>
                <c:pt idx="7075">
                  <c:v>7076</c:v>
                </c:pt>
                <c:pt idx="7076">
                  <c:v>7077</c:v>
                </c:pt>
                <c:pt idx="7077">
                  <c:v>7078</c:v>
                </c:pt>
                <c:pt idx="7078">
                  <c:v>7079</c:v>
                </c:pt>
                <c:pt idx="7079">
                  <c:v>7080</c:v>
                </c:pt>
                <c:pt idx="7080">
                  <c:v>7081</c:v>
                </c:pt>
                <c:pt idx="7081">
                  <c:v>7082</c:v>
                </c:pt>
                <c:pt idx="7082">
                  <c:v>7083</c:v>
                </c:pt>
                <c:pt idx="7083">
                  <c:v>7084</c:v>
                </c:pt>
                <c:pt idx="7084">
                  <c:v>7085</c:v>
                </c:pt>
                <c:pt idx="7085">
                  <c:v>7086</c:v>
                </c:pt>
                <c:pt idx="7086">
                  <c:v>7087</c:v>
                </c:pt>
                <c:pt idx="7087">
                  <c:v>7088</c:v>
                </c:pt>
                <c:pt idx="7088">
                  <c:v>7089</c:v>
                </c:pt>
                <c:pt idx="7089">
                  <c:v>7090</c:v>
                </c:pt>
                <c:pt idx="7090">
                  <c:v>7091</c:v>
                </c:pt>
                <c:pt idx="7091">
                  <c:v>7092</c:v>
                </c:pt>
                <c:pt idx="7092">
                  <c:v>7093</c:v>
                </c:pt>
                <c:pt idx="7093">
                  <c:v>7094</c:v>
                </c:pt>
                <c:pt idx="7094">
                  <c:v>7095</c:v>
                </c:pt>
                <c:pt idx="7095">
                  <c:v>7096</c:v>
                </c:pt>
                <c:pt idx="7096">
                  <c:v>7097</c:v>
                </c:pt>
                <c:pt idx="7097">
                  <c:v>7098</c:v>
                </c:pt>
                <c:pt idx="7098">
                  <c:v>7099</c:v>
                </c:pt>
                <c:pt idx="7099">
                  <c:v>7100</c:v>
                </c:pt>
                <c:pt idx="7100">
                  <c:v>7101</c:v>
                </c:pt>
                <c:pt idx="7101">
                  <c:v>7102</c:v>
                </c:pt>
                <c:pt idx="7102">
                  <c:v>7103</c:v>
                </c:pt>
                <c:pt idx="7103">
                  <c:v>7104</c:v>
                </c:pt>
                <c:pt idx="7104">
                  <c:v>7105</c:v>
                </c:pt>
                <c:pt idx="7105">
                  <c:v>7106</c:v>
                </c:pt>
                <c:pt idx="7106">
                  <c:v>7107</c:v>
                </c:pt>
                <c:pt idx="7107">
                  <c:v>7108</c:v>
                </c:pt>
                <c:pt idx="7108">
                  <c:v>7109</c:v>
                </c:pt>
                <c:pt idx="7109">
                  <c:v>7110</c:v>
                </c:pt>
                <c:pt idx="7110">
                  <c:v>7111</c:v>
                </c:pt>
                <c:pt idx="7111">
                  <c:v>7112</c:v>
                </c:pt>
                <c:pt idx="7112">
                  <c:v>7113</c:v>
                </c:pt>
                <c:pt idx="7113">
                  <c:v>7114</c:v>
                </c:pt>
                <c:pt idx="7114">
                  <c:v>7115</c:v>
                </c:pt>
                <c:pt idx="7115">
                  <c:v>7116</c:v>
                </c:pt>
                <c:pt idx="7116">
                  <c:v>7117</c:v>
                </c:pt>
                <c:pt idx="7117">
                  <c:v>7118</c:v>
                </c:pt>
                <c:pt idx="7118">
                  <c:v>7119</c:v>
                </c:pt>
                <c:pt idx="7119">
                  <c:v>7120</c:v>
                </c:pt>
                <c:pt idx="7120">
                  <c:v>7121</c:v>
                </c:pt>
                <c:pt idx="7121">
                  <c:v>7122</c:v>
                </c:pt>
                <c:pt idx="7122">
                  <c:v>7123</c:v>
                </c:pt>
                <c:pt idx="7123">
                  <c:v>7124</c:v>
                </c:pt>
                <c:pt idx="7124">
                  <c:v>7125</c:v>
                </c:pt>
                <c:pt idx="7125">
                  <c:v>7126</c:v>
                </c:pt>
                <c:pt idx="7126">
                  <c:v>7127</c:v>
                </c:pt>
                <c:pt idx="7127">
                  <c:v>7128</c:v>
                </c:pt>
                <c:pt idx="7128">
                  <c:v>7129</c:v>
                </c:pt>
                <c:pt idx="7129">
                  <c:v>7130</c:v>
                </c:pt>
                <c:pt idx="7130">
                  <c:v>7131</c:v>
                </c:pt>
                <c:pt idx="7131">
                  <c:v>7132</c:v>
                </c:pt>
                <c:pt idx="7132">
                  <c:v>7133</c:v>
                </c:pt>
                <c:pt idx="7133">
                  <c:v>7134</c:v>
                </c:pt>
                <c:pt idx="7134">
                  <c:v>7135</c:v>
                </c:pt>
                <c:pt idx="7135">
                  <c:v>7136</c:v>
                </c:pt>
                <c:pt idx="7136">
                  <c:v>7137</c:v>
                </c:pt>
                <c:pt idx="7137">
                  <c:v>7138</c:v>
                </c:pt>
                <c:pt idx="7138">
                  <c:v>7139</c:v>
                </c:pt>
                <c:pt idx="7139">
                  <c:v>7140</c:v>
                </c:pt>
                <c:pt idx="7140">
                  <c:v>7141</c:v>
                </c:pt>
                <c:pt idx="7141">
                  <c:v>7142</c:v>
                </c:pt>
                <c:pt idx="7142">
                  <c:v>7143</c:v>
                </c:pt>
                <c:pt idx="7143">
                  <c:v>7144</c:v>
                </c:pt>
                <c:pt idx="7144">
                  <c:v>7145</c:v>
                </c:pt>
                <c:pt idx="7145">
                  <c:v>7146</c:v>
                </c:pt>
                <c:pt idx="7146">
                  <c:v>7147</c:v>
                </c:pt>
                <c:pt idx="7147">
                  <c:v>7148</c:v>
                </c:pt>
                <c:pt idx="7148">
                  <c:v>7149</c:v>
                </c:pt>
                <c:pt idx="7149">
                  <c:v>7150</c:v>
                </c:pt>
                <c:pt idx="7150">
                  <c:v>7151</c:v>
                </c:pt>
                <c:pt idx="7151">
                  <c:v>7152</c:v>
                </c:pt>
                <c:pt idx="7152">
                  <c:v>7153</c:v>
                </c:pt>
                <c:pt idx="7153">
                  <c:v>7154</c:v>
                </c:pt>
                <c:pt idx="7154">
                  <c:v>7155</c:v>
                </c:pt>
                <c:pt idx="7155">
                  <c:v>7156</c:v>
                </c:pt>
                <c:pt idx="7156">
                  <c:v>7157</c:v>
                </c:pt>
                <c:pt idx="7157">
                  <c:v>7158</c:v>
                </c:pt>
                <c:pt idx="7158">
                  <c:v>7159</c:v>
                </c:pt>
                <c:pt idx="7159">
                  <c:v>7160</c:v>
                </c:pt>
                <c:pt idx="7160">
                  <c:v>7161</c:v>
                </c:pt>
                <c:pt idx="7161">
                  <c:v>7162</c:v>
                </c:pt>
                <c:pt idx="7162">
                  <c:v>7163</c:v>
                </c:pt>
                <c:pt idx="7163">
                  <c:v>7164</c:v>
                </c:pt>
                <c:pt idx="7164">
                  <c:v>7165</c:v>
                </c:pt>
                <c:pt idx="7165">
                  <c:v>7166</c:v>
                </c:pt>
                <c:pt idx="7166">
                  <c:v>7167</c:v>
                </c:pt>
                <c:pt idx="7167">
                  <c:v>7168</c:v>
                </c:pt>
                <c:pt idx="7168">
                  <c:v>7169</c:v>
                </c:pt>
                <c:pt idx="7169">
                  <c:v>7170</c:v>
                </c:pt>
                <c:pt idx="7170">
                  <c:v>7171</c:v>
                </c:pt>
                <c:pt idx="7171">
                  <c:v>7172</c:v>
                </c:pt>
                <c:pt idx="7172">
                  <c:v>7173</c:v>
                </c:pt>
                <c:pt idx="7173">
                  <c:v>7174</c:v>
                </c:pt>
                <c:pt idx="7174">
                  <c:v>7175</c:v>
                </c:pt>
                <c:pt idx="7175">
                  <c:v>7176</c:v>
                </c:pt>
                <c:pt idx="7176">
                  <c:v>7177</c:v>
                </c:pt>
                <c:pt idx="7177">
                  <c:v>7178</c:v>
                </c:pt>
                <c:pt idx="7178">
                  <c:v>7179</c:v>
                </c:pt>
                <c:pt idx="7179">
                  <c:v>7180</c:v>
                </c:pt>
                <c:pt idx="7180">
                  <c:v>7181</c:v>
                </c:pt>
                <c:pt idx="7181">
                  <c:v>7182</c:v>
                </c:pt>
                <c:pt idx="7182">
                  <c:v>7183</c:v>
                </c:pt>
                <c:pt idx="7183">
                  <c:v>7184</c:v>
                </c:pt>
                <c:pt idx="7184">
                  <c:v>7185</c:v>
                </c:pt>
                <c:pt idx="7185">
                  <c:v>7186</c:v>
                </c:pt>
                <c:pt idx="7186">
                  <c:v>7187</c:v>
                </c:pt>
                <c:pt idx="7187">
                  <c:v>7188</c:v>
                </c:pt>
                <c:pt idx="7188">
                  <c:v>7189</c:v>
                </c:pt>
                <c:pt idx="7189">
                  <c:v>7190</c:v>
                </c:pt>
                <c:pt idx="7190">
                  <c:v>7191</c:v>
                </c:pt>
                <c:pt idx="7191">
                  <c:v>7192</c:v>
                </c:pt>
                <c:pt idx="7192">
                  <c:v>7193</c:v>
                </c:pt>
                <c:pt idx="7193">
                  <c:v>7194</c:v>
                </c:pt>
                <c:pt idx="7194">
                  <c:v>7195</c:v>
                </c:pt>
                <c:pt idx="7195">
                  <c:v>7196</c:v>
                </c:pt>
                <c:pt idx="7196">
                  <c:v>7197</c:v>
                </c:pt>
                <c:pt idx="7197">
                  <c:v>7198</c:v>
                </c:pt>
                <c:pt idx="7198">
                  <c:v>7199</c:v>
                </c:pt>
                <c:pt idx="7199">
                  <c:v>7200</c:v>
                </c:pt>
                <c:pt idx="7200">
                  <c:v>7201</c:v>
                </c:pt>
                <c:pt idx="7201">
                  <c:v>7202</c:v>
                </c:pt>
                <c:pt idx="7202">
                  <c:v>7203</c:v>
                </c:pt>
                <c:pt idx="7203">
                  <c:v>7204</c:v>
                </c:pt>
                <c:pt idx="7204">
                  <c:v>7205</c:v>
                </c:pt>
                <c:pt idx="7205">
                  <c:v>7206</c:v>
                </c:pt>
                <c:pt idx="7206">
                  <c:v>7207</c:v>
                </c:pt>
                <c:pt idx="7207">
                  <c:v>7208</c:v>
                </c:pt>
                <c:pt idx="7208">
                  <c:v>7209</c:v>
                </c:pt>
                <c:pt idx="7209">
                  <c:v>7210</c:v>
                </c:pt>
                <c:pt idx="7210">
                  <c:v>7211</c:v>
                </c:pt>
                <c:pt idx="7211">
                  <c:v>7212</c:v>
                </c:pt>
                <c:pt idx="7212">
                  <c:v>7213</c:v>
                </c:pt>
                <c:pt idx="7213">
                  <c:v>7214</c:v>
                </c:pt>
                <c:pt idx="7214">
                  <c:v>7215</c:v>
                </c:pt>
                <c:pt idx="7215">
                  <c:v>7216</c:v>
                </c:pt>
                <c:pt idx="7216">
                  <c:v>7217</c:v>
                </c:pt>
                <c:pt idx="7217">
                  <c:v>7218</c:v>
                </c:pt>
                <c:pt idx="7218">
                  <c:v>7219</c:v>
                </c:pt>
                <c:pt idx="7219">
                  <c:v>7220</c:v>
                </c:pt>
                <c:pt idx="7220">
                  <c:v>7221</c:v>
                </c:pt>
                <c:pt idx="7221">
                  <c:v>7222</c:v>
                </c:pt>
                <c:pt idx="7222">
                  <c:v>7223</c:v>
                </c:pt>
                <c:pt idx="7223">
                  <c:v>7224</c:v>
                </c:pt>
                <c:pt idx="7224">
                  <c:v>7225</c:v>
                </c:pt>
                <c:pt idx="7225">
                  <c:v>7226</c:v>
                </c:pt>
                <c:pt idx="7226">
                  <c:v>7227</c:v>
                </c:pt>
                <c:pt idx="7227">
                  <c:v>7228</c:v>
                </c:pt>
                <c:pt idx="7228">
                  <c:v>7229</c:v>
                </c:pt>
                <c:pt idx="7229">
                  <c:v>7230</c:v>
                </c:pt>
                <c:pt idx="7230">
                  <c:v>7231</c:v>
                </c:pt>
                <c:pt idx="7231">
                  <c:v>7232</c:v>
                </c:pt>
                <c:pt idx="7232">
                  <c:v>7233</c:v>
                </c:pt>
                <c:pt idx="7233">
                  <c:v>7234</c:v>
                </c:pt>
                <c:pt idx="7234">
                  <c:v>7235</c:v>
                </c:pt>
                <c:pt idx="7235">
                  <c:v>7236</c:v>
                </c:pt>
                <c:pt idx="7236">
                  <c:v>7237</c:v>
                </c:pt>
                <c:pt idx="7237">
                  <c:v>7238</c:v>
                </c:pt>
                <c:pt idx="7238">
                  <c:v>7239</c:v>
                </c:pt>
                <c:pt idx="7239">
                  <c:v>7240</c:v>
                </c:pt>
                <c:pt idx="7240">
                  <c:v>7241</c:v>
                </c:pt>
                <c:pt idx="7241">
                  <c:v>7242</c:v>
                </c:pt>
                <c:pt idx="7242">
                  <c:v>7243</c:v>
                </c:pt>
                <c:pt idx="7243">
                  <c:v>7244</c:v>
                </c:pt>
                <c:pt idx="7244">
                  <c:v>7245</c:v>
                </c:pt>
                <c:pt idx="7245">
                  <c:v>7246</c:v>
                </c:pt>
                <c:pt idx="7246">
                  <c:v>7247</c:v>
                </c:pt>
                <c:pt idx="7247">
                  <c:v>7248</c:v>
                </c:pt>
                <c:pt idx="7248">
                  <c:v>7249</c:v>
                </c:pt>
                <c:pt idx="7249">
                  <c:v>7250</c:v>
                </c:pt>
                <c:pt idx="7250">
                  <c:v>7251</c:v>
                </c:pt>
                <c:pt idx="7251">
                  <c:v>7252</c:v>
                </c:pt>
                <c:pt idx="7252">
                  <c:v>7253</c:v>
                </c:pt>
                <c:pt idx="7253">
                  <c:v>7254</c:v>
                </c:pt>
                <c:pt idx="7254">
                  <c:v>7255</c:v>
                </c:pt>
                <c:pt idx="7255">
                  <c:v>7256</c:v>
                </c:pt>
                <c:pt idx="7256">
                  <c:v>7257</c:v>
                </c:pt>
                <c:pt idx="7257">
                  <c:v>7258</c:v>
                </c:pt>
                <c:pt idx="7258">
                  <c:v>7259</c:v>
                </c:pt>
                <c:pt idx="7259">
                  <c:v>7260</c:v>
                </c:pt>
                <c:pt idx="7260">
                  <c:v>7261</c:v>
                </c:pt>
                <c:pt idx="7261">
                  <c:v>7262</c:v>
                </c:pt>
                <c:pt idx="7262">
                  <c:v>7263</c:v>
                </c:pt>
                <c:pt idx="7263">
                  <c:v>7264</c:v>
                </c:pt>
                <c:pt idx="7264">
                  <c:v>7265</c:v>
                </c:pt>
                <c:pt idx="7265">
                  <c:v>7266</c:v>
                </c:pt>
                <c:pt idx="7266">
                  <c:v>7267</c:v>
                </c:pt>
                <c:pt idx="7267">
                  <c:v>7268</c:v>
                </c:pt>
                <c:pt idx="7268">
                  <c:v>7269</c:v>
                </c:pt>
                <c:pt idx="7269">
                  <c:v>7270</c:v>
                </c:pt>
                <c:pt idx="7270">
                  <c:v>7271</c:v>
                </c:pt>
                <c:pt idx="7271">
                  <c:v>7272</c:v>
                </c:pt>
                <c:pt idx="7272">
                  <c:v>7273</c:v>
                </c:pt>
                <c:pt idx="7273">
                  <c:v>7274</c:v>
                </c:pt>
                <c:pt idx="7274">
                  <c:v>7275</c:v>
                </c:pt>
                <c:pt idx="7275">
                  <c:v>7276</c:v>
                </c:pt>
                <c:pt idx="7276">
                  <c:v>7277</c:v>
                </c:pt>
                <c:pt idx="7277">
                  <c:v>7278</c:v>
                </c:pt>
                <c:pt idx="7278">
                  <c:v>7279</c:v>
                </c:pt>
                <c:pt idx="7279">
                  <c:v>7280</c:v>
                </c:pt>
                <c:pt idx="7280">
                  <c:v>7281</c:v>
                </c:pt>
                <c:pt idx="7281">
                  <c:v>7282</c:v>
                </c:pt>
                <c:pt idx="7282">
                  <c:v>7283</c:v>
                </c:pt>
                <c:pt idx="7283">
                  <c:v>7284</c:v>
                </c:pt>
                <c:pt idx="7284">
                  <c:v>7285</c:v>
                </c:pt>
                <c:pt idx="7285">
                  <c:v>7286</c:v>
                </c:pt>
                <c:pt idx="7286">
                  <c:v>7287</c:v>
                </c:pt>
                <c:pt idx="7287">
                  <c:v>7288</c:v>
                </c:pt>
                <c:pt idx="7288">
                  <c:v>7289</c:v>
                </c:pt>
                <c:pt idx="7289">
                  <c:v>7290</c:v>
                </c:pt>
                <c:pt idx="7290">
                  <c:v>7291</c:v>
                </c:pt>
                <c:pt idx="7291">
                  <c:v>7292</c:v>
                </c:pt>
                <c:pt idx="7292">
                  <c:v>7293</c:v>
                </c:pt>
                <c:pt idx="7293">
                  <c:v>7294</c:v>
                </c:pt>
                <c:pt idx="7294">
                  <c:v>7295</c:v>
                </c:pt>
                <c:pt idx="7295">
                  <c:v>7296</c:v>
                </c:pt>
                <c:pt idx="7296">
                  <c:v>7297</c:v>
                </c:pt>
                <c:pt idx="7297">
                  <c:v>7298</c:v>
                </c:pt>
                <c:pt idx="7298">
                  <c:v>7299</c:v>
                </c:pt>
                <c:pt idx="7299">
                  <c:v>7300</c:v>
                </c:pt>
                <c:pt idx="7300">
                  <c:v>7301</c:v>
                </c:pt>
                <c:pt idx="7301">
                  <c:v>7302</c:v>
                </c:pt>
                <c:pt idx="7302">
                  <c:v>7303</c:v>
                </c:pt>
                <c:pt idx="7303">
                  <c:v>7304</c:v>
                </c:pt>
                <c:pt idx="7304">
                  <c:v>7305</c:v>
                </c:pt>
                <c:pt idx="7305">
                  <c:v>7306</c:v>
                </c:pt>
                <c:pt idx="7306">
                  <c:v>7307</c:v>
                </c:pt>
                <c:pt idx="7307">
                  <c:v>7308</c:v>
                </c:pt>
                <c:pt idx="7308">
                  <c:v>7309</c:v>
                </c:pt>
                <c:pt idx="7309">
                  <c:v>7310</c:v>
                </c:pt>
                <c:pt idx="7310">
                  <c:v>7311</c:v>
                </c:pt>
                <c:pt idx="7311">
                  <c:v>7312</c:v>
                </c:pt>
                <c:pt idx="7312">
                  <c:v>7313</c:v>
                </c:pt>
                <c:pt idx="7313">
                  <c:v>7314</c:v>
                </c:pt>
                <c:pt idx="7314">
                  <c:v>7315</c:v>
                </c:pt>
                <c:pt idx="7315">
                  <c:v>7316</c:v>
                </c:pt>
                <c:pt idx="7316">
                  <c:v>7317</c:v>
                </c:pt>
                <c:pt idx="7317">
                  <c:v>7318</c:v>
                </c:pt>
                <c:pt idx="7318">
                  <c:v>7319</c:v>
                </c:pt>
                <c:pt idx="7319">
                  <c:v>7320</c:v>
                </c:pt>
                <c:pt idx="7320">
                  <c:v>7321</c:v>
                </c:pt>
                <c:pt idx="7321">
                  <c:v>7322</c:v>
                </c:pt>
                <c:pt idx="7322">
                  <c:v>7323</c:v>
                </c:pt>
                <c:pt idx="7323">
                  <c:v>7324</c:v>
                </c:pt>
                <c:pt idx="7324">
                  <c:v>7325</c:v>
                </c:pt>
                <c:pt idx="7325">
                  <c:v>7326</c:v>
                </c:pt>
                <c:pt idx="7326">
                  <c:v>7327</c:v>
                </c:pt>
                <c:pt idx="7327">
                  <c:v>7328</c:v>
                </c:pt>
                <c:pt idx="7328">
                  <c:v>7329</c:v>
                </c:pt>
                <c:pt idx="7329">
                  <c:v>7330</c:v>
                </c:pt>
                <c:pt idx="7330">
                  <c:v>7331</c:v>
                </c:pt>
                <c:pt idx="7331">
                  <c:v>7332</c:v>
                </c:pt>
                <c:pt idx="7332">
                  <c:v>7333</c:v>
                </c:pt>
                <c:pt idx="7333">
                  <c:v>7334</c:v>
                </c:pt>
                <c:pt idx="7334">
                  <c:v>7335</c:v>
                </c:pt>
                <c:pt idx="7335">
                  <c:v>7336</c:v>
                </c:pt>
                <c:pt idx="7336">
                  <c:v>7337</c:v>
                </c:pt>
                <c:pt idx="7337">
                  <c:v>7338</c:v>
                </c:pt>
                <c:pt idx="7338">
                  <c:v>7339</c:v>
                </c:pt>
                <c:pt idx="7339">
                  <c:v>7340</c:v>
                </c:pt>
                <c:pt idx="7340">
                  <c:v>7341</c:v>
                </c:pt>
                <c:pt idx="7341">
                  <c:v>7342</c:v>
                </c:pt>
                <c:pt idx="7342">
                  <c:v>7343</c:v>
                </c:pt>
                <c:pt idx="7343">
                  <c:v>7344</c:v>
                </c:pt>
                <c:pt idx="7344">
                  <c:v>7345</c:v>
                </c:pt>
                <c:pt idx="7345">
                  <c:v>7346</c:v>
                </c:pt>
                <c:pt idx="7346">
                  <c:v>7347</c:v>
                </c:pt>
                <c:pt idx="7347">
                  <c:v>7348</c:v>
                </c:pt>
                <c:pt idx="7348">
                  <c:v>7349</c:v>
                </c:pt>
                <c:pt idx="7349">
                  <c:v>7350</c:v>
                </c:pt>
                <c:pt idx="7350">
                  <c:v>7351</c:v>
                </c:pt>
                <c:pt idx="7351">
                  <c:v>7352</c:v>
                </c:pt>
                <c:pt idx="7352">
                  <c:v>7353</c:v>
                </c:pt>
                <c:pt idx="7353">
                  <c:v>7354</c:v>
                </c:pt>
                <c:pt idx="7354">
                  <c:v>7355</c:v>
                </c:pt>
                <c:pt idx="7355">
                  <c:v>7356</c:v>
                </c:pt>
                <c:pt idx="7356">
                  <c:v>7357</c:v>
                </c:pt>
                <c:pt idx="7357">
                  <c:v>7358</c:v>
                </c:pt>
                <c:pt idx="7358">
                  <c:v>7359</c:v>
                </c:pt>
                <c:pt idx="7359">
                  <c:v>7360</c:v>
                </c:pt>
                <c:pt idx="7360">
                  <c:v>7361</c:v>
                </c:pt>
                <c:pt idx="7361">
                  <c:v>7362</c:v>
                </c:pt>
                <c:pt idx="7362">
                  <c:v>7363</c:v>
                </c:pt>
                <c:pt idx="7363">
                  <c:v>7364</c:v>
                </c:pt>
                <c:pt idx="7364">
                  <c:v>7365</c:v>
                </c:pt>
                <c:pt idx="7365">
                  <c:v>7366</c:v>
                </c:pt>
                <c:pt idx="7366">
                  <c:v>7367</c:v>
                </c:pt>
                <c:pt idx="7367">
                  <c:v>7368</c:v>
                </c:pt>
                <c:pt idx="7368">
                  <c:v>7369</c:v>
                </c:pt>
                <c:pt idx="7369">
                  <c:v>7370</c:v>
                </c:pt>
                <c:pt idx="7370">
                  <c:v>7371</c:v>
                </c:pt>
                <c:pt idx="7371">
                  <c:v>7372</c:v>
                </c:pt>
                <c:pt idx="7372">
                  <c:v>7373</c:v>
                </c:pt>
                <c:pt idx="7373">
                  <c:v>7374</c:v>
                </c:pt>
                <c:pt idx="7374">
                  <c:v>7375</c:v>
                </c:pt>
                <c:pt idx="7375">
                  <c:v>7376</c:v>
                </c:pt>
                <c:pt idx="7376">
                  <c:v>7377</c:v>
                </c:pt>
                <c:pt idx="7377">
                  <c:v>7378</c:v>
                </c:pt>
                <c:pt idx="7378">
                  <c:v>7379</c:v>
                </c:pt>
                <c:pt idx="7379">
                  <c:v>7380</c:v>
                </c:pt>
                <c:pt idx="7380">
                  <c:v>7381</c:v>
                </c:pt>
                <c:pt idx="7381">
                  <c:v>7382</c:v>
                </c:pt>
                <c:pt idx="7382">
                  <c:v>7383</c:v>
                </c:pt>
                <c:pt idx="7383">
                  <c:v>7384</c:v>
                </c:pt>
                <c:pt idx="7384">
                  <c:v>7385</c:v>
                </c:pt>
                <c:pt idx="7385">
                  <c:v>7386</c:v>
                </c:pt>
                <c:pt idx="7386">
                  <c:v>7387</c:v>
                </c:pt>
                <c:pt idx="7387">
                  <c:v>7388</c:v>
                </c:pt>
                <c:pt idx="7388">
                  <c:v>7389</c:v>
                </c:pt>
                <c:pt idx="7389">
                  <c:v>7390</c:v>
                </c:pt>
                <c:pt idx="7390">
                  <c:v>7391</c:v>
                </c:pt>
                <c:pt idx="7391">
                  <c:v>7392</c:v>
                </c:pt>
                <c:pt idx="7392">
                  <c:v>7393</c:v>
                </c:pt>
                <c:pt idx="7393">
                  <c:v>7394</c:v>
                </c:pt>
                <c:pt idx="7394">
                  <c:v>7395</c:v>
                </c:pt>
                <c:pt idx="7395">
                  <c:v>7396</c:v>
                </c:pt>
                <c:pt idx="7396">
                  <c:v>7397</c:v>
                </c:pt>
                <c:pt idx="7397">
                  <c:v>7398</c:v>
                </c:pt>
                <c:pt idx="7398">
                  <c:v>7399</c:v>
                </c:pt>
                <c:pt idx="7399">
                  <c:v>7400</c:v>
                </c:pt>
                <c:pt idx="7400">
                  <c:v>7401</c:v>
                </c:pt>
                <c:pt idx="7401">
                  <c:v>7402</c:v>
                </c:pt>
                <c:pt idx="7402">
                  <c:v>7403</c:v>
                </c:pt>
                <c:pt idx="7403">
                  <c:v>7404</c:v>
                </c:pt>
                <c:pt idx="7404">
                  <c:v>7405</c:v>
                </c:pt>
                <c:pt idx="7405">
                  <c:v>7406</c:v>
                </c:pt>
                <c:pt idx="7406">
                  <c:v>7407</c:v>
                </c:pt>
                <c:pt idx="7407">
                  <c:v>7408</c:v>
                </c:pt>
                <c:pt idx="7408">
                  <c:v>7409</c:v>
                </c:pt>
                <c:pt idx="7409">
                  <c:v>7410</c:v>
                </c:pt>
                <c:pt idx="7410">
                  <c:v>7411</c:v>
                </c:pt>
                <c:pt idx="7411">
                  <c:v>7412</c:v>
                </c:pt>
                <c:pt idx="7412">
                  <c:v>7413</c:v>
                </c:pt>
                <c:pt idx="7413">
                  <c:v>7414</c:v>
                </c:pt>
                <c:pt idx="7414">
                  <c:v>7415</c:v>
                </c:pt>
                <c:pt idx="7415">
                  <c:v>7416</c:v>
                </c:pt>
                <c:pt idx="7416">
                  <c:v>7417</c:v>
                </c:pt>
                <c:pt idx="7417">
                  <c:v>7418</c:v>
                </c:pt>
                <c:pt idx="7418">
                  <c:v>7419</c:v>
                </c:pt>
                <c:pt idx="7419">
                  <c:v>7420</c:v>
                </c:pt>
                <c:pt idx="7420">
                  <c:v>7421</c:v>
                </c:pt>
                <c:pt idx="7421">
                  <c:v>7422</c:v>
                </c:pt>
                <c:pt idx="7422">
                  <c:v>7423</c:v>
                </c:pt>
                <c:pt idx="7423">
                  <c:v>7424</c:v>
                </c:pt>
                <c:pt idx="7424">
                  <c:v>7425</c:v>
                </c:pt>
                <c:pt idx="7425">
                  <c:v>7426</c:v>
                </c:pt>
                <c:pt idx="7426">
                  <c:v>7427</c:v>
                </c:pt>
                <c:pt idx="7427">
                  <c:v>7428</c:v>
                </c:pt>
                <c:pt idx="7428">
                  <c:v>7429</c:v>
                </c:pt>
                <c:pt idx="7429">
                  <c:v>7430</c:v>
                </c:pt>
                <c:pt idx="7430">
                  <c:v>7431</c:v>
                </c:pt>
                <c:pt idx="7431">
                  <c:v>7432</c:v>
                </c:pt>
                <c:pt idx="7432">
                  <c:v>7433</c:v>
                </c:pt>
                <c:pt idx="7433">
                  <c:v>7434</c:v>
                </c:pt>
                <c:pt idx="7434">
                  <c:v>7435</c:v>
                </c:pt>
                <c:pt idx="7435">
                  <c:v>7436</c:v>
                </c:pt>
                <c:pt idx="7436">
                  <c:v>7437</c:v>
                </c:pt>
                <c:pt idx="7437">
                  <c:v>7438</c:v>
                </c:pt>
                <c:pt idx="7438">
                  <c:v>7439</c:v>
                </c:pt>
                <c:pt idx="7439">
                  <c:v>7440</c:v>
                </c:pt>
                <c:pt idx="7440">
                  <c:v>7441</c:v>
                </c:pt>
                <c:pt idx="7441">
                  <c:v>7442</c:v>
                </c:pt>
                <c:pt idx="7442">
                  <c:v>7443</c:v>
                </c:pt>
                <c:pt idx="7443">
                  <c:v>7444</c:v>
                </c:pt>
                <c:pt idx="7444">
                  <c:v>7445</c:v>
                </c:pt>
                <c:pt idx="7445">
                  <c:v>7446</c:v>
                </c:pt>
                <c:pt idx="7446">
                  <c:v>7447</c:v>
                </c:pt>
                <c:pt idx="7447">
                  <c:v>7448</c:v>
                </c:pt>
                <c:pt idx="7448">
                  <c:v>7449</c:v>
                </c:pt>
                <c:pt idx="7449">
                  <c:v>7450</c:v>
                </c:pt>
                <c:pt idx="7450">
                  <c:v>7451</c:v>
                </c:pt>
                <c:pt idx="7451">
                  <c:v>7452</c:v>
                </c:pt>
                <c:pt idx="7452">
                  <c:v>7453</c:v>
                </c:pt>
                <c:pt idx="7453">
                  <c:v>7454</c:v>
                </c:pt>
                <c:pt idx="7454">
                  <c:v>7455</c:v>
                </c:pt>
                <c:pt idx="7455">
                  <c:v>7456</c:v>
                </c:pt>
                <c:pt idx="7456">
                  <c:v>7457</c:v>
                </c:pt>
                <c:pt idx="7457">
                  <c:v>7458</c:v>
                </c:pt>
                <c:pt idx="7458">
                  <c:v>7459</c:v>
                </c:pt>
                <c:pt idx="7459">
                  <c:v>7460</c:v>
                </c:pt>
                <c:pt idx="7460">
                  <c:v>7461</c:v>
                </c:pt>
                <c:pt idx="7461">
                  <c:v>7462</c:v>
                </c:pt>
                <c:pt idx="7462">
                  <c:v>7463</c:v>
                </c:pt>
                <c:pt idx="7463">
                  <c:v>7464</c:v>
                </c:pt>
                <c:pt idx="7464">
                  <c:v>7465</c:v>
                </c:pt>
                <c:pt idx="7465">
                  <c:v>7466</c:v>
                </c:pt>
                <c:pt idx="7466">
                  <c:v>7467</c:v>
                </c:pt>
                <c:pt idx="7467">
                  <c:v>7468</c:v>
                </c:pt>
                <c:pt idx="7468">
                  <c:v>7469</c:v>
                </c:pt>
                <c:pt idx="7469">
                  <c:v>7470</c:v>
                </c:pt>
                <c:pt idx="7470">
                  <c:v>7471</c:v>
                </c:pt>
                <c:pt idx="7471">
                  <c:v>7472</c:v>
                </c:pt>
                <c:pt idx="7472">
                  <c:v>7473</c:v>
                </c:pt>
                <c:pt idx="7473">
                  <c:v>7474</c:v>
                </c:pt>
                <c:pt idx="7474">
                  <c:v>7475</c:v>
                </c:pt>
                <c:pt idx="7475">
                  <c:v>7476</c:v>
                </c:pt>
                <c:pt idx="7476">
                  <c:v>7477</c:v>
                </c:pt>
                <c:pt idx="7477">
                  <c:v>7478</c:v>
                </c:pt>
                <c:pt idx="7478">
                  <c:v>7479</c:v>
                </c:pt>
                <c:pt idx="7479">
                  <c:v>7480</c:v>
                </c:pt>
                <c:pt idx="7480">
                  <c:v>7481</c:v>
                </c:pt>
                <c:pt idx="7481">
                  <c:v>7482</c:v>
                </c:pt>
                <c:pt idx="7482">
                  <c:v>7483</c:v>
                </c:pt>
                <c:pt idx="7483">
                  <c:v>7484</c:v>
                </c:pt>
                <c:pt idx="7484">
                  <c:v>7485</c:v>
                </c:pt>
                <c:pt idx="7485">
                  <c:v>7486</c:v>
                </c:pt>
                <c:pt idx="7486">
                  <c:v>7487</c:v>
                </c:pt>
                <c:pt idx="7487">
                  <c:v>7488</c:v>
                </c:pt>
                <c:pt idx="7488">
                  <c:v>7489</c:v>
                </c:pt>
                <c:pt idx="7489">
                  <c:v>7490</c:v>
                </c:pt>
                <c:pt idx="7490">
                  <c:v>7491</c:v>
                </c:pt>
                <c:pt idx="7491">
                  <c:v>7492</c:v>
                </c:pt>
                <c:pt idx="7492">
                  <c:v>7493</c:v>
                </c:pt>
                <c:pt idx="7493">
                  <c:v>7494</c:v>
                </c:pt>
                <c:pt idx="7494">
                  <c:v>7495</c:v>
                </c:pt>
                <c:pt idx="7495">
                  <c:v>7496</c:v>
                </c:pt>
                <c:pt idx="7496">
                  <c:v>7497</c:v>
                </c:pt>
                <c:pt idx="7497">
                  <c:v>7498</c:v>
                </c:pt>
                <c:pt idx="7498">
                  <c:v>7499</c:v>
                </c:pt>
                <c:pt idx="7499">
                  <c:v>7500</c:v>
                </c:pt>
                <c:pt idx="7500">
                  <c:v>7501</c:v>
                </c:pt>
                <c:pt idx="7501">
                  <c:v>7502</c:v>
                </c:pt>
                <c:pt idx="7502">
                  <c:v>7503</c:v>
                </c:pt>
                <c:pt idx="7503">
                  <c:v>7504</c:v>
                </c:pt>
                <c:pt idx="7504">
                  <c:v>7505</c:v>
                </c:pt>
                <c:pt idx="7505">
                  <c:v>7506</c:v>
                </c:pt>
                <c:pt idx="7506">
                  <c:v>7507</c:v>
                </c:pt>
                <c:pt idx="7507">
                  <c:v>7508</c:v>
                </c:pt>
                <c:pt idx="7508">
                  <c:v>7509</c:v>
                </c:pt>
                <c:pt idx="7509">
                  <c:v>7510</c:v>
                </c:pt>
                <c:pt idx="7510">
                  <c:v>7511</c:v>
                </c:pt>
                <c:pt idx="7511">
                  <c:v>7512</c:v>
                </c:pt>
                <c:pt idx="7512">
                  <c:v>7513</c:v>
                </c:pt>
                <c:pt idx="7513">
                  <c:v>7514</c:v>
                </c:pt>
                <c:pt idx="7514">
                  <c:v>7515</c:v>
                </c:pt>
                <c:pt idx="7515">
                  <c:v>7516</c:v>
                </c:pt>
                <c:pt idx="7516">
                  <c:v>7517</c:v>
                </c:pt>
                <c:pt idx="7517">
                  <c:v>7518</c:v>
                </c:pt>
                <c:pt idx="7518">
                  <c:v>7519</c:v>
                </c:pt>
                <c:pt idx="7519">
                  <c:v>7520</c:v>
                </c:pt>
                <c:pt idx="7520">
                  <c:v>7521</c:v>
                </c:pt>
                <c:pt idx="7521">
                  <c:v>7522</c:v>
                </c:pt>
                <c:pt idx="7522">
                  <c:v>7523</c:v>
                </c:pt>
                <c:pt idx="7523">
                  <c:v>7524</c:v>
                </c:pt>
                <c:pt idx="7524">
                  <c:v>7525</c:v>
                </c:pt>
                <c:pt idx="7525">
                  <c:v>7526</c:v>
                </c:pt>
                <c:pt idx="7526">
                  <c:v>7527</c:v>
                </c:pt>
                <c:pt idx="7527">
                  <c:v>7528</c:v>
                </c:pt>
                <c:pt idx="7528">
                  <c:v>7529</c:v>
                </c:pt>
                <c:pt idx="7529">
                  <c:v>7530</c:v>
                </c:pt>
                <c:pt idx="7530">
                  <c:v>7531</c:v>
                </c:pt>
                <c:pt idx="7531">
                  <c:v>7532</c:v>
                </c:pt>
                <c:pt idx="7532">
                  <c:v>7533</c:v>
                </c:pt>
                <c:pt idx="7533">
                  <c:v>7534</c:v>
                </c:pt>
                <c:pt idx="7534">
                  <c:v>7535</c:v>
                </c:pt>
                <c:pt idx="7535">
                  <c:v>7536</c:v>
                </c:pt>
                <c:pt idx="7536">
                  <c:v>7537</c:v>
                </c:pt>
                <c:pt idx="7537">
                  <c:v>7538</c:v>
                </c:pt>
                <c:pt idx="7538">
                  <c:v>7539</c:v>
                </c:pt>
                <c:pt idx="7539">
                  <c:v>7540</c:v>
                </c:pt>
                <c:pt idx="7540">
                  <c:v>7541</c:v>
                </c:pt>
                <c:pt idx="7541">
                  <c:v>7542</c:v>
                </c:pt>
                <c:pt idx="7542">
                  <c:v>7543</c:v>
                </c:pt>
                <c:pt idx="7543">
                  <c:v>7544</c:v>
                </c:pt>
                <c:pt idx="7544">
                  <c:v>7545</c:v>
                </c:pt>
                <c:pt idx="7545">
                  <c:v>7546</c:v>
                </c:pt>
                <c:pt idx="7546">
                  <c:v>7547</c:v>
                </c:pt>
                <c:pt idx="7547">
                  <c:v>7548</c:v>
                </c:pt>
                <c:pt idx="7548">
                  <c:v>7549</c:v>
                </c:pt>
                <c:pt idx="7549">
                  <c:v>7550</c:v>
                </c:pt>
                <c:pt idx="7550">
                  <c:v>7551</c:v>
                </c:pt>
                <c:pt idx="7551">
                  <c:v>7552</c:v>
                </c:pt>
                <c:pt idx="7552">
                  <c:v>7553</c:v>
                </c:pt>
                <c:pt idx="7553">
                  <c:v>7554</c:v>
                </c:pt>
                <c:pt idx="7554">
                  <c:v>7555</c:v>
                </c:pt>
                <c:pt idx="7555">
                  <c:v>7556</c:v>
                </c:pt>
                <c:pt idx="7556">
                  <c:v>7557</c:v>
                </c:pt>
                <c:pt idx="7557">
                  <c:v>7558</c:v>
                </c:pt>
                <c:pt idx="7558">
                  <c:v>7559</c:v>
                </c:pt>
                <c:pt idx="7559">
                  <c:v>7560</c:v>
                </c:pt>
                <c:pt idx="7560">
                  <c:v>7561</c:v>
                </c:pt>
                <c:pt idx="7561">
                  <c:v>7562</c:v>
                </c:pt>
                <c:pt idx="7562">
                  <c:v>7563</c:v>
                </c:pt>
                <c:pt idx="7563">
                  <c:v>7564</c:v>
                </c:pt>
                <c:pt idx="7564">
                  <c:v>7565</c:v>
                </c:pt>
                <c:pt idx="7565">
                  <c:v>7566</c:v>
                </c:pt>
                <c:pt idx="7566">
                  <c:v>7567</c:v>
                </c:pt>
                <c:pt idx="7567">
                  <c:v>7568</c:v>
                </c:pt>
                <c:pt idx="7568">
                  <c:v>7569</c:v>
                </c:pt>
                <c:pt idx="7569">
                  <c:v>7570</c:v>
                </c:pt>
                <c:pt idx="7570">
                  <c:v>7571</c:v>
                </c:pt>
                <c:pt idx="7571">
                  <c:v>7572</c:v>
                </c:pt>
                <c:pt idx="7572">
                  <c:v>7573</c:v>
                </c:pt>
                <c:pt idx="7573">
                  <c:v>7574</c:v>
                </c:pt>
                <c:pt idx="7574">
                  <c:v>7575</c:v>
                </c:pt>
                <c:pt idx="7575">
                  <c:v>7576</c:v>
                </c:pt>
                <c:pt idx="7576">
                  <c:v>7577</c:v>
                </c:pt>
                <c:pt idx="7577">
                  <c:v>7578</c:v>
                </c:pt>
                <c:pt idx="7578">
                  <c:v>7579</c:v>
                </c:pt>
                <c:pt idx="7579">
                  <c:v>7580</c:v>
                </c:pt>
                <c:pt idx="7580">
                  <c:v>7581</c:v>
                </c:pt>
                <c:pt idx="7581">
                  <c:v>7582</c:v>
                </c:pt>
                <c:pt idx="7582">
                  <c:v>7583</c:v>
                </c:pt>
                <c:pt idx="7583">
                  <c:v>7584</c:v>
                </c:pt>
                <c:pt idx="7584">
                  <c:v>7585</c:v>
                </c:pt>
                <c:pt idx="7585">
                  <c:v>7586</c:v>
                </c:pt>
                <c:pt idx="7586">
                  <c:v>7587</c:v>
                </c:pt>
                <c:pt idx="7587">
                  <c:v>7588</c:v>
                </c:pt>
                <c:pt idx="7588">
                  <c:v>7589</c:v>
                </c:pt>
                <c:pt idx="7589">
                  <c:v>7590</c:v>
                </c:pt>
                <c:pt idx="7590">
                  <c:v>7591</c:v>
                </c:pt>
                <c:pt idx="7591">
                  <c:v>7592</c:v>
                </c:pt>
                <c:pt idx="7592">
                  <c:v>7593</c:v>
                </c:pt>
                <c:pt idx="7593">
                  <c:v>7594</c:v>
                </c:pt>
                <c:pt idx="7594">
                  <c:v>7595</c:v>
                </c:pt>
                <c:pt idx="7595">
                  <c:v>7596</c:v>
                </c:pt>
                <c:pt idx="7596">
                  <c:v>7597</c:v>
                </c:pt>
                <c:pt idx="7597">
                  <c:v>7598</c:v>
                </c:pt>
                <c:pt idx="7598">
                  <c:v>7599</c:v>
                </c:pt>
                <c:pt idx="7599">
                  <c:v>7600</c:v>
                </c:pt>
                <c:pt idx="7600">
                  <c:v>7601</c:v>
                </c:pt>
                <c:pt idx="7601">
                  <c:v>7602</c:v>
                </c:pt>
                <c:pt idx="7602">
                  <c:v>7603</c:v>
                </c:pt>
                <c:pt idx="7603">
                  <c:v>7604</c:v>
                </c:pt>
                <c:pt idx="7604">
                  <c:v>7605</c:v>
                </c:pt>
                <c:pt idx="7605">
                  <c:v>7606</c:v>
                </c:pt>
                <c:pt idx="7606">
                  <c:v>7607</c:v>
                </c:pt>
                <c:pt idx="7607">
                  <c:v>7608</c:v>
                </c:pt>
                <c:pt idx="7608">
                  <c:v>7609</c:v>
                </c:pt>
                <c:pt idx="7609">
                  <c:v>7610</c:v>
                </c:pt>
                <c:pt idx="7610">
                  <c:v>7611</c:v>
                </c:pt>
                <c:pt idx="7611">
                  <c:v>7612</c:v>
                </c:pt>
                <c:pt idx="7612">
                  <c:v>7613</c:v>
                </c:pt>
                <c:pt idx="7613">
                  <c:v>7614</c:v>
                </c:pt>
                <c:pt idx="7614">
                  <c:v>7615</c:v>
                </c:pt>
                <c:pt idx="7615">
                  <c:v>7616</c:v>
                </c:pt>
                <c:pt idx="7616">
                  <c:v>7617</c:v>
                </c:pt>
                <c:pt idx="7617">
                  <c:v>7618</c:v>
                </c:pt>
                <c:pt idx="7618">
                  <c:v>7619</c:v>
                </c:pt>
                <c:pt idx="7619">
                  <c:v>7620</c:v>
                </c:pt>
                <c:pt idx="7620">
                  <c:v>7621</c:v>
                </c:pt>
                <c:pt idx="7621">
                  <c:v>7622</c:v>
                </c:pt>
                <c:pt idx="7622">
                  <c:v>7623</c:v>
                </c:pt>
                <c:pt idx="7623">
                  <c:v>7624</c:v>
                </c:pt>
                <c:pt idx="7624">
                  <c:v>7625</c:v>
                </c:pt>
                <c:pt idx="7625">
                  <c:v>7626</c:v>
                </c:pt>
                <c:pt idx="7626">
                  <c:v>7627</c:v>
                </c:pt>
                <c:pt idx="7627">
                  <c:v>7628</c:v>
                </c:pt>
                <c:pt idx="7628">
                  <c:v>7629</c:v>
                </c:pt>
                <c:pt idx="7629">
                  <c:v>7630</c:v>
                </c:pt>
                <c:pt idx="7630">
                  <c:v>7631</c:v>
                </c:pt>
                <c:pt idx="7631">
                  <c:v>7632</c:v>
                </c:pt>
                <c:pt idx="7632">
                  <c:v>7633</c:v>
                </c:pt>
                <c:pt idx="7633">
                  <c:v>7634</c:v>
                </c:pt>
                <c:pt idx="7634">
                  <c:v>7635</c:v>
                </c:pt>
                <c:pt idx="7635">
                  <c:v>7636</c:v>
                </c:pt>
                <c:pt idx="7636">
                  <c:v>7637</c:v>
                </c:pt>
                <c:pt idx="7637">
                  <c:v>7638</c:v>
                </c:pt>
                <c:pt idx="7638">
                  <c:v>7639</c:v>
                </c:pt>
                <c:pt idx="7639">
                  <c:v>7640</c:v>
                </c:pt>
                <c:pt idx="7640">
                  <c:v>7641</c:v>
                </c:pt>
                <c:pt idx="7641">
                  <c:v>7642</c:v>
                </c:pt>
                <c:pt idx="7642">
                  <c:v>7643</c:v>
                </c:pt>
                <c:pt idx="7643">
                  <c:v>7644</c:v>
                </c:pt>
                <c:pt idx="7644">
                  <c:v>7645</c:v>
                </c:pt>
                <c:pt idx="7645">
                  <c:v>7646</c:v>
                </c:pt>
                <c:pt idx="7646">
                  <c:v>7647</c:v>
                </c:pt>
                <c:pt idx="7647">
                  <c:v>7648</c:v>
                </c:pt>
                <c:pt idx="7648">
                  <c:v>7649</c:v>
                </c:pt>
                <c:pt idx="7649">
                  <c:v>7650</c:v>
                </c:pt>
                <c:pt idx="7650">
                  <c:v>7651</c:v>
                </c:pt>
                <c:pt idx="7651">
                  <c:v>7652</c:v>
                </c:pt>
                <c:pt idx="7652">
                  <c:v>7653</c:v>
                </c:pt>
                <c:pt idx="7653">
                  <c:v>7654</c:v>
                </c:pt>
                <c:pt idx="7654">
                  <c:v>7655</c:v>
                </c:pt>
                <c:pt idx="7655">
                  <c:v>7656</c:v>
                </c:pt>
                <c:pt idx="7656">
                  <c:v>7657</c:v>
                </c:pt>
                <c:pt idx="7657">
                  <c:v>7658</c:v>
                </c:pt>
                <c:pt idx="7658">
                  <c:v>7659</c:v>
                </c:pt>
                <c:pt idx="7659">
                  <c:v>7660</c:v>
                </c:pt>
                <c:pt idx="7660">
                  <c:v>7661</c:v>
                </c:pt>
                <c:pt idx="7661">
                  <c:v>7662</c:v>
                </c:pt>
                <c:pt idx="7662">
                  <c:v>7663</c:v>
                </c:pt>
                <c:pt idx="7663">
                  <c:v>7664</c:v>
                </c:pt>
                <c:pt idx="7664">
                  <c:v>7665</c:v>
                </c:pt>
                <c:pt idx="7665">
                  <c:v>7666</c:v>
                </c:pt>
                <c:pt idx="7666">
                  <c:v>7667</c:v>
                </c:pt>
                <c:pt idx="7667">
                  <c:v>7668</c:v>
                </c:pt>
                <c:pt idx="7668">
                  <c:v>7669</c:v>
                </c:pt>
                <c:pt idx="7669">
                  <c:v>7670</c:v>
                </c:pt>
                <c:pt idx="7670">
                  <c:v>7671</c:v>
                </c:pt>
                <c:pt idx="7671">
                  <c:v>7672</c:v>
                </c:pt>
                <c:pt idx="7672">
                  <c:v>7673</c:v>
                </c:pt>
                <c:pt idx="7673">
                  <c:v>7674</c:v>
                </c:pt>
                <c:pt idx="7674">
                  <c:v>7675</c:v>
                </c:pt>
                <c:pt idx="7675">
                  <c:v>7676</c:v>
                </c:pt>
                <c:pt idx="7676">
                  <c:v>7677</c:v>
                </c:pt>
                <c:pt idx="7677">
                  <c:v>7678</c:v>
                </c:pt>
                <c:pt idx="7678">
                  <c:v>7679</c:v>
                </c:pt>
                <c:pt idx="7679">
                  <c:v>7680</c:v>
                </c:pt>
                <c:pt idx="7680">
                  <c:v>7681</c:v>
                </c:pt>
                <c:pt idx="7681">
                  <c:v>7682</c:v>
                </c:pt>
                <c:pt idx="7682">
                  <c:v>7683</c:v>
                </c:pt>
                <c:pt idx="7683">
                  <c:v>7684</c:v>
                </c:pt>
                <c:pt idx="7684">
                  <c:v>7685</c:v>
                </c:pt>
                <c:pt idx="7685">
                  <c:v>7686</c:v>
                </c:pt>
                <c:pt idx="7686">
                  <c:v>7687</c:v>
                </c:pt>
                <c:pt idx="7687">
                  <c:v>7688</c:v>
                </c:pt>
                <c:pt idx="7688">
                  <c:v>7689</c:v>
                </c:pt>
                <c:pt idx="7689">
                  <c:v>7690</c:v>
                </c:pt>
                <c:pt idx="7690">
                  <c:v>7691</c:v>
                </c:pt>
                <c:pt idx="7691">
                  <c:v>7692</c:v>
                </c:pt>
                <c:pt idx="7692">
                  <c:v>7693</c:v>
                </c:pt>
                <c:pt idx="7693">
                  <c:v>7694</c:v>
                </c:pt>
                <c:pt idx="7694">
                  <c:v>7695</c:v>
                </c:pt>
                <c:pt idx="7695">
                  <c:v>7696</c:v>
                </c:pt>
                <c:pt idx="7696">
                  <c:v>7697</c:v>
                </c:pt>
                <c:pt idx="7697">
                  <c:v>7698</c:v>
                </c:pt>
                <c:pt idx="7698">
                  <c:v>7699</c:v>
                </c:pt>
                <c:pt idx="7699">
                  <c:v>7700</c:v>
                </c:pt>
                <c:pt idx="7700">
                  <c:v>7701</c:v>
                </c:pt>
                <c:pt idx="7701">
                  <c:v>7702</c:v>
                </c:pt>
                <c:pt idx="7702">
                  <c:v>7703</c:v>
                </c:pt>
                <c:pt idx="7703">
                  <c:v>7704</c:v>
                </c:pt>
                <c:pt idx="7704">
                  <c:v>7705</c:v>
                </c:pt>
                <c:pt idx="7705">
                  <c:v>7706</c:v>
                </c:pt>
                <c:pt idx="7706">
                  <c:v>7707</c:v>
                </c:pt>
                <c:pt idx="7707">
                  <c:v>7708</c:v>
                </c:pt>
                <c:pt idx="7708">
                  <c:v>7709</c:v>
                </c:pt>
                <c:pt idx="7709">
                  <c:v>7710</c:v>
                </c:pt>
                <c:pt idx="7710">
                  <c:v>7711</c:v>
                </c:pt>
                <c:pt idx="7711">
                  <c:v>7712</c:v>
                </c:pt>
                <c:pt idx="7712">
                  <c:v>7713</c:v>
                </c:pt>
                <c:pt idx="7713">
                  <c:v>7714</c:v>
                </c:pt>
                <c:pt idx="7714">
                  <c:v>7715</c:v>
                </c:pt>
                <c:pt idx="7715">
                  <c:v>7716</c:v>
                </c:pt>
                <c:pt idx="7716">
                  <c:v>7717</c:v>
                </c:pt>
                <c:pt idx="7717">
                  <c:v>7718</c:v>
                </c:pt>
                <c:pt idx="7718">
                  <c:v>7719</c:v>
                </c:pt>
                <c:pt idx="7719">
                  <c:v>7720</c:v>
                </c:pt>
                <c:pt idx="7720">
                  <c:v>7721</c:v>
                </c:pt>
                <c:pt idx="7721">
                  <c:v>7722</c:v>
                </c:pt>
                <c:pt idx="7722">
                  <c:v>7723</c:v>
                </c:pt>
                <c:pt idx="7723">
                  <c:v>7724</c:v>
                </c:pt>
                <c:pt idx="7724">
                  <c:v>7725</c:v>
                </c:pt>
                <c:pt idx="7725">
                  <c:v>7726</c:v>
                </c:pt>
                <c:pt idx="7726">
                  <c:v>7727</c:v>
                </c:pt>
                <c:pt idx="7727">
                  <c:v>7728</c:v>
                </c:pt>
                <c:pt idx="7728">
                  <c:v>7729</c:v>
                </c:pt>
                <c:pt idx="7729">
                  <c:v>7730</c:v>
                </c:pt>
                <c:pt idx="7730">
                  <c:v>7731</c:v>
                </c:pt>
                <c:pt idx="7731">
                  <c:v>7732</c:v>
                </c:pt>
                <c:pt idx="7732">
                  <c:v>7733</c:v>
                </c:pt>
                <c:pt idx="7733">
                  <c:v>7734</c:v>
                </c:pt>
                <c:pt idx="7734">
                  <c:v>7735</c:v>
                </c:pt>
                <c:pt idx="7735">
                  <c:v>7736</c:v>
                </c:pt>
                <c:pt idx="7736">
                  <c:v>7737</c:v>
                </c:pt>
                <c:pt idx="7737">
                  <c:v>7738</c:v>
                </c:pt>
                <c:pt idx="7738">
                  <c:v>7739</c:v>
                </c:pt>
                <c:pt idx="7739">
                  <c:v>7740</c:v>
                </c:pt>
                <c:pt idx="7740">
                  <c:v>7741</c:v>
                </c:pt>
                <c:pt idx="7741">
                  <c:v>7742</c:v>
                </c:pt>
                <c:pt idx="7742">
                  <c:v>7743</c:v>
                </c:pt>
                <c:pt idx="7743">
                  <c:v>7744</c:v>
                </c:pt>
                <c:pt idx="7744">
                  <c:v>7745</c:v>
                </c:pt>
                <c:pt idx="7745">
                  <c:v>7746</c:v>
                </c:pt>
                <c:pt idx="7746">
                  <c:v>7747</c:v>
                </c:pt>
                <c:pt idx="7747">
                  <c:v>7748</c:v>
                </c:pt>
                <c:pt idx="7748">
                  <c:v>7749</c:v>
                </c:pt>
                <c:pt idx="7749">
                  <c:v>7750</c:v>
                </c:pt>
                <c:pt idx="7750">
                  <c:v>7751</c:v>
                </c:pt>
                <c:pt idx="7751">
                  <c:v>7752</c:v>
                </c:pt>
                <c:pt idx="7752">
                  <c:v>7753</c:v>
                </c:pt>
                <c:pt idx="7753">
                  <c:v>7754</c:v>
                </c:pt>
                <c:pt idx="7754">
                  <c:v>7755</c:v>
                </c:pt>
                <c:pt idx="7755">
                  <c:v>7756</c:v>
                </c:pt>
                <c:pt idx="7756">
                  <c:v>7757</c:v>
                </c:pt>
                <c:pt idx="7757">
                  <c:v>7758</c:v>
                </c:pt>
                <c:pt idx="7758">
                  <c:v>7759</c:v>
                </c:pt>
                <c:pt idx="7759">
                  <c:v>7760</c:v>
                </c:pt>
                <c:pt idx="7760">
                  <c:v>7761</c:v>
                </c:pt>
                <c:pt idx="7761">
                  <c:v>7762</c:v>
                </c:pt>
                <c:pt idx="7762">
                  <c:v>7763</c:v>
                </c:pt>
                <c:pt idx="7763">
                  <c:v>7764</c:v>
                </c:pt>
                <c:pt idx="7764">
                  <c:v>7765</c:v>
                </c:pt>
                <c:pt idx="7765">
                  <c:v>7766</c:v>
                </c:pt>
                <c:pt idx="7766">
                  <c:v>7767</c:v>
                </c:pt>
                <c:pt idx="7767">
                  <c:v>7768</c:v>
                </c:pt>
                <c:pt idx="7768">
                  <c:v>7769</c:v>
                </c:pt>
                <c:pt idx="7769">
                  <c:v>7770</c:v>
                </c:pt>
                <c:pt idx="7770">
                  <c:v>7771</c:v>
                </c:pt>
                <c:pt idx="7771">
                  <c:v>7772</c:v>
                </c:pt>
                <c:pt idx="7772">
                  <c:v>7773</c:v>
                </c:pt>
                <c:pt idx="7773">
                  <c:v>7774</c:v>
                </c:pt>
                <c:pt idx="7774">
                  <c:v>7775</c:v>
                </c:pt>
                <c:pt idx="7775">
                  <c:v>7776</c:v>
                </c:pt>
                <c:pt idx="7776">
                  <c:v>7777</c:v>
                </c:pt>
                <c:pt idx="7777">
                  <c:v>7778</c:v>
                </c:pt>
                <c:pt idx="7778">
                  <c:v>7779</c:v>
                </c:pt>
                <c:pt idx="7779">
                  <c:v>7780</c:v>
                </c:pt>
                <c:pt idx="7780">
                  <c:v>7781</c:v>
                </c:pt>
                <c:pt idx="7781">
                  <c:v>7782</c:v>
                </c:pt>
                <c:pt idx="7782">
                  <c:v>7783</c:v>
                </c:pt>
                <c:pt idx="7783">
                  <c:v>7784</c:v>
                </c:pt>
                <c:pt idx="7784">
                  <c:v>7785</c:v>
                </c:pt>
                <c:pt idx="7785">
                  <c:v>7786</c:v>
                </c:pt>
                <c:pt idx="7786">
                  <c:v>7787</c:v>
                </c:pt>
                <c:pt idx="7787">
                  <c:v>7788</c:v>
                </c:pt>
                <c:pt idx="7788">
                  <c:v>7789</c:v>
                </c:pt>
                <c:pt idx="7789">
                  <c:v>7790</c:v>
                </c:pt>
                <c:pt idx="7790">
                  <c:v>7791</c:v>
                </c:pt>
                <c:pt idx="7791">
                  <c:v>7792</c:v>
                </c:pt>
                <c:pt idx="7792">
                  <c:v>7793</c:v>
                </c:pt>
                <c:pt idx="7793">
                  <c:v>7794</c:v>
                </c:pt>
                <c:pt idx="7794">
                  <c:v>7795</c:v>
                </c:pt>
                <c:pt idx="7795">
                  <c:v>7796</c:v>
                </c:pt>
                <c:pt idx="7796">
                  <c:v>7797</c:v>
                </c:pt>
                <c:pt idx="7797">
                  <c:v>7798</c:v>
                </c:pt>
                <c:pt idx="7798">
                  <c:v>7799</c:v>
                </c:pt>
                <c:pt idx="7799">
                  <c:v>7800</c:v>
                </c:pt>
                <c:pt idx="7800">
                  <c:v>7801</c:v>
                </c:pt>
                <c:pt idx="7801">
                  <c:v>7802</c:v>
                </c:pt>
                <c:pt idx="7802">
                  <c:v>7803</c:v>
                </c:pt>
                <c:pt idx="7803">
                  <c:v>7804</c:v>
                </c:pt>
                <c:pt idx="7804">
                  <c:v>7805</c:v>
                </c:pt>
                <c:pt idx="7805">
                  <c:v>7806</c:v>
                </c:pt>
                <c:pt idx="7806">
                  <c:v>7807</c:v>
                </c:pt>
                <c:pt idx="7807">
                  <c:v>7808</c:v>
                </c:pt>
                <c:pt idx="7808">
                  <c:v>7809</c:v>
                </c:pt>
                <c:pt idx="7809">
                  <c:v>7810</c:v>
                </c:pt>
                <c:pt idx="7810">
                  <c:v>7811</c:v>
                </c:pt>
                <c:pt idx="7811">
                  <c:v>7812</c:v>
                </c:pt>
                <c:pt idx="7812">
                  <c:v>7813</c:v>
                </c:pt>
                <c:pt idx="7813">
                  <c:v>7814</c:v>
                </c:pt>
                <c:pt idx="7814">
                  <c:v>7815</c:v>
                </c:pt>
                <c:pt idx="7815">
                  <c:v>7816</c:v>
                </c:pt>
                <c:pt idx="7816">
                  <c:v>7817</c:v>
                </c:pt>
                <c:pt idx="7817">
                  <c:v>7818</c:v>
                </c:pt>
                <c:pt idx="7818">
                  <c:v>7819</c:v>
                </c:pt>
                <c:pt idx="7819">
                  <c:v>7820</c:v>
                </c:pt>
                <c:pt idx="7820">
                  <c:v>7821</c:v>
                </c:pt>
                <c:pt idx="7821">
                  <c:v>7822</c:v>
                </c:pt>
                <c:pt idx="7822">
                  <c:v>7823</c:v>
                </c:pt>
                <c:pt idx="7823">
                  <c:v>7824</c:v>
                </c:pt>
                <c:pt idx="7824">
                  <c:v>7825</c:v>
                </c:pt>
                <c:pt idx="7825">
                  <c:v>7826</c:v>
                </c:pt>
                <c:pt idx="7826">
                  <c:v>7827</c:v>
                </c:pt>
                <c:pt idx="7827">
                  <c:v>7828</c:v>
                </c:pt>
                <c:pt idx="7828">
                  <c:v>7829</c:v>
                </c:pt>
                <c:pt idx="7829">
                  <c:v>7830</c:v>
                </c:pt>
                <c:pt idx="7830">
                  <c:v>7831</c:v>
                </c:pt>
                <c:pt idx="7831">
                  <c:v>7832</c:v>
                </c:pt>
                <c:pt idx="7832">
                  <c:v>7833</c:v>
                </c:pt>
                <c:pt idx="7833">
                  <c:v>7834</c:v>
                </c:pt>
                <c:pt idx="7834">
                  <c:v>7835</c:v>
                </c:pt>
                <c:pt idx="7835">
                  <c:v>7836</c:v>
                </c:pt>
                <c:pt idx="7836">
                  <c:v>7837</c:v>
                </c:pt>
                <c:pt idx="7837">
                  <c:v>7838</c:v>
                </c:pt>
                <c:pt idx="7838">
                  <c:v>7839</c:v>
                </c:pt>
                <c:pt idx="7839">
                  <c:v>7840</c:v>
                </c:pt>
                <c:pt idx="7840">
                  <c:v>7841</c:v>
                </c:pt>
                <c:pt idx="7841">
                  <c:v>7842</c:v>
                </c:pt>
                <c:pt idx="7842">
                  <c:v>7843</c:v>
                </c:pt>
                <c:pt idx="7843">
                  <c:v>7844</c:v>
                </c:pt>
                <c:pt idx="7844">
                  <c:v>7845</c:v>
                </c:pt>
                <c:pt idx="7845">
                  <c:v>7846</c:v>
                </c:pt>
                <c:pt idx="7846">
                  <c:v>7847</c:v>
                </c:pt>
                <c:pt idx="7847">
                  <c:v>7848</c:v>
                </c:pt>
                <c:pt idx="7848">
                  <c:v>7849</c:v>
                </c:pt>
                <c:pt idx="7849">
                  <c:v>7850</c:v>
                </c:pt>
                <c:pt idx="7850">
                  <c:v>7851</c:v>
                </c:pt>
                <c:pt idx="7851">
                  <c:v>7852</c:v>
                </c:pt>
                <c:pt idx="7852">
                  <c:v>7853</c:v>
                </c:pt>
                <c:pt idx="7853">
                  <c:v>7854</c:v>
                </c:pt>
                <c:pt idx="7854">
                  <c:v>7855</c:v>
                </c:pt>
                <c:pt idx="7855">
                  <c:v>7856</c:v>
                </c:pt>
                <c:pt idx="7856">
                  <c:v>7857</c:v>
                </c:pt>
                <c:pt idx="7857">
                  <c:v>7858</c:v>
                </c:pt>
                <c:pt idx="7858">
                  <c:v>7859</c:v>
                </c:pt>
                <c:pt idx="7859">
                  <c:v>7860</c:v>
                </c:pt>
                <c:pt idx="7860">
                  <c:v>7861</c:v>
                </c:pt>
                <c:pt idx="7861">
                  <c:v>7862</c:v>
                </c:pt>
                <c:pt idx="7862">
                  <c:v>7863</c:v>
                </c:pt>
                <c:pt idx="7863">
                  <c:v>7864</c:v>
                </c:pt>
                <c:pt idx="7864">
                  <c:v>7865</c:v>
                </c:pt>
                <c:pt idx="7865">
                  <c:v>7866</c:v>
                </c:pt>
                <c:pt idx="7866">
                  <c:v>7867</c:v>
                </c:pt>
                <c:pt idx="7867">
                  <c:v>7868</c:v>
                </c:pt>
                <c:pt idx="7868">
                  <c:v>7869</c:v>
                </c:pt>
                <c:pt idx="7869">
                  <c:v>7870</c:v>
                </c:pt>
                <c:pt idx="7870">
                  <c:v>7871</c:v>
                </c:pt>
                <c:pt idx="7871">
                  <c:v>7872</c:v>
                </c:pt>
                <c:pt idx="7872">
                  <c:v>7873</c:v>
                </c:pt>
                <c:pt idx="7873">
                  <c:v>7874</c:v>
                </c:pt>
                <c:pt idx="7874">
                  <c:v>7875</c:v>
                </c:pt>
                <c:pt idx="7875">
                  <c:v>7876</c:v>
                </c:pt>
                <c:pt idx="7876">
                  <c:v>7877</c:v>
                </c:pt>
                <c:pt idx="7877">
                  <c:v>7878</c:v>
                </c:pt>
                <c:pt idx="7878">
                  <c:v>7879</c:v>
                </c:pt>
                <c:pt idx="7879">
                  <c:v>7880</c:v>
                </c:pt>
                <c:pt idx="7880">
                  <c:v>7881</c:v>
                </c:pt>
                <c:pt idx="7881">
                  <c:v>7882</c:v>
                </c:pt>
                <c:pt idx="7882">
                  <c:v>7883</c:v>
                </c:pt>
                <c:pt idx="7883">
                  <c:v>7884</c:v>
                </c:pt>
                <c:pt idx="7884">
                  <c:v>7885</c:v>
                </c:pt>
                <c:pt idx="7885">
                  <c:v>7886</c:v>
                </c:pt>
                <c:pt idx="7886">
                  <c:v>7887</c:v>
                </c:pt>
                <c:pt idx="7887">
                  <c:v>7888</c:v>
                </c:pt>
                <c:pt idx="7888">
                  <c:v>7889</c:v>
                </c:pt>
                <c:pt idx="7889">
                  <c:v>7890</c:v>
                </c:pt>
                <c:pt idx="7890">
                  <c:v>7891</c:v>
                </c:pt>
                <c:pt idx="7891">
                  <c:v>7892</c:v>
                </c:pt>
                <c:pt idx="7892">
                  <c:v>7893</c:v>
                </c:pt>
                <c:pt idx="7893">
                  <c:v>7894</c:v>
                </c:pt>
                <c:pt idx="7894">
                  <c:v>7895</c:v>
                </c:pt>
                <c:pt idx="7895">
                  <c:v>7896</c:v>
                </c:pt>
                <c:pt idx="7896">
                  <c:v>7897</c:v>
                </c:pt>
                <c:pt idx="7897">
                  <c:v>7898</c:v>
                </c:pt>
                <c:pt idx="7898">
                  <c:v>7899</c:v>
                </c:pt>
                <c:pt idx="7899">
                  <c:v>7900</c:v>
                </c:pt>
                <c:pt idx="7900">
                  <c:v>7901</c:v>
                </c:pt>
                <c:pt idx="7901">
                  <c:v>7902</c:v>
                </c:pt>
                <c:pt idx="7902">
                  <c:v>7903</c:v>
                </c:pt>
                <c:pt idx="7903">
                  <c:v>7904</c:v>
                </c:pt>
                <c:pt idx="7904">
                  <c:v>7905</c:v>
                </c:pt>
                <c:pt idx="7905">
                  <c:v>7906</c:v>
                </c:pt>
                <c:pt idx="7906">
                  <c:v>7907</c:v>
                </c:pt>
                <c:pt idx="7907">
                  <c:v>7908</c:v>
                </c:pt>
                <c:pt idx="7908">
                  <c:v>7909</c:v>
                </c:pt>
                <c:pt idx="7909">
                  <c:v>7910</c:v>
                </c:pt>
                <c:pt idx="7910">
                  <c:v>7911</c:v>
                </c:pt>
                <c:pt idx="7911">
                  <c:v>7912</c:v>
                </c:pt>
                <c:pt idx="7912">
                  <c:v>7913</c:v>
                </c:pt>
                <c:pt idx="7913">
                  <c:v>7914</c:v>
                </c:pt>
                <c:pt idx="7914">
                  <c:v>7915</c:v>
                </c:pt>
                <c:pt idx="7915">
                  <c:v>7916</c:v>
                </c:pt>
                <c:pt idx="7916">
                  <c:v>7917</c:v>
                </c:pt>
                <c:pt idx="7917">
                  <c:v>7918</c:v>
                </c:pt>
                <c:pt idx="7918">
                  <c:v>7919</c:v>
                </c:pt>
                <c:pt idx="7919">
                  <c:v>7920</c:v>
                </c:pt>
                <c:pt idx="7920">
                  <c:v>7921</c:v>
                </c:pt>
                <c:pt idx="7921">
                  <c:v>7922</c:v>
                </c:pt>
                <c:pt idx="7922">
                  <c:v>7923</c:v>
                </c:pt>
                <c:pt idx="7923">
                  <c:v>7924</c:v>
                </c:pt>
                <c:pt idx="7924">
                  <c:v>7925</c:v>
                </c:pt>
                <c:pt idx="7925">
                  <c:v>7926</c:v>
                </c:pt>
                <c:pt idx="7926">
                  <c:v>7927</c:v>
                </c:pt>
                <c:pt idx="7927">
                  <c:v>7928</c:v>
                </c:pt>
                <c:pt idx="7928">
                  <c:v>7929</c:v>
                </c:pt>
                <c:pt idx="7929">
                  <c:v>7930</c:v>
                </c:pt>
                <c:pt idx="7930">
                  <c:v>7931</c:v>
                </c:pt>
                <c:pt idx="7931">
                  <c:v>7932</c:v>
                </c:pt>
                <c:pt idx="7932">
                  <c:v>7933</c:v>
                </c:pt>
                <c:pt idx="7933">
                  <c:v>7934</c:v>
                </c:pt>
                <c:pt idx="7934">
                  <c:v>7935</c:v>
                </c:pt>
                <c:pt idx="7935">
                  <c:v>7936</c:v>
                </c:pt>
                <c:pt idx="7936">
                  <c:v>7937</c:v>
                </c:pt>
                <c:pt idx="7937">
                  <c:v>7938</c:v>
                </c:pt>
                <c:pt idx="7938">
                  <c:v>7939</c:v>
                </c:pt>
                <c:pt idx="7939">
                  <c:v>7940</c:v>
                </c:pt>
                <c:pt idx="7940">
                  <c:v>7941</c:v>
                </c:pt>
                <c:pt idx="7941">
                  <c:v>7942</c:v>
                </c:pt>
                <c:pt idx="7942">
                  <c:v>7943</c:v>
                </c:pt>
                <c:pt idx="7943">
                  <c:v>7944</c:v>
                </c:pt>
                <c:pt idx="7944">
                  <c:v>7945</c:v>
                </c:pt>
                <c:pt idx="7945">
                  <c:v>7946</c:v>
                </c:pt>
                <c:pt idx="7946">
                  <c:v>7947</c:v>
                </c:pt>
                <c:pt idx="7947">
                  <c:v>7948</c:v>
                </c:pt>
                <c:pt idx="7948">
                  <c:v>7949</c:v>
                </c:pt>
                <c:pt idx="7949">
                  <c:v>7950</c:v>
                </c:pt>
                <c:pt idx="7950">
                  <c:v>7951</c:v>
                </c:pt>
                <c:pt idx="7951">
                  <c:v>7952</c:v>
                </c:pt>
                <c:pt idx="7952">
                  <c:v>7953</c:v>
                </c:pt>
                <c:pt idx="7953">
                  <c:v>7954</c:v>
                </c:pt>
                <c:pt idx="7954">
                  <c:v>7955</c:v>
                </c:pt>
                <c:pt idx="7955">
                  <c:v>7956</c:v>
                </c:pt>
                <c:pt idx="7956">
                  <c:v>7957</c:v>
                </c:pt>
                <c:pt idx="7957">
                  <c:v>7958</c:v>
                </c:pt>
                <c:pt idx="7958">
                  <c:v>7959</c:v>
                </c:pt>
                <c:pt idx="7959">
                  <c:v>7960</c:v>
                </c:pt>
                <c:pt idx="7960">
                  <c:v>7961</c:v>
                </c:pt>
                <c:pt idx="7961">
                  <c:v>7962</c:v>
                </c:pt>
                <c:pt idx="7962">
                  <c:v>7963</c:v>
                </c:pt>
                <c:pt idx="7963">
                  <c:v>7964</c:v>
                </c:pt>
                <c:pt idx="7964">
                  <c:v>7965</c:v>
                </c:pt>
                <c:pt idx="7965">
                  <c:v>7966</c:v>
                </c:pt>
                <c:pt idx="7966">
                  <c:v>7967</c:v>
                </c:pt>
                <c:pt idx="7967">
                  <c:v>7968</c:v>
                </c:pt>
                <c:pt idx="7968">
                  <c:v>7969</c:v>
                </c:pt>
                <c:pt idx="7969">
                  <c:v>7970</c:v>
                </c:pt>
                <c:pt idx="7970">
                  <c:v>7971</c:v>
                </c:pt>
                <c:pt idx="7971">
                  <c:v>7972</c:v>
                </c:pt>
                <c:pt idx="7972">
                  <c:v>7973</c:v>
                </c:pt>
                <c:pt idx="7973">
                  <c:v>7974</c:v>
                </c:pt>
                <c:pt idx="7974">
                  <c:v>7975</c:v>
                </c:pt>
                <c:pt idx="7975">
                  <c:v>7976</c:v>
                </c:pt>
                <c:pt idx="7976">
                  <c:v>7977</c:v>
                </c:pt>
                <c:pt idx="7977">
                  <c:v>7978</c:v>
                </c:pt>
                <c:pt idx="7978">
                  <c:v>7979</c:v>
                </c:pt>
                <c:pt idx="7979">
                  <c:v>7980</c:v>
                </c:pt>
                <c:pt idx="7980">
                  <c:v>7981</c:v>
                </c:pt>
                <c:pt idx="7981">
                  <c:v>7982</c:v>
                </c:pt>
                <c:pt idx="7982">
                  <c:v>7983</c:v>
                </c:pt>
                <c:pt idx="7983">
                  <c:v>7984</c:v>
                </c:pt>
                <c:pt idx="7984">
                  <c:v>7985</c:v>
                </c:pt>
                <c:pt idx="7985">
                  <c:v>7986</c:v>
                </c:pt>
                <c:pt idx="7986">
                  <c:v>7987</c:v>
                </c:pt>
                <c:pt idx="7987">
                  <c:v>7988</c:v>
                </c:pt>
                <c:pt idx="7988">
                  <c:v>7989</c:v>
                </c:pt>
                <c:pt idx="7989">
                  <c:v>7990</c:v>
                </c:pt>
                <c:pt idx="7990">
                  <c:v>7991</c:v>
                </c:pt>
                <c:pt idx="7991">
                  <c:v>7992</c:v>
                </c:pt>
                <c:pt idx="7992">
                  <c:v>7993</c:v>
                </c:pt>
                <c:pt idx="7993">
                  <c:v>7994</c:v>
                </c:pt>
                <c:pt idx="7994">
                  <c:v>7995</c:v>
                </c:pt>
                <c:pt idx="7995">
                  <c:v>7996</c:v>
                </c:pt>
                <c:pt idx="7996">
                  <c:v>7997</c:v>
                </c:pt>
                <c:pt idx="7997">
                  <c:v>7998</c:v>
                </c:pt>
                <c:pt idx="7998">
                  <c:v>7999</c:v>
                </c:pt>
                <c:pt idx="7999">
                  <c:v>8000</c:v>
                </c:pt>
                <c:pt idx="8000">
                  <c:v>8001</c:v>
                </c:pt>
                <c:pt idx="8001">
                  <c:v>8002</c:v>
                </c:pt>
                <c:pt idx="8002">
                  <c:v>8003</c:v>
                </c:pt>
                <c:pt idx="8003">
                  <c:v>8004</c:v>
                </c:pt>
                <c:pt idx="8004">
                  <c:v>8005</c:v>
                </c:pt>
                <c:pt idx="8005">
                  <c:v>8006</c:v>
                </c:pt>
                <c:pt idx="8006">
                  <c:v>8007</c:v>
                </c:pt>
                <c:pt idx="8007">
                  <c:v>8008</c:v>
                </c:pt>
                <c:pt idx="8008">
                  <c:v>8009</c:v>
                </c:pt>
                <c:pt idx="8009">
                  <c:v>8010</c:v>
                </c:pt>
                <c:pt idx="8010">
                  <c:v>8011</c:v>
                </c:pt>
                <c:pt idx="8011">
                  <c:v>8012</c:v>
                </c:pt>
                <c:pt idx="8012">
                  <c:v>8013</c:v>
                </c:pt>
                <c:pt idx="8013">
                  <c:v>8014</c:v>
                </c:pt>
                <c:pt idx="8014">
                  <c:v>8015</c:v>
                </c:pt>
                <c:pt idx="8015">
                  <c:v>8016</c:v>
                </c:pt>
                <c:pt idx="8016">
                  <c:v>8017</c:v>
                </c:pt>
                <c:pt idx="8017">
                  <c:v>8018</c:v>
                </c:pt>
                <c:pt idx="8018">
                  <c:v>8019</c:v>
                </c:pt>
                <c:pt idx="8019">
                  <c:v>8020</c:v>
                </c:pt>
                <c:pt idx="8020">
                  <c:v>8021</c:v>
                </c:pt>
                <c:pt idx="8021">
                  <c:v>8022</c:v>
                </c:pt>
                <c:pt idx="8022">
                  <c:v>8023</c:v>
                </c:pt>
                <c:pt idx="8023">
                  <c:v>8024</c:v>
                </c:pt>
                <c:pt idx="8024">
                  <c:v>8025</c:v>
                </c:pt>
                <c:pt idx="8025">
                  <c:v>8026</c:v>
                </c:pt>
                <c:pt idx="8026">
                  <c:v>8027</c:v>
                </c:pt>
                <c:pt idx="8027">
                  <c:v>8028</c:v>
                </c:pt>
                <c:pt idx="8028">
                  <c:v>8029</c:v>
                </c:pt>
                <c:pt idx="8029">
                  <c:v>8030</c:v>
                </c:pt>
                <c:pt idx="8030">
                  <c:v>8031</c:v>
                </c:pt>
                <c:pt idx="8031">
                  <c:v>8032</c:v>
                </c:pt>
                <c:pt idx="8032">
                  <c:v>8033</c:v>
                </c:pt>
                <c:pt idx="8033">
                  <c:v>8034</c:v>
                </c:pt>
                <c:pt idx="8034">
                  <c:v>8035</c:v>
                </c:pt>
                <c:pt idx="8035">
                  <c:v>8036</c:v>
                </c:pt>
                <c:pt idx="8036">
                  <c:v>8037</c:v>
                </c:pt>
                <c:pt idx="8037">
                  <c:v>8038</c:v>
                </c:pt>
                <c:pt idx="8038">
                  <c:v>8039</c:v>
                </c:pt>
                <c:pt idx="8039">
                  <c:v>8040</c:v>
                </c:pt>
                <c:pt idx="8040">
                  <c:v>8041</c:v>
                </c:pt>
                <c:pt idx="8041">
                  <c:v>8042</c:v>
                </c:pt>
                <c:pt idx="8042">
                  <c:v>8043</c:v>
                </c:pt>
                <c:pt idx="8043">
                  <c:v>8044</c:v>
                </c:pt>
                <c:pt idx="8044">
                  <c:v>8045</c:v>
                </c:pt>
                <c:pt idx="8045">
                  <c:v>8046</c:v>
                </c:pt>
                <c:pt idx="8046">
                  <c:v>8047</c:v>
                </c:pt>
                <c:pt idx="8047">
                  <c:v>8048</c:v>
                </c:pt>
                <c:pt idx="8048">
                  <c:v>8049</c:v>
                </c:pt>
                <c:pt idx="8049">
                  <c:v>8050</c:v>
                </c:pt>
                <c:pt idx="8050">
                  <c:v>8051</c:v>
                </c:pt>
                <c:pt idx="8051">
                  <c:v>8052</c:v>
                </c:pt>
                <c:pt idx="8052">
                  <c:v>8053</c:v>
                </c:pt>
                <c:pt idx="8053">
                  <c:v>8054</c:v>
                </c:pt>
                <c:pt idx="8054">
                  <c:v>8055</c:v>
                </c:pt>
                <c:pt idx="8055">
                  <c:v>8056</c:v>
                </c:pt>
                <c:pt idx="8056">
                  <c:v>8057</c:v>
                </c:pt>
                <c:pt idx="8057">
                  <c:v>8058</c:v>
                </c:pt>
                <c:pt idx="8058">
                  <c:v>8059</c:v>
                </c:pt>
                <c:pt idx="8059">
                  <c:v>8060</c:v>
                </c:pt>
                <c:pt idx="8060">
                  <c:v>8061</c:v>
                </c:pt>
                <c:pt idx="8061">
                  <c:v>8062</c:v>
                </c:pt>
                <c:pt idx="8062">
                  <c:v>8063</c:v>
                </c:pt>
                <c:pt idx="8063">
                  <c:v>8064</c:v>
                </c:pt>
                <c:pt idx="8064">
                  <c:v>8065</c:v>
                </c:pt>
                <c:pt idx="8065">
                  <c:v>8066</c:v>
                </c:pt>
                <c:pt idx="8066">
                  <c:v>8067</c:v>
                </c:pt>
                <c:pt idx="8067">
                  <c:v>8068</c:v>
                </c:pt>
                <c:pt idx="8068">
                  <c:v>8069</c:v>
                </c:pt>
                <c:pt idx="8069">
                  <c:v>8070</c:v>
                </c:pt>
                <c:pt idx="8070">
                  <c:v>8071</c:v>
                </c:pt>
                <c:pt idx="8071">
                  <c:v>8072</c:v>
                </c:pt>
                <c:pt idx="8072">
                  <c:v>8073</c:v>
                </c:pt>
                <c:pt idx="8073">
                  <c:v>8074</c:v>
                </c:pt>
                <c:pt idx="8074">
                  <c:v>8075</c:v>
                </c:pt>
                <c:pt idx="8075">
                  <c:v>8076</c:v>
                </c:pt>
                <c:pt idx="8076">
                  <c:v>8077</c:v>
                </c:pt>
                <c:pt idx="8077">
                  <c:v>8078</c:v>
                </c:pt>
                <c:pt idx="8078">
                  <c:v>8079</c:v>
                </c:pt>
                <c:pt idx="8079">
                  <c:v>8080</c:v>
                </c:pt>
                <c:pt idx="8080">
                  <c:v>8081</c:v>
                </c:pt>
                <c:pt idx="8081">
                  <c:v>8082</c:v>
                </c:pt>
                <c:pt idx="8082">
                  <c:v>8083</c:v>
                </c:pt>
                <c:pt idx="8083">
                  <c:v>8084</c:v>
                </c:pt>
                <c:pt idx="8084">
                  <c:v>8085</c:v>
                </c:pt>
                <c:pt idx="8085">
                  <c:v>8086</c:v>
                </c:pt>
                <c:pt idx="8086">
                  <c:v>8087</c:v>
                </c:pt>
                <c:pt idx="8087">
                  <c:v>8088</c:v>
                </c:pt>
                <c:pt idx="8088">
                  <c:v>8089</c:v>
                </c:pt>
                <c:pt idx="8089">
                  <c:v>8090</c:v>
                </c:pt>
                <c:pt idx="8090">
                  <c:v>8091</c:v>
                </c:pt>
                <c:pt idx="8091">
                  <c:v>8092</c:v>
                </c:pt>
                <c:pt idx="8092">
                  <c:v>8093</c:v>
                </c:pt>
                <c:pt idx="8093">
                  <c:v>8094</c:v>
                </c:pt>
                <c:pt idx="8094">
                  <c:v>8095</c:v>
                </c:pt>
                <c:pt idx="8095">
                  <c:v>8096</c:v>
                </c:pt>
                <c:pt idx="8096">
                  <c:v>8097</c:v>
                </c:pt>
                <c:pt idx="8097">
                  <c:v>8098</c:v>
                </c:pt>
                <c:pt idx="8098">
                  <c:v>8099</c:v>
                </c:pt>
                <c:pt idx="8099">
                  <c:v>8100</c:v>
                </c:pt>
                <c:pt idx="8100">
                  <c:v>8101</c:v>
                </c:pt>
                <c:pt idx="8101">
                  <c:v>8102</c:v>
                </c:pt>
                <c:pt idx="8102">
                  <c:v>8103</c:v>
                </c:pt>
                <c:pt idx="8103">
                  <c:v>8104</c:v>
                </c:pt>
                <c:pt idx="8104">
                  <c:v>8105</c:v>
                </c:pt>
                <c:pt idx="8105">
                  <c:v>8106</c:v>
                </c:pt>
                <c:pt idx="8106">
                  <c:v>8107</c:v>
                </c:pt>
                <c:pt idx="8107">
                  <c:v>8108</c:v>
                </c:pt>
                <c:pt idx="8108">
                  <c:v>8109</c:v>
                </c:pt>
                <c:pt idx="8109">
                  <c:v>8110</c:v>
                </c:pt>
                <c:pt idx="8110">
                  <c:v>8111</c:v>
                </c:pt>
                <c:pt idx="8111">
                  <c:v>8112</c:v>
                </c:pt>
                <c:pt idx="8112">
                  <c:v>8113</c:v>
                </c:pt>
                <c:pt idx="8113">
                  <c:v>8114</c:v>
                </c:pt>
                <c:pt idx="8114">
                  <c:v>8115</c:v>
                </c:pt>
                <c:pt idx="8115">
                  <c:v>8116</c:v>
                </c:pt>
                <c:pt idx="8116">
                  <c:v>8117</c:v>
                </c:pt>
                <c:pt idx="8117">
                  <c:v>8118</c:v>
                </c:pt>
                <c:pt idx="8118">
                  <c:v>8119</c:v>
                </c:pt>
                <c:pt idx="8119">
                  <c:v>8120</c:v>
                </c:pt>
                <c:pt idx="8120">
                  <c:v>8121</c:v>
                </c:pt>
                <c:pt idx="8121">
                  <c:v>8122</c:v>
                </c:pt>
                <c:pt idx="8122">
                  <c:v>8123</c:v>
                </c:pt>
                <c:pt idx="8123">
                  <c:v>8124</c:v>
                </c:pt>
                <c:pt idx="8124">
                  <c:v>8125</c:v>
                </c:pt>
                <c:pt idx="8125">
                  <c:v>8126</c:v>
                </c:pt>
                <c:pt idx="8126">
                  <c:v>8127</c:v>
                </c:pt>
                <c:pt idx="8127">
                  <c:v>8128</c:v>
                </c:pt>
                <c:pt idx="8128">
                  <c:v>8129</c:v>
                </c:pt>
                <c:pt idx="8129">
                  <c:v>8130</c:v>
                </c:pt>
                <c:pt idx="8130">
                  <c:v>8131</c:v>
                </c:pt>
                <c:pt idx="8131">
                  <c:v>8132</c:v>
                </c:pt>
                <c:pt idx="8132">
                  <c:v>8133</c:v>
                </c:pt>
                <c:pt idx="8133">
                  <c:v>8134</c:v>
                </c:pt>
                <c:pt idx="8134">
                  <c:v>8135</c:v>
                </c:pt>
                <c:pt idx="8135">
                  <c:v>8136</c:v>
                </c:pt>
                <c:pt idx="8136">
                  <c:v>8137</c:v>
                </c:pt>
                <c:pt idx="8137">
                  <c:v>8138</c:v>
                </c:pt>
                <c:pt idx="8138">
                  <c:v>8139</c:v>
                </c:pt>
                <c:pt idx="8139">
                  <c:v>8140</c:v>
                </c:pt>
                <c:pt idx="8140">
                  <c:v>8141</c:v>
                </c:pt>
                <c:pt idx="8141">
                  <c:v>8142</c:v>
                </c:pt>
                <c:pt idx="8142">
                  <c:v>8143</c:v>
                </c:pt>
                <c:pt idx="8143">
                  <c:v>8144</c:v>
                </c:pt>
                <c:pt idx="8144">
                  <c:v>8145</c:v>
                </c:pt>
                <c:pt idx="8145">
                  <c:v>8146</c:v>
                </c:pt>
                <c:pt idx="8146">
                  <c:v>8147</c:v>
                </c:pt>
                <c:pt idx="8147">
                  <c:v>8148</c:v>
                </c:pt>
                <c:pt idx="8148">
                  <c:v>8149</c:v>
                </c:pt>
                <c:pt idx="8149">
                  <c:v>8150</c:v>
                </c:pt>
                <c:pt idx="8150">
                  <c:v>8151</c:v>
                </c:pt>
                <c:pt idx="8151">
                  <c:v>8152</c:v>
                </c:pt>
                <c:pt idx="8152">
                  <c:v>8153</c:v>
                </c:pt>
                <c:pt idx="8153">
                  <c:v>8154</c:v>
                </c:pt>
                <c:pt idx="8154">
                  <c:v>8155</c:v>
                </c:pt>
                <c:pt idx="8155">
                  <c:v>8156</c:v>
                </c:pt>
                <c:pt idx="8156">
                  <c:v>8157</c:v>
                </c:pt>
                <c:pt idx="8157">
                  <c:v>8158</c:v>
                </c:pt>
                <c:pt idx="8158">
                  <c:v>8159</c:v>
                </c:pt>
                <c:pt idx="8159">
                  <c:v>8160</c:v>
                </c:pt>
                <c:pt idx="8160">
                  <c:v>8161</c:v>
                </c:pt>
                <c:pt idx="8161">
                  <c:v>8162</c:v>
                </c:pt>
                <c:pt idx="8162">
                  <c:v>8163</c:v>
                </c:pt>
                <c:pt idx="8163">
                  <c:v>8164</c:v>
                </c:pt>
                <c:pt idx="8164">
                  <c:v>8165</c:v>
                </c:pt>
                <c:pt idx="8165">
                  <c:v>8166</c:v>
                </c:pt>
                <c:pt idx="8166">
                  <c:v>8167</c:v>
                </c:pt>
                <c:pt idx="8167">
                  <c:v>8168</c:v>
                </c:pt>
                <c:pt idx="8168">
                  <c:v>8169</c:v>
                </c:pt>
                <c:pt idx="8169">
                  <c:v>8170</c:v>
                </c:pt>
                <c:pt idx="8170">
                  <c:v>8171</c:v>
                </c:pt>
                <c:pt idx="8171">
                  <c:v>8172</c:v>
                </c:pt>
                <c:pt idx="8172">
                  <c:v>8173</c:v>
                </c:pt>
                <c:pt idx="8173">
                  <c:v>8174</c:v>
                </c:pt>
                <c:pt idx="8174">
                  <c:v>8175</c:v>
                </c:pt>
                <c:pt idx="8175">
                  <c:v>8176</c:v>
                </c:pt>
                <c:pt idx="8176">
                  <c:v>8177</c:v>
                </c:pt>
                <c:pt idx="8177">
                  <c:v>8178</c:v>
                </c:pt>
                <c:pt idx="8178">
                  <c:v>8179</c:v>
                </c:pt>
                <c:pt idx="8179">
                  <c:v>8180</c:v>
                </c:pt>
                <c:pt idx="8180">
                  <c:v>8181</c:v>
                </c:pt>
                <c:pt idx="8181">
                  <c:v>8182</c:v>
                </c:pt>
                <c:pt idx="8182">
                  <c:v>8183</c:v>
                </c:pt>
                <c:pt idx="8183">
                  <c:v>8184</c:v>
                </c:pt>
                <c:pt idx="8184">
                  <c:v>8185</c:v>
                </c:pt>
                <c:pt idx="8185">
                  <c:v>8186</c:v>
                </c:pt>
                <c:pt idx="8186">
                  <c:v>8187</c:v>
                </c:pt>
                <c:pt idx="8187">
                  <c:v>8188</c:v>
                </c:pt>
                <c:pt idx="8188">
                  <c:v>8189</c:v>
                </c:pt>
                <c:pt idx="8189">
                  <c:v>8190</c:v>
                </c:pt>
                <c:pt idx="8190">
                  <c:v>8191</c:v>
                </c:pt>
                <c:pt idx="8191">
                  <c:v>8192</c:v>
                </c:pt>
                <c:pt idx="8192">
                  <c:v>8193</c:v>
                </c:pt>
                <c:pt idx="8193">
                  <c:v>8194</c:v>
                </c:pt>
                <c:pt idx="8194">
                  <c:v>8195</c:v>
                </c:pt>
                <c:pt idx="8195">
                  <c:v>8196</c:v>
                </c:pt>
                <c:pt idx="8196">
                  <c:v>8197</c:v>
                </c:pt>
                <c:pt idx="8197">
                  <c:v>8198</c:v>
                </c:pt>
                <c:pt idx="8198">
                  <c:v>8199</c:v>
                </c:pt>
                <c:pt idx="8199">
                  <c:v>8200</c:v>
                </c:pt>
                <c:pt idx="8200">
                  <c:v>8201</c:v>
                </c:pt>
                <c:pt idx="8201">
                  <c:v>8202</c:v>
                </c:pt>
                <c:pt idx="8202">
                  <c:v>8203</c:v>
                </c:pt>
                <c:pt idx="8203">
                  <c:v>8204</c:v>
                </c:pt>
                <c:pt idx="8204">
                  <c:v>8205</c:v>
                </c:pt>
                <c:pt idx="8205">
                  <c:v>8206</c:v>
                </c:pt>
                <c:pt idx="8206">
                  <c:v>8207</c:v>
                </c:pt>
                <c:pt idx="8207">
                  <c:v>8208</c:v>
                </c:pt>
                <c:pt idx="8208">
                  <c:v>8209</c:v>
                </c:pt>
                <c:pt idx="8209">
                  <c:v>8210</c:v>
                </c:pt>
                <c:pt idx="8210">
                  <c:v>8211</c:v>
                </c:pt>
                <c:pt idx="8211">
                  <c:v>8212</c:v>
                </c:pt>
                <c:pt idx="8212">
                  <c:v>8213</c:v>
                </c:pt>
                <c:pt idx="8213">
                  <c:v>8214</c:v>
                </c:pt>
                <c:pt idx="8214">
                  <c:v>8215</c:v>
                </c:pt>
                <c:pt idx="8215">
                  <c:v>8216</c:v>
                </c:pt>
                <c:pt idx="8216">
                  <c:v>8217</c:v>
                </c:pt>
                <c:pt idx="8217">
                  <c:v>8218</c:v>
                </c:pt>
                <c:pt idx="8218">
                  <c:v>8219</c:v>
                </c:pt>
                <c:pt idx="8219">
                  <c:v>8220</c:v>
                </c:pt>
                <c:pt idx="8220">
                  <c:v>8221</c:v>
                </c:pt>
                <c:pt idx="8221">
                  <c:v>8222</c:v>
                </c:pt>
                <c:pt idx="8222">
                  <c:v>8223</c:v>
                </c:pt>
                <c:pt idx="8223">
                  <c:v>8224</c:v>
                </c:pt>
                <c:pt idx="8224">
                  <c:v>8225</c:v>
                </c:pt>
                <c:pt idx="8225">
                  <c:v>8226</c:v>
                </c:pt>
                <c:pt idx="8226">
                  <c:v>8227</c:v>
                </c:pt>
                <c:pt idx="8227">
                  <c:v>8228</c:v>
                </c:pt>
                <c:pt idx="8228">
                  <c:v>8229</c:v>
                </c:pt>
                <c:pt idx="8229">
                  <c:v>8230</c:v>
                </c:pt>
                <c:pt idx="8230">
                  <c:v>8231</c:v>
                </c:pt>
                <c:pt idx="8231">
                  <c:v>8232</c:v>
                </c:pt>
                <c:pt idx="8232">
                  <c:v>8233</c:v>
                </c:pt>
                <c:pt idx="8233">
                  <c:v>8234</c:v>
                </c:pt>
                <c:pt idx="8234">
                  <c:v>8235</c:v>
                </c:pt>
                <c:pt idx="8235">
                  <c:v>8236</c:v>
                </c:pt>
                <c:pt idx="8236">
                  <c:v>8237</c:v>
                </c:pt>
                <c:pt idx="8237">
                  <c:v>8238</c:v>
                </c:pt>
                <c:pt idx="8238">
                  <c:v>8239</c:v>
                </c:pt>
                <c:pt idx="8239">
                  <c:v>8240</c:v>
                </c:pt>
                <c:pt idx="8240">
                  <c:v>8241</c:v>
                </c:pt>
                <c:pt idx="8241">
                  <c:v>8242</c:v>
                </c:pt>
                <c:pt idx="8242">
                  <c:v>8243</c:v>
                </c:pt>
                <c:pt idx="8243">
                  <c:v>8244</c:v>
                </c:pt>
                <c:pt idx="8244">
                  <c:v>8245</c:v>
                </c:pt>
                <c:pt idx="8245">
                  <c:v>8246</c:v>
                </c:pt>
                <c:pt idx="8246">
                  <c:v>8247</c:v>
                </c:pt>
                <c:pt idx="8247">
                  <c:v>8248</c:v>
                </c:pt>
                <c:pt idx="8248">
                  <c:v>8249</c:v>
                </c:pt>
                <c:pt idx="8249">
                  <c:v>8250</c:v>
                </c:pt>
                <c:pt idx="8250">
                  <c:v>8251</c:v>
                </c:pt>
                <c:pt idx="8251">
                  <c:v>8252</c:v>
                </c:pt>
                <c:pt idx="8252">
                  <c:v>8253</c:v>
                </c:pt>
                <c:pt idx="8253">
                  <c:v>8254</c:v>
                </c:pt>
                <c:pt idx="8254">
                  <c:v>8255</c:v>
                </c:pt>
                <c:pt idx="8255">
                  <c:v>8256</c:v>
                </c:pt>
                <c:pt idx="8256">
                  <c:v>8257</c:v>
                </c:pt>
                <c:pt idx="8257">
                  <c:v>8258</c:v>
                </c:pt>
                <c:pt idx="8258">
                  <c:v>8259</c:v>
                </c:pt>
                <c:pt idx="8259">
                  <c:v>8260</c:v>
                </c:pt>
                <c:pt idx="8260">
                  <c:v>8261</c:v>
                </c:pt>
                <c:pt idx="8261">
                  <c:v>8262</c:v>
                </c:pt>
                <c:pt idx="8262">
                  <c:v>8263</c:v>
                </c:pt>
                <c:pt idx="8263">
                  <c:v>8264</c:v>
                </c:pt>
                <c:pt idx="8264">
                  <c:v>8265</c:v>
                </c:pt>
                <c:pt idx="8265">
                  <c:v>8266</c:v>
                </c:pt>
                <c:pt idx="8266">
                  <c:v>8267</c:v>
                </c:pt>
                <c:pt idx="8267">
                  <c:v>8268</c:v>
                </c:pt>
                <c:pt idx="8268">
                  <c:v>8269</c:v>
                </c:pt>
                <c:pt idx="8269">
                  <c:v>8270</c:v>
                </c:pt>
                <c:pt idx="8270">
                  <c:v>8271</c:v>
                </c:pt>
                <c:pt idx="8271">
                  <c:v>8272</c:v>
                </c:pt>
                <c:pt idx="8272">
                  <c:v>8273</c:v>
                </c:pt>
                <c:pt idx="8273">
                  <c:v>8274</c:v>
                </c:pt>
                <c:pt idx="8274">
                  <c:v>8275</c:v>
                </c:pt>
                <c:pt idx="8275">
                  <c:v>8276</c:v>
                </c:pt>
                <c:pt idx="8276">
                  <c:v>8277</c:v>
                </c:pt>
                <c:pt idx="8277">
                  <c:v>8278</c:v>
                </c:pt>
                <c:pt idx="8278">
                  <c:v>8279</c:v>
                </c:pt>
                <c:pt idx="8279">
                  <c:v>8280</c:v>
                </c:pt>
                <c:pt idx="8280">
                  <c:v>8281</c:v>
                </c:pt>
                <c:pt idx="8281">
                  <c:v>8282</c:v>
                </c:pt>
                <c:pt idx="8282">
                  <c:v>8283</c:v>
                </c:pt>
                <c:pt idx="8283">
                  <c:v>8284</c:v>
                </c:pt>
                <c:pt idx="8284">
                  <c:v>8285</c:v>
                </c:pt>
                <c:pt idx="8285">
                  <c:v>8286</c:v>
                </c:pt>
                <c:pt idx="8286">
                  <c:v>8287</c:v>
                </c:pt>
                <c:pt idx="8287">
                  <c:v>8288</c:v>
                </c:pt>
                <c:pt idx="8288">
                  <c:v>8289</c:v>
                </c:pt>
                <c:pt idx="8289">
                  <c:v>8290</c:v>
                </c:pt>
                <c:pt idx="8290">
                  <c:v>8291</c:v>
                </c:pt>
                <c:pt idx="8291">
                  <c:v>8292</c:v>
                </c:pt>
                <c:pt idx="8292">
                  <c:v>8293</c:v>
                </c:pt>
                <c:pt idx="8293">
                  <c:v>8294</c:v>
                </c:pt>
                <c:pt idx="8294">
                  <c:v>8295</c:v>
                </c:pt>
                <c:pt idx="8295">
                  <c:v>8296</c:v>
                </c:pt>
                <c:pt idx="8296">
                  <c:v>8297</c:v>
                </c:pt>
                <c:pt idx="8297">
                  <c:v>8298</c:v>
                </c:pt>
                <c:pt idx="8298">
                  <c:v>8299</c:v>
                </c:pt>
                <c:pt idx="8299">
                  <c:v>8300</c:v>
                </c:pt>
                <c:pt idx="8300">
                  <c:v>8301</c:v>
                </c:pt>
                <c:pt idx="8301">
                  <c:v>8302</c:v>
                </c:pt>
                <c:pt idx="8302">
                  <c:v>8303</c:v>
                </c:pt>
                <c:pt idx="8303">
                  <c:v>8304</c:v>
                </c:pt>
                <c:pt idx="8304">
                  <c:v>8305</c:v>
                </c:pt>
                <c:pt idx="8305">
                  <c:v>8306</c:v>
                </c:pt>
                <c:pt idx="8306">
                  <c:v>8307</c:v>
                </c:pt>
                <c:pt idx="8307">
                  <c:v>8308</c:v>
                </c:pt>
                <c:pt idx="8308">
                  <c:v>8309</c:v>
                </c:pt>
                <c:pt idx="8309">
                  <c:v>8310</c:v>
                </c:pt>
                <c:pt idx="8310">
                  <c:v>8311</c:v>
                </c:pt>
                <c:pt idx="8311">
                  <c:v>8312</c:v>
                </c:pt>
                <c:pt idx="8312">
                  <c:v>8313</c:v>
                </c:pt>
                <c:pt idx="8313">
                  <c:v>8314</c:v>
                </c:pt>
                <c:pt idx="8314">
                  <c:v>8315</c:v>
                </c:pt>
                <c:pt idx="8315">
                  <c:v>8316</c:v>
                </c:pt>
                <c:pt idx="8316">
                  <c:v>8317</c:v>
                </c:pt>
                <c:pt idx="8317">
                  <c:v>8318</c:v>
                </c:pt>
                <c:pt idx="8318">
                  <c:v>8319</c:v>
                </c:pt>
                <c:pt idx="8319">
                  <c:v>8320</c:v>
                </c:pt>
                <c:pt idx="8320">
                  <c:v>8321</c:v>
                </c:pt>
                <c:pt idx="8321">
                  <c:v>8322</c:v>
                </c:pt>
                <c:pt idx="8322">
                  <c:v>8323</c:v>
                </c:pt>
                <c:pt idx="8323">
                  <c:v>8324</c:v>
                </c:pt>
                <c:pt idx="8324">
                  <c:v>8325</c:v>
                </c:pt>
                <c:pt idx="8325">
                  <c:v>8326</c:v>
                </c:pt>
                <c:pt idx="8326">
                  <c:v>8327</c:v>
                </c:pt>
                <c:pt idx="8327">
                  <c:v>8328</c:v>
                </c:pt>
                <c:pt idx="8328">
                  <c:v>8329</c:v>
                </c:pt>
                <c:pt idx="8329">
                  <c:v>8330</c:v>
                </c:pt>
                <c:pt idx="8330">
                  <c:v>8331</c:v>
                </c:pt>
                <c:pt idx="8331">
                  <c:v>8332</c:v>
                </c:pt>
                <c:pt idx="8332">
                  <c:v>8333</c:v>
                </c:pt>
                <c:pt idx="8333">
                  <c:v>8334</c:v>
                </c:pt>
                <c:pt idx="8334">
                  <c:v>8335</c:v>
                </c:pt>
                <c:pt idx="8335">
                  <c:v>8336</c:v>
                </c:pt>
                <c:pt idx="8336">
                  <c:v>8337</c:v>
                </c:pt>
                <c:pt idx="8337">
                  <c:v>8338</c:v>
                </c:pt>
                <c:pt idx="8338">
                  <c:v>8339</c:v>
                </c:pt>
                <c:pt idx="8339">
                  <c:v>8340</c:v>
                </c:pt>
                <c:pt idx="8340">
                  <c:v>8341</c:v>
                </c:pt>
                <c:pt idx="8341">
                  <c:v>8342</c:v>
                </c:pt>
                <c:pt idx="8342">
                  <c:v>8343</c:v>
                </c:pt>
                <c:pt idx="8343">
                  <c:v>8344</c:v>
                </c:pt>
                <c:pt idx="8344">
                  <c:v>8345</c:v>
                </c:pt>
                <c:pt idx="8345">
                  <c:v>8346</c:v>
                </c:pt>
                <c:pt idx="8346">
                  <c:v>8347</c:v>
                </c:pt>
                <c:pt idx="8347">
                  <c:v>8348</c:v>
                </c:pt>
                <c:pt idx="8348">
                  <c:v>8349</c:v>
                </c:pt>
                <c:pt idx="8349">
                  <c:v>8350</c:v>
                </c:pt>
                <c:pt idx="8350">
                  <c:v>8351</c:v>
                </c:pt>
                <c:pt idx="8351">
                  <c:v>8352</c:v>
                </c:pt>
                <c:pt idx="8352">
                  <c:v>8353</c:v>
                </c:pt>
                <c:pt idx="8353">
                  <c:v>8354</c:v>
                </c:pt>
                <c:pt idx="8354">
                  <c:v>8355</c:v>
                </c:pt>
                <c:pt idx="8355">
                  <c:v>8356</c:v>
                </c:pt>
                <c:pt idx="8356">
                  <c:v>8357</c:v>
                </c:pt>
                <c:pt idx="8357">
                  <c:v>8358</c:v>
                </c:pt>
                <c:pt idx="8358">
                  <c:v>8359</c:v>
                </c:pt>
                <c:pt idx="8359">
                  <c:v>8360</c:v>
                </c:pt>
                <c:pt idx="8360">
                  <c:v>8361</c:v>
                </c:pt>
                <c:pt idx="8361">
                  <c:v>8362</c:v>
                </c:pt>
                <c:pt idx="8362">
                  <c:v>8363</c:v>
                </c:pt>
                <c:pt idx="8363">
                  <c:v>8364</c:v>
                </c:pt>
                <c:pt idx="8364">
                  <c:v>8365</c:v>
                </c:pt>
                <c:pt idx="8365">
                  <c:v>8366</c:v>
                </c:pt>
                <c:pt idx="8366">
                  <c:v>8367</c:v>
                </c:pt>
                <c:pt idx="8367">
                  <c:v>8368</c:v>
                </c:pt>
                <c:pt idx="8368">
                  <c:v>8369</c:v>
                </c:pt>
                <c:pt idx="8369">
                  <c:v>8370</c:v>
                </c:pt>
                <c:pt idx="8370">
                  <c:v>8371</c:v>
                </c:pt>
                <c:pt idx="8371">
                  <c:v>8372</c:v>
                </c:pt>
                <c:pt idx="8372">
                  <c:v>8373</c:v>
                </c:pt>
                <c:pt idx="8373">
                  <c:v>8374</c:v>
                </c:pt>
                <c:pt idx="8374">
                  <c:v>8375</c:v>
                </c:pt>
                <c:pt idx="8375">
                  <c:v>8376</c:v>
                </c:pt>
                <c:pt idx="8376">
                  <c:v>8377</c:v>
                </c:pt>
                <c:pt idx="8377">
                  <c:v>8378</c:v>
                </c:pt>
                <c:pt idx="8378">
                  <c:v>8379</c:v>
                </c:pt>
                <c:pt idx="8379">
                  <c:v>8380</c:v>
                </c:pt>
                <c:pt idx="8380">
                  <c:v>8381</c:v>
                </c:pt>
                <c:pt idx="8381">
                  <c:v>8382</c:v>
                </c:pt>
                <c:pt idx="8382">
                  <c:v>8383</c:v>
                </c:pt>
                <c:pt idx="8383">
                  <c:v>8384</c:v>
                </c:pt>
                <c:pt idx="8384">
                  <c:v>8385</c:v>
                </c:pt>
                <c:pt idx="8385">
                  <c:v>8386</c:v>
                </c:pt>
                <c:pt idx="8386">
                  <c:v>8387</c:v>
                </c:pt>
                <c:pt idx="8387">
                  <c:v>8388</c:v>
                </c:pt>
                <c:pt idx="8388">
                  <c:v>8389</c:v>
                </c:pt>
                <c:pt idx="8389">
                  <c:v>8390</c:v>
                </c:pt>
                <c:pt idx="8390">
                  <c:v>8391</c:v>
                </c:pt>
                <c:pt idx="8391">
                  <c:v>8392</c:v>
                </c:pt>
                <c:pt idx="8392">
                  <c:v>8393</c:v>
                </c:pt>
                <c:pt idx="8393">
                  <c:v>8394</c:v>
                </c:pt>
                <c:pt idx="8394">
                  <c:v>8395</c:v>
                </c:pt>
                <c:pt idx="8395">
                  <c:v>8396</c:v>
                </c:pt>
                <c:pt idx="8396">
                  <c:v>8397</c:v>
                </c:pt>
                <c:pt idx="8397">
                  <c:v>8398</c:v>
                </c:pt>
                <c:pt idx="8398">
                  <c:v>8399</c:v>
                </c:pt>
                <c:pt idx="8399">
                  <c:v>8400</c:v>
                </c:pt>
                <c:pt idx="8400">
                  <c:v>8401</c:v>
                </c:pt>
                <c:pt idx="8401">
                  <c:v>8402</c:v>
                </c:pt>
                <c:pt idx="8402">
                  <c:v>8403</c:v>
                </c:pt>
                <c:pt idx="8403">
                  <c:v>8404</c:v>
                </c:pt>
                <c:pt idx="8404">
                  <c:v>8405</c:v>
                </c:pt>
                <c:pt idx="8405">
                  <c:v>8406</c:v>
                </c:pt>
                <c:pt idx="8406">
                  <c:v>8407</c:v>
                </c:pt>
                <c:pt idx="8407">
                  <c:v>8408</c:v>
                </c:pt>
                <c:pt idx="8408">
                  <c:v>8409</c:v>
                </c:pt>
                <c:pt idx="8409">
                  <c:v>8410</c:v>
                </c:pt>
                <c:pt idx="8410">
                  <c:v>8411</c:v>
                </c:pt>
                <c:pt idx="8411">
                  <c:v>8412</c:v>
                </c:pt>
                <c:pt idx="8412">
                  <c:v>8413</c:v>
                </c:pt>
                <c:pt idx="8413">
                  <c:v>8414</c:v>
                </c:pt>
                <c:pt idx="8414">
                  <c:v>8415</c:v>
                </c:pt>
                <c:pt idx="8415">
                  <c:v>8416</c:v>
                </c:pt>
                <c:pt idx="8416">
                  <c:v>8417</c:v>
                </c:pt>
                <c:pt idx="8417">
                  <c:v>8418</c:v>
                </c:pt>
                <c:pt idx="8418">
                  <c:v>8419</c:v>
                </c:pt>
                <c:pt idx="8419">
                  <c:v>8420</c:v>
                </c:pt>
                <c:pt idx="8420">
                  <c:v>8421</c:v>
                </c:pt>
                <c:pt idx="8421">
                  <c:v>8422</c:v>
                </c:pt>
                <c:pt idx="8422">
                  <c:v>8423</c:v>
                </c:pt>
                <c:pt idx="8423">
                  <c:v>8424</c:v>
                </c:pt>
                <c:pt idx="8424">
                  <c:v>8425</c:v>
                </c:pt>
                <c:pt idx="8425">
                  <c:v>8426</c:v>
                </c:pt>
                <c:pt idx="8426">
                  <c:v>8427</c:v>
                </c:pt>
                <c:pt idx="8427">
                  <c:v>8428</c:v>
                </c:pt>
                <c:pt idx="8428">
                  <c:v>8429</c:v>
                </c:pt>
                <c:pt idx="8429">
                  <c:v>8430</c:v>
                </c:pt>
                <c:pt idx="8430">
                  <c:v>8431</c:v>
                </c:pt>
                <c:pt idx="8431">
                  <c:v>8432</c:v>
                </c:pt>
                <c:pt idx="8432">
                  <c:v>8433</c:v>
                </c:pt>
                <c:pt idx="8433">
                  <c:v>8434</c:v>
                </c:pt>
                <c:pt idx="8434">
                  <c:v>8435</c:v>
                </c:pt>
                <c:pt idx="8435">
                  <c:v>8436</c:v>
                </c:pt>
                <c:pt idx="8436">
                  <c:v>8437</c:v>
                </c:pt>
                <c:pt idx="8437">
                  <c:v>8438</c:v>
                </c:pt>
                <c:pt idx="8438">
                  <c:v>8439</c:v>
                </c:pt>
                <c:pt idx="8439">
                  <c:v>8440</c:v>
                </c:pt>
                <c:pt idx="8440">
                  <c:v>8441</c:v>
                </c:pt>
                <c:pt idx="8441">
                  <c:v>8442</c:v>
                </c:pt>
                <c:pt idx="8442">
                  <c:v>8443</c:v>
                </c:pt>
                <c:pt idx="8443">
                  <c:v>8444</c:v>
                </c:pt>
                <c:pt idx="8444">
                  <c:v>8445</c:v>
                </c:pt>
                <c:pt idx="8445">
                  <c:v>8446</c:v>
                </c:pt>
                <c:pt idx="8446">
                  <c:v>8447</c:v>
                </c:pt>
                <c:pt idx="8447">
                  <c:v>8448</c:v>
                </c:pt>
                <c:pt idx="8448">
                  <c:v>8449</c:v>
                </c:pt>
                <c:pt idx="8449">
                  <c:v>8450</c:v>
                </c:pt>
                <c:pt idx="8450">
                  <c:v>8451</c:v>
                </c:pt>
                <c:pt idx="8451">
                  <c:v>8452</c:v>
                </c:pt>
                <c:pt idx="8452">
                  <c:v>8453</c:v>
                </c:pt>
                <c:pt idx="8453">
                  <c:v>8454</c:v>
                </c:pt>
                <c:pt idx="8454">
                  <c:v>8455</c:v>
                </c:pt>
                <c:pt idx="8455">
                  <c:v>8456</c:v>
                </c:pt>
                <c:pt idx="8456">
                  <c:v>8457</c:v>
                </c:pt>
                <c:pt idx="8457">
                  <c:v>8458</c:v>
                </c:pt>
                <c:pt idx="8458">
                  <c:v>8459</c:v>
                </c:pt>
                <c:pt idx="8459">
                  <c:v>8460</c:v>
                </c:pt>
                <c:pt idx="8460">
                  <c:v>8461</c:v>
                </c:pt>
                <c:pt idx="8461">
                  <c:v>8462</c:v>
                </c:pt>
                <c:pt idx="8462">
                  <c:v>8463</c:v>
                </c:pt>
                <c:pt idx="8463">
                  <c:v>8464</c:v>
                </c:pt>
                <c:pt idx="8464">
                  <c:v>8465</c:v>
                </c:pt>
                <c:pt idx="8465">
                  <c:v>8466</c:v>
                </c:pt>
                <c:pt idx="8466">
                  <c:v>8467</c:v>
                </c:pt>
                <c:pt idx="8467">
                  <c:v>8468</c:v>
                </c:pt>
                <c:pt idx="8468">
                  <c:v>8469</c:v>
                </c:pt>
                <c:pt idx="8469">
                  <c:v>8470</c:v>
                </c:pt>
                <c:pt idx="8470">
                  <c:v>8471</c:v>
                </c:pt>
                <c:pt idx="8471">
                  <c:v>8472</c:v>
                </c:pt>
                <c:pt idx="8472">
                  <c:v>8473</c:v>
                </c:pt>
                <c:pt idx="8473">
                  <c:v>8474</c:v>
                </c:pt>
                <c:pt idx="8474">
                  <c:v>8475</c:v>
                </c:pt>
                <c:pt idx="8475">
                  <c:v>8476</c:v>
                </c:pt>
                <c:pt idx="8476">
                  <c:v>8477</c:v>
                </c:pt>
                <c:pt idx="8477">
                  <c:v>8478</c:v>
                </c:pt>
                <c:pt idx="8478">
                  <c:v>8479</c:v>
                </c:pt>
                <c:pt idx="8479">
                  <c:v>8480</c:v>
                </c:pt>
                <c:pt idx="8480">
                  <c:v>8481</c:v>
                </c:pt>
                <c:pt idx="8481">
                  <c:v>8482</c:v>
                </c:pt>
                <c:pt idx="8482">
                  <c:v>8483</c:v>
                </c:pt>
                <c:pt idx="8483">
                  <c:v>8484</c:v>
                </c:pt>
                <c:pt idx="8484">
                  <c:v>8485</c:v>
                </c:pt>
                <c:pt idx="8485">
                  <c:v>8486</c:v>
                </c:pt>
                <c:pt idx="8486">
                  <c:v>8487</c:v>
                </c:pt>
                <c:pt idx="8487">
                  <c:v>8488</c:v>
                </c:pt>
                <c:pt idx="8488">
                  <c:v>8489</c:v>
                </c:pt>
                <c:pt idx="8489">
                  <c:v>8490</c:v>
                </c:pt>
                <c:pt idx="8490">
                  <c:v>8491</c:v>
                </c:pt>
                <c:pt idx="8491">
                  <c:v>8492</c:v>
                </c:pt>
                <c:pt idx="8492">
                  <c:v>8493</c:v>
                </c:pt>
                <c:pt idx="8493">
                  <c:v>8494</c:v>
                </c:pt>
                <c:pt idx="8494">
                  <c:v>8495</c:v>
                </c:pt>
                <c:pt idx="8495">
                  <c:v>8496</c:v>
                </c:pt>
                <c:pt idx="8496">
                  <c:v>8497</c:v>
                </c:pt>
                <c:pt idx="8497">
                  <c:v>8498</c:v>
                </c:pt>
                <c:pt idx="8498">
                  <c:v>8499</c:v>
                </c:pt>
                <c:pt idx="8499">
                  <c:v>8500</c:v>
                </c:pt>
                <c:pt idx="8500">
                  <c:v>8501</c:v>
                </c:pt>
                <c:pt idx="8501">
                  <c:v>8502</c:v>
                </c:pt>
                <c:pt idx="8502">
                  <c:v>8503</c:v>
                </c:pt>
                <c:pt idx="8503">
                  <c:v>8504</c:v>
                </c:pt>
                <c:pt idx="8504">
                  <c:v>8505</c:v>
                </c:pt>
                <c:pt idx="8505">
                  <c:v>8506</c:v>
                </c:pt>
                <c:pt idx="8506">
                  <c:v>8507</c:v>
                </c:pt>
                <c:pt idx="8507">
                  <c:v>8508</c:v>
                </c:pt>
                <c:pt idx="8508">
                  <c:v>8509</c:v>
                </c:pt>
                <c:pt idx="8509">
                  <c:v>8510</c:v>
                </c:pt>
                <c:pt idx="8510">
                  <c:v>8511</c:v>
                </c:pt>
                <c:pt idx="8511">
                  <c:v>8512</c:v>
                </c:pt>
                <c:pt idx="8512">
                  <c:v>8513</c:v>
                </c:pt>
                <c:pt idx="8513">
                  <c:v>8514</c:v>
                </c:pt>
                <c:pt idx="8514">
                  <c:v>8515</c:v>
                </c:pt>
                <c:pt idx="8515">
                  <c:v>8516</c:v>
                </c:pt>
                <c:pt idx="8516">
                  <c:v>8517</c:v>
                </c:pt>
                <c:pt idx="8517">
                  <c:v>8518</c:v>
                </c:pt>
                <c:pt idx="8518">
                  <c:v>8519</c:v>
                </c:pt>
                <c:pt idx="8519">
                  <c:v>8520</c:v>
                </c:pt>
                <c:pt idx="8520">
                  <c:v>8521</c:v>
                </c:pt>
                <c:pt idx="8521">
                  <c:v>8522</c:v>
                </c:pt>
                <c:pt idx="8522">
                  <c:v>8523</c:v>
                </c:pt>
                <c:pt idx="8523">
                  <c:v>8524</c:v>
                </c:pt>
                <c:pt idx="8524">
                  <c:v>8525</c:v>
                </c:pt>
                <c:pt idx="8525">
                  <c:v>8526</c:v>
                </c:pt>
                <c:pt idx="8526">
                  <c:v>8527</c:v>
                </c:pt>
                <c:pt idx="8527">
                  <c:v>8528</c:v>
                </c:pt>
                <c:pt idx="8528">
                  <c:v>8529</c:v>
                </c:pt>
                <c:pt idx="8529">
                  <c:v>8530</c:v>
                </c:pt>
                <c:pt idx="8530">
                  <c:v>8531</c:v>
                </c:pt>
                <c:pt idx="8531">
                  <c:v>8532</c:v>
                </c:pt>
                <c:pt idx="8532">
                  <c:v>8533</c:v>
                </c:pt>
                <c:pt idx="8533">
                  <c:v>8534</c:v>
                </c:pt>
                <c:pt idx="8534">
                  <c:v>8535</c:v>
                </c:pt>
                <c:pt idx="8535">
                  <c:v>8536</c:v>
                </c:pt>
                <c:pt idx="8536">
                  <c:v>8537</c:v>
                </c:pt>
                <c:pt idx="8537">
                  <c:v>8538</c:v>
                </c:pt>
                <c:pt idx="8538">
                  <c:v>8539</c:v>
                </c:pt>
                <c:pt idx="8539">
                  <c:v>8540</c:v>
                </c:pt>
                <c:pt idx="8540">
                  <c:v>8541</c:v>
                </c:pt>
                <c:pt idx="8541">
                  <c:v>8542</c:v>
                </c:pt>
                <c:pt idx="8542">
                  <c:v>8543</c:v>
                </c:pt>
                <c:pt idx="8543">
                  <c:v>8544</c:v>
                </c:pt>
                <c:pt idx="8544">
                  <c:v>8545</c:v>
                </c:pt>
                <c:pt idx="8545">
                  <c:v>8546</c:v>
                </c:pt>
                <c:pt idx="8546">
                  <c:v>8547</c:v>
                </c:pt>
                <c:pt idx="8547">
                  <c:v>8548</c:v>
                </c:pt>
                <c:pt idx="8548">
                  <c:v>8549</c:v>
                </c:pt>
                <c:pt idx="8549">
                  <c:v>8550</c:v>
                </c:pt>
                <c:pt idx="8550">
                  <c:v>8551</c:v>
                </c:pt>
                <c:pt idx="8551">
                  <c:v>8552</c:v>
                </c:pt>
                <c:pt idx="8552">
                  <c:v>8553</c:v>
                </c:pt>
                <c:pt idx="8553">
                  <c:v>8554</c:v>
                </c:pt>
                <c:pt idx="8554">
                  <c:v>8555</c:v>
                </c:pt>
                <c:pt idx="8555">
                  <c:v>8556</c:v>
                </c:pt>
                <c:pt idx="8556">
                  <c:v>8557</c:v>
                </c:pt>
                <c:pt idx="8557">
                  <c:v>8558</c:v>
                </c:pt>
                <c:pt idx="8558">
                  <c:v>8559</c:v>
                </c:pt>
                <c:pt idx="8559">
                  <c:v>8560</c:v>
                </c:pt>
                <c:pt idx="8560">
                  <c:v>8561</c:v>
                </c:pt>
                <c:pt idx="8561">
                  <c:v>8562</c:v>
                </c:pt>
                <c:pt idx="8562">
                  <c:v>8563</c:v>
                </c:pt>
                <c:pt idx="8563">
                  <c:v>8564</c:v>
                </c:pt>
                <c:pt idx="8564">
                  <c:v>8565</c:v>
                </c:pt>
                <c:pt idx="8565">
                  <c:v>8566</c:v>
                </c:pt>
                <c:pt idx="8566">
                  <c:v>8567</c:v>
                </c:pt>
                <c:pt idx="8567">
                  <c:v>8568</c:v>
                </c:pt>
                <c:pt idx="8568">
                  <c:v>8569</c:v>
                </c:pt>
                <c:pt idx="8569">
                  <c:v>8570</c:v>
                </c:pt>
                <c:pt idx="8570">
                  <c:v>8571</c:v>
                </c:pt>
                <c:pt idx="8571">
                  <c:v>8572</c:v>
                </c:pt>
                <c:pt idx="8572">
                  <c:v>8573</c:v>
                </c:pt>
                <c:pt idx="8573">
                  <c:v>8574</c:v>
                </c:pt>
                <c:pt idx="8574">
                  <c:v>8575</c:v>
                </c:pt>
                <c:pt idx="8575">
                  <c:v>8576</c:v>
                </c:pt>
                <c:pt idx="8576">
                  <c:v>8577</c:v>
                </c:pt>
                <c:pt idx="8577">
                  <c:v>8578</c:v>
                </c:pt>
                <c:pt idx="8578">
                  <c:v>8579</c:v>
                </c:pt>
                <c:pt idx="8579">
                  <c:v>8580</c:v>
                </c:pt>
                <c:pt idx="8580">
                  <c:v>8581</c:v>
                </c:pt>
                <c:pt idx="8581">
                  <c:v>8582</c:v>
                </c:pt>
                <c:pt idx="8582">
                  <c:v>8583</c:v>
                </c:pt>
                <c:pt idx="8583">
                  <c:v>8584</c:v>
                </c:pt>
                <c:pt idx="8584">
                  <c:v>8585</c:v>
                </c:pt>
                <c:pt idx="8585">
                  <c:v>8586</c:v>
                </c:pt>
                <c:pt idx="8586">
                  <c:v>8587</c:v>
                </c:pt>
                <c:pt idx="8587">
                  <c:v>8588</c:v>
                </c:pt>
                <c:pt idx="8588">
                  <c:v>8589</c:v>
                </c:pt>
                <c:pt idx="8589">
                  <c:v>8590</c:v>
                </c:pt>
                <c:pt idx="8590">
                  <c:v>8591</c:v>
                </c:pt>
                <c:pt idx="8591">
                  <c:v>8592</c:v>
                </c:pt>
                <c:pt idx="8592">
                  <c:v>8593</c:v>
                </c:pt>
                <c:pt idx="8593">
                  <c:v>8594</c:v>
                </c:pt>
                <c:pt idx="8594">
                  <c:v>8595</c:v>
                </c:pt>
                <c:pt idx="8595">
                  <c:v>8596</c:v>
                </c:pt>
                <c:pt idx="8596">
                  <c:v>8597</c:v>
                </c:pt>
                <c:pt idx="8597">
                  <c:v>8598</c:v>
                </c:pt>
                <c:pt idx="8598">
                  <c:v>8599</c:v>
                </c:pt>
                <c:pt idx="8599">
                  <c:v>8600</c:v>
                </c:pt>
                <c:pt idx="8600">
                  <c:v>8601</c:v>
                </c:pt>
                <c:pt idx="8601">
                  <c:v>8602</c:v>
                </c:pt>
                <c:pt idx="8602">
                  <c:v>8603</c:v>
                </c:pt>
                <c:pt idx="8603">
                  <c:v>8604</c:v>
                </c:pt>
                <c:pt idx="8604">
                  <c:v>8605</c:v>
                </c:pt>
                <c:pt idx="8605">
                  <c:v>8606</c:v>
                </c:pt>
                <c:pt idx="8606">
                  <c:v>8607</c:v>
                </c:pt>
                <c:pt idx="8607">
                  <c:v>8608</c:v>
                </c:pt>
                <c:pt idx="8608">
                  <c:v>8609</c:v>
                </c:pt>
                <c:pt idx="8609">
                  <c:v>8610</c:v>
                </c:pt>
                <c:pt idx="8610">
                  <c:v>8611</c:v>
                </c:pt>
                <c:pt idx="8611">
                  <c:v>8612</c:v>
                </c:pt>
                <c:pt idx="8612">
                  <c:v>8613</c:v>
                </c:pt>
                <c:pt idx="8613">
                  <c:v>8614</c:v>
                </c:pt>
                <c:pt idx="8614">
                  <c:v>8615</c:v>
                </c:pt>
                <c:pt idx="8615">
                  <c:v>8616</c:v>
                </c:pt>
                <c:pt idx="8616">
                  <c:v>8617</c:v>
                </c:pt>
                <c:pt idx="8617">
                  <c:v>8618</c:v>
                </c:pt>
                <c:pt idx="8618">
                  <c:v>8619</c:v>
                </c:pt>
                <c:pt idx="8619">
                  <c:v>8620</c:v>
                </c:pt>
                <c:pt idx="8620">
                  <c:v>8621</c:v>
                </c:pt>
                <c:pt idx="8621">
                  <c:v>8622</c:v>
                </c:pt>
                <c:pt idx="8622">
                  <c:v>8623</c:v>
                </c:pt>
                <c:pt idx="8623">
                  <c:v>8624</c:v>
                </c:pt>
                <c:pt idx="8624">
                  <c:v>8625</c:v>
                </c:pt>
                <c:pt idx="8625">
                  <c:v>8626</c:v>
                </c:pt>
                <c:pt idx="8626">
                  <c:v>8627</c:v>
                </c:pt>
                <c:pt idx="8627">
                  <c:v>8628</c:v>
                </c:pt>
                <c:pt idx="8628">
                  <c:v>8629</c:v>
                </c:pt>
                <c:pt idx="8629">
                  <c:v>8630</c:v>
                </c:pt>
                <c:pt idx="8630">
                  <c:v>8631</c:v>
                </c:pt>
                <c:pt idx="8631">
                  <c:v>8632</c:v>
                </c:pt>
                <c:pt idx="8632">
                  <c:v>8633</c:v>
                </c:pt>
                <c:pt idx="8633">
                  <c:v>8634</c:v>
                </c:pt>
                <c:pt idx="8634">
                  <c:v>8635</c:v>
                </c:pt>
                <c:pt idx="8635">
                  <c:v>8636</c:v>
                </c:pt>
                <c:pt idx="8636">
                  <c:v>8637</c:v>
                </c:pt>
                <c:pt idx="8637">
                  <c:v>8638</c:v>
                </c:pt>
                <c:pt idx="8638">
                  <c:v>8639</c:v>
                </c:pt>
                <c:pt idx="8639">
                  <c:v>8640</c:v>
                </c:pt>
                <c:pt idx="8640">
                  <c:v>8641</c:v>
                </c:pt>
                <c:pt idx="8641">
                  <c:v>8642</c:v>
                </c:pt>
                <c:pt idx="8642">
                  <c:v>8643</c:v>
                </c:pt>
                <c:pt idx="8643">
                  <c:v>8644</c:v>
                </c:pt>
                <c:pt idx="8644">
                  <c:v>8645</c:v>
                </c:pt>
                <c:pt idx="8645">
                  <c:v>8646</c:v>
                </c:pt>
                <c:pt idx="8646">
                  <c:v>8647</c:v>
                </c:pt>
                <c:pt idx="8647">
                  <c:v>8648</c:v>
                </c:pt>
                <c:pt idx="8648">
                  <c:v>8649</c:v>
                </c:pt>
                <c:pt idx="8649">
                  <c:v>8650</c:v>
                </c:pt>
                <c:pt idx="8650">
                  <c:v>8651</c:v>
                </c:pt>
                <c:pt idx="8651">
                  <c:v>8652</c:v>
                </c:pt>
                <c:pt idx="8652">
                  <c:v>8653</c:v>
                </c:pt>
                <c:pt idx="8653">
                  <c:v>8654</c:v>
                </c:pt>
                <c:pt idx="8654">
                  <c:v>8655</c:v>
                </c:pt>
                <c:pt idx="8655">
                  <c:v>8656</c:v>
                </c:pt>
                <c:pt idx="8656">
                  <c:v>8657</c:v>
                </c:pt>
                <c:pt idx="8657">
                  <c:v>8658</c:v>
                </c:pt>
                <c:pt idx="8658">
                  <c:v>8659</c:v>
                </c:pt>
                <c:pt idx="8659">
                  <c:v>8660</c:v>
                </c:pt>
                <c:pt idx="8660">
                  <c:v>8661</c:v>
                </c:pt>
                <c:pt idx="8661">
                  <c:v>8662</c:v>
                </c:pt>
                <c:pt idx="8662">
                  <c:v>8663</c:v>
                </c:pt>
                <c:pt idx="8663">
                  <c:v>8664</c:v>
                </c:pt>
                <c:pt idx="8664">
                  <c:v>8665</c:v>
                </c:pt>
                <c:pt idx="8665">
                  <c:v>8666</c:v>
                </c:pt>
                <c:pt idx="8666">
                  <c:v>8667</c:v>
                </c:pt>
                <c:pt idx="8667">
                  <c:v>8668</c:v>
                </c:pt>
                <c:pt idx="8668">
                  <c:v>8669</c:v>
                </c:pt>
                <c:pt idx="8669">
                  <c:v>8670</c:v>
                </c:pt>
                <c:pt idx="8670">
                  <c:v>8671</c:v>
                </c:pt>
                <c:pt idx="8671">
                  <c:v>8672</c:v>
                </c:pt>
                <c:pt idx="8672">
                  <c:v>8673</c:v>
                </c:pt>
                <c:pt idx="8673">
                  <c:v>8674</c:v>
                </c:pt>
                <c:pt idx="8674">
                  <c:v>8675</c:v>
                </c:pt>
                <c:pt idx="8675">
                  <c:v>8676</c:v>
                </c:pt>
                <c:pt idx="8676">
                  <c:v>8677</c:v>
                </c:pt>
                <c:pt idx="8677">
                  <c:v>8678</c:v>
                </c:pt>
                <c:pt idx="8678">
                  <c:v>8679</c:v>
                </c:pt>
                <c:pt idx="8679">
                  <c:v>8680</c:v>
                </c:pt>
                <c:pt idx="8680">
                  <c:v>8681</c:v>
                </c:pt>
                <c:pt idx="8681">
                  <c:v>8682</c:v>
                </c:pt>
                <c:pt idx="8682">
                  <c:v>8683</c:v>
                </c:pt>
                <c:pt idx="8683">
                  <c:v>8684</c:v>
                </c:pt>
                <c:pt idx="8684">
                  <c:v>8685</c:v>
                </c:pt>
                <c:pt idx="8685">
                  <c:v>8686</c:v>
                </c:pt>
                <c:pt idx="8686">
                  <c:v>8687</c:v>
                </c:pt>
                <c:pt idx="8687">
                  <c:v>8688</c:v>
                </c:pt>
                <c:pt idx="8688">
                  <c:v>8689</c:v>
                </c:pt>
                <c:pt idx="8689">
                  <c:v>8690</c:v>
                </c:pt>
                <c:pt idx="8690">
                  <c:v>8691</c:v>
                </c:pt>
                <c:pt idx="8691">
                  <c:v>8692</c:v>
                </c:pt>
                <c:pt idx="8692">
                  <c:v>8693</c:v>
                </c:pt>
                <c:pt idx="8693">
                  <c:v>8694</c:v>
                </c:pt>
                <c:pt idx="8694">
                  <c:v>8695</c:v>
                </c:pt>
                <c:pt idx="8695">
                  <c:v>8696</c:v>
                </c:pt>
                <c:pt idx="8696">
                  <c:v>8697</c:v>
                </c:pt>
                <c:pt idx="8697">
                  <c:v>8698</c:v>
                </c:pt>
                <c:pt idx="8698">
                  <c:v>8699</c:v>
                </c:pt>
                <c:pt idx="8699">
                  <c:v>8700</c:v>
                </c:pt>
                <c:pt idx="8700">
                  <c:v>8701</c:v>
                </c:pt>
                <c:pt idx="8701">
                  <c:v>8702</c:v>
                </c:pt>
                <c:pt idx="8702">
                  <c:v>8703</c:v>
                </c:pt>
                <c:pt idx="8703">
                  <c:v>8704</c:v>
                </c:pt>
                <c:pt idx="8704">
                  <c:v>8705</c:v>
                </c:pt>
                <c:pt idx="8705">
                  <c:v>8706</c:v>
                </c:pt>
                <c:pt idx="8706">
                  <c:v>8707</c:v>
                </c:pt>
                <c:pt idx="8707">
                  <c:v>8708</c:v>
                </c:pt>
                <c:pt idx="8708">
                  <c:v>8709</c:v>
                </c:pt>
                <c:pt idx="8709">
                  <c:v>8710</c:v>
                </c:pt>
                <c:pt idx="8710">
                  <c:v>8711</c:v>
                </c:pt>
                <c:pt idx="8711">
                  <c:v>8712</c:v>
                </c:pt>
                <c:pt idx="8712">
                  <c:v>8713</c:v>
                </c:pt>
                <c:pt idx="8713">
                  <c:v>8714</c:v>
                </c:pt>
                <c:pt idx="8714">
                  <c:v>8715</c:v>
                </c:pt>
                <c:pt idx="8715">
                  <c:v>8716</c:v>
                </c:pt>
                <c:pt idx="8716">
                  <c:v>8717</c:v>
                </c:pt>
                <c:pt idx="8717">
                  <c:v>8718</c:v>
                </c:pt>
                <c:pt idx="8718">
                  <c:v>8719</c:v>
                </c:pt>
                <c:pt idx="8719">
                  <c:v>8720</c:v>
                </c:pt>
                <c:pt idx="8720">
                  <c:v>8721</c:v>
                </c:pt>
                <c:pt idx="8721">
                  <c:v>8722</c:v>
                </c:pt>
                <c:pt idx="8722">
                  <c:v>8723</c:v>
                </c:pt>
                <c:pt idx="8723">
                  <c:v>8724</c:v>
                </c:pt>
                <c:pt idx="8724">
                  <c:v>8725</c:v>
                </c:pt>
                <c:pt idx="8725">
                  <c:v>8726</c:v>
                </c:pt>
                <c:pt idx="8726">
                  <c:v>8727</c:v>
                </c:pt>
                <c:pt idx="8727">
                  <c:v>8728</c:v>
                </c:pt>
                <c:pt idx="8728">
                  <c:v>8729</c:v>
                </c:pt>
                <c:pt idx="8729">
                  <c:v>8730</c:v>
                </c:pt>
                <c:pt idx="8730">
                  <c:v>8731</c:v>
                </c:pt>
                <c:pt idx="8731">
                  <c:v>8732</c:v>
                </c:pt>
                <c:pt idx="8732">
                  <c:v>8733</c:v>
                </c:pt>
                <c:pt idx="8733">
                  <c:v>8734</c:v>
                </c:pt>
                <c:pt idx="8734">
                  <c:v>8735</c:v>
                </c:pt>
                <c:pt idx="8735">
                  <c:v>8736</c:v>
                </c:pt>
                <c:pt idx="8736">
                  <c:v>8737</c:v>
                </c:pt>
                <c:pt idx="8737">
                  <c:v>8738</c:v>
                </c:pt>
                <c:pt idx="8738">
                  <c:v>8739</c:v>
                </c:pt>
                <c:pt idx="8739">
                  <c:v>8740</c:v>
                </c:pt>
                <c:pt idx="8740">
                  <c:v>8741</c:v>
                </c:pt>
                <c:pt idx="8741">
                  <c:v>8742</c:v>
                </c:pt>
                <c:pt idx="8742">
                  <c:v>8743</c:v>
                </c:pt>
                <c:pt idx="8743">
                  <c:v>8744</c:v>
                </c:pt>
                <c:pt idx="8744">
                  <c:v>8745</c:v>
                </c:pt>
                <c:pt idx="8745">
                  <c:v>8746</c:v>
                </c:pt>
                <c:pt idx="8746">
                  <c:v>8747</c:v>
                </c:pt>
                <c:pt idx="8747">
                  <c:v>8748</c:v>
                </c:pt>
                <c:pt idx="8748">
                  <c:v>8749</c:v>
                </c:pt>
                <c:pt idx="8749">
                  <c:v>8750</c:v>
                </c:pt>
                <c:pt idx="8750">
                  <c:v>8751</c:v>
                </c:pt>
                <c:pt idx="8751">
                  <c:v>8752</c:v>
                </c:pt>
                <c:pt idx="8752">
                  <c:v>8753</c:v>
                </c:pt>
                <c:pt idx="8753">
                  <c:v>8754</c:v>
                </c:pt>
                <c:pt idx="8754">
                  <c:v>8755</c:v>
                </c:pt>
                <c:pt idx="8755">
                  <c:v>8756</c:v>
                </c:pt>
                <c:pt idx="8756">
                  <c:v>8757</c:v>
                </c:pt>
                <c:pt idx="8757">
                  <c:v>8758</c:v>
                </c:pt>
                <c:pt idx="8758">
                  <c:v>8759</c:v>
                </c:pt>
                <c:pt idx="8759">
                  <c:v>8760</c:v>
                </c:pt>
                <c:pt idx="8760">
                  <c:v>8761</c:v>
                </c:pt>
                <c:pt idx="8761">
                  <c:v>8762</c:v>
                </c:pt>
                <c:pt idx="8762">
                  <c:v>8763</c:v>
                </c:pt>
                <c:pt idx="8763">
                  <c:v>8764</c:v>
                </c:pt>
                <c:pt idx="8764">
                  <c:v>8765</c:v>
                </c:pt>
                <c:pt idx="8765">
                  <c:v>8766</c:v>
                </c:pt>
                <c:pt idx="8766">
                  <c:v>8767</c:v>
                </c:pt>
                <c:pt idx="8767">
                  <c:v>8768</c:v>
                </c:pt>
                <c:pt idx="8768">
                  <c:v>8769</c:v>
                </c:pt>
                <c:pt idx="8769">
                  <c:v>8770</c:v>
                </c:pt>
                <c:pt idx="8770">
                  <c:v>8771</c:v>
                </c:pt>
                <c:pt idx="8771">
                  <c:v>8772</c:v>
                </c:pt>
                <c:pt idx="8772">
                  <c:v>8773</c:v>
                </c:pt>
                <c:pt idx="8773">
                  <c:v>8774</c:v>
                </c:pt>
                <c:pt idx="8774">
                  <c:v>8775</c:v>
                </c:pt>
                <c:pt idx="8775">
                  <c:v>8776</c:v>
                </c:pt>
                <c:pt idx="8776">
                  <c:v>8777</c:v>
                </c:pt>
                <c:pt idx="8777">
                  <c:v>8778</c:v>
                </c:pt>
                <c:pt idx="8778">
                  <c:v>8779</c:v>
                </c:pt>
                <c:pt idx="8779">
                  <c:v>8780</c:v>
                </c:pt>
                <c:pt idx="8780">
                  <c:v>8781</c:v>
                </c:pt>
                <c:pt idx="8781">
                  <c:v>8782</c:v>
                </c:pt>
                <c:pt idx="8782">
                  <c:v>8783</c:v>
                </c:pt>
                <c:pt idx="8783">
                  <c:v>8784</c:v>
                </c:pt>
                <c:pt idx="8784">
                  <c:v>8785</c:v>
                </c:pt>
                <c:pt idx="8785">
                  <c:v>8786</c:v>
                </c:pt>
                <c:pt idx="8786">
                  <c:v>8787</c:v>
                </c:pt>
                <c:pt idx="8787">
                  <c:v>8788</c:v>
                </c:pt>
                <c:pt idx="8788">
                  <c:v>8789</c:v>
                </c:pt>
                <c:pt idx="8789">
                  <c:v>8790</c:v>
                </c:pt>
                <c:pt idx="8790">
                  <c:v>8791</c:v>
                </c:pt>
                <c:pt idx="8791">
                  <c:v>8792</c:v>
                </c:pt>
                <c:pt idx="8792">
                  <c:v>8793</c:v>
                </c:pt>
                <c:pt idx="8793">
                  <c:v>8794</c:v>
                </c:pt>
                <c:pt idx="8794">
                  <c:v>8795</c:v>
                </c:pt>
                <c:pt idx="8795">
                  <c:v>8796</c:v>
                </c:pt>
                <c:pt idx="8796">
                  <c:v>8797</c:v>
                </c:pt>
                <c:pt idx="8797">
                  <c:v>8798</c:v>
                </c:pt>
                <c:pt idx="8798">
                  <c:v>8799</c:v>
                </c:pt>
                <c:pt idx="8799">
                  <c:v>8800</c:v>
                </c:pt>
                <c:pt idx="8800">
                  <c:v>8801</c:v>
                </c:pt>
                <c:pt idx="8801">
                  <c:v>8802</c:v>
                </c:pt>
                <c:pt idx="8802">
                  <c:v>8803</c:v>
                </c:pt>
                <c:pt idx="8803">
                  <c:v>8804</c:v>
                </c:pt>
                <c:pt idx="8804">
                  <c:v>8805</c:v>
                </c:pt>
                <c:pt idx="8805">
                  <c:v>8806</c:v>
                </c:pt>
                <c:pt idx="8806">
                  <c:v>8807</c:v>
                </c:pt>
                <c:pt idx="8807">
                  <c:v>8808</c:v>
                </c:pt>
                <c:pt idx="8808">
                  <c:v>8809</c:v>
                </c:pt>
                <c:pt idx="8809">
                  <c:v>8810</c:v>
                </c:pt>
                <c:pt idx="8810">
                  <c:v>8811</c:v>
                </c:pt>
                <c:pt idx="8811">
                  <c:v>8812</c:v>
                </c:pt>
                <c:pt idx="8812">
                  <c:v>8813</c:v>
                </c:pt>
                <c:pt idx="8813">
                  <c:v>8814</c:v>
                </c:pt>
                <c:pt idx="8814">
                  <c:v>8815</c:v>
                </c:pt>
                <c:pt idx="8815">
                  <c:v>8816</c:v>
                </c:pt>
                <c:pt idx="8816">
                  <c:v>8817</c:v>
                </c:pt>
                <c:pt idx="8817">
                  <c:v>8818</c:v>
                </c:pt>
                <c:pt idx="8818">
                  <c:v>8819</c:v>
                </c:pt>
                <c:pt idx="8819">
                  <c:v>8820</c:v>
                </c:pt>
                <c:pt idx="8820">
                  <c:v>8821</c:v>
                </c:pt>
                <c:pt idx="8821">
                  <c:v>8822</c:v>
                </c:pt>
                <c:pt idx="8822">
                  <c:v>8823</c:v>
                </c:pt>
                <c:pt idx="8823">
                  <c:v>8824</c:v>
                </c:pt>
                <c:pt idx="8824">
                  <c:v>8825</c:v>
                </c:pt>
                <c:pt idx="8825">
                  <c:v>8826</c:v>
                </c:pt>
                <c:pt idx="8826">
                  <c:v>8827</c:v>
                </c:pt>
                <c:pt idx="8827">
                  <c:v>8828</c:v>
                </c:pt>
                <c:pt idx="8828">
                  <c:v>8829</c:v>
                </c:pt>
                <c:pt idx="8829">
                  <c:v>8830</c:v>
                </c:pt>
                <c:pt idx="8830">
                  <c:v>8831</c:v>
                </c:pt>
                <c:pt idx="8831">
                  <c:v>8832</c:v>
                </c:pt>
                <c:pt idx="8832">
                  <c:v>8833</c:v>
                </c:pt>
                <c:pt idx="8833">
                  <c:v>8834</c:v>
                </c:pt>
                <c:pt idx="8834">
                  <c:v>8835</c:v>
                </c:pt>
                <c:pt idx="8835">
                  <c:v>8836</c:v>
                </c:pt>
                <c:pt idx="8836">
                  <c:v>8837</c:v>
                </c:pt>
                <c:pt idx="8837">
                  <c:v>8838</c:v>
                </c:pt>
                <c:pt idx="8838">
                  <c:v>8839</c:v>
                </c:pt>
                <c:pt idx="8839">
                  <c:v>8840</c:v>
                </c:pt>
                <c:pt idx="8840">
                  <c:v>8841</c:v>
                </c:pt>
                <c:pt idx="8841">
                  <c:v>8842</c:v>
                </c:pt>
                <c:pt idx="8842">
                  <c:v>8843</c:v>
                </c:pt>
                <c:pt idx="8843">
                  <c:v>8844</c:v>
                </c:pt>
                <c:pt idx="8844">
                  <c:v>8845</c:v>
                </c:pt>
                <c:pt idx="8845">
                  <c:v>8846</c:v>
                </c:pt>
                <c:pt idx="8846">
                  <c:v>8847</c:v>
                </c:pt>
                <c:pt idx="8847">
                  <c:v>8848</c:v>
                </c:pt>
                <c:pt idx="8848">
                  <c:v>8849</c:v>
                </c:pt>
                <c:pt idx="8849">
                  <c:v>8850</c:v>
                </c:pt>
                <c:pt idx="8850">
                  <c:v>8851</c:v>
                </c:pt>
                <c:pt idx="8851">
                  <c:v>8852</c:v>
                </c:pt>
                <c:pt idx="8852">
                  <c:v>8853</c:v>
                </c:pt>
                <c:pt idx="8853">
                  <c:v>8854</c:v>
                </c:pt>
                <c:pt idx="8854">
                  <c:v>8855</c:v>
                </c:pt>
                <c:pt idx="8855">
                  <c:v>8856</c:v>
                </c:pt>
                <c:pt idx="8856">
                  <c:v>8857</c:v>
                </c:pt>
                <c:pt idx="8857">
                  <c:v>8858</c:v>
                </c:pt>
                <c:pt idx="8858">
                  <c:v>8859</c:v>
                </c:pt>
                <c:pt idx="8859">
                  <c:v>8860</c:v>
                </c:pt>
                <c:pt idx="8860">
                  <c:v>8861</c:v>
                </c:pt>
                <c:pt idx="8861">
                  <c:v>8862</c:v>
                </c:pt>
                <c:pt idx="8862">
                  <c:v>8863</c:v>
                </c:pt>
                <c:pt idx="8863">
                  <c:v>8864</c:v>
                </c:pt>
                <c:pt idx="8864">
                  <c:v>8865</c:v>
                </c:pt>
                <c:pt idx="8865">
                  <c:v>8866</c:v>
                </c:pt>
                <c:pt idx="8866">
                  <c:v>8867</c:v>
                </c:pt>
                <c:pt idx="8867">
                  <c:v>8868</c:v>
                </c:pt>
                <c:pt idx="8868">
                  <c:v>8869</c:v>
                </c:pt>
                <c:pt idx="8869">
                  <c:v>8870</c:v>
                </c:pt>
                <c:pt idx="8870">
                  <c:v>8871</c:v>
                </c:pt>
                <c:pt idx="8871">
                  <c:v>8872</c:v>
                </c:pt>
                <c:pt idx="8872">
                  <c:v>8873</c:v>
                </c:pt>
                <c:pt idx="8873">
                  <c:v>8874</c:v>
                </c:pt>
                <c:pt idx="8874">
                  <c:v>8875</c:v>
                </c:pt>
                <c:pt idx="8875">
                  <c:v>8876</c:v>
                </c:pt>
                <c:pt idx="8876">
                  <c:v>8877</c:v>
                </c:pt>
                <c:pt idx="8877">
                  <c:v>8878</c:v>
                </c:pt>
                <c:pt idx="8878">
                  <c:v>8879</c:v>
                </c:pt>
                <c:pt idx="8879">
                  <c:v>8880</c:v>
                </c:pt>
                <c:pt idx="8880">
                  <c:v>8881</c:v>
                </c:pt>
                <c:pt idx="8881">
                  <c:v>8882</c:v>
                </c:pt>
                <c:pt idx="8882">
                  <c:v>8883</c:v>
                </c:pt>
                <c:pt idx="8883">
                  <c:v>8884</c:v>
                </c:pt>
                <c:pt idx="8884">
                  <c:v>8885</c:v>
                </c:pt>
                <c:pt idx="8885">
                  <c:v>8886</c:v>
                </c:pt>
                <c:pt idx="8886">
                  <c:v>8887</c:v>
                </c:pt>
                <c:pt idx="8887">
                  <c:v>8888</c:v>
                </c:pt>
                <c:pt idx="8888">
                  <c:v>8889</c:v>
                </c:pt>
                <c:pt idx="8889">
                  <c:v>8890</c:v>
                </c:pt>
                <c:pt idx="8890">
                  <c:v>8891</c:v>
                </c:pt>
                <c:pt idx="8891">
                  <c:v>8892</c:v>
                </c:pt>
                <c:pt idx="8892">
                  <c:v>8893</c:v>
                </c:pt>
                <c:pt idx="8893">
                  <c:v>8894</c:v>
                </c:pt>
                <c:pt idx="8894">
                  <c:v>8895</c:v>
                </c:pt>
                <c:pt idx="8895">
                  <c:v>8896</c:v>
                </c:pt>
                <c:pt idx="8896">
                  <c:v>8897</c:v>
                </c:pt>
                <c:pt idx="8897">
                  <c:v>8898</c:v>
                </c:pt>
                <c:pt idx="8898">
                  <c:v>8899</c:v>
                </c:pt>
                <c:pt idx="8899">
                  <c:v>8900</c:v>
                </c:pt>
                <c:pt idx="8900">
                  <c:v>8901</c:v>
                </c:pt>
                <c:pt idx="8901">
                  <c:v>8902</c:v>
                </c:pt>
                <c:pt idx="8902">
                  <c:v>8903</c:v>
                </c:pt>
                <c:pt idx="8903">
                  <c:v>8904</c:v>
                </c:pt>
                <c:pt idx="8904">
                  <c:v>8905</c:v>
                </c:pt>
                <c:pt idx="8905">
                  <c:v>8906</c:v>
                </c:pt>
                <c:pt idx="8906">
                  <c:v>8907</c:v>
                </c:pt>
                <c:pt idx="8907">
                  <c:v>8908</c:v>
                </c:pt>
                <c:pt idx="8908">
                  <c:v>8909</c:v>
                </c:pt>
                <c:pt idx="8909">
                  <c:v>8910</c:v>
                </c:pt>
                <c:pt idx="8910">
                  <c:v>8911</c:v>
                </c:pt>
                <c:pt idx="8911">
                  <c:v>8912</c:v>
                </c:pt>
                <c:pt idx="8912">
                  <c:v>8913</c:v>
                </c:pt>
                <c:pt idx="8913">
                  <c:v>8914</c:v>
                </c:pt>
                <c:pt idx="8914">
                  <c:v>8915</c:v>
                </c:pt>
                <c:pt idx="8915">
                  <c:v>8916</c:v>
                </c:pt>
                <c:pt idx="8916">
                  <c:v>8917</c:v>
                </c:pt>
                <c:pt idx="8917">
                  <c:v>8918</c:v>
                </c:pt>
                <c:pt idx="8918">
                  <c:v>8919</c:v>
                </c:pt>
                <c:pt idx="8919">
                  <c:v>8920</c:v>
                </c:pt>
                <c:pt idx="8920">
                  <c:v>8921</c:v>
                </c:pt>
                <c:pt idx="8921">
                  <c:v>8922</c:v>
                </c:pt>
                <c:pt idx="8922">
                  <c:v>8923</c:v>
                </c:pt>
                <c:pt idx="8923">
                  <c:v>8924</c:v>
                </c:pt>
                <c:pt idx="8924">
                  <c:v>8925</c:v>
                </c:pt>
                <c:pt idx="8925">
                  <c:v>8926</c:v>
                </c:pt>
                <c:pt idx="8926">
                  <c:v>8927</c:v>
                </c:pt>
                <c:pt idx="8927">
                  <c:v>8928</c:v>
                </c:pt>
                <c:pt idx="8928">
                  <c:v>8929</c:v>
                </c:pt>
                <c:pt idx="8929">
                  <c:v>8930</c:v>
                </c:pt>
                <c:pt idx="8930">
                  <c:v>8931</c:v>
                </c:pt>
                <c:pt idx="8931">
                  <c:v>8932</c:v>
                </c:pt>
                <c:pt idx="8932">
                  <c:v>8933</c:v>
                </c:pt>
                <c:pt idx="8933">
                  <c:v>8934</c:v>
                </c:pt>
                <c:pt idx="8934">
                  <c:v>8935</c:v>
                </c:pt>
                <c:pt idx="8935">
                  <c:v>8936</c:v>
                </c:pt>
                <c:pt idx="8936">
                  <c:v>8937</c:v>
                </c:pt>
                <c:pt idx="8937">
                  <c:v>8938</c:v>
                </c:pt>
                <c:pt idx="8938">
                  <c:v>8939</c:v>
                </c:pt>
                <c:pt idx="8939">
                  <c:v>8940</c:v>
                </c:pt>
                <c:pt idx="8940">
                  <c:v>8941</c:v>
                </c:pt>
                <c:pt idx="8941">
                  <c:v>8942</c:v>
                </c:pt>
                <c:pt idx="8942">
                  <c:v>8943</c:v>
                </c:pt>
                <c:pt idx="8943">
                  <c:v>8944</c:v>
                </c:pt>
                <c:pt idx="8944">
                  <c:v>8945</c:v>
                </c:pt>
                <c:pt idx="8945">
                  <c:v>8946</c:v>
                </c:pt>
                <c:pt idx="8946">
                  <c:v>8947</c:v>
                </c:pt>
                <c:pt idx="8947">
                  <c:v>8948</c:v>
                </c:pt>
                <c:pt idx="8948">
                  <c:v>8949</c:v>
                </c:pt>
                <c:pt idx="8949">
                  <c:v>8950</c:v>
                </c:pt>
                <c:pt idx="8950">
                  <c:v>8951</c:v>
                </c:pt>
                <c:pt idx="8951">
                  <c:v>8952</c:v>
                </c:pt>
                <c:pt idx="8952">
                  <c:v>8953</c:v>
                </c:pt>
                <c:pt idx="8953">
                  <c:v>8954</c:v>
                </c:pt>
                <c:pt idx="8954">
                  <c:v>8955</c:v>
                </c:pt>
                <c:pt idx="8955">
                  <c:v>8956</c:v>
                </c:pt>
                <c:pt idx="8956">
                  <c:v>8957</c:v>
                </c:pt>
                <c:pt idx="8957">
                  <c:v>8958</c:v>
                </c:pt>
                <c:pt idx="8958">
                  <c:v>8959</c:v>
                </c:pt>
                <c:pt idx="8959">
                  <c:v>8960</c:v>
                </c:pt>
                <c:pt idx="8960">
                  <c:v>8961</c:v>
                </c:pt>
                <c:pt idx="8961">
                  <c:v>8962</c:v>
                </c:pt>
                <c:pt idx="8962">
                  <c:v>8963</c:v>
                </c:pt>
                <c:pt idx="8963">
                  <c:v>8964</c:v>
                </c:pt>
                <c:pt idx="8964">
                  <c:v>8965</c:v>
                </c:pt>
                <c:pt idx="8965">
                  <c:v>8966</c:v>
                </c:pt>
                <c:pt idx="8966">
                  <c:v>8967</c:v>
                </c:pt>
                <c:pt idx="8967">
                  <c:v>8968</c:v>
                </c:pt>
                <c:pt idx="8968">
                  <c:v>8969</c:v>
                </c:pt>
                <c:pt idx="8969">
                  <c:v>8970</c:v>
                </c:pt>
                <c:pt idx="8970">
                  <c:v>8971</c:v>
                </c:pt>
                <c:pt idx="8971">
                  <c:v>8972</c:v>
                </c:pt>
                <c:pt idx="8972">
                  <c:v>8973</c:v>
                </c:pt>
                <c:pt idx="8973">
                  <c:v>8974</c:v>
                </c:pt>
                <c:pt idx="8974">
                  <c:v>8975</c:v>
                </c:pt>
                <c:pt idx="8975">
                  <c:v>8976</c:v>
                </c:pt>
                <c:pt idx="8976">
                  <c:v>8977</c:v>
                </c:pt>
                <c:pt idx="8977">
                  <c:v>8978</c:v>
                </c:pt>
                <c:pt idx="8978">
                  <c:v>8979</c:v>
                </c:pt>
                <c:pt idx="8979">
                  <c:v>8980</c:v>
                </c:pt>
                <c:pt idx="8980">
                  <c:v>8981</c:v>
                </c:pt>
                <c:pt idx="8981">
                  <c:v>8982</c:v>
                </c:pt>
                <c:pt idx="8982">
                  <c:v>8983</c:v>
                </c:pt>
                <c:pt idx="8983">
                  <c:v>8984</c:v>
                </c:pt>
                <c:pt idx="8984">
                  <c:v>8985</c:v>
                </c:pt>
                <c:pt idx="8985">
                  <c:v>8986</c:v>
                </c:pt>
                <c:pt idx="8986">
                  <c:v>8987</c:v>
                </c:pt>
                <c:pt idx="8987">
                  <c:v>8988</c:v>
                </c:pt>
                <c:pt idx="8988">
                  <c:v>8989</c:v>
                </c:pt>
                <c:pt idx="8989">
                  <c:v>8990</c:v>
                </c:pt>
                <c:pt idx="8990">
                  <c:v>8991</c:v>
                </c:pt>
                <c:pt idx="8991">
                  <c:v>8992</c:v>
                </c:pt>
                <c:pt idx="8992">
                  <c:v>8993</c:v>
                </c:pt>
                <c:pt idx="8993">
                  <c:v>8994</c:v>
                </c:pt>
                <c:pt idx="8994">
                  <c:v>8995</c:v>
                </c:pt>
                <c:pt idx="8995">
                  <c:v>8996</c:v>
                </c:pt>
                <c:pt idx="8996">
                  <c:v>8997</c:v>
                </c:pt>
                <c:pt idx="8997">
                  <c:v>8998</c:v>
                </c:pt>
                <c:pt idx="8998">
                  <c:v>8999</c:v>
                </c:pt>
                <c:pt idx="8999">
                  <c:v>9000</c:v>
                </c:pt>
                <c:pt idx="9000">
                  <c:v>9001</c:v>
                </c:pt>
                <c:pt idx="9001">
                  <c:v>9002</c:v>
                </c:pt>
                <c:pt idx="9002">
                  <c:v>9003</c:v>
                </c:pt>
                <c:pt idx="9003">
                  <c:v>9004</c:v>
                </c:pt>
                <c:pt idx="9004">
                  <c:v>9005</c:v>
                </c:pt>
                <c:pt idx="9005">
                  <c:v>9006</c:v>
                </c:pt>
                <c:pt idx="9006">
                  <c:v>9007</c:v>
                </c:pt>
                <c:pt idx="9007">
                  <c:v>9008</c:v>
                </c:pt>
                <c:pt idx="9008">
                  <c:v>9009</c:v>
                </c:pt>
                <c:pt idx="9009">
                  <c:v>9010</c:v>
                </c:pt>
                <c:pt idx="9010">
                  <c:v>9011</c:v>
                </c:pt>
                <c:pt idx="9011">
                  <c:v>9012</c:v>
                </c:pt>
                <c:pt idx="9012">
                  <c:v>9013</c:v>
                </c:pt>
                <c:pt idx="9013">
                  <c:v>9014</c:v>
                </c:pt>
                <c:pt idx="9014">
                  <c:v>9015</c:v>
                </c:pt>
                <c:pt idx="9015">
                  <c:v>9016</c:v>
                </c:pt>
                <c:pt idx="9016">
                  <c:v>9017</c:v>
                </c:pt>
                <c:pt idx="9017">
                  <c:v>9018</c:v>
                </c:pt>
                <c:pt idx="9018">
                  <c:v>9019</c:v>
                </c:pt>
                <c:pt idx="9019">
                  <c:v>9020</c:v>
                </c:pt>
                <c:pt idx="9020">
                  <c:v>9021</c:v>
                </c:pt>
                <c:pt idx="9021">
                  <c:v>9022</c:v>
                </c:pt>
                <c:pt idx="9022">
                  <c:v>9023</c:v>
                </c:pt>
                <c:pt idx="9023">
                  <c:v>9024</c:v>
                </c:pt>
                <c:pt idx="9024">
                  <c:v>9025</c:v>
                </c:pt>
                <c:pt idx="9025">
                  <c:v>9026</c:v>
                </c:pt>
                <c:pt idx="9026">
                  <c:v>9027</c:v>
                </c:pt>
                <c:pt idx="9027">
                  <c:v>9028</c:v>
                </c:pt>
                <c:pt idx="9028">
                  <c:v>9029</c:v>
                </c:pt>
                <c:pt idx="9029">
                  <c:v>9030</c:v>
                </c:pt>
                <c:pt idx="9030">
                  <c:v>9031</c:v>
                </c:pt>
                <c:pt idx="9031">
                  <c:v>9032</c:v>
                </c:pt>
                <c:pt idx="9032">
                  <c:v>9033</c:v>
                </c:pt>
                <c:pt idx="9033">
                  <c:v>9034</c:v>
                </c:pt>
                <c:pt idx="9034">
                  <c:v>9035</c:v>
                </c:pt>
                <c:pt idx="9035">
                  <c:v>9036</c:v>
                </c:pt>
                <c:pt idx="9036">
                  <c:v>9037</c:v>
                </c:pt>
                <c:pt idx="9037">
                  <c:v>9038</c:v>
                </c:pt>
                <c:pt idx="9038">
                  <c:v>9039</c:v>
                </c:pt>
                <c:pt idx="9039">
                  <c:v>9040</c:v>
                </c:pt>
                <c:pt idx="9040">
                  <c:v>9041</c:v>
                </c:pt>
                <c:pt idx="9041">
                  <c:v>9042</c:v>
                </c:pt>
                <c:pt idx="9042">
                  <c:v>9043</c:v>
                </c:pt>
                <c:pt idx="9043">
                  <c:v>9044</c:v>
                </c:pt>
                <c:pt idx="9044">
                  <c:v>9045</c:v>
                </c:pt>
                <c:pt idx="9045">
                  <c:v>9046</c:v>
                </c:pt>
                <c:pt idx="9046">
                  <c:v>9047</c:v>
                </c:pt>
                <c:pt idx="9047">
                  <c:v>9048</c:v>
                </c:pt>
                <c:pt idx="9048">
                  <c:v>9049</c:v>
                </c:pt>
                <c:pt idx="9049">
                  <c:v>9050</c:v>
                </c:pt>
                <c:pt idx="9050">
                  <c:v>9051</c:v>
                </c:pt>
                <c:pt idx="9051">
                  <c:v>9052</c:v>
                </c:pt>
                <c:pt idx="9052">
                  <c:v>9053</c:v>
                </c:pt>
                <c:pt idx="9053">
                  <c:v>9054</c:v>
                </c:pt>
                <c:pt idx="9054">
                  <c:v>9055</c:v>
                </c:pt>
                <c:pt idx="9055">
                  <c:v>9056</c:v>
                </c:pt>
                <c:pt idx="9056">
                  <c:v>9057</c:v>
                </c:pt>
                <c:pt idx="9057">
                  <c:v>9058</c:v>
                </c:pt>
                <c:pt idx="9058">
                  <c:v>9059</c:v>
                </c:pt>
                <c:pt idx="9059">
                  <c:v>9060</c:v>
                </c:pt>
                <c:pt idx="9060">
                  <c:v>9061</c:v>
                </c:pt>
                <c:pt idx="9061">
                  <c:v>9062</c:v>
                </c:pt>
                <c:pt idx="9062">
                  <c:v>9063</c:v>
                </c:pt>
                <c:pt idx="9063">
                  <c:v>9064</c:v>
                </c:pt>
                <c:pt idx="9064">
                  <c:v>9065</c:v>
                </c:pt>
                <c:pt idx="9065">
                  <c:v>9066</c:v>
                </c:pt>
                <c:pt idx="9066">
                  <c:v>9067</c:v>
                </c:pt>
                <c:pt idx="9067">
                  <c:v>9068</c:v>
                </c:pt>
                <c:pt idx="9068">
                  <c:v>9069</c:v>
                </c:pt>
                <c:pt idx="9069">
                  <c:v>9070</c:v>
                </c:pt>
                <c:pt idx="9070">
                  <c:v>9071</c:v>
                </c:pt>
                <c:pt idx="9071">
                  <c:v>9072</c:v>
                </c:pt>
                <c:pt idx="9072">
                  <c:v>9073</c:v>
                </c:pt>
                <c:pt idx="9073">
                  <c:v>9074</c:v>
                </c:pt>
                <c:pt idx="9074">
                  <c:v>9075</c:v>
                </c:pt>
                <c:pt idx="9075">
                  <c:v>9076</c:v>
                </c:pt>
                <c:pt idx="9076">
                  <c:v>9077</c:v>
                </c:pt>
                <c:pt idx="9077">
                  <c:v>9078</c:v>
                </c:pt>
                <c:pt idx="9078">
                  <c:v>9079</c:v>
                </c:pt>
                <c:pt idx="9079">
                  <c:v>9080</c:v>
                </c:pt>
                <c:pt idx="9080">
                  <c:v>9081</c:v>
                </c:pt>
                <c:pt idx="9081">
                  <c:v>9082</c:v>
                </c:pt>
                <c:pt idx="9082">
                  <c:v>9083</c:v>
                </c:pt>
                <c:pt idx="9083">
                  <c:v>9084</c:v>
                </c:pt>
                <c:pt idx="9084">
                  <c:v>9085</c:v>
                </c:pt>
                <c:pt idx="9085">
                  <c:v>9086</c:v>
                </c:pt>
                <c:pt idx="9086">
                  <c:v>9087</c:v>
                </c:pt>
                <c:pt idx="9087">
                  <c:v>9088</c:v>
                </c:pt>
                <c:pt idx="9088">
                  <c:v>9089</c:v>
                </c:pt>
                <c:pt idx="9089">
                  <c:v>9090</c:v>
                </c:pt>
                <c:pt idx="9090">
                  <c:v>9091</c:v>
                </c:pt>
                <c:pt idx="9091">
                  <c:v>9092</c:v>
                </c:pt>
                <c:pt idx="9092">
                  <c:v>9093</c:v>
                </c:pt>
                <c:pt idx="9093">
                  <c:v>9094</c:v>
                </c:pt>
                <c:pt idx="9094">
                  <c:v>9095</c:v>
                </c:pt>
                <c:pt idx="9095">
                  <c:v>9096</c:v>
                </c:pt>
                <c:pt idx="9096">
                  <c:v>9097</c:v>
                </c:pt>
                <c:pt idx="9097">
                  <c:v>9098</c:v>
                </c:pt>
                <c:pt idx="9098">
                  <c:v>9099</c:v>
                </c:pt>
                <c:pt idx="9099">
                  <c:v>9100</c:v>
                </c:pt>
                <c:pt idx="9100">
                  <c:v>9101</c:v>
                </c:pt>
                <c:pt idx="9101">
                  <c:v>9102</c:v>
                </c:pt>
                <c:pt idx="9102">
                  <c:v>9103</c:v>
                </c:pt>
                <c:pt idx="9103">
                  <c:v>9104</c:v>
                </c:pt>
                <c:pt idx="9104">
                  <c:v>9105</c:v>
                </c:pt>
                <c:pt idx="9105">
                  <c:v>9106</c:v>
                </c:pt>
                <c:pt idx="9106">
                  <c:v>9107</c:v>
                </c:pt>
                <c:pt idx="9107">
                  <c:v>9108</c:v>
                </c:pt>
                <c:pt idx="9108">
                  <c:v>9109</c:v>
                </c:pt>
                <c:pt idx="9109">
                  <c:v>9110</c:v>
                </c:pt>
                <c:pt idx="9110">
                  <c:v>9111</c:v>
                </c:pt>
                <c:pt idx="9111">
                  <c:v>9112</c:v>
                </c:pt>
                <c:pt idx="9112">
                  <c:v>9113</c:v>
                </c:pt>
                <c:pt idx="9113">
                  <c:v>9114</c:v>
                </c:pt>
                <c:pt idx="9114">
                  <c:v>9115</c:v>
                </c:pt>
                <c:pt idx="9115">
                  <c:v>9116</c:v>
                </c:pt>
                <c:pt idx="9116">
                  <c:v>9117</c:v>
                </c:pt>
                <c:pt idx="9117">
                  <c:v>9118</c:v>
                </c:pt>
                <c:pt idx="9118">
                  <c:v>9119</c:v>
                </c:pt>
                <c:pt idx="9119">
                  <c:v>9120</c:v>
                </c:pt>
                <c:pt idx="9120">
                  <c:v>9121</c:v>
                </c:pt>
                <c:pt idx="9121">
                  <c:v>9122</c:v>
                </c:pt>
                <c:pt idx="9122">
                  <c:v>9123</c:v>
                </c:pt>
                <c:pt idx="9123">
                  <c:v>9124</c:v>
                </c:pt>
                <c:pt idx="9124">
                  <c:v>9125</c:v>
                </c:pt>
                <c:pt idx="9125">
                  <c:v>9126</c:v>
                </c:pt>
                <c:pt idx="9126">
                  <c:v>9127</c:v>
                </c:pt>
                <c:pt idx="9127">
                  <c:v>9128</c:v>
                </c:pt>
                <c:pt idx="9128">
                  <c:v>9129</c:v>
                </c:pt>
                <c:pt idx="9129">
                  <c:v>9130</c:v>
                </c:pt>
                <c:pt idx="9130">
                  <c:v>9131</c:v>
                </c:pt>
                <c:pt idx="9131">
                  <c:v>9132</c:v>
                </c:pt>
                <c:pt idx="9132">
                  <c:v>9133</c:v>
                </c:pt>
                <c:pt idx="9133">
                  <c:v>9134</c:v>
                </c:pt>
                <c:pt idx="9134">
                  <c:v>9135</c:v>
                </c:pt>
                <c:pt idx="9135">
                  <c:v>9136</c:v>
                </c:pt>
                <c:pt idx="9136">
                  <c:v>9137</c:v>
                </c:pt>
                <c:pt idx="9137">
                  <c:v>9138</c:v>
                </c:pt>
                <c:pt idx="9138">
                  <c:v>9139</c:v>
                </c:pt>
                <c:pt idx="9139">
                  <c:v>9140</c:v>
                </c:pt>
                <c:pt idx="9140">
                  <c:v>9141</c:v>
                </c:pt>
                <c:pt idx="9141">
                  <c:v>9142</c:v>
                </c:pt>
                <c:pt idx="9142">
                  <c:v>9143</c:v>
                </c:pt>
                <c:pt idx="9143">
                  <c:v>9144</c:v>
                </c:pt>
                <c:pt idx="9144">
                  <c:v>9145</c:v>
                </c:pt>
                <c:pt idx="9145">
                  <c:v>9146</c:v>
                </c:pt>
                <c:pt idx="9146">
                  <c:v>9147</c:v>
                </c:pt>
                <c:pt idx="9147">
                  <c:v>9148</c:v>
                </c:pt>
                <c:pt idx="9148">
                  <c:v>9149</c:v>
                </c:pt>
                <c:pt idx="9149">
                  <c:v>9150</c:v>
                </c:pt>
                <c:pt idx="9150">
                  <c:v>9151</c:v>
                </c:pt>
                <c:pt idx="9151">
                  <c:v>9152</c:v>
                </c:pt>
                <c:pt idx="9152">
                  <c:v>9153</c:v>
                </c:pt>
                <c:pt idx="9153">
                  <c:v>9154</c:v>
                </c:pt>
                <c:pt idx="9154">
                  <c:v>9155</c:v>
                </c:pt>
                <c:pt idx="9155">
                  <c:v>9156</c:v>
                </c:pt>
                <c:pt idx="9156">
                  <c:v>9157</c:v>
                </c:pt>
                <c:pt idx="9157">
                  <c:v>9158</c:v>
                </c:pt>
                <c:pt idx="9158">
                  <c:v>9159</c:v>
                </c:pt>
                <c:pt idx="9159">
                  <c:v>9160</c:v>
                </c:pt>
                <c:pt idx="9160">
                  <c:v>9161</c:v>
                </c:pt>
                <c:pt idx="9161">
                  <c:v>9162</c:v>
                </c:pt>
                <c:pt idx="9162">
                  <c:v>9163</c:v>
                </c:pt>
                <c:pt idx="9163">
                  <c:v>9164</c:v>
                </c:pt>
                <c:pt idx="9164">
                  <c:v>9165</c:v>
                </c:pt>
                <c:pt idx="9165">
                  <c:v>9166</c:v>
                </c:pt>
                <c:pt idx="9166">
                  <c:v>9167</c:v>
                </c:pt>
                <c:pt idx="9167">
                  <c:v>9168</c:v>
                </c:pt>
                <c:pt idx="9168">
                  <c:v>9169</c:v>
                </c:pt>
                <c:pt idx="9169">
                  <c:v>9170</c:v>
                </c:pt>
                <c:pt idx="9170">
                  <c:v>9171</c:v>
                </c:pt>
                <c:pt idx="9171">
                  <c:v>9172</c:v>
                </c:pt>
                <c:pt idx="9172">
                  <c:v>9173</c:v>
                </c:pt>
                <c:pt idx="9173">
                  <c:v>9174</c:v>
                </c:pt>
                <c:pt idx="9174">
                  <c:v>9175</c:v>
                </c:pt>
                <c:pt idx="9175">
                  <c:v>9176</c:v>
                </c:pt>
                <c:pt idx="9176">
                  <c:v>9177</c:v>
                </c:pt>
                <c:pt idx="9177">
                  <c:v>9178</c:v>
                </c:pt>
                <c:pt idx="9178">
                  <c:v>9179</c:v>
                </c:pt>
                <c:pt idx="9179">
                  <c:v>9180</c:v>
                </c:pt>
                <c:pt idx="9180">
                  <c:v>9181</c:v>
                </c:pt>
                <c:pt idx="9181">
                  <c:v>9182</c:v>
                </c:pt>
                <c:pt idx="9182">
                  <c:v>9183</c:v>
                </c:pt>
                <c:pt idx="9183">
                  <c:v>9184</c:v>
                </c:pt>
                <c:pt idx="9184">
                  <c:v>9185</c:v>
                </c:pt>
                <c:pt idx="9185">
                  <c:v>9186</c:v>
                </c:pt>
                <c:pt idx="9186">
                  <c:v>9187</c:v>
                </c:pt>
                <c:pt idx="9187">
                  <c:v>9188</c:v>
                </c:pt>
                <c:pt idx="9188">
                  <c:v>9189</c:v>
                </c:pt>
                <c:pt idx="9189">
                  <c:v>9190</c:v>
                </c:pt>
                <c:pt idx="9190">
                  <c:v>9191</c:v>
                </c:pt>
                <c:pt idx="9191">
                  <c:v>9192</c:v>
                </c:pt>
                <c:pt idx="9192">
                  <c:v>9193</c:v>
                </c:pt>
                <c:pt idx="9193">
                  <c:v>9194</c:v>
                </c:pt>
                <c:pt idx="9194">
                  <c:v>9195</c:v>
                </c:pt>
                <c:pt idx="9195">
                  <c:v>9196</c:v>
                </c:pt>
                <c:pt idx="9196">
                  <c:v>9197</c:v>
                </c:pt>
                <c:pt idx="9197">
                  <c:v>9198</c:v>
                </c:pt>
                <c:pt idx="9198">
                  <c:v>9199</c:v>
                </c:pt>
                <c:pt idx="9199">
                  <c:v>9200</c:v>
                </c:pt>
                <c:pt idx="9200">
                  <c:v>9201</c:v>
                </c:pt>
                <c:pt idx="9201">
                  <c:v>9202</c:v>
                </c:pt>
                <c:pt idx="9202">
                  <c:v>9203</c:v>
                </c:pt>
                <c:pt idx="9203">
                  <c:v>9204</c:v>
                </c:pt>
                <c:pt idx="9204">
                  <c:v>9205</c:v>
                </c:pt>
                <c:pt idx="9205">
                  <c:v>9206</c:v>
                </c:pt>
                <c:pt idx="9206">
                  <c:v>9207</c:v>
                </c:pt>
                <c:pt idx="9207">
                  <c:v>9208</c:v>
                </c:pt>
                <c:pt idx="9208">
                  <c:v>9209</c:v>
                </c:pt>
                <c:pt idx="9209">
                  <c:v>9210</c:v>
                </c:pt>
                <c:pt idx="9210">
                  <c:v>9211</c:v>
                </c:pt>
                <c:pt idx="9211">
                  <c:v>9212</c:v>
                </c:pt>
                <c:pt idx="9212">
                  <c:v>9213</c:v>
                </c:pt>
                <c:pt idx="9213">
                  <c:v>9214</c:v>
                </c:pt>
                <c:pt idx="9214">
                  <c:v>9215</c:v>
                </c:pt>
                <c:pt idx="9215">
                  <c:v>9216</c:v>
                </c:pt>
                <c:pt idx="9216">
                  <c:v>9217</c:v>
                </c:pt>
                <c:pt idx="9217">
                  <c:v>9218</c:v>
                </c:pt>
                <c:pt idx="9218">
                  <c:v>9219</c:v>
                </c:pt>
                <c:pt idx="9219">
                  <c:v>9220</c:v>
                </c:pt>
                <c:pt idx="9220">
                  <c:v>9221</c:v>
                </c:pt>
                <c:pt idx="9221">
                  <c:v>9222</c:v>
                </c:pt>
                <c:pt idx="9222">
                  <c:v>9223</c:v>
                </c:pt>
                <c:pt idx="9223">
                  <c:v>9224</c:v>
                </c:pt>
                <c:pt idx="9224">
                  <c:v>9225</c:v>
                </c:pt>
                <c:pt idx="9225">
                  <c:v>9226</c:v>
                </c:pt>
                <c:pt idx="9226">
                  <c:v>9227</c:v>
                </c:pt>
                <c:pt idx="9227">
                  <c:v>9228</c:v>
                </c:pt>
                <c:pt idx="9228">
                  <c:v>9229</c:v>
                </c:pt>
                <c:pt idx="9229">
                  <c:v>9230</c:v>
                </c:pt>
                <c:pt idx="9230">
                  <c:v>9231</c:v>
                </c:pt>
                <c:pt idx="9231">
                  <c:v>9232</c:v>
                </c:pt>
                <c:pt idx="9232">
                  <c:v>9233</c:v>
                </c:pt>
                <c:pt idx="9233">
                  <c:v>9234</c:v>
                </c:pt>
                <c:pt idx="9234">
                  <c:v>9235</c:v>
                </c:pt>
                <c:pt idx="9235">
                  <c:v>9236</c:v>
                </c:pt>
                <c:pt idx="9236">
                  <c:v>9237</c:v>
                </c:pt>
                <c:pt idx="9237">
                  <c:v>9238</c:v>
                </c:pt>
                <c:pt idx="9238">
                  <c:v>9239</c:v>
                </c:pt>
                <c:pt idx="9239">
                  <c:v>9240</c:v>
                </c:pt>
                <c:pt idx="9240">
                  <c:v>9241</c:v>
                </c:pt>
                <c:pt idx="9241">
                  <c:v>9242</c:v>
                </c:pt>
                <c:pt idx="9242">
                  <c:v>9243</c:v>
                </c:pt>
                <c:pt idx="9243">
                  <c:v>9244</c:v>
                </c:pt>
                <c:pt idx="9244">
                  <c:v>9245</c:v>
                </c:pt>
                <c:pt idx="9245">
                  <c:v>9246</c:v>
                </c:pt>
                <c:pt idx="9246">
                  <c:v>9247</c:v>
                </c:pt>
                <c:pt idx="9247">
                  <c:v>9248</c:v>
                </c:pt>
                <c:pt idx="9248">
                  <c:v>9249</c:v>
                </c:pt>
                <c:pt idx="9249">
                  <c:v>9250</c:v>
                </c:pt>
                <c:pt idx="9250">
                  <c:v>9251</c:v>
                </c:pt>
                <c:pt idx="9251">
                  <c:v>9252</c:v>
                </c:pt>
                <c:pt idx="9252">
                  <c:v>9253</c:v>
                </c:pt>
                <c:pt idx="9253">
                  <c:v>9254</c:v>
                </c:pt>
                <c:pt idx="9254">
                  <c:v>9255</c:v>
                </c:pt>
                <c:pt idx="9255">
                  <c:v>9256</c:v>
                </c:pt>
                <c:pt idx="9256">
                  <c:v>9257</c:v>
                </c:pt>
                <c:pt idx="9257">
                  <c:v>9258</c:v>
                </c:pt>
                <c:pt idx="9258">
                  <c:v>9259</c:v>
                </c:pt>
                <c:pt idx="9259">
                  <c:v>9260</c:v>
                </c:pt>
                <c:pt idx="9260">
                  <c:v>9261</c:v>
                </c:pt>
                <c:pt idx="9261">
                  <c:v>9262</c:v>
                </c:pt>
                <c:pt idx="9262">
                  <c:v>9263</c:v>
                </c:pt>
                <c:pt idx="9263">
                  <c:v>9264</c:v>
                </c:pt>
                <c:pt idx="9264">
                  <c:v>9265</c:v>
                </c:pt>
                <c:pt idx="9265">
                  <c:v>9266</c:v>
                </c:pt>
                <c:pt idx="9266">
                  <c:v>9267</c:v>
                </c:pt>
                <c:pt idx="9267">
                  <c:v>9268</c:v>
                </c:pt>
                <c:pt idx="9268">
                  <c:v>9269</c:v>
                </c:pt>
                <c:pt idx="9269">
                  <c:v>9270</c:v>
                </c:pt>
                <c:pt idx="9270">
                  <c:v>9271</c:v>
                </c:pt>
                <c:pt idx="9271">
                  <c:v>9272</c:v>
                </c:pt>
                <c:pt idx="9272">
                  <c:v>9273</c:v>
                </c:pt>
                <c:pt idx="9273">
                  <c:v>9274</c:v>
                </c:pt>
                <c:pt idx="9274">
                  <c:v>9275</c:v>
                </c:pt>
                <c:pt idx="9275">
                  <c:v>9276</c:v>
                </c:pt>
                <c:pt idx="9276">
                  <c:v>9277</c:v>
                </c:pt>
                <c:pt idx="9277">
                  <c:v>9278</c:v>
                </c:pt>
                <c:pt idx="9278">
                  <c:v>9279</c:v>
                </c:pt>
                <c:pt idx="9279">
                  <c:v>9280</c:v>
                </c:pt>
                <c:pt idx="9280">
                  <c:v>9281</c:v>
                </c:pt>
                <c:pt idx="9281">
                  <c:v>9282</c:v>
                </c:pt>
                <c:pt idx="9282">
                  <c:v>9283</c:v>
                </c:pt>
                <c:pt idx="9283">
                  <c:v>9284</c:v>
                </c:pt>
                <c:pt idx="9284">
                  <c:v>9285</c:v>
                </c:pt>
                <c:pt idx="9285">
                  <c:v>9286</c:v>
                </c:pt>
                <c:pt idx="9286">
                  <c:v>9287</c:v>
                </c:pt>
                <c:pt idx="9287">
                  <c:v>9288</c:v>
                </c:pt>
                <c:pt idx="9288">
                  <c:v>9289</c:v>
                </c:pt>
                <c:pt idx="9289">
                  <c:v>9290</c:v>
                </c:pt>
                <c:pt idx="9290">
                  <c:v>9291</c:v>
                </c:pt>
                <c:pt idx="9291">
                  <c:v>9292</c:v>
                </c:pt>
                <c:pt idx="9292">
                  <c:v>9293</c:v>
                </c:pt>
                <c:pt idx="9293">
                  <c:v>9294</c:v>
                </c:pt>
                <c:pt idx="9294">
                  <c:v>9295</c:v>
                </c:pt>
                <c:pt idx="9295">
                  <c:v>9296</c:v>
                </c:pt>
                <c:pt idx="9296">
                  <c:v>9297</c:v>
                </c:pt>
                <c:pt idx="9297">
                  <c:v>9298</c:v>
                </c:pt>
                <c:pt idx="9298">
                  <c:v>9299</c:v>
                </c:pt>
                <c:pt idx="9299">
                  <c:v>9300</c:v>
                </c:pt>
                <c:pt idx="9300">
                  <c:v>9301</c:v>
                </c:pt>
                <c:pt idx="9301">
                  <c:v>9302</c:v>
                </c:pt>
                <c:pt idx="9302">
                  <c:v>9303</c:v>
                </c:pt>
                <c:pt idx="9303">
                  <c:v>9304</c:v>
                </c:pt>
                <c:pt idx="9304">
                  <c:v>9305</c:v>
                </c:pt>
                <c:pt idx="9305">
                  <c:v>9306</c:v>
                </c:pt>
                <c:pt idx="9306">
                  <c:v>9307</c:v>
                </c:pt>
                <c:pt idx="9307">
                  <c:v>9308</c:v>
                </c:pt>
                <c:pt idx="9308">
                  <c:v>9309</c:v>
                </c:pt>
                <c:pt idx="9309">
                  <c:v>9310</c:v>
                </c:pt>
                <c:pt idx="9310">
                  <c:v>9311</c:v>
                </c:pt>
                <c:pt idx="9311">
                  <c:v>9312</c:v>
                </c:pt>
                <c:pt idx="9312">
                  <c:v>9313</c:v>
                </c:pt>
                <c:pt idx="9313">
                  <c:v>9314</c:v>
                </c:pt>
                <c:pt idx="9314">
                  <c:v>9315</c:v>
                </c:pt>
                <c:pt idx="9315">
                  <c:v>9316</c:v>
                </c:pt>
                <c:pt idx="9316">
                  <c:v>9317</c:v>
                </c:pt>
                <c:pt idx="9317">
                  <c:v>9318</c:v>
                </c:pt>
                <c:pt idx="9318">
                  <c:v>9319</c:v>
                </c:pt>
                <c:pt idx="9319">
                  <c:v>9320</c:v>
                </c:pt>
                <c:pt idx="9320">
                  <c:v>9321</c:v>
                </c:pt>
                <c:pt idx="9321">
                  <c:v>9322</c:v>
                </c:pt>
                <c:pt idx="9322">
                  <c:v>9323</c:v>
                </c:pt>
                <c:pt idx="9323">
                  <c:v>9324</c:v>
                </c:pt>
                <c:pt idx="9324">
                  <c:v>9325</c:v>
                </c:pt>
                <c:pt idx="9325">
                  <c:v>9326</c:v>
                </c:pt>
                <c:pt idx="9326">
                  <c:v>9327</c:v>
                </c:pt>
                <c:pt idx="9327">
                  <c:v>9328</c:v>
                </c:pt>
                <c:pt idx="9328">
                  <c:v>9329</c:v>
                </c:pt>
                <c:pt idx="9329">
                  <c:v>9330</c:v>
                </c:pt>
                <c:pt idx="9330">
                  <c:v>9331</c:v>
                </c:pt>
                <c:pt idx="9331">
                  <c:v>9332</c:v>
                </c:pt>
                <c:pt idx="9332">
                  <c:v>9333</c:v>
                </c:pt>
                <c:pt idx="9333">
                  <c:v>9334</c:v>
                </c:pt>
                <c:pt idx="9334">
                  <c:v>9335</c:v>
                </c:pt>
                <c:pt idx="9335">
                  <c:v>9336</c:v>
                </c:pt>
                <c:pt idx="9336">
                  <c:v>9337</c:v>
                </c:pt>
                <c:pt idx="9337">
                  <c:v>9338</c:v>
                </c:pt>
                <c:pt idx="9338">
                  <c:v>9339</c:v>
                </c:pt>
                <c:pt idx="9339">
                  <c:v>9340</c:v>
                </c:pt>
                <c:pt idx="9340">
                  <c:v>9341</c:v>
                </c:pt>
                <c:pt idx="9341">
                  <c:v>9342</c:v>
                </c:pt>
                <c:pt idx="9342">
                  <c:v>9343</c:v>
                </c:pt>
                <c:pt idx="9343">
                  <c:v>9344</c:v>
                </c:pt>
                <c:pt idx="9344">
                  <c:v>9345</c:v>
                </c:pt>
                <c:pt idx="9345">
                  <c:v>9346</c:v>
                </c:pt>
                <c:pt idx="9346">
                  <c:v>9347</c:v>
                </c:pt>
                <c:pt idx="9347">
                  <c:v>9348</c:v>
                </c:pt>
                <c:pt idx="9348">
                  <c:v>9349</c:v>
                </c:pt>
                <c:pt idx="9349">
                  <c:v>9350</c:v>
                </c:pt>
                <c:pt idx="9350">
                  <c:v>9351</c:v>
                </c:pt>
                <c:pt idx="9351">
                  <c:v>9352</c:v>
                </c:pt>
                <c:pt idx="9352">
                  <c:v>9353</c:v>
                </c:pt>
                <c:pt idx="9353">
                  <c:v>9354</c:v>
                </c:pt>
                <c:pt idx="9354">
                  <c:v>9355</c:v>
                </c:pt>
                <c:pt idx="9355">
                  <c:v>9356</c:v>
                </c:pt>
                <c:pt idx="9356">
                  <c:v>9357</c:v>
                </c:pt>
                <c:pt idx="9357">
                  <c:v>9358</c:v>
                </c:pt>
                <c:pt idx="9358">
                  <c:v>9359</c:v>
                </c:pt>
                <c:pt idx="9359">
                  <c:v>9360</c:v>
                </c:pt>
                <c:pt idx="9360">
                  <c:v>9361</c:v>
                </c:pt>
                <c:pt idx="9361">
                  <c:v>9362</c:v>
                </c:pt>
                <c:pt idx="9362">
                  <c:v>9363</c:v>
                </c:pt>
                <c:pt idx="9363">
                  <c:v>9364</c:v>
                </c:pt>
                <c:pt idx="9364">
                  <c:v>9365</c:v>
                </c:pt>
                <c:pt idx="9365">
                  <c:v>9366</c:v>
                </c:pt>
                <c:pt idx="9366">
                  <c:v>9367</c:v>
                </c:pt>
                <c:pt idx="9367">
                  <c:v>9368</c:v>
                </c:pt>
                <c:pt idx="9368">
                  <c:v>9369</c:v>
                </c:pt>
                <c:pt idx="9369">
                  <c:v>9370</c:v>
                </c:pt>
                <c:pt idx="9370">
                  <c:v>9371</c:v>
                </c:pt>
                <c:pt idx="9371">
                  <c:v>9372</c:v>
                </c:pt>
                <c:pt idx="9372">
                  <c:v>9373</c:v>
                </c:pt>
                <c:pt idx="9373">
                  <c:v>9374</c:v>
                </c:pt>
                <c:pt idx="9374">
                  <c:v>9375</c:v>
                </c:pt>
                <c:pt idx="9375">
                  <c:v>9376</c:v>
                </c:pt>
                <c:pt idx="9376">
                  <c:v>9377</c:v>
                </c:pt>
                <c:pt idx="9377">
                  <c:v>9378</c:v>
                </c:pt>
                <c:pt idx="9378">
                  <c:v>9379</c:v>
                </c:pt>
                <c:pt idx="9379">
                  <c:v>9380</c:v>
                </c:pt>
                <c:pt idx="9380">
                  <c:v>9381</c:v>
                </c:pt>
                <c:pt idx="9381">
                  <c:v>9382</c:v>
                </c:pt>
                <c:pt idx="9382">
                  <c:v>9383</c:v>
                </c:pt>
                <c:pt idx="9383">
                  <c:v>9384</c:v>
                </c:pt>
                <c:pt idx="9384">
                  <c:v>9385</c:v>
                </c:pt>
                <c:pt idx="9385">
                  <c:v>9386</c:v>
                </c:pt>
                <c:pt idx="9386">
                  <c:v>9387</c:v>
                </c:pt>
                <c:pt idx="9387">
                  <c:v>9388</c:v>
                </c:pt>
                <c:pt idx="9388">
                  <c:v>9389</c:v>
                </c:pt>
                <c:pt idx="9389">
                  <c:v>9390</c:v>
                </c:pt>
                <c:pt idx="9390">
                  <c:v>9391</c:v>
                </c:pt>
                <c:pt idx="9391">
                  <c:v>9392</c:v>
                </c:pt>
                <c:pt idx="9392">
                  <c:v>9393</c:v>
                </c:pt>
                <c:pt idx="9393">
                  <c:v>9394</c:v>
                </c:pt>
                <c:pt idx="9394">
                  <c:v>9395</c:v>
                </c:pt>
                <c:pt idx="9395">
                  <c:v>9396</c:v>
                </c:pt>
                <c:pt idx="9396">
                  <c:v>9397</c:v>
                </c:pt>
                <c:pt idx="9397">
                  <c:v>9398</c:v>
                </c:pt>
                <c:pt idx="9398">
                  <c:v>9399</c:v>
                </c:pt>
                <c:pt idx="9399">
                  <c:v>9400</c:v>
                </c:pt>
                <c:pt idx="9400">
                  <c:v>9401</c:v>
                </c:pt>
                <c:pt idx="9401">
                  <c:v>9402</c:v>
                </c:pt>
                <c:pt idx="9402">
                  <c:v>9403</c:v>
                </c:pt>
                <c:pt idx="9403">
                  <c:v>9404</c:v>
                </c:pt>
                <c:pt idx="9404">
                  <c:v>9405</c:v>
                </c:pt>
                <c:pt idx="9405">
                  <c:v>9406</c:v>
                </c:pt>
                <c:pt idx="9406">
                  <c:v>9407</c:v>
                </c:pt>
                <c:pt idx="9407">
                  <c:v>9408</c:v>
                </c:pt>
                <c:pt idx="9408">
                  <c:v>9409</c:v>
                </c:pt>
                <c:pt idx="9409">
                  <c:v>9410</c:v>
                </c:pt>
                <c:pt idx="9410">
                  <c:v>9411</c:v>
                </c:pt>
                <c:pt idx="9411">
                  <c:v>9412</c:v>
                </c:pt>
                <c:pt idx="9412">
                  <c:v>9413</c:v>
                </c:pt>
                <c:pt idx="9413">
                  <c:v>9414</c:v>
                </c:pt>
                <c:pt idx="9414">
                  <c:v>9415</c:v>
                </c:pt>
                <c:pt idx="9415">
                  <c:v>9416</c:v>
                </c:pt>
                <c:pt idx="9416">
                  <c:v>9417</c:v>
                </c:pt>
                <c:pt idx="9417">
                  <c:v>9418</c:v>
                </c:pt>
                <c:pt idx="9418">
                  <c:v>9419</c:v>
                </c:pt>
                <c:pt idx="9419">
                  <c:v>9420</c:v>
                </c:pt>
                <c:pt idx="9420">
                  <c:v>9421</c:v>
                </c:pt>
                <c:pt idx="9421">
                  <c:v>9422</c:v>
                </c:pt>
                <c:pt idx="9422">
                  <c:v>9423</c:v>
                </c:pt>
                <c:pt idx="9423">
                  <c:v>9424</c:v>
                </c:pt>
                <c:pt idx="9424">
                  <c:v>9425</c:v>
                </c:pt>
                <c:pt idx="9425">
                  <c:v>9426</c:v>
                </c:pt>
                <c:pt idx="9426">
                  <c:v>9427</c:v>
                </c:pt>
                <c:pt idx="9427">
                  <c:v>9428</c:v>
                </c:pt>
                <c:pt idx="9428">
                  <c:v>9429</c:v>
                </c:pt>
                <c:pt idx="9429">
                  <c:v>9430</c:v>
                </c:pt>
                <c:pt idx="9430">
                  <c:v>9431</c:v>
                </c:pt>
                <c:pt idx="9431">
                  <c:v>9432</c:v>
                </c:pt>
                <c:pt idx="9432">
                  <c:v>9433</c:v>
                </c:pt>
                <c:pt idx="9433">
                  <c:v>9434</c:v>
                </c:pt>
                <c:pt idx="9434">
                  <c:v>9435</c:v>
                </c:pt>
                <c:pt idx="9435">
                  <c:v>9436</c:v>
                </c:pt>
                <c:pt idx="9436">
                  <c:v>9437</c:v>
                </c:pt>
                <c:pt idx="9437">
                  <c:v>9438</c:v>
                </c:pt>
                <c:pt idx="9438">
                  <c:v>9439</c:v>
                </c:pt>
                <c:pt idx="9439">
                  <c:v>9440</c:v>
                </c:pt>
                <c:pt idx="9440">
                  <c:v>9441</c:v>
                </c:pt>
                <c:pt idx="9441">
                  <c:v>9442</c:v>
                </c:pt>
                <c:pt idx="9442">
                  <c:v>9443</c:v>
                </c:pt>
                <c:pt idx="9443">
                  <c:v>9444</c:v>
                </c:pt>
                <c:pt idx="9444">
                  <c:v>9445</c:v>
                </c:pt>
                <c:pt idx="9445">
                  <c:v>9446</c:v>
                </c:pt>
                <c:pt idx="9446">
                  <c:v>9447</c:v>
                </c:pt>
                <c:pt idx="9447">
                  <c:v>9448</c:v>
                </c:pt>
                <c:pt idx="9448">
                  <c:v>9449</c:v>
                </c:pt>
                <c:pt idx="9449">
                  <c:v>9450</c:v>
                </c:pt>
                <c:pt idx="9450">
                  <c:v>9451</c:v>
                </c:pt>
                <c:pt idx="9451">
                  <c:v>9452</c:v>
                </c:pt>
                <c:pt idx="9452">
                  <c:v>9453</c:v>
                </c:pt>
                <c:pt idx="9453">
                  <c:v>9454</c:v>
                </c:pt>
                <c:pt idx="9454">
                  <c:v>9455</c:v>
                </c:pt>
                <c:pt idx="9455">
                  <c:v>9456</c:v>
                </c:pt>
                <c:pt idx="9456">
                  <c:v>9457</c:v>
                </c:pt>
                <c:pt idx="9457">
                  <c:v>9458</c:v>
                </c:pt>
                <c:pt idx="9458">
                  <c:v>9459</c:v>
                </c:pt>
                <c:pt idx="9459">
                  <c:v>9460</c:v>
                </c:pt>
                <c:pt idx="9460">
                  <c:v>9461</c:v>
                </c:pt>
                <c:pt idx="9461">
                  <c:v>9462</c:v>
                </c:pt>
                <c:pt idx="9462">
                  <c:v>9463</c:v>
                </c:pt>
                <c:pt idx="9463">
                  <c:v>9464</c:v>
                </c:pt>
                <c:pt idx="9464">
                  <c:v>9465</c:v>
                </c:pt>
                <c:pt idx="9465">
                  <c:v>9466</c:v>
                </c:pt>
                <c:pt idx="9466">
                  <c:v>9467</c:v>
                </c:pt>
                <c:pt idx="9467">
                  <c:v>9468</c:v>
                </c:pt>
                <c:pt idx="9468">
                  <c:v>9469</c:v>
                </c:pt>
                <c:pt idx="9469">
                  <c:v>9470</c:v>
                </c:pt>
                <c:pt idx="9470">
                  <c:v>9471</c:v>
                </c:pt>
                <c:pt idx="9471">
                  <c:v>9472</c:v>
                </c:pt>
                <c:pt idx="9472">
                  <c:v>9473</c:v>
                </c:pt>
                <c:pt idx="9473">
                  <c:v>9474</c:v>
                </c:pt>
                <c:pt idx="9474">
                  <c:v>9475</c:v>
                </c:pt>
                <c:pt idx="9475">
                  <c:v>9476</c:v>
                </c:pt>
                <c:pt idx="9476">
                  <c:v>9477</c:v>
                </c:pt>
                <c:pt idx="9477">
                  <c:v>9478</c:v>
                </c:pt>
                <c:pt idx="9478">
                  <c:v>9479</c:v>
                </c:pt>
                <c:pt idx="9479">
                  <c:v>9480</c:v>
                </c:pt>
                <c:pt idx="9480">
                  <c:v>9481</c:v>
                </c:pt>
                <c:pt idx="9481">
                  <c:v>9482</c:v>
                </c:pt>
                <c:pt idx="9482">
                  <c:v>9483</c:v>
                </c:pt>
                <c:pt idx="9483">
                  <c:v>9484</c:v>
                </c:pt>
                <c:pt idx="9484">
                  <c:v>9485</c:v>
                </c:pt>
                <c:pt idx="9485">
                  <c:v>9486</c:v>
                </c:pt>
                <c:pt idx="9486">
                  <c:v>9487</c:v>
                </c:pt>
                <c:pt idx="9487">
                  <c:v>9488</c:v>
                </c:pt>
                <c:pt idx="9488">
                  <c:v>9489</c:v>
                </c:pt>
                <c:pt idx="9489">
                  <c:v>9490</c:v>
                </c:pt>
                <c:pt idx="9490">
                  <c:v>9491</c:v>
                </c:pt>
                <c:pt idx="9491">
                  <c:v>9492</c:v>
                </c:pt>
                <c:pt idx="9492">
                  <c:v>9493</c:v>
                </c:pt>
                <c:pt idx="9493">
                  <c:v>9494</c:v>
                </c:pt>
                <c:pt idx="9494">
                  <c:v>9495</c:v>
                </c:pt>
                <c:pt idx="9495">
                  <c:v>9496</c:v>
                </c:pt>
                <c:pt idx="9496">
                  <c:v>9497</c:v>
                </c:pt>
                <c:pt idx="9497">
                  <c:v>9498</c:v>
                </c:pt>
                <c:pt idx="9498">
                  <c:v>9499</c:v>
                </c:pt>
                <c:pt idx="9499">
                  <c:v>9500</c:v>
                </c:pt>
                <c:pt idx="9500">
                  <c:v>9501</c:v>
                </c:pt>
                <c:pt idx="9501">
                  <c:v>9502</c:v>
                </c:pt>
                <c:pt idx="9502">
                  <c:v>9503</c:v>
                </c:pt>
                <c:pt idx="9503">
                  <c:v>9504</c:v>
                </c:pt>
                <c:pt idx="9504">
                  <c:v>9505</c:v>
                </c:pt>
                <c:pt idx="9505">
                  <c:v>9506</c:v>
                </c:pt>
                <c:pt idx="9506">
                  <c:v>9507</c:v>
                </c:pt>
                <c:pt idx="9507">
                  <c:v>9508</c:v>
                </c:pt>
                <c:pt idx="9508">
                  <c:v>9509</c:v>
                </c:pt>
                <c:pt idx="9509">
                  <c:v>9510</c:v>
                </c:pt>
                <c:pt idx="9510">
                  <c:v>9511</c:v>
                </c:pt>
                <c:pt idx="9511">
                  <c:v>9512</c:v>
                </c:pt>
                <c:pt idx="9512">
                  <c:v>9513</c:v>
                </c:pt>
                <c:pt idx="9513">
                  <c:v>9514</c:v>
                </c:pt>
                <c:pt idx="9514">
                  <c:v>9515</c:v>
                </c:pt>
                <c:pt idx="9515">
                  <c:v>9516</c:v>
                </c:pt>
                <c:pt idx="9516">
                  <c:v>9517</c:v>
                </c:pt>
                <c:pt idx="9517">
                  <c:v>9518</c:v>
                </c:pt>
                <c:pt idx="9518">
                  <c:v>9519</c:v>
                </c:pt>
                <c:pt idx="9519">
                  <c:v>9520</c:v>
                </c:pt>
                <c:pt idx="9520">
                  <c:v>9521</c:v>
                </c:pt>
                <c:pt idx="9521">
                  <c:v>9522</c:v>
                </c:pt>
                <c:pt idx="9522">
                  <c:v>9523</c:v>
                </c:pt>
                <c:pt idx="9523">
                  <c:v>9524</c:v>
                </c:pt>
                <c:pt idx="9524">
                  <c:v>9525</c:v>
                </c:pt>
                <c:pt idx="9525">
                  <c:v>9526</c:v>
                </c:pt>
                <c:pt idx="9526">
                  <c:v>9527</c:v>
                </c:pt>
                <c:pt idx="9527">
                  <c:v>9528</c:v>
                </c:pt>
                <c:pt idx="9528">
                  <c:v>9529</c:v>
                </c:pt>
                <c:pt idx="9529">
                  <c:v>9530</c:v>
                </c:pt>
                <c:pt idx="9530">
                  <c:v>9531</c:v>
                </c:pt>
                <c:pt idx="9531">
                  <c:v>9532</c:v>
                </c:pt>
                <c:pt idx="9532">
                  <c:v>9533</c:v>
                </c:pt>
                <c:pt idx="9533">
                  <c:v>9534</c:v>
                </c:pt>
                <c:pt idx="9534">
                  <c:v>9535</c:v>
                </c:pt>
                <c:pt idx="9535">
                  <c:v>9536</c:v>
                </c:pt>
                <c:pt idx="9536">
                  <c:v>9537</c:v>
                </c:pt>
                <c:pt idx="9537">
                  <c:v>9538</c:v>
                </c:pt>
                <c:pt idx="9538">
                  <c:v>9539</c:v>
                </c:pt>
                <c:pt idx="9539">
                  <c:v>9540</c:v>
                </c:pt>
                <c:pt idx="9540">
                  <c:v>9541</c:v>
                </c:pt>
                <c:pt idx="9541">
                  <c:v>9542</c:v>
                </c:pt>
                <c:pt idx="9542">
                  <c:v>9543</c:v>
                </c:pt>
                <c:pt idx="9543">
                  <c:v>9544</c:v>
                </c:pt>
                <c:pt idx="9544">
                  <c:v>9545</c:v>
                </c:pt>
                <c:pt idx="9545">
                  <c:v>9546</c:v>
                </c:pt>
                <c:pt idx="9546">
                  <c:v>9547</c:v>
                </c:pt>
                <c:pt idx="9547">
                  <c:v>9548</c:v>
                </c:pt>
                <c:pt idx="9548">
                  <c:v>9549</c:v>
                </c:pt>
                <c:pt idx="9549">
                  <c:v>9550</c:v>
                </c:pt>
                <c:pt idx="9550">
                  <c:v>9551</c:v>
                </c:pt>
                <c:pt idx="9551">
                  <c:v>9552</c:v>
                </c:pt>
                <c:pt idx="9552">
                  <c:v>9553</c:v>
                </c:pt>
                <c:pt idx="9553">
                  <c:v>9554</c:v>
                </c:pt>
                <c:pt idx="9554">
                  <c:v>9555</c:v>
                </c:pt>
                <c:pt idx="9555">
                  <c:v>9556</c:v>
                </c:pt>
                <c:pt idx="9556">
                  <c:v>9557</c:v>
                </c:pt>
                <c:pt idx="9557">
                  <c:v>9558</c:v>
                </c:pt>
                <c:pt idx="9558">
                  <c:v>9559</c:v>
                </c:pt>
                <c:pt idx="9559">
                  <c:v>9560</c:v>
                </c:pt>
                <c:pt idx="9560">
                  <c:v>9561</c:v>
                </c:pt>
                <c:pt idx="9561">
                  <c:v>9562</c:v>
                </c:pt>
                <c:pt idx="9562">
                  <c:v>9563</c:v>
                </c:pt>
                <c:pt idx="9563">
                  <c:v>9564</c:v>
                </c:pt>
                <c:pt idx="9564">
                  <c:v>9565</c:v>
                </c:pt>
                <c:pt idx="9565">
                  <c:v>9566</c:v>
                </c:pt>
                <c:pt idx="9566">
                  <c:v>9567</c:v>
                </c:pt>
                <c:pt idx="9567">
                  <c:v>9568</c:v>
                </c:pt>
                <c:pt idx="9568">
                  <c:v>9569</c:v>
                </c:pt>
                <c:pt idx="9569">
                  <c:v>9570</c:v>
                </c:pt>
                <c:pt idx="9570">
                  <c:v>9571</c:v>
                </c:pt>
                <c:pt idx="9571">
                  <c:v>9572</c:v>
                </c:pt>
                <c:pt idx="9572">
                  <c:v>9573</c:v>
                </c:pt>
                <c:pt idx="9573">
                  <c:v>9574</c:v>
                </c:pt>
                <c:pt idx="9574">
                  <c:v>9575</c:v>
                </c:pt>
                <c:pt idx="9575">
                  <c:v>9576</c:v>
                </c:pt>
                <c:pt idx="9576">
                  <c:v>9577</c:v>
                </c:pt>
                <c:pt idx="9577">
                  <c:v>9578</c:v>
                </c:pt>
                <c:pt idx="9578">
                  <c:v>9579</c:v>
                </c:pt>
                <c:pt idx="9579">
                  <c:v>9580</c:v>
                </c:pt>
                <c:pt idx="9580">
                  <c:v>9581</c:v>
                </c:pt>
                <c:pt idx="9581">
                  <c:v>9582</c:v>
                </c:pt>
                <c:pt idx="9582">
                  <c:v>9583</c:v>
                </c:pt>
                <c:pt idx="9583">
                  <c:v>9584</c:v>
                </c:pt>
                <c:pt idx="9584">
                  <c:v>9585</c:v>
                </c:pt>
                <c:pt idx="9585">
                  <c:v>9586</c:v>
                </c:pt>
                <c:pt idx="9586">
                  <c:v>9587</c:v>
                </c:pt>
                <c:pt idx="9587">
                  <c:v>9588</c:v>
                </c:pt>
                <c:pt idx="9588">
                  <c:v>9589</c:v>
                </c:pt>
                <c:pt idx="9589">
                  <c:v>9590</c:v>
                </c:pt>
                <c:pt idx="9590">
                  <c:v>9591</c:v>
                </c:pt>
                <c:pt idx="9591">
                  <c:v>9592</c:v>
                </c:pt>
                <c:pt idx="9592">
                  <c:v>9593</c:v>
                </c:pt>
                <c:pt idx="9593">
                  <c:v>9594</c:v>
                </c:pt>
                <c:pt idx="9594">
                  <c:v>9595</c:v>
                </c:pt>
                <c:pt idx="9595">
                  <c:v>9596</c:v>
                </c:pt>
                <c:pt idx="9596">
                  <c:v>9597</c:v>
                </c:pt>
                <c:pt idx="9597">
                  <c:v>9598</c:v>
                </c:pt>
                <c:pt idx="9598">
                  <c:v>9599</c:v>
                </c:pt>
                <c:pt idx="9599">
                  <c:v>9600</c:v>
                </c:pt>
                <c:pt idx="9600">
                  <c:v>9601</c:v>
                </c:pt>
                <c:pt idx="9601">
                  <c:v>9602</c:v>
                </c:pt>
                <c:pt idx="9602">
                  <c:v>9603</c:v>
                </c:pt>
                <c:pt idx="9603">
                  <c:v>9604</c:v>
                </c:pt>
                <c:pt idx="9604">
                  <c:v>9605</c:v>
                </c:pt>
                <c:pt idx="9605">
                  <c:v>9606</c:v>
                </c:pt>
                <c:pt idx="9606">
                  <c:v>9607</c:v>
                </c:pt>
                <c:pt idx="9607">
                  <c:v>9608</c:v>
                </c:pt>
                <c:pt idx="9608">
                  <c:v>9609</c:v>
                </c:pt>
                <c:pt idx="9609">
                  <c:v>9610</c:v>
                </c:pt>
                <c:pt idx="9610">
                  <c:v>9611</c:v>
                </c:pt>
                <c:pt idx="9611">
                  <c:v>9612</c:v>
                </c:pt>
                <c:pt idx="9612">
                  <c:v>9613</c:v>
                </c:pt>
                <c:pt idx="9613">
                  <c:v>9614</c:v>
                </c:pt>
                <c:pt idx="9614">
                  <c:v>9615</c:v>
                </c:pt>
                <c:pt idx="9615">
                  <c:v>9616</c:v>
                </c:pt>
                <c:pt idx="9616">
                  <c:v>9617</c:v>
                </c:pt>
                <c:pt idx="9617">
                  <c:v>9618</c:v>
                </c:pt>
                <c:pt idx="9618">
                  <c:v>9619</c:v>
                </c:pt>
                <c:pt idx="9619">
                  <c:v>9620</c:v>
                </c:pt>
                <c:pt idx="9620">
                  <c:v>9621</c:v>
                </c:pt>
                <c:pt idx="9621">
                  <c:v>9622</c:v>
                </c:pt>
                <c:pt idx="9622">
                  <c:v>9623</c:v>
                </c:pt>
                <c:pt idx="9623">
                  <c:v>9624</c:v>
                </c:pt>
                <c:pt idx="9624">
                  <c:v>9625</c:v>
                </c:pt>
                <c:pt idx="9625">
                  <c:v>9626</c:v>
                </c:pt>
                <c:pt idx="9626">
                  <c:v>9627</c:v>
                </c:pt>
                <c:pt idx="9627">
                  <c:v>9628</c:v>
                </c:pt>
                <c:pt idx="9628">
                  <c:v>9629</c:v>
                </c:pt>
                <c:pt idx="9629">
                  <c:v>9630</c:v>
                </c:pt>
                <c:pt idx="9630">
                  <c:v>9631</c:v>
                </c:pt>
                <c:pt idx="9631">
                  <c:v>9632</c:v>
                </c:pt>
                <c:pt idx="9632">
                  <c:v>9633</c:v>
                </c:pt>
                <c:pt idx="9633">
                  <c:v>9634</c:v>
                </c:pt>
                <c:pt idx="9634">
                  <c:v>9635</c:v>
                </c:pt>
                <c:pt idx="9635">
                  <c:v>9636</c:v>
                </c:pt>
                <c:pt idx="9636">
                  <c:v>9637</c:v>
                </c:pt>
                <c:pt idx="9637">
                  <c:v>9638</c:v>
                </c:pt>
                <c:pt idx="9638">
                  <c:v>9639</c:v>
                </c:pt>
                <c:pt idx="9639">
                  <c:v>9640</c:v>
                </c:pt>
                <c:pt idx="9640">
                  <c:v>9641</c:v>
                </c:pt>
                <c:pt idx="9641">
                  <c:v>9642</c:v>
                </c:pt>
                <c:pt idx="9642">
                  <c:v>9643</c:v>
                </c:pt>
                <c:pt idx="9643">
                  <c:v>9644</c:v>
                </c:pt>
                <c:pt idx="9644">
                  <c:v>9645</c:v>
                </c:pt>
                <c:pt idx="9645">
                  <c:v>9646</c:v>
                </c:pt>
                <c:pt idx="9646">
                  <c:v>9647</c:v>
                </c:pt>
                <c:pt idx="9647">
                  <c:v>9648</c:v>
                </c:pt>
                <c:pt idx="9648">
                  <c:v>9649</c:v>
                </c:pt>
                <c:pt idx="9649">
                  <c:v>9650</c:v>
                </c:pt>
                <c:pt idx="9650">
                  <c:v>9651</c:v>
                </c:pt>
                <c:pt idx="9651">
                  <c:v>9652</c:v>
                </c:pt>
                <c:pt idx="9652">
                  <c:v>9653</c:v>
                </c:pt>
                <c:pt idx="9653">
                  <c:v>9654</c:v>
                </c:pt>
                <c:pt idx="9654">
                  <c:v>9655</c:v>
                </c:pt>
                <c:pt idx="9655">
                  <c:v>9656</c:v>
                </c:pt>
                <c:pt idx="9656">
                  <c:v>9657</c:v>
                </c:pt>
                <c:pt idx="9657">
                  <c:v>9658</c:v>
                </c:pt>
                <c:pt idx="9658">
                  <c:v>9659</c:v>
                </c:pt>
                <c:pt idx="9659">
                  <c:v>9660</c:v>
                </c:pt>
                <c:pt idx="9660">
                  <c:v>9661</c:v>
                </c:pt>
                <c:pt idx="9661">
                  <c:v>9662</c:v>
                </c:pt>
                <c:pt idx="9662">
                  <c:v>9663</c:v>
                </c:pt>
                <c:pt idx="9663">
                  <c:v>9664</c:v>
                </c:pt>
                <c:pt idx="9664">
                  <c:v>9665</c:v>
                </c:pt>
                <c:pt idx="9665">
                  <c:v>9666</c:v>
                </c:pt>
                <c:pt idx="9666">
                  <c:v>9667</c:v>
                </c:pt>
                <c:pt idx="9667">
                  <c:v>9668</c:v>
                </c:pt>
                <c:pt idx="9668">
                  <c:v>9669</c:v>
                </c:pt>
                <c:pt idx="9669">
                  <c:v>9670</c:v>
                </c:pt>
                <c:pt idx="9670">
                  <c:v>9671</c:v>
                </c:pt>
                <c:pt idx="9671">
                  <c:v>9672</c:v>
                </c:pt>
                <c:pt idx="9672">
                  <c:v>9673</c:v>
                </c:pt>
                <c:pt idx="9673">
                  <c:v>9674</c:v>
                </c:pt>
                <c:pt idx="9674">
                  <c:v>9675</c:v>
                </c:pt>
                <c:pt idx="9675">
                  <c:v>9676</c:v>
                </c:pt>
                <c:pt idx="9676">
                  <c:v>9677</c:v>
                </c:pt>
                <c:pt idx="9677">
                  <c:v>9678</c:v>
                </c:pt>
                <c:pt idx="9678">
                  <c:v>9679</c:v>
                </c:pt>
                <c:pt idx="9679">
                  <c:v>9680</c:v>
                </c:pt>
                <c:pt idx="9680">
                  <c:v>9681</c:v>
                </c:pt>
                <c:pt idx="9681">
                  <c:v>9682</c:v>
                </c:pt>
                <c:pt idx="9682">
                  <c:v>9683</c:v>
                </c:pt>
                <c:pt idx="9683">
                  <c:v>9684</c:v>
                </c:pt>
                <c:pt idx="9684">
                  <c:v>9685</c:v>
                </c:pt>
                <c:pt idx="9685">
                  <c:v>9686</c:v>
                </c:pt>
                <c:pt idx="9686">
                  <c:v>9687</c:v>
                </c:pt>
                <c:pt idx="9687">
                  <c:v>9688</c:v>
                </c:pt>
                <c:pt idx="9688">
                  <c:v>9689</c:v>
                </c:pt>
                <c:pt idx="9689">
                  <c:v>9690</c:v>
                </c:pt>
                <c:pt idx="9690">
                  <c:v>9691</c:v>
                </c:pt>
                <c:pt idx="9691">
                  <c:v>9692</c:v>
                </c:pt>
                <c:pt idx="9692">
                  <c:v>9693</c:v>
                </c:pt>
                <c:pt idx="9693">
                  <c:v>9694</c:v>
                </c:pt>
                <c:pt idx="9694">
                  <c:v>9695</c:v>
                </c:pt>
                <c:pt idx="9695">
                  <c:v>9696</c:v>
                </c:pt>
                <c:pt idx="9696">
                  <c:v>9697</c:v>
                </c:pt>
                <c:pt idx="9697">
                  <c:v>9698</c:v>
                </c:pt>
                <c:pt idx="9698">
                  <c:v>9699</c:v>
                </c:pt>
                <c:pt idx="9699">
                  <c:v>9700</c:v>
                </c:pt>
                <c:pt idx="9700">
                  <c:v>9701</c:v>
                </c:pt>
                <c:pt idx="9701">
                  <c:v>9702</c:v>
                </c:pt>
                <c:pt idx="9702">
                  <c:v>9703</c:v>
                </c:pt>
                <c:pt idx="9703">
                  <c:v>9704</c:v>
                </c:pt>
                <c:pt idx="9704">
                  <c:v>9705</c:v>
                </c:pt>
                <c:pt idx="9705">
                  <c:v>9706</c:v>
                </c:pt>
                <c:pt idx="9706">
                  <c:v>9707</c:v>
                </c:pt>
                <c:pt idx="9707">
                  <c:v>9708</c:v>
                </c:pt>
                <c:pt idx="9708">
                  <c:v>9709</c:v>
                </c:pt>
                <c:pt idx="9709">
                  <c:v>9710</c:v>
                </c:pt>
                <c:pt idx="9710">
                  <c:v>9711</c:v>
                </c:pt>
                <c:pt idx="9711">
                  <c:v>9712</c:v>
                </c:pt>
                <c:pt idx="9712">
                  <c:v>9713</c:v>
                </c:pt>
                <c:pt idx="9713">
                  <c:v>9714</c:v>
                </c:pt>
                <c:pt idx="9714">
                  <c:v>9715</c:v>
                </c:pt>
                <c:pt idx="9715">
                  <c:v>9716</c:v>
                </c:pt>
                <c:pt idx="9716">
                  <c:v>9717</c:v>
                </c:pt>
                <c:pt idx="9717">
                  <c:v>9718</c:v>
                </c:pt>
                <c:pt idx="9718">
                  <c:v>9719</c:v>
                </c:pt>
                <c:pt idx="9719">
                  <c:v>9720</c:v>
                </c:pt>
                <c:pt idx="9720">
                  <c:v>9721</c:v>
                </c:pt>
                <c:pt idx="9721">
                  <c:v>9722</c:v>
                </c:pt>
                <c:pt idx="9722">
                  <c:v>9723</c:v>
                </c:pt>
                <c:pt idx="9723">
                  <c:v>9724</c:v>
                </c:pt>
                <c:pt idx="9724">
                  <c:v>9725</c:v>
                </c:pt>
                <c:pt idx="9725">
                  <c:v>9726</c:v>
                </c:pt>
                <c:pt idx="9726">
                  <c:v>9727</c:v>
                </c:pt>
                <c:pt idx="9727">
                  <c:v>9728</c:v>
                </c:pt>
                <c:pt idx="9728">
                  <c:v>9729</c:v>
                </c:pt>
                <c:pt idx="9729">
                  <c:v>9730</c:v>
                </c:pt>
                <c:pt idx="9730">
                  <c:v>9731</c:v>
                </c:pt>
                <c:pt idx="9731">
                  <c:v>9732</c:v>
                </c:pt>
                <c:pt idx="9732">
                  <c:v>9733</c:v>
                </c:pt>
                <c:pt idx="9733">
                  <c:v>9734</c:v>
                </c:pt>
                <c:pt idx="9734">
                  <c:v>9735</c:v>
                </c:pt>
                <c:pt idx="9735">
                  <c:v>9736</c:v>
                </c:pt>
                <c:pt idx="9736">
                  <c:v>9737</c:v>
                </c:pt>
                <c:pt idx="9737">
                  <c:v>9738</c:v>
                </c:pt>
                <c:pt idx="9738">
                  <c:v>9739</c:v>
                </c:pt>
                <c:pt idx="9739">
                  <c:v>9740</c:v>
                </c:pt>
                <c:pt idx="9740">
                  <c:v>9741</c:v>
                </c:pt>
                <c:pt idx="9741">
                  <c:v>9742</c:v>
                </c:pt>
                <c:pt idx="9742">
                  <c:v>9743</c:v>
                </c:pt>
                <c:pt idx="9743">
                  <c:v>9744</c:v>
                </c:pt>
                <c:pt idx="9744">
                  <c:v>9745</c:v>
                </c:pt>
                <c:pt idx="9745">
                  <c:v>9746</c:v>
                </c:pt>
                <c:pt idx="9746">
                  <c:v>9747</c:v>
                </c:pt>
                <c:pt idx="9747">
                  <c:v>9748</c:v>
                </c:pt>
                <c:pt idx="9748">
                  <c:v>9749</c:v>
                </c:pt>
                <c:pt idx="9749">
                  <c:v>9750</c:v>
                </c:pt>
                <c:pt idx="9750">
                  <c:v>9751</c:v>
                </c:pt>
                <c:pt idx="9751">
                  <c:v>9752</c:v>
                </c:pt>
                <c:pt idx="9752">
                  <c:v>9753</c:v>
                </c:pt>
                <c:pt idx="9753">
                  <c:v>9754</c:v>
                </c:pt>
                <c:pt idx="9754">
                  <c:v>9755</c:v>
                </c:pt>
                <c:pt idx="9755">
                  <c:v>9756</c:v>
                </c:pt>
                <c:pt idx="9756">
                  <c:v>9757</c:v>
                </c:pt>
                <c:pt idx="9757">
                  <c:v>9758</c:v>
                </c:pt>
                <c:pt idx="9758">
                  <c:v>9759</c:v>
                </c:pt>
                <c:pt idx="9759">
                  <c:v>9760</c:v>
                </c:pt>
                <c:pt idx="9760">
                  <c:v>9761</c:v>
                </c:pt>
                <c:pt idx="9761">
                  <c:v>9762</c:v>
                </c:pt>
                <c:pt idx="9762">
                  <c:v>9763</c:v>
                </c:pt>
                <c:pt idx="9763">
                  <c:v>9764</c:v>
                </c:pt>
                <c:pt idx="9764">
                  <c:v>9765</c:v>
                </c:pt>
                <c:pt idx="9765">
                  <c:v>9766</c:v>
                </c:pt>
                <c:pt idx="9766">
                  <c:v>9767</c:v>
                </c:pt>
                <c:pt idx="9767">
                  <c:v>9768</c:v>
                </c:pt>
                <c:pt idx="9768">
                  <c:v>9769</c:v>
                </c:pt>
                <c:pt idx="9769">
                  <c:v>9770</c:v>
                </c:pt>
                <c:pt idx="9770">
                  <c:v>9771</c:v>
                </c:pt>
                <c:pt idx="9771">
                  <c:v>9772</c:v>
                </c:pt>
                <c:pt idx="9772">
                  <c:v>9773</c:v>
                </c:pt>
                <c:pt idx="9773">
                  <c:v>9774</c:v>
                </c:pt>
                <c:pt idx="9774">
                  <c:v>9775</c:v>
                </c:pt>
                <c:pt idx="9775">
                  <c:v>9776</c:v>
                </c:pt>
                <c:pt idx="9776">
                  <c:v>9777</c:v>
                </c:pt>
                <c:pt idx="9777">
                  <c:v>9778</c:v>
                </c:pt>
                <c:pt idx="9778">
                  <c:v>9779</c:v>
                </c:pt>
                <c:pt idx="9779">
                  <c:v>9780</c:v>
                </c:pt>
                <c:pt idx="9780">
                  <c:v>9781</c:v>
                </c:pt>
                <c:pt idx="9781">
                  <c:v>9782</c:v>
                </c:pt>
                <c:pt idx="9782">
                  <c:v>9783</c:v>
                </c:pt>
                <c:pt idx="9783">
                  <c:v>9784</c:v>
                </c:pt>
                <c:pt idx="9784">
                  <c:v>9785</c:v>
                </c:pt>
                <c:pt idx="9785">
                  <c:v>9786</c:v>
                </c:pt>
                <c:pt idx="9786">
                  <c:v>9787</c:v>
                </c:pt>
                <c:pt idx="9787">
                  <c:v>9788</c:v>
                </c:pt>
                <c:pt idx="9788">
                  <c:v>9789</c:v>
                </c:pt>
                <c:pt idx="9789">
                  <c:v>9790</c:v>
                </c:pt>
                <c:pt idx="9790">
                  <c:v>9791</c:v>
                </c:pt>
                <c:pt idx="9791">
                  <c:v>9792</c:v>
                </c:pt>
                <c:pt idx="9792">
                  <c:v>9793</c:v>
                </c:pt>
                <c:pt idx="9793">
                  <c:v>9794</c:v>
                </c:pt>
                <c:pt idx="9794">
                  <c:v>9795</c:v>
                </c:pt>
                <c:pt idx="9795">
                  <c:v>9796</c:v>
                </c:pt>
                <c:pt idx="9796">
                  <c:v>9797</c:v>
                </c:pt>
                <c:pt idx="9797">
                  <c:v>9798</c:v>
                </c:pt>
                <c:pt idx="9798">
                  <c:v>9799</c:v>
                </c:pt>
                <c:pt idx="9799">
                  <c:v>9800</c:v>
                </c:pt>
                <c:pt idx="9800">
                  <c:v>9801</c:v>
                </c:pt>
                <c:pt idx="9801">
                  <c:v>9802</c:v>
                </c:pt>
                <c:pt idx="9802">
                  <c:v>9803</c:v>
                </c:pt>
                <c:pt idx="9803">
                  <c:v>9804</c:v>
                </c:pt>
                <c:pt idx="9804">
                  <c:v>9805</c:v>
                </c:pt>
                <c:pt idx="9805">
                  <c:v>9806</c:v>
                </c:pt>
                <c:pt idx="9806">
                  <c:v>9807</c:v>
                </c:pt>
                <c:pt idx="9807">
                  <c:v>9808</c:v>
                </c:pt>
                <c:pt idx="9808">
                  <c:v>9809</c:v>
                </c:pt>
                <c:pt idx="9809">
                  <c:v>9810</c:v>
                </c:pt>
                <c:pt idx="9810">
                  <c:v>9811</c:v>
                </c:pt>
                <c:pt idx="9811">
                  <c:v>9812</c:v>
                </c:pt>
                <c:pt idx="9812">
                  <c:v>9813</c:v>
                </c:pt>
                <c:pt idx="9813">
                  <c:v>9814</c:v>
                </c:pt>
                <c:pt idx="9814">
                  <c:v>9815</c:v>
                </c:pt>
                <c:pt idx="9815">
                  <c:v>9816</c:v>
                </c:pt>
                <c:pt idx="9816">
                  <c:v>9817</c:v>
                </c:pt>
                <c:pt idx="9817">
                  <c:v>9818</c:v>
                </c:pt>
                <c:pt idx="9818">
                  <c:v>9819</c:v>
                </c:pt>
                <c:pt idx="9819">
                  <c:v>9820</c:v>
                </c:pt>
                <c:pt idx="9820">
                  <c:v>9821</c:v>
                </c:pt>
                <c:pt idx="9821">
                  <c:v>9822</c:v>
                </c:pt>
                <c:pt idx="9822">
                  <c:v>9823</c:v>
                </c:pt>
                <c:pt idx="9823">
                  <c:v>9824</c:v>
                </c:pt>
                <c:pt idx="9824">
                  <c:v>9825</c:v>
                </c:pt>
                <c:pt idx="9825">
                  <c:v>9826</c:v>
                </c:pt>
                <c:pt idx="9826">
                  <c:v>9827</c:v>
                </c:pt>
                <c:pt idx="9827">
                  <c:v>9828</c:v>
                </c:pt>
                <c:pt idx="9828">
                  <c:v>9829</c:v>
                </c:pt>
                <c:pt idx="9829">
                  <c:v>9830</c:v>
                </c:pt>
                <c:pt idx="9830">
                  <c:v>9831</c:v>
                </c:pt>
                <c:pt idx="9831">
                  <c:v>9832</c:v>
                </c:pt>
                <c:pt idx="9832">
                  <c:v>9833</c:v>
                </c:pt>
                <c:pt idx="9833">
                  <c:v>9834</c:v>
                </c:pt>
                <c:pt idx="9834">
                  <c:v>9835</c:v>
                </c:pt>
                <c:pt idx="9835">
                  <c:v>9836</c:v>
                </c:pt>
                <c:pt idx="9836">
                  <c:v>9837</c:v>
                </c:pt>
                <c:pt idx="9837">
                  <c:v>9838</c:v>
                </c:pt>
                <c:pt idx="9838">
                  <c:v>9839</c:v>
                </c:pt>
                <c:pt idx="9839">
                  <c:v>9840</c:v>
                </c:pt>
                <c:pt idx="9840">
                  <c:v>9841</c:v>
                </c:pt>
                <c:pt idx="9841">
                  <c:v>9842</c:v>
                </c:pt>
                <c:pt idx="9842">
                  <c:v>9843</c:v>
                </c:pt>
                <c:pt idx="9843">
                  <c:v>9844</c:v>
                </c:pt>
                <c:pt idx="9844">
                  <c:v>9845</c:v>
                </c:pt>
                <c:pt idx="9845">
                  <c:v>9846</c:v>
                </c:pt>
                <c:pt idx="9846">
                  <c:v>9847</c:v>
                </c:pt>
                <c:pt idx="9847">
                  <c:v>9848</c:v>
                </c:pt>
                <c:pt idx="9848">
                  <c:v>9849</c:v>
                </c:pt>
                <c:pt idx="9849">
                  <c:v>9850</c:v>
                </c:pt>
                <c:pt idx="9850">
                  <c:v>9851</c:v>
                </c:pt>
                <c:pt idx="9851">
                  <c:v>9852</c:v>
                </c:pt>
                <c:pt idx="9852">
                  <c:v>9853</c:v>
                </c:pt>
                <c:pt idx="9853">
                  <c:v>9854</c:v>
                </c:pt>
                <c:pt idx="9854">
                  <c:v>9855</c:v>
                </c:pt>
                <c:pt idx="9855">
                  <c:v>9856</c:v>
                </c:pt>
                <c:pt idx="9856">
                  <c:v>9857</c:v>
                </c:pt>
                <c:pt idx="9857">
                  <c:v>9858</c:v>
                </c:pt>
                <c:pt idx="9858">
                  <c:v>9859</c:v>
                </c:pt>
                <c:pt idx="9859">
                  <c:v>9860</c:v>
                </c:pt>
                <c:pt idx="9860">
                  <c:v>9861</c:v>
                </c:pt>
                <c:pt idx="9861">
                  <c:v>9862</c:v>
                </c:pt>
                <c:pt idx="9862">
                  <c:v>9863</c:v>
                </c:pt>
                <c:pt idx="9863">
                  <c:v>9864</c:v>
                </c:pt>
                <c:pt idx="9864">
                  <c:v>9865</c:v>
                </c:pt>
                <c:pt idx="9865">
                  <c:v>9866</c:v>
                </c:pt>
                <c:pt idx="9866">
                  <c:v>9867</c:v>
                </c:pt>
                <c:pt idx="9867">
                  <c:v>9868</c:v>
                </c:pt>
                <c:pt idx="9868">
                  <c:v>9869</c:v>
                </c:pt>
                <c:pt idx="9869">
                  <c:v>9870</c:v>
                </c:pt>
                <c:pt idx="9870">
                  <c:v>9871</c:v>
                </c:pt>
                <c:pt idx="9871">
                  <c:v>9872</c:v>
                </c:pt>
                <c:pt idx="9872">
                  <c:v>9873</c:v>
                </c:pt>
                <c:pt idx="9873">
                  <c:v>9874</c:v>
                </c:pt>
                <c:pt idx="9874">
                  <c:v>9875</c:v>
                </c:pt>
                <c:pt idx="9875">
                  <c:v>9876</c:v>
                </c:pt>
                <c:pt idx="9876">
                  <c:v>9877</c:v>
                </c:pt>
                <c:pt idx="9877">
                  <c:v>9878</c:v>
                </c:pt>
                <c:pt idx="9878">
                  <c:v>9879</c:v>
                </c:pt>
                <c:pt idx="9879">
                  <c:v>9880</c:v>
                </c:pt>
                <c:pt idx="9880">
                  <c:v>9881</c:v>
                </c:pt>
                <c:pt idx="9881">
                  <c:v>9882</c:v>
                </c:pt>
                <c:pt idx="9882">
                  <c:v>9883</c:v>
                </c:pt>
                <c:pt idx="9883">
                  <c:v>9884</c:v>
                </c:pt>
                <c:pt idx="9884">
                  <c:v>9885</c:v>
                </c:pt>
                <c:pt idx="9885">
                  <c:v>9886</c:v>
                </c:pt>
                <c:pt idx="9886">
                  <c:v>9887</c:v>
                </c:pt>
                <c:pt idx="9887">
                  <c:v>9888</c:v>
                </c:pt>
                <c:pt idx="9888">
                  <c:v>9889</c:v>
                </c:pt>
                <c:pt idx="9889">
                  <c:v>9890</c:v>
                </c:pt>
                <c:pt idx="9890">
                  <c:v>9891</c:v>
                </c:pt>
                <c:pt idx="9891">
                  <c:v>9892</c:v>
                </c:pt>
                <c:pt idx="9892">
                  <c:v>9893</c:v>
                </c:pt>
                <c:pt idx="9893">
                  <c:v>9894</c:v>
                </c:pt>
                <c:pt idx="9894">
                  <c:v>9895</c:v>
                </c:pt>
                <c:pt idx="9895">
                  <c:v>9896</c:v>
                </c:pt>
                <c:pt idx="9896">
                  <c:v>9897</c:v>
                </c:pt>
                <c:pt idx="9897">
                  <c:v>9898</c:v>
                </c:pt>
                <c:pt idx="9898">
                  <c:v>9899</c:v>
                </c:pt>
                <c:pt idx="9899">
                  <c:v>9900</c:v>
                </c:pt>
                <c:pt idx="9900">
                  <c:v>9901</c:v>
                </c:pt>
                <c:pt idx="9901">
                  <c:v>9902</c:v>
                </c:pt>
                <c:pt idx="9902">
                  <c:v>9903</c:v>
                </c:pt>
                <c:pt idx="9903">
                  <c:v>9904</c:v>
                </c:pt>
                <c:pt idx="9904">
                  <c:v>9905</c:v>
                </c:pt>
                <c:pt idx="9905">
                  <c:v>9906</c:v>
                </c:pt>
                <c:pt idx="9906">
                  <c:v>9907</c:v>
                </c:pt>
                <c:pt idx="9907">
                  <c:v>9908</c:v>
                </c:pt>
                <c:pt idx="9908">
                  <c:v>9909</c:v>
                </c:pt>
                <c:pt idx="9909">
                  <c:v>9910</c:v>
                </c:pt>
                <c:pt idx="9910">
                  <c:v>9911</c:v>
                </c:pt>
                <c:pt idx="9911">
                  <c:v>9912</c:v>
                </c:pt>
                <c:pt idx="9912">
                  <c:v>9913</c:v>
                </c:pt>
                <c:pt idx="9913">
                  <c:v>9914</c:v>
                </c:pt>
                <c:pt idx="9914">
                  <c:v>9915</c:v>
                </c:pt>
                <c:pt idx="9915">
                  <c:v>9916</c:v>
                </c:pt>
                <c:pt idx="9916">
                  <c:v>9917</c:v>
                </c:pt>
                <c:pt idx="9917">
                  <c:v>9918</c:v>
                </c:pt>
                <c:pt idx="9918">
                  <c:v>9919</c:v>
                </c:pt>
                <c:pt idx="9919">
                  <c:v>9920</c:v>
                </c:pt>
                <c:pt idx="9920">
                  <c:v>9921</c:v>
                </c:pt>
                <c:pt idx="9921">
                  <c:v>9922</c:v>
                </c:pt>
                <c:pt idx="9922">
                  <c:v>9923</c:v>
                </c:pt>
                <c:pt idx="9923">
                  <c:v>9924</c:v>
                </c:pt>
                <c:pt idx="9924">
                  <c:v>9925</c:v>
                </c:pt>
                <c:pt idx="9925">
                  <c:v>9926</c:v>
                </c:pt>
                <c:pt idx="9926">
                  <c:v>9927</c:v>
                </c:pt>
                <c:pt idx="9927">
                  <c:v>9928</c:v>
                </c:pt>
                <c:pt idx="9928">
                  <c:v>9929</c:v>
                </c:pt>
                <c:pt idx="9929">
                  <c:v>9930</c:v>
                </c:pt>
                <c:pt idx="9930">
                  <c:v>9931</c:v>
                </c:pt>
                <c:pt idx="9931">
                  <c:v>9932</c:v>
                </c:pt>
                <c:pt idx="9932">
                  <c:v>9933</c:v>
                </c:pt>
                <c:pt idx="9933">
                  <c:v>9934</c:v>
                </c:pt>
                <c:pt idx="9934">
                  <c:v>9935</c:v>
                </c:pt>
                <c:pt idx="9935">
                  <c:v>9936</c:v>
                </c:pt>
                <c:pt idx="9936">
                  <c:v>9937</c:v>
                </c:pt>
                <c:pt idx="9937">
                  <c:v>9938</c:v>
                </c:pt>
                <c:pt idx="9938">
                  <c:v>9939</c:v>
                </c:pt>
                <c:pt idx="9939">
                  <c:v>9940</c:v>
                </c:pt>
                <c:pt idx="9940">
                  <c:v>9941</c:v>
                </c:pt>
                <c:pt idx="9941">
                  <c:v>9942</c:v>
                </c:pt>
                <c:pt idx="9942">
                  <c:v>9943</c:v>
                </c:pt>
                <c:pt idx="9943">
                  <c:v>9944</c:v>
                </c:pt>
                <c:pt idx="9944">
                  <c:v>9945</c:v>
                </c:pt>
                <c:pt idx="9945">
                  <c:v>9946</c:v>
                </c:pt>
                <c:pt idx="9946">
                  <c:v>9947</c:v>
                </c:pt>
                <c:pt idx="9947">
                  <c:v>9948</c:v>
                </c:pt>
                <c:pt idx="9948">
                  <c:v>9949</c:v>
                </c:pt>
                <c:pt idx="9949">
                  <c:v>9950</c:v>
                </c:pt>
                <c:pt idx="9950">
                  <c:v>9951</c:v>
                </c:pt>
                <c:pt idx="9951">
                  <c:v>9952</c:v>
                </c:pt>
                <c:pt idx="9952">
                  <c:v>9953</c:v>
                </c:pt>
                <c:pt idx="9953">
                  <c:v>9954</c:v>
                </c:pt>
                <c:pt idx="9954">
                  <c:v>9955</c:v>
                </c:pt>
                <c:pt idx="9955">
                  <c:v>9956</c:v>
                </c:pt>
                <c:pt idx="9956">
                  <c:v>9957</c:v>
                </c:pt>
                <c:pt idx="9957">
                  <c:v>9958</c:v>
                </c:pt>
                <c:pt idx="9958">
                  <c:v>9959</c:v>
                </c:pt>
                <c:pt idx="9959">
                  <c:v>9960</c:v>
                </c:pt>
                <c:pt idx="9960">
                  <c:v>9961</c:v>
                </c:pt>
                <c:pt idx="9961">
                  <c:v>9962</c:v>
                </c:pt>
                <c:pt idx="9962">
                  <c:v>9963</c:v>
                </c:pt>
                <c:pt idx="9963">
                  <c:v>9964</c:v>
                </c:pt>
                <c:pt idx="9964">
                  <c:v>9965</c:v>
                </c:pt>
                <c:pt idx="9965">
                  <c:v>9966</c:v>
                </c:pt>
                <c:pt idx="9966">
                  <c:v>9967</c:v>
                </c:pt>
                <c:pt idx="9967">
                  <c:v>9968</c:v>
                </c:pt>
                <c:pt idx="9968">
                  <c:v>9969</c:v>
                </c:pt>
                <c:pt idx="9969">
                  <c:v>9970</c:v>
                </c:pt>
                <c:pt idx="9970">
                  <c:v>9971</c:v>
                </c:pt>
                <c:pt idx="9971">
                  <c:v>9972</c:v>
                </c:pt>
                <c:pt idx="9972">
                  <c:v>9973</c:v>
                </c:pt>
                <c:pt idx="9973">
                  <c:v>9974</c:v>
                </c:pt>
                <c:pt idx="9974">
                  <c:v>9975</c:v>
                </c:pt>
                <c:pt idx="9975">
                  <c:v>9976</c:v>
                </c:pt>
                <c:pt idx="9976">
                  <c:v>9977</c:v>
                </c:pt>
                <c:pt idx="9977">
                  <c:v>9978</c:v>
                </c:pt>
                <c:pt idx="9978">
                  <c:v>9979</c:v>
                </c:pt>
                <c:pt idx="9979">
                  <c:v>9980</c:v>
                </c:pt>
                <c:pt idx="9980">
                  <c:v>9981</c:v>
                </c:pt>
                <c:pt idx="9981">
                  <c:v>9982</c:v>
                </c:pt>
                <c:pt idx="9982">
                  <c:v>9983</c:v>
                </c:pt>
                <c:pt idx="9983">
                  <c:v>9984</c:v>
                </c:pt>
                <c:pt idx="9984">
                  <c:v>9985</c:v>
                </c:pt>
                <c:pt idx="9985">
                  <c:v>9986</c:v>
                </c:pt>
                <c:pt idx="9986">
                  <c:v>9987</c:v>
                </c:pt>
                <c:pt idx="9987">
                  <c:v>9988</c:v>
                </c:pt>
                <c:pt idx="9988">
                  <c:v>9989</c:v>
                </c:pt>
                <c:pt idx="9989">
                  <c:v>9990</c:v>
                </c:pt>
                <c:pt idx="9990">
                  <c:v>9991</c:v>
                </c:pt>
                <c:pt idx="9991">
                  <c:v>9992</c:v>
                </c:pt>
                <c:pt idx="9992">
                  <c:v>9993</c:v>
                </c:pt>
                <c:pt idx="9993">
                  <c:v>9994</c:v>
                </c:pt>
                <c:pt idx="9994">
                  <c:v>9995</c:v>
                </c:pt>
                <c:pt idx="9995">
                  <c:v>9996</c:v>
                </c:pt>
                <c:pt idx="9996">
                  <c:v>9997</c:v>
                </c:pt>
                <c:pt idx="9997">
                  <c:v>9998</c:v>
                </c:pt>
                <c:pt idx="9998">
                  <c:v>9999</c:v>
                </c:pt>
                <c:pt idx="9999">
                  <c:v>10000</c:v>
                </c:pt>
                <c:pt idx="10000">
                  <c:v>10001</c:v>
                </c:pt>
                <c:pt idx="10001">
                  <c:v>10002</c:v>
                </c:pt>
                <c:pt idx="10002">
                  <c:v>10003</c:v>
                </c:pt>
                <c:pt idx="10003">
                  <c:v>10004</c:v>
                </c:pt>
                <c:pt idx="10004">
                  <c:v>10005</c:v>
                </c:pt>
                <c:pt idx="10005">
                  <c:v>10006</c:v>
                </c:pt>
                <c:pt idx="10006">
                  <c:v>10007</c:v>
                </c:pt>
                <c:pt idx="10007">
                  <c:v>10008</c:v>
                </c:pt>
                <c:pt idx="10008">
                  <c:v>10009</c:v>
                </c:pt>
                <c:pt idx="10009">
                  <c:v>10010</c:v>
                </c:pt>
                <c:pt idx="10010">
                  <c:v>10011</c:v>
                </c:pt>
                <c:pt idx="10011">
                  <c:v>10012</c:v>
                </c:pt>
                <c:pt idx="10012">
                  <c:v>10013</c:v>
                </c:pt>
                <c:pt idx="10013">
                  <c:v>10014</c:v>
                </c:pt>
                <c:pt idx="10014">
                  <c:v>10015</c:v>
                </c:pt>
                <c:pt idx="10015">
                  <c:v>10016</c:v>
                </c:pt>
                <c:pt idx="10016">
                  <c:v>10017</c:v>
                </c:pt>
                <c:pt idx="10017">
                  <c:v>10018</c:v>
                </c:pt>
                <c:pt idx="10018">
                  <c:v>10019</c:v>
                </c:pt>
                <c:pt idx="10019">
                  <c:v>10020</c:v>
                </c:pt>
                <c:pt idx="10020">
                  <c:v>10021</c:v>
                </c:pt>
                <c:pt idx="10021">
                  <c:v>10022</c:v>
                </c:pt>
                <c:pt idx="10022">
                  <c:v>10023</c:v>
                </c:pt>
                <c:pt idx="10023">
                  <c:v>10024</c:v>
                </c:pt>
                <c:pt idx="10024">
                  <c:v>10025</c:v>
                </c:pt>
                <c:pt idx="10025">
                  <c:v>10026</c:v>
                </c:pt>
                <c:pt idx="10026">
                  <c:v>10027</c:v>
                </c:pt>
                <c:pt idx="10027">
                  <c:v>10028</c:v>
                </c:pt>
                <c:pt idx="10028">
                  <c:v>10029</c:v>
                </c:pt>
                <c:pt idx="10029">
                  <c:v>10030</c:v>
                </c:pt>
                <c:pt idx="10030">
                  <c:v>10031</c:v>
                </c:pt>
                <c:pt idx="10031">
                  <c:v>10032</c:v>
                </c:pt>
                <c:pt idx="10032">
                  <c:v>10033</c:v>
                </c:pt>
                <c:pt idx="10033">
                  <c:v>10034</c:v>
                </c:pt>
                <c:pt idx="10034">
                  <c:v>10035</c:v>
                </c:pt>
                <c:pt idx="10035">
                  <c:v>10036</c:v>
                </c:pt>
                <c:pt idx="10036">
                  <c:v>10037</c:v>
                </c:pt>
                <c:pt idx="10037">
                  <c:v>10038</c:v>
                </c:pt>
                <c:pt idx="10038">
                  <c:v>10039</c:v>
                </c:pt>
                <c:pt idx="10039">
                  <c:v>10040</c:v>
                </c:pt>
                <c:pt idx="10040">
                  <c:v>10041</c:v>
                </c:pt>
                <c:pt idx="10041">
                  <c:v>10042</c:v>
                </c:pt>
                <c:pt idx="10042">
                  <c:v>10043</c:v>
                </c:pt>
                <c:pt idx="10043">
                  <c:v>10044</c:v>
                </c:pt>
                <c:pt idx="10044">
                  <c:v>10045</c:v>
                </c:pt>
                <c:pt idx="10045">
                  <c:v>10046</c:v>
                </c:pt>
                <c:pt idx="10046">
                  <c:v>10047</c:v>
                </c:pt>
                <c:pt idx="10047">
                  <c:v>10048</c:v>
                </c:pt>
                <c:pt idx="10048">
                  <c:v>10049</c:v>
                </c:pt>
                <c:pt idx="10049">
                  <c:v>10050</c:v>
                </c:pt>
                <c:pt idx="10050">
                  <c:v>10051</c:v>
                </c:pt>
                <c:pt idx="10051">
                  <c:v>10052</c:v>
                </c:pt>
                <c:pt idx="10052">
                  <c:v>10053</c:v>
                </c:pt>
                <c:pt idx="10053">
                  <c:v>10054</c:v>
                </c:pt>
                <c:pt idx="10054">
                  <c:v>10055</c:v>
                </c:pt>
                <c:pt idx="10055">
                  <c:v>10056</c:v>
                </c:pt>
                <c:pt idx="10056">
                  <c:v>10057</c:v>
                </c:pt>
                <c:pt idx="10057">
                  <c:v>10058</c:v>
                </c:pt>
                <c:pt idx="10058">
                  <c:v>10059</c:v>
                </c:pt>
                <c:pt idx="10059">
                  <c:v>10060</c:v>
                </c:pt>
                <c:pt idx="10060">
                  <c:v>10061</c:v>
                </c:pt>
                <c:pt idx="10061">
                  <c:v>10062</c:v>
                </c:pt>
                <c:pt idx="10062">
                  <c:v>10063</c:v>
                </c:pt>
                <c:pt idx="10063">
                  <c:v>10064</c:v>
                </c:pt>
                <c:pt idx="10064">
                  <c:v>10065</c:v>
                </c:pt>
                <c:pt idx="10065">
                  <c:v>10066</c:v>
                </c:pt>
                <c:pt idx="10066">
                  <c:v>10067</c:v>
                </c:pt>
                <c:pt idx="10067">
                  <c:v>10068</c:v>
                </c:pt>
                <c:pt idx="10068">
                  <c:v>10069</c:v>
                </c:pt>
                <c:pt idx="10069">
                  <c:v>10070</c:v>
                </c:pt>
                <c:pt idx="10070">
                  <c:v>10071</c:v>
                </c:pt>
                <c:pt idx="10071">
                  <c:v>10072</c:v>
                </c:pt>
                <c:pt idx="10072">
                  <c:v>10073</c:v>
                </c:pt>
                <c:pt idx="10073">
                  <c:v>10074</c:v>
                </c:pt>
                <c:pt idx="10074">
                  <c:v>10075</c:v>
                </c:pt>
                <c:pt idx="10075">
                  <c:v>10076</c:v>
                </c:pt>
                <c:pt idx="10076">
                  <c:v>10077</c:v>
                </c:pt>
                <c:pt idx="10077">
                  <c:v>10078</c:v>
                </c:pt>
                <c:pt idx="10078">
                  <c:v>10079</c:v>
                </c:pt>
                <c:pt idx="10079">
                  <c:v>10080</c:v>
                </c:pt>
                <c:pt idx="10080">
                  <c:v>10081</c:v>
                </c:pt>
                <c:pt idx="10081">
                  <c:v>10082</c:v>
                </c:pt>
                <c:pt idx="10082">
                  <c:v>10083</c:v>
                </c:pt>
                <c:pt idx="10083">
                  <c:v>10084</c:v>
                </c:pt>
                <c:pt idx="10084">
                  <c:v>10085</c:v>
                </c:pt>
                <c:pt idx="10085">
                  <c:v>10086</c:v>
                </c:pt>
                <c:pt idx="10086">
                  <c:v>10087</c:v>
                </c:pt>
                <c:pt idx="10087">
                  <c:v>10088</c:v>
                </c:pt>
                <c:pt idx="10088">
                  <c:v>10089</c:v>
                </c:pt>
                <c:pt idx="10089">
                  <c:v>10090</c:v>
                </c:pt>
                <c:pt idx="10090">
                  <c:v>10091</c:v>
                </c:pt>
                <c:pt idx="10091">
                  <c:v>10092</c:v>
                </c:pt>
                <c:pt idx="10092">
                  <c:v>10093</c:v>
                </c:pt>
                <c:pt idx="10093">
                  <c:v>10094</c:v>
                </c:pt>
                <c:pt idx="10094">
                  <c:v>10095</c:v>
                </c:pt>
                <c:pt idx="10095">
                  <c:v>10096</c:v>
                </c:pt>
                <c:pt idx="10096">
                  <c:v>10097</c:v>
                </c:pt>
                <c:pt idx="10097">
                  <c:v>10098</c:v>
                </c:pt>
                <c:pt idx="10098">
                  <c:v>10099</c:v>
                </c:pt>
                <c:pt idx="10099">
                  <c:v>10100</c:v>
                </c:pt>
                <c:pt idx="10100">
                  <c:v>10101</c:v>
                </c:pt>
                <c:pt idx="10101">
                  <c:v>10102</c:v>
                </c:pt>
                <c:pt idx="10102">
                  <c:v>10103</c:v>
                </c:pt>
                <c:pt idx="10103">
                  <c:v>10104</c:v>
                </c:pt>
                <c:pt idx="10104">
                  <c:v>10105</c:v>
                </c:pt>
                <c:pt idx="10105">
                  <c:v>10106</c:v>
                </c:pt>
                <c:pt idx="10106">
                  <c:v>10107</c:v>
                </c:pt>
                <c:pt idx="10107">
                  <c:v>10108</c:v>
                </c:pt>
                <c:pt idx="10108">
                  <c:v>10109</c:v>
                </c:pt>
                <c:pt idx="10109">
                  <c:v>10110</c:v>
                </c:pt>
                <c:pt idx="10110">
                  <c:v>10111</c:v>
                </c:pt>
                <c:pt idx="10111">
                  <c:v>10112</c:v>
                </c:pt>
                <c:pt idx="10112">
                  <c:v>10113</c:v>
                </c:pt>
                <c:pt idx="10113">
                  <c:v>10114</c:v>
                </c:pt>
                <c:pt idx="10114">
                  <c:v>10115</c:v>
                </c:pt>
                <c:pt idx="10115">
                  <c:v>10116</c:v>
                </c:pt>
                <c:pt idx="10116">
                  <c:v>10117</c:v>
                </c:pt>
                <c:pt idx="10117">
                  <c:v>10118</c:v>
                </c:pt>
                <c:pt idx="10118">
                  <c:v>10119</c:v>
                </c:pt>
                <c:pt idx="10119">
                  <c:v>10120</c:v>
                </c:pt>
                <c:pt idx="10120">
                  <c:v>10121</c:v>
                </c:pt>
                <c:pt idx="10121">
                  <c:v>10122</c:v>
                </c:pt>
                <c:pt idx="10122">
                  <c:v>10123</c:v>
                </c:pt>
                <c:pt idx="10123">
                  <c:v>10124</c:v>
                </c:pt>
                <c:pt idx="10124">
                  <c:v>10125</c:v>
                </c:pt>
                <c:pt idx="10125">
                  <c:v>10126</c:v>
                </c:pt>
                <c:pt idx="10126">
                  <c:v>10127</c:v>
                </c:pt>
                <c:pt idx="10127">
                  <c:v>10128</c:v>
                </c:pt>
                <c:pt idx="10128">
                  <c:v>10129</c:v>
                </c:pt>
                <c:pt idx="10129">
                  <c:v>10130</c:v>
                </c:pt>
                <c:pt idx="10130">
                  <c:v>10131</c:v>
                </c:pt>
                <c:pt idx="10131">
                  <c:v>10132</c:v>
                </c:pt>
                <c:pt idx="10132">
                  <c:v>10133</c:v>
                </c:pt>
                <c:pt idx="10133">
                  <c:v>10134</c:v>
                </c:pt>
                <c:pt idx="10134">
                  <c:v>10135</c:v>
                </c:pt>
                <c:pt idx="10135">
                  <c:v>10136</c:v>
                </c:pt>
                <c:pt idx="10136">
                  <c:v>10137</c:v>
                </c:pt>
                <c:pt idx="10137">
                  <c:v>10138</c:v>
                </c:pt>
                <c:pt idx="10138">
                  <c:v>10139</c:v>
                </c:pt>
                <c:pt idx="10139">
                  <c:v>10140</c:v>
                </c:pt>
                <c:pt idx="10140">
                  <c:v>10141</c:v>
                </c:pt>
                <c:pt idx="10141">
                  <c:v>10142</c:v>
                </c:pt>
                <c:pt idx="10142">
                  <c:v>10143</c:v>
                </c:pt>
                <c:pt idx="10143">
                  <c:v>10144</c:v>
                </c:pt>
                <c:pt idx="10144">
                  <c:v>10145</c:v>
                </c:pt>
                <c:pt idx="10145">
                  <c:v>10146</c:v>
                </c:pt>
                <c:pt idx="10146">
                  <c:v>10147</c:v>
                </c:pt>
                <c:pt idx="10147">
                  <c:v>10148</c:v>
                </c:pt>
                <c:pt idx="10148">
                  <c:v>10149</c:v>
                </c:pt>
                <c:pt idx="10149">
                  <c:v>10150</c:v>
                </c:pt>
                <c:pt idx="10150">
                  <c:v>10151</c:v>
                </c:pt>
                <c:pt idx="10151">
                  <c:v>10152</c:v>
                </c:pt>
                <c:pt idx="10152">
                  <c:v>10153</c:v>
                </c:pt>
                <c:pt idx="10153">
                  <c:v>10154</c:v>
                </c:pt>
                <c:pt idx="10154">
                  <c:v>10155</c:v>
                </c:pt>
                <c:pt idx="10155">
                  <c:v>10156</c:v>
                </c:pt>
                <c:pt idx="10156">
                  <c:v>10157</c:v>
                </c:pt>
                <c:pt idx="10157">
                  <c:v>10158</c:v>
                </c:pt>
                <c:pt idx="10158">
                  <c:v>10159</c:v>
                </c:pt>
                <c:pt idx="10159">
                  <c:v>10160</c:v>
                </c:pt>
                <c:pt idx="10160">
                  <c:v>10161</c:v>
                </c:pt>
                <c:pt idx="10161">
                  <c:v>10162</c:v>
                </c:pt>
                <c:pt idx="10162">
                  <c:v>10163</c:v>
                </c:pt>
                <c:pt idx="10163">
                  <c:v>10164</c:v>
                </c:pt>
                <c:pt idx="10164">
                  <c:v>10165</c:v>
                </c:pt>
                <c:pt idx="10165">
                  <c:v>10166</c:v>
                </c:pt>
                <c:pt idx="10166">
                  <c:v>10167</c:v>
                </c:pt>
                <c:pt idx="10167">
                  <c:v>10168</c:v>
                </c:pt>
                <c:pt idx="10168">
                  <c:v>10169</c:v>
                </c:pt>
                <c:pt idx="10169">
                  <c:v>10170</c:v>
                </c:pt>
                <c:pt idx="10170">
                  <c:v>10171</c:v>
                </c:pt>
                <c:pt idx="10171">
                  <c:v>10172</c:v>
                </c:pt>
                <c:pt idx="10172">
                  <c:v>10173</c:v>
                </c:pt>
                <c:pt idx="10173">
                  <c:v>10174</c:v>
                </c:pt>
                <c:pt idx="10174">
                  <c:v>10175</c:v>
                </c:pt>
                <c:pt idx="10175">
                  <c:v>10176</c:v>
                </c:pt>
                <c:pt idx="10176">
                  <c:v>10177</c:v>
                </c:pt>
                <c:pt idx="10177">
                  <c:v>10178</c:v>
                </c:pt>
                <c:pt idx="10178">
                  <c:v>10179</c:v>
                </c:pt>
                <c:pt idx="10179">
                  <c:v>10180</c:v>
                </c:pt>
                <c:pt idx="10180">
                  <c:v>10181</c:v>
                </c:pt>
                <c:pt idx="10181">
                  <c:v>10182</c:v>
                </c:pt>
                <c:pt idx="10182">
                  <c:v>10183</c:v>
                </c:pt>
                <c:pt idx="10183">
                  <c:v>10184</c:v>
                </c:pt>
                <c:pt idx="10184">
                  <c:v>10185</c:v>
                </c:pt>
                <c:pt idx="10185">
                  <c:v>10186</c:v>
                </c:pt>
                <c:pt idx="10186">
                  <c:v>10187</c:v>
                </c:pt>
                <c:pt idx="10187">
                  <c:v>10188</c:v>
                </c:pt>
                <c:pt idx="10188">
                  <c:v>10189</c:v>
                </c:pt>
                <c:pt idx="10189">
                  <c:v>10190</c:v>
                </c:pt>
                <c:pt idx="10190">
                  <c:v>10191</c:v>
                </c:pt>
                <c:pt idx="10191">
                  <c:v>10192</c:v>
                </c:pt>
                <c:pt idx="10192">
                  <c:v>10193</c:v>
                </c:pt>
                <c:pt idx="10193">
                  <c:v>10194</c:v>
                </c:pt>
                <c:pt idx="10194">
                  <c:v>10195</c:v>
                </c:pt>
                <c:pt idx="10195">
                  <c:v>10196</c:v>
                </c:pt>
                <c:pt idx="10196">
                  <c:v>10197</c:v>
                </c:pt>
                <c:pt idx="10197">
                  <c:v>10198</c:v>
                </c:pt>
                <c:pt idx="10198">
                  <c:v>10199</c:v>
                </c:pt>
                <c:pt idx="10199">
                  <c:v>10200</c:v>
                </c:pt>
                <c:pt idx="10200">
                  <c:v>10201</c:v>
                </c:pt>
                <c:pt idx="10201">
                  <c:v>10202</c:v>
                </c:pt>
                <c:pt idx="10202">
                  <c:v>10203</c:v>
                </c:pt>
                <c:pt idx="10203">
                  <c:v>10204</c:v>
                </c:pt>
                <c:pt idx="10204">
                  <c:v>10205</c:v>
                </c:pt>
                <c:pt idx="10205">
                  <c:v>10206</c:v>
                </c:pt>
                <c:pt idx="10206">
                  <c:v>10207</c:v>
                </c:pt>
                <c:pt idx="10207">
                  <c:v>10208</c:v>
                </c:pt>
                <c:pt idx="10208">
                  <c:v>10209</c:v>
                </c:pt>
                <c:pt idx="10209">
                  <c:v>10210</c:v>
                </c:pt>
                <c:pt idx="10210">
                  <c:v>10211</c:v>
                </c:pt>
                <c:pt idx="10211">
                  <c:v>10212</c:v>
                </c:pt>
                <c:pt idx="10212">
                  <c:v>10213</c:v>
                </c:pt>
                <c:pt idx="10213">
                  <c:v>10214</c:v>
                </c:pt>
                <c:pt idx="10214">
                  <c:v>10215</c:v>
                </c:pt>
                <c:pt idx="10215">
                  <c:v>10216</c:v>
                </c:pt>
                <c:pt idx="10216">
                  <c:v>10217</c:v>
                </c:pt>
                <c:pt idx="10217">
                  <c:v>10218</c:v>
                </c:pt>
                <c:pt idx="10218">
                  <c:v>10219</c:v>
                </c:pt>
                <c:pt idx="10219">
                  <c:v>10220</c:v>
                </c:pt>
                <c:pt idx="10220">
                  <c:v>10221</c:v>
                </c:pt>
                <c:pt idx="10221">
                  <c:v>10222</c:v>
                </c:pt>
                <c:pt idx="10222">
                  <c:v>10223</c:v>
                </c:pt>
                <c:pt idx="10223">
                  <c:v>10224</c:v>
                </c:pt>
                <c:pt idx="10224">
                  <c:v>10225</c:v>
                </c:pt>
                <c:pt idx="10225">
                  <c:v>10226</c:v>
                </c:pt>
                <c:pt idx="10226">
                  <c:v>10227</c:v>
                </c:pt>
                <c:pt idx="10227">
                  <c:v>10228</c:v>
                </c:pt>
                <c:pt idx="10228">
                  <c:v>10229</c:v>
                </c:pt>
                <c:pt idx="10229">
                  <c:v>10230</c:v>
                </c:pt>
                <c:pt idx="10230">
                  <c:v>10231</c:v>
                </c:pt>
                <c:pt idx="10231">
                  <c:v>10232</c:v>
                </c:pt>
                <c:pt idx="10232">
                  <c:v>10233</c:v>
                </c:pt>
                <c:pt idx="10233">
                  <c:v>10234</c:v>
                </c:pt>
                <c:pt idx="10234">
                  <c:v>10235</c:v>
                </c:pt>
                <c:pt idx="10235">
                  <c:v>10236</c:v>
                </c:pt>
                <c:pt idx="10236">
                  <c:v>10237</c:v>
                </c:pt>
                <c:pt idx="10237">
                  <c:v>10238</c:v>
                </c:pt>
                <c:pt idx="10238">
                  <c:v>10239</c:v>
                </c:pt>
                <c:pt idx="10239">
                  <c:v>10240</c:v>
                </c:pt>
                <c:pt idx="10240">
                  <c:v>10241</c:v>
                </c:pt>
                <c:pt idx="10241">
                  <c:v>10242</c:v>
                </c:pt>
                <c:pt idx="10242">
                  <c:v>10243</c:v>
                </c:pt>
                <c:pt idx="10243">
                  <c:v>10244</c:v>
                </c:pt>
                <c:pt idx="10244">
                  <c:v>10245</c:v>
                </c:pt>
                <c:pt idx="10245">
                  <c:v>10246</c:v>
                </c:pt>
                <c:pt idx="10246">
                  <c:v>10247</c:v>
                </c:pt>
                <c:pt idx="10247">
                  <c:v>10248</c:v>
                </c:pt>
                <c:pt idx="10248">
                  <c:v>10249</c:v>
                </c:pt>
                <c:pt idx="10249">
                  <c:v>10250</c:v>
                </c:pt>
                <c:pt idx="10250">
                  <c:v>10251</c:v>
                </c:pt>
                <c:pt idx="10251">
                  <c:v>10252</c:v>
                </c:pt>
                <c:pt idx="10252">
                  <c:v>10253</c:v>
                </c:pt>
                <c:pt idx="10253">
                  <c:v>10254</c:v>
                </c:pt>
                <c:pt idx="10254">
                  <c:v>10255</c:v>
                </c:pt>
                <c:pt idx="10255">
                  <c:v>10256</c:v>
                </c:pt>
                <c:pt idx="10256">
                  <c:v>10257</c:v>
                </c:pt>
                <c:pt idx="10257">
                  <c:v>10258</c:v>
                </c:pt>
                <c:pt idx="10258">
                  <c:v>10259</c:v>
                </c:pt>
                <c:pt idx="10259">
                  <c:v>10260</c:v>
                </c:pt>
                <c:pt idx="10260">
                  <c:v>10261</c:v>
                </c:pt>
                <c:pt idx="10261">
                  <c:v>10262</c:v>
                </c:pt>
                <c:pt idx="10262">
                  <c:v>10263</c:v>
                </c:pt>
                <c:pt idx="10263">
                  <c:v>10264</c:v>
                </c:pt>
                <c:pt idx="10264">
                  <c:v>10265</c:v>
                </c:pt>
                <c:pt idx="10265">
                  <c:v>10266</c:v>
                </c:pt>
                <c:pt idx="10266">
                  <c:v>10267</c:v>
                </c:pt>
                <c:pt idx="10267">
                  <c:v>10268</c:v>
                </c:pt>
                <c:pt idx="10268">
                  <c:v>10269</c:v>
                </c:pt>
                <c:pt idx="10269">
                  <c:v>10270</c:v>
                </c:pt>
                <c:pt idx="10270">
                  <c:v>10271</c:v>
                </c:pt>
                <c:pt idx="10271">
                  <c:v>10272</c:v>
                </c:pt>
                <c:pt idx="10272">
                  <c:v>10273</c:v>
                </c:pt>
                <c:pt idx="10273">
                  <c:v>10274</c:v>
                </c:pt>
                <c:pt idx="10274">
                  <c:v>10275</c:v>
                </c:pt>
                <c:pt idx="10275">
                  <c:v>10276</c:v>
                </c:pt>
                <c:pt idx="10276">
                  <c:v>10277</c:v>
                </c:pt>
                <c:pt idx="10277">
                  <c:v>10278</c:v>
                </c:pt>
                <c:pt idx="10278">
                  <c:v>10279</c:v>
                </c:pt>
                <c:pt idx="10279">
                  <c:v>10280</c:v>
                </c:pt>
                <c:pt idx="10280">
                  <c:v>10281</c:v>
                </c:pt>
                <c:pt idx="10281">
                  <c:v>10282</c:v>
                </c:pt>
                <c:pt idx="10282">
                  <c:v>10283</c:v>
                </c:pt>
                <c:pt idx="10283">
                  <c:v>10284</c:v>
                </c:pt>
                <c:pt idx="10284">
                  <c:v>10285</c:v>
                </c:pt>
                <c:pt idx="10285">
                  <c:v>10286</c:v>
                </c:pt>
                <c:pt idx="10286">
                  <c:v>10287</c:v>
                </c:pt>
                <c:pt idx="10287">
                  <c:v>10288</c:v>
                </c:pt>
                <c:pt idx="10288">
                  <c:v>10289</c:v>
                </c:pt>
                <c:pt idx="10289">
                  <c:v>10290</c:v>
                </c:pt>
                <c:pt idx="10290">
                  <c:v>10291</c:v>
                </c:pt>
                <c:pt idx="10291">
                  <c:v>10292</c:v>
                </c:pt>
                <c:pt idx="10292">
                  <c:v>10293</c:v>
                </c:pt>
                <c:pt idx="10293">
                  <c:v>10294</c:v>
                </c:pt>
                <c:pt idx="10294">
                  <c:v>10295</c:v>
                </c:pt>
                <c:pt idx="10295">
                  <c:v>10296</c:v>
                </c:pt>
                <c:pt idx="10296">
                  <c:v>10297</c:v>
                </c:pt>
                <c:pt idx="10297">
                  <c:v>10298</c:v>
                </c:pt>
                <c:pt idx="10298">
                  <c:v>10299</c:v>
                </c:pt>
                <c:pt idx="10299">
                  <c:v>10300</c:v>
                </c:pt>
                <c:pt idx="10300">
                  <c:v>10301</c:v>
                </c:pt>
                <c:pt idx="10301">
                  <c:v>10302</c:v>
                </c:pt>
                <c:pt idx="10302">
                  <c:v>10303</c:v>
                </c:pt>
                <c:pt idx="10303">
                  <c:v>10304</c:v>
                </c:pt>
                <c:pt idx="10304">
                  <c:v>10305</c:v>
                </c:pt>
                <c:pt idx="10305">
                  <c:v>10306</c:v>
                </c:pt>
                <c:pt idx="10306">
                  <c:v>10307</c:v>
                </c:pt>
                <c:pt idx="10307">
                  <c:v>10308</c:v>
                </c:pt>
                <c:pt idx="10308">
                  <c:v>10309</c:v>
                </c:pt>
                <c:pt idx="10309">
                  <c:v>10310</c:v>
                </c:pt>
                <c:pt idx="10310">
                  <c:v>10311</c:v>
                </c:pt>
                <c:pt idx="10311">
                  <c:v>10312</c:v>
                </c:pt>
                <c:pt idx="10312">
                  <c:v>10313</c:v>
                </c:pt>
                <c:pt idx="10313">
                  <c:v>10314</c:v>
                </c:pt>
                <c:pt idx="10314">
                  <c:v>10315</c:v>
                </c:pt>
                <c:pt idx="10315">
                  <c:v>10316</c:v>
                </c:pt>
                <c:pt idx="10316">
                  <c:v>10317</c:v>
                </c:pt>
                <c:pt idx="10317">
                  <c:v>10318</c:v>
                </c:pt>
                <c:pt idx="10318">
                  <c:v>10319</c:v>
                </c:pt>
                <c:pt idx="10319">
                  <c:v>10320</c:v>
                </c:pt>
                <c:pt idx="10320">
                  <c:v>10321</c:v>
                </c:pt>
                <c:pt idx="10321">
                  <c:v>10322</c:v>
                </c:pt>
                <c:pt idx="10322">
                  <c:v>10323</c:v>
                </c:pt>
                <c:pt idx="10323">
                  <c:v>10324</c:v>
                </c:pt>
                <c:pt idx="10324">
                  <c:v>10325</c:v>
                </c:pt>
                <c:pt idx="10325">
                  <c:v>10326</c:v>
                </c:pt>
                <c:pt idx="10326">
                  <c:v>10327</c:v>
                </c:pt>
                <c:pt idx="10327">
                  <c:v>10328</c:v>
                </c:pt>
                <c:pt idx="10328">
                  <c:v>10329</c:v>
                </c:pt>
                <c:pt idx="10329">
                  <c:v>10330</c:v>
                </c:pt>
                <c:pt idx="10330">
                  <c:v>10331</c:v>
                </c:pt>
                <c:pt idx="10331">
                  <c:v>10332</c:v>
                </c:pt>
                <c:pt idx="10332">
                  <c:v>10333</c:v>
                </c:pt>
                <c:pt idx="10333">
                  <c:v>10334</c:v>
                </c:pt>
                <c:pt idx="10334">
                  <c:v>10335</c:v>
                </c:pt>
                <c:pt idx="10335">
                  <c:v>10336</c:v>
                </c:pt>
                <c:pt idx="10336">
                  <c:v>10337</c:v>
                </c:pt>
                <c:pt idx="10337">
                  <c:v>10338</c:v>
                </c:pt>
                <c:pt idx="10338">
                  <c:v>10339</c:v>
                </c:pt>
                <c:pt idx="10339">
                  <c:v>10340</c:v>
                </c:pt>
                <c:pt idx="10340">
                  <c:v>10341</c:v>
                </c:pt>
                <c:pt idx="10341">
                  <c:v>10342</c:v>
                </c:pt>
                <c:pt idx="10342">
                  <c:v>10343</c:v>
                </c:pt>
                <c:pt idx="10343">
                  <c:v>10344</c:v>
                </c:pt>
                <c:pt idx="10344">
                  <c:v>10345</c:v>
                </c:pt>
                <c:pt idx="10345">
                  <c:v>10346</c:v>
                </c:pt>
                <c:pt idx="10346">
                  <c:v>10347</c:v>
                </c:pt>
                <c:pt idx="10347">
                  <c:v>10348</c:v>
                </c:pt>
                <c:pt idx="10348">
                  <c:v>10349</c:v>
                </c:pt>
                <c:pt idx="10349">
                  <c:v>10350</c:v>
                </c:pt>
                <c:pt idx="10350">
                  <c:v>10351</c:v>
                </c:pt>
                <c:pt idx="10351">
                  <c:v>10352</c:v>
                </c:pt>
                <c:pt idx="10352">
                  <c:v>10353</c:v>
                </c:pt>
                <c:pt idx="10353">
                  <c:v>10354</c:v>
                </c:pt>
                <c:pt idx="10354">
                  <c:v>10355</c:v>
                </c:pt>
                <c:pt idx="10355">
                  <c:v>10356</c:v>
                </c:pt>
                <c:pt idx="10356">
                  <c:v>10357</c:v>
                </c:pt>
                <c:pt idx="10357">
                  <c:v>10358</c:v>
                </c:pt>
                <c:pt idx="10358">
                  <c:v>10359</c:v>
                </c:pt>
                <c:pt idx="10359">
                  <c:v>10360</c:v>
                </c:pt>
                <c:pt idx="10360">
                  <c:v>10361</c:v>
                </c:pt>
                <c:pt idx="10361">
                  <c:v>10362</c:v>
                </c:pt>
                <c:pt idx="10362">
                  <c:v>10363</c:v>
                </c:pt>
                <c:pt idx="10363">
                  <c:v>10364</c:v>
                </c:pt>
                <c:pt idx="10364">
                  <c:v>10365</c:v>
                </c:pt>
                <c:pt idx="10365">
                  <c:v>10366</c:v>
                </c:pt>
                <c:pt idx="10366">
                  <c:v>10367</c:v>
                </c:pt>
                <c:pt idx="10367">
                  <c:v>10368</c:v>
                </c:pt>
                <c:pt idx="10368">
                  <c:v>10369</c:v>
                </c:pt>
                <c:pt idx="10369">
                  <c:v>10370</c:v>
                </c:pt>
                <c:pt idx="10370">
                  <c:v>10371</c:v>
                </c:pt>
                <c:pt idx="10371">
                  <c:v>10372</c:v>
                </c:pt>
                <c:pt idx="10372">
                  <c:v>10373</c:v>
                </c:pt>
                <c:pt idx="10373">
                  <c:v>10374</c:v>
                </c:pt>
                <c:pt idx="10374">
                  <c:v>10375</c:v>
                </c:pt>
                <c:pt idx="10375">
                  <c:v>10376</c:v>
                </c:pt>
                <c:pt idx="10376">
                  <c:v>10377</c:v>
                </c:pt>
                <c:pt idx="10377">
                  <c:v>10378</c:v>
                </c:pt>
                <c:pt idx="10378">
                  <c:v>10379</c:v>
                </c:pt>
                <c:pt idx="10379">
                  <c:v>10380</c:v>
                </c:pt>
                <c:pt idx="10380">
                  <c:v>10381</c:v>
                </c:pt>
                <c:pt idx="10381">
                  <c:v>10382</c:v>
                </c:pt>
                <c:pt idx="10382">
                  <c:v>10383</c:v>
                </c:pt>
                <c:pt idx="10383">
                  <c:v>10384</c:v>
                </c:pt>
                <c:pt idx="10384">
                  <c:v>10385</c:v>
                </c:pt>
                <c:pt idx="10385">
                  <c:v>10386</c:v>
                </c:pt>
                <c:pt idx="10386">
                  <c:v>10387</c:v>
                </c:pt>
                <c:pt idx="10387">
                  <c:v>10388</c:v>
                </c:pt>
                <c:pt idx="10388">
                  <c:v>10389</c:v>
                </c:pt>
                <c:pt idx="10389">
                  <c:v>10390</c:v>
                </c:pt>
                <c:pt idx="10390">
                  <c:v>10391</c:v>
                </c:pt>
                <c:pt idx="10391">
                  <c:v>10392</c:v>
                </c:pt>
                <c:pt idx="10392">
                  <c:v>10393</c:v>
                </c:pt>
                <c:pt idx="10393">
                  <c:v>10394</c:v>
                </c:pt>
                <c:pt idx="10394">
                  <c:v>10395</c:v>
                </c:pt>
                <c:pt idx="10395">
                  <c:v>10396</c:v>
                </c:pt>
                <c:pt idx="10396">
                  <c:v>10397</c:v>
                </c:pt>
                <c:pt idx="10397">
                  <c:v>10398</c:v>
                </c:pt>
                <c:pt idx="10398">
                  <c:v>10399</c:v>
                </c:pt>
                <c:pt idx="10399">
                  <c:v>10400</c:v>
                </c:pt>
                <c:pt idx="10400">
                  <c:v>10401</c:v>
                </c:pt>
                <c:pt idx="10401">
                  <c:v>10402</c:v>
                </c:pt>
                <c:pt idx="10402">
                  <c:v>10403</c:v>
                </c:pt>
                <c:pt idx="10403">
                  <c:v>10404</c:v>
                </c:pt>
                <c:pt idx="10404">
                  <c:v>10405</c:v>
                </c:pt>
                <c:pt idx="10405">
                  <c:v>10406</c:v>
                </c:pt>
                <c:pt idx="10406">
                  <c:v>10407</c:v>
                </c:pt>
                <c:pt idx="10407">
                  <c:v>10408</c:v>
                </c:pt>
                <c:pt idx="10408">
                  <c:v>10409</c:v>
                </c:pt>
                <c:pt idx="10409">
                  <c:v>10410</c:v>
                </c:pt>
                <c:pt idx="10410">
                  <c:v>10411</c:v>
                </c:pt>
                <c:pt idx="10411">
                  <c:v>10412</c:v>
                </c:pt>
                <c:pt idx="10412">
                  <c:v>10413</c:v>
                </c:pt>
                <c:pt idx="10413">
                  <c:v>10414</c:v>
                </c:pt>
                <c:pt idx="10414">
                  <c:v>10415</c:v>
                </c:pt>
                <c:pt idx="10415">
                  <c:v>10416</c:v>
                </c:pt>
                <c:pt idx="10416">
                  <c:v>10417</c:v>
                </c:pt>
                <c:pt idx="10417">
                  <c:v>10418</c:v>
                </c:pt>
                <c:pt idx="10418">
                  <c:v>10419</c:v>
                </c:pt>
                <c:pt idx="10419">
                  <c:v>10420</c:v>
                </c:pt>
                <c:pt idx="10420">
                  <c:v>10421</c:v>
                </c:pt>
                <c:pt idx="10421">
                  <c:v>10422</c:v>
                </c:pt>
                <c:pt idx="10422">
                  <c:v>10423</c:v>
                </c:pt>
                <c:pt idx="10423">
                  <c:v>10424</c:v>
                </c:pt>
                <c:pt idx="10424">
                  <c:v>10425</c:v>
                </c:pt>
                <c:pt idx="10425">
                  <c:v>10426</c:v>
                </c:pt>
                <c:pt idx="10426">
                  <c:v>10427</c:v>
                </c:pt>
                <c:pt idx="10427">
                  <c:v>10428</c:v>
                </c:pt>
                <c:pt idx="10428">
                  <c:v>10429</c:v>
                </c:pt>
                <c:pt idx="10429">
                  <c:v>10430</c:v>
                </c:pt>
                <c:pt idx="10430">
                  <c:v>10431</c:v>
                </c:pt>
                <c:pt idx="10431">
                  <c:v>10432</c:v>
                </c:pt>
                <c:pt idx="10432">
                  <c:v>10433</c:v>
                </c:pt>
                <c:pt idx="10433">
                  <c:v>10434</c:v>
                </c:pt>
                <c:pt idx="10434">
                  <c:v>10435</c:v>
                </c:pt>
                <c:pt idx="10435">
                  <c:v>10436</c:v>
                </c:pt>
                <c:pt idx="10436">
                  <c:v>10437</c:v>
                </c:pt>
                <c:pt idx="10437">
                  <c:v>10438</c:v>
                </c:pt>
                <c:pt idx="10438">
                  <c:v>10439</c:v>
                </c:pt>
                <c:pt idx="10439">
                  <c:v>10440</c:v>
                </c:pt>
                <c:pt idx="10440">
                  <c:v>10441</c:v>
                </c:pt>
                <c:pt idx="10441">
                  <c:v>10442</c:v>
                </c:pt>
                <c:pt idx="10442">
                  <c:v>10443</c:v>
                </c:pt>
                <c:pt idx="10443">
                  <c:v>10444</c:v>
                </c:pt>
                <c:pt idx="10444">
                  <c:v>10445</c:v>
                </c:pt>
                <c:pt idx="10445">
                  <c:v>10446</c:v>
                </c:pt>
                <c:pt idx="10446">
                  <c:v>10447</c:v>
                </c:pt>
                <c:pt idx="10447">
                  <c:v>10448</c:v>
                </c:pt>
                <c:pt idx="10448">
                  <c:v>10449</c:v>
                </c:pt>
                <c:pt idx="10449">
                  <c:v>10450</c:v>
                </c:pt>
                <c:pt idx="10450">
                  <c:v>10451</c:v>
                </c:pt>
                <c:pt idx="10451">
                  <c:v>10452</c:v>
                </c:pt>
                <c:pt idx="10452">
                  <c:v>10453</c:v>
                </c:pt>
                <c:pt idx="10453">
                  <c:v>10454</c:v>
                </c:pt>
                <c:pt idx="10454">
                  <c:v>10455</c:v>
                </c:pt>
                <c:pt idx="10455">
                  <c:v>10456</c:v>
                </c:pt>
                <c:pt idx="10456">
                  <c:v>10457</c:v>
                </c:pt>
                <c:pt idx="10457">
                  <c:v>10458</c:v>
                </c:pt>
                <c:pt idx="10458">
                  <c:v>10459</c:v>
                </c:pt>
                <c:pt idx="10459">
                  <c:v>10460</c:v>
                </c:pt>
                <c:pt idx="10460">
                  <c:v>10461</c:v>
                </c:pt>
                <c:pt idx="10461">
                  <c:v>10462</c:v>
                </c:pt>
                <c:pt idx="10462">
                  <c:v>10463</c:v>
                </c:pt>
                <c:pt idx="10463">
                  <c:v>10464</c:v>
                </c:pt>
                <c:pt idx="10464">
                  <c:v>10465</c:v>
                </c:pt>
                <c:pt idx="10465">
                  <c:v>10466</c:v>
                </c:pt>
                <c:pt idx="10466">
                  <c:v>10467</c:v>
                </c:pt>
                <c:pt idx="10467">
                  <c:v>10468</c:v>
                </c:pt>
                <c:pt idx="10468">
                  <c:v>10469</c:v>
                </c:pt>
                <c:pt idx="10469">
                  <c:v>10470</c:v>
                </c:pt>
                <c:pt idx="10470">
                  <c:v>10471</c:v>
                </c:pt>
                <c:pt idx="10471">
                  <c:v>10472</c:v>
                </c:pt>
                <c:pt idx="10472">
                  <c:v>10473</c:v>
                </c:pt>
                <c:pt idx="10473">
                  <c:v>10474</c:v>
                </c:pt>
                <c:pt idx="10474">
                  <c:v>10475</c:v>
                </c:pt>
                <c:pt idx="10475">
                  <c:v>10476</c:v>
                </c:pt>
                <c:pt idx="10476">
                  <c:v>10477</c:v>
                </c:pt>
                <c:pt idx="10477">
                  <c:v>10478</c:v>
                </c:pt>
                <c:pt idx="10478">
                  <c:v>10479</c:v>
                </c:pt>
                <c:pt idx="10479">
                  <c:v>10480</c:v>
                </c:pt>
                <c:pt idx="10480">
                  <c:v>10481</c:v>
                </c:pt>
                <c:pt idx="10481">
                  <c:v>10482</c:v>
                </c:pt>
                <c:pt idx="10482">
                  <c:v>10483</c:v>
                </c:pt>
                <c:pt idx="10483">
                  <c:v>10484</c:v>
                </c:pt>
                <c:pt idx="10484">
                  <c:v>10485</c:v>
                </c:pt>
                <c:pt idx="10485">
                  <c:v>10486</c:v>
                </c:pt>
                <c:pt idx="10486">
                  <c:v>10487</c:v>
                </c:pt>
                <c:pt idx="10487">
                  <c:v>10488</c:v>
                </c:pt>
                <c:pt idx="10488">
                  <c:v>10489</c:v>
                </c:pt>
                <c:pt idx="10489">
                  <c:v>10490</c:v>
                </c:pt>
                <c:pt idx="10490">
                  <c:v>10491</c:v>
                </c:pt>
                <c:pt idx="10491">
                  <c:v>10492</c:v>
                </c:pt>
                <c:pt idx="10492">
                  <c:v>10493</c:v>
                </c:pt>
                <c:pt idx="10493">
                  <c:v>10494</c:v>
                </c:pt>
                <c:pt idx="10494">
                  <c:v>10495</c:v>
                </c:pt>
                <c:pt idx="10495">
                  <c:v>10496</c:v>
                </c:pt>
                <c:pt idx="10496">
                  <c:v>10497</c:v>
                </c:pt>
                <c:pt idx="10497">
                  <c:v>10498</c:v>
                </c:pt>
                <c:pt idx="10498">
                  <c:v>10499</c:v>
                </c:pt>
                <c:pt idx="10499">
                  <c:v>10500</c:v>
                </c:pt>
                <c:pt idx="10500">
                  <c:v>10501</c:v>
                </c:pt>
                <c:pt idx="10501">
                  <c:v>10502</c:v>
                </c:pt>
                <c:pt idx="10502">
                  <c:v>10503</c:v>
                </c:pt>
                <c:pt idx="10503">
                  <c:v>10504</c:v>
                </c:pt>
                <c:pt idx="10504">
                  <c:v>10505</c:v>
                </c:pt>
                <c:pt idx="10505">
                  <c:v>10506</c:v>
                </c:pt>
                <c:pt idx="10506">
                  <c:v>10507</c:v>
                </c:pt>
                <c:pt idx="10507">
                  <c:v>10508</c:v>
                </c:pt>
                <c:pt idx="10508">
                  <c:v>10509</c:v>
                </c:pt>
                <c:pt idx="10509">
                  <c:v>10510</c:v>
                </c:pt>
                <c:pt idx="10510">
                  <c:v>10511</c:v>
                </c:pt>
                <c:pt idx="10511">
                  <c:v>10512</c:v>
                </c:pt>
                <c:pt idx="10512">
                  <c:v>10513</c:v>
                </c:pt>
                <c:pt idx="10513">
                  <c:v>10514</c:v>
                </c:pt>
                <c:pt idx="10514">
                  <c:v>10515</c:v>
                </c:pt>
                <c:pt idx="10515">
                  <c:v>10516</c:v>
                </c:pt>
                <c:pt idx="10516">
                  <c:v>10517</c:v>
                </c:pt>
                <c:pt idx="10517">
                  <c:v>10518</c:v>
                </c:pt>
                <c:pt idx="10518">
                  <c:v>10519</c:v>
                </c:pt>
                <c:pt idx="10519">
                  <c:v>10520</c:v>
                </c:pt>
                <c:pt idx="10520">
                  <c:v>10521</c:v>
                </c:pt>
                <c:pt idx="10521">
                  <c:v>10522</c:v>
                </c:pt>
                <c:pt idx="10522">
                  <c:v>10523</c:v>
                </c:pt>
                <c:pt idx="10523">
                  <c:v>10524</c:v>
                </c:pt>
                <c:pt idx="10524">
                  <c:v>10525</c:v>
                </c:pt>
                <c:pt idx="10525">
                  <c:v>10526</c:v>
                </c:pt>
                <c:pt idx="10526">
                  <c:v>10527</c:v>
                </c:pt>
                <c:pt idx="10527">
                  <c:v>10528</c:v>
                </c:pt>
                <c:pt idx="10528">
                  <c:v>10529</c:v>
                </c:pt>
                <c:pt idx="10529">
                  <c:v>10530</c:v>
                </c:pt>
                <c:pt idx="10530">
                  <c:v>10531</c:v>
                </c:pt>
                <c:pt idx="10531">
                  <c:v>10532</c:v>
                </c:pt>
                <c:pt idx="10532">
                  <c:v>10533</c:v>
                </c:pt>
                <c:pt idx="10533">
                  <c:v>10534</c:v>
                </c:pt>
                <c:pt idx="10534">
                  <c:v>10535</c:v>
                </c:pt>
                <c:pt idx="10535">
                  <c:v>10536</c:v>
                </c:pt>
                <c:pt idx="10536">
                  <c:v>10537</c:v>
                </c:pt>
                <c:pt idx="10537">
                  <c:v>10538</c:v>
                </c:pt>
                <c:pt idx="10538">
                  <c:v>10539</c:v>
                </c:pt>
                <c:pt idx="10539">
                  <c:v>10540</c:v>
                </c:pt>
                <c:pt idx="10540">
                  <c:v>10541</c:v>
                </c:pt>
                <c:pt idx="10541">
                  <c:v>10542</c:v>
                </c:pt>
                <c:pt idx="10542">
                  <c:v>10543</c:v>
                </c:pt>
                <c:pt idx="10543">
                  <c:v>10544</c:v>
                </c:pt>
                <c:pt idx="10544">
                  <c:v>10545</c:v>
                </c:pt>
                <c:pt idx="10545">
                  <c:v>10546</c:v>
                </c:pt>
                <c:pt idx="10546">
                  <c:v>10547</c:v>
                </c:pt>
                <c:pt idx="10547">
                  <c:v>10548</c:v>
                </c:pt>
                <c:pt idx="10548">
                  <c:v>10549</c:v>
                </c:pt>
                <c:pt idx="10549">
                  <c:v>10550</c:v>
                </c:pt>
                <c:pt idx="10550">
                  <c:v>10551</c:v>
                </c:pt>
                <c:pt idx="10551">
                  <c:v>10552</c:v>
                </c:pt>
                <c:pt idx="10552">
                  <c:v>10553</c:v>
                </c:pt>
                <c:pt idx="10553">
                  <c:v>10554</c:v>
                </c:pt>
                <c:pt idx="10554">
                  <c:v>10555</c:v>
                </c:pt>
                <c:pt idx="10555">
                  <c:v>10556</c:v>
                </c:pt>
                <c:pt idx="10556">
                  <c:v>10557</c:v>
                </c:pt>
                <c:pt idx="10557">
                  <c:v>10558</c:v>
                </c:pt>
                <c:pt idx="10558">
                  <c:v>10559</c:v>
                </c:pt>
                <c:pt idx="10559">
                  <c:v>10560</c:v>
                </c:pt>
                <c:pt idx="10560">
                  <c:v>10561</c:v>
                </c:pt>
                <c:pt idx="10561">
                  <c:v>10562</c:v>
                </c:pt>
                <c:pt idx="10562">
                  <c:v>10563</c:v>
                </c:pt>
                <c:pt idx="10563">
                  <c:v>10564</c:v>
                </c:pt>
                <c:pt idx="10564">
                  <c:v>10565</c:v>
                </c:pt>
                <c:pt idx="10565">
                  <c:v>10566</c:v>
                </c:pt>
                <c:pt idx="10566">
                  <c:v>10567</c:v>
                </c:pt>
                <c:pt idx="10567">
                  <c:v>10568</c:v>
                </c:pt>
                <c:pt idx="10568">
                  <c:v>10569</c:v>
                </c:pt>
                <c:pt idx="10569">
                  <c:v>10570</c:v>
                </c:pt>
                <c:pt idx="10570">
                  <c:v>10571</c:v>
                </c:pt>
                <c:pt idx="10571">
                  <c:v>10572</c:v>
                </c:pt>
                <c:pt idx="10572">
                  <c:v>10573</c:v>
                </c:pt>
                <c:pt idx="10573">
                  <c:v>10574</c:v>
                </c:pt>
                <c:pt idx="10574">
                  <c:v>10575</c:v>
                </c:pt>
                <c:pt idx="10575">
                  <c:v>10576</c:v>
                </c:pt>
                <c:pt idx="10576">
                  <c:v>10577</c:v>
                </c:pt>
                <c:pt idx="10577">
                  <c:v>10578</c:v>
                </c:pt>
                <c:pt idx="10578">
                  <c:v>10579</c:v>
                </c:pt>
                <c:pt idx="10579">
                  <c:v>10580</c:v>
                </c:pt>
                <c:pt idx="10580">
                  <c:v>10581</c:v>
                </c:pt>
                <c:pt idx="10581">
                  <c:v>10582</c:v>
                </c:pt>
                <c:pt idx="10582">
                  <c:v>10583</c:v>
                </c:pt>
                <c:pt idx="10583">
                  <c:v>10584</c:v>
                </c:pt>
                <c:pt idx="10584">
                  <c:v>10585</c:v>
                </c:pt>
                <c:pt idx="10585">
                  <c:v>10586</c:v>
                </c:pt>
                <c:pt idx="10586">
                  <c:v>10587</c:v>
                </c:pt>
                <c:pt idx="10587">
                  <c:v>10588</c:v>
                </c:pt>
                <c:pt idx="10588">
                  <c:v>10589</c:v>
                </c:pt>
                <c:pt idx="10589">
                  <c:v>10590</c:v>
                </c:pt>
                <c:pt idx="10590">
                  <c:v>10591</c:v>
                </c:pt>
                <c:pt idx="10591">
                  <c:v>10592</c:v>
                </c:pt>
                <c:pt idx="10592">
                  <c:v>10593</c:v>
                </c:pt>
                <c:pt idx="10593">
                  <c:v>10594</c:v>
                </c:pt>
                <c:pt idx="10594">
                  <c:v>10595</c:v>
                </c:pt>
                <c:pt idx="10595">
                  <c:v>10596</c:v>
                </c:pt>
                <c:pt idx="10596">
                  <c:v>10597</c:v>
                </c:pt>
                <c:pt idx="10597">
                  <c:v>10598</c:v>
                </c:pt>
                <c:pt idx="10598">
                  <c:v>10599</c:v>
                </c:pt>
                <c:pt idx="10599">
                  <c:v>10600</c:v>
                </c:pt>
                <c:pt idx="10600">
                  <c:v>10601</c:v>
                </c:pt>
                <c:pt idx="10601">
                  <c:v>10602</c:v>
                </c:pt>
                <c:pt idx="10602">
                  <c:v>10603</c:v>
                </c:pt>
                <c:pt idx="10603">
                  <c:v>10604</c:v>
                </c:pt>
                <c:pt idx="10604">
                  <c:v>10605</c:v>
                </c:pt>
                <c:pt idx="10605">
                  <c:v>10606</c:v>
                </c:pt>
                <c:pt idx="10606">
                  <c:v>10607</c:v>
                </c:pt>
                <c:pt idx="10607">
                  <c:v>10608</c:v>
                </c:pt>
                <c:pt idx="10608">
                  <c:v>10609</c:v>
                </c:pt>
                <c:pt idx="10609">
                  <c:v>10610</c:v>
                </c:pt>
                <c:pt idx="10610">
                  <c:v>10611</c:v>
                </c:pt>
                <c:pt idx="10611">
                  <c:v>10612</c:v>
                </c:pt>
                <c:pt idx="10612">
                  <c:v>10613</c:v>
                </c:pt>
                <c:pt idx="10613">
                  <c:v>10614</c:v>
                </c:pt>
                <c:pt idx="10614">
                  <c:v>10615</c:v>
                </c:pt>
                <c:pt idx="10615">
                  <c:v>10616</c:v>
                </c:pt>
                <c:pt idx="10616">
                  <c:v>10617</c:v>
                </c:pt>
                <c:pt idx="10617">
                  <c:v>10618</c:v>
                </c:pt>
                <c:pt idx="10618">
                  <c:v>10619</c:v>
                </c:pt>
                <c:pt idx="10619">
                  <c:v>10620</c:v>
                </c:pt>
                <c:pt idx="10620">
                  <c:v>10621</c:v>
                </c:pt>
                <c:pt idx="10621">
                  <c:v>10622</c:v>
                </c:pt>
                <c:pt idx="10622">
                  <c:v>10623</c:v>
                </c:pt>
                <c:pt idx="10623">
                  <c:v>10624</c:v>
                </c:pt>
                <c:pt idx="10624">
                  <c:v>10625</c:v>
                </c:pt>
                <c:pt idx="10625">
                  <c:v>10626</c:v>
                </c:pt>
                <c:pt idx="10626">
                  <c:v>10627</c:v>
                </c:pt>
                <c:pt idx="10627">
                  <c:v>10628</c:v>
                </c:pt>
                <c:pt idx="10628">
                  <c:v>10629</c:v>
                </c:pt>
                <c:pt idx="10629">
                  <c:v>10630</c:v>
                </c:pt>
                <c:pt idx="10630">
                  <c:v>10631</c:v>
                </c:pt>
                <c:pt idx="10631">
                  <c:v>10632</c:v>
                </c:pt>
                <c:pt idx="10632">
                  <c:v>10633</c:v>
                </c:pt>
                <c:pt idx="10633">
                  <c:v>10634</c:v>
                </c:pt>
                <c:pt idx="10634">
                  <c:v>10635</c:v>
                </c:pt>
                <c:pt idx="10635">
                  <c:v>10636</c:v>
                </c:pt>
                <c:pt idx="10636">
                  <c:v>10637</c:v>
                </c:pt>
                <c:pt idx="10637">
                  <c:v>10638</c:v>
                </c:pt>
                <c:pt idx="10638">
                  <c:v>10639</c:v>
                </c:pt>
                <c:pt idx="10639">
                  <c:v>10640</c:v>
                </c:pt>
                <c:pt idx="10640">
                  <c:v>10641</c:v>
                </c:pt>
                <c:pt idx="10641">
                  <c:v>10642</c:v>
                </c:pt>
                <c:pt idx="10642">
                  <c:v>10643</c:v>
                </c:pt>
                <c:pt idx="10643">
                  <c:v>10644</c:v>
                </c:pt>
                <c:pt idx="10644">
                  <c:v>10645</c:v>
                </c:pt>
                <c:pt idx="10645">
                  <c:v>10646</c:v>
                </c:pt>
                <c:pt idx="10646">
                  <c:v>10647</c:v>
                </c:pt>
                <c:pt idx="10647">
                  <c:v>10648</c:v>
                </c:pt>
                <c:pt idx="10648">
                  <c:v>10649</c:v>
                </c:pt>
                <c:pt idx="10649">
                  <c:v>10650</c:v>
                </c:pt>
                <c:pt idx="10650">
                  <c:v>10651</c:v>
                </c:pt>
                <c:pt idx="10651">
                  <c:v>10652</c:v>
                </c:pt>
                <c:pt idx="10652">
                  <c:v>10653</c:v>
                </c:pt>
                <c:pt idx="10653">
                  <c:v>10654</c:v>
                </c:pt>
                <c:pt idx="10654">
                  <c:v>10655</c:v>
                </c:pt>
                <c:pt idx="10655">
                  <c:v>10656</c:v>
                </c:pt>
                <c:pt idx="10656">
                  <c:v>10657</c:v>
                </c:pt>
                <c:pt idx="10657">
                  <c:v>10658</c:v>
                </c:pt>
                <c:pt idx="10658">
                  <c:v>10659</c:v>
                </c:pt>
                <c:pt idx="10659">
                  <c:v>10660</c:v>
                </c:pt>
                <c:pt idx="10660">
                  <c:v>10661</c:v>
                </c:pt>
                <c:pt idx="10661">
                  <c:v>10662</c:v>
                </c:pt>
                <c:pt idx="10662">
                  <c:v>10663</c:v>
                </c:pt>
                <c:pt idx="10663">
                  <c:v>10664</c:v>
                </c:pt>
                <c:pt idx="10664">
                  <c:v>10665</c:v>
                </c:pt>
                <c:pt idx="10665">
                  <c:v>10666</c:v>
                </c:pt>
                <c:pt idx="10666">
                  <c:v>10667</c:v>
                </c:pt>
                <c:pt idx="10667">
                  <c:v>10668</c:v>
                </c:pt>
                <c:pt idx="10668">
                  <c:v>10669</c:v>
                </c:pt>
                <c:pt idx="10669">
                  <c:v>10670</c:v>
                </c:pt>
                <c:pt idx="10670">
                  <c:v>10671</c:v>
                </c:pt>
                <c:pt idx="10671">
                  <c:v>10672</c:v>
                </c:pt>
                <c:pt idx="10672">
                  <c:v>10673</c:v>
                </c:pt>
                <c:pt idx="10673">
                  <c:v>10674</c:v>
                </c:pt>
                <c:pt idx="10674">
                  <c:v>10675</c:v>
                </c:pt>
                <c:pt idx="10675">
                  <c:v>10676</c:v>
                </c:pt>
                <c:pt idx="10676">
                  <c:v>10677</c:v>
                </c:pt>
                <c:pt idx="10677">
                  <c:v>10678</c:v>
                </c:pt>
                <c:pt idx="10678">
                  <c:v>10679</c:v>
                </c:pt>
                <c:pt idx="10679">
                  <c:v>10680</c:v>
                </c:pt>
                <c:pt idx="10680">
                  <c:v>10681</c:v>
                </c:pt>
                <c:pt idx="10681">
                  <c:v>10682</c:v>
                </c:pt>
                <c:pt idx="10682">
                  <c:v>10683</c:v>
                </c:pt>
                <c:pt idx="10683">
                  <c:v>10684</c:v>
                </c:pt>
                <c:pt idx="10684">
                  <c:v>10685</c:v>
                </c:pt>
                <c:pt idx="10685">
                  <c:v>10686</c:v>
                </c:pt>
                <c:pt idx="10686">
                  <c:v>10687</c:v>
                </c:pt>
                <c:pt idx="10687">
                  <c:v>10688</c:v>
                </c:pt>
                <c:pt idx="10688">
                  <c:v>10689</c:v>
                </c:pt>
                <c:pt idx="10689">
                  <c:v>10690</c:v>
                </c:pt>
                <c:pt idx="10690">
                  <c:v>10691</c:v>
                </c:pt>
                <c:pt idx="10691">
                  <c:v>10692</c:v>
                </c:pt>
                <c:pt idx="10692">
                  <c:v>10693</c:v>
                </c:pt>
                <c:pt idx="10693">
                  <c:v>10694</c:v>
                </c:pt>
                <c:pt idx="10694">
                  <c:v>10695</c:v>
                </c:pt>
                <c:pt idx="10695">
                  <c:v>10696</c:v>
                </c:pt>
                <c:pt idx="10696">
                  <c:v>10697</c:v>
                </c:pt>
                <c:pt idx="10697">
                  <c:v>10698</c:v>
                </c:pt>
                <c:pt idx="10698">
                  <c:v>10699</c:v>
                </c:pt>
                <c:pt idx="10699">
                  <c:v>10700</c:v>
                </c:pt>
                <c:pt idx="10700">
                  <c:v>10701</c:v>
                </c:pt>
                <c:pt idx="10701">
                  <c:v>10702</c:v>
                </c:pt>
                <c:pt idx="10702">
                  <c:v>10703</c:v>
                </c:pt>
                <c:pt idx="10703">
                  <c:v>10704</c:v>
                </c:pt>
                <c:pt idx="10704">
                  <c:v>10705</c:v>
                </c:pt>
                <c:pt idx="10705">
                  <c:v>10706</c:v>
                </c:pt>
                <c:pt idx="10706">
                  <c:v>10707</c:v>
                </c:pt>
                <c:pt idx="10707">
                  <c:v>10708</c:v>
                </c:pt>
                <c:pt idx="10708">
                  <c:v>10709</c:v>
                </c:pt>
                <c:pt idx="10709">
                  <c:v>10710</c:v>
                </c:pt>
                <c:pt idx="10710">
                  <c:v>10711</c:v>
                </c:pt>
                <c:pt idx="10711">
                  <c:v>10712</c:v>
                </c:pt>
                <c:pt idx="10712">
                  <c:v>10713</c:v>
                </c:pt>
                <c:pt idx="10713">
                  <c:v>10714</c:v>
                </c:pt>
                <c:pt idx="10714">
                  <c:v>10715</c:v>
                </c:pt>
                <c:pt idx="10715">
                  <c:v>10716</c:v>
                </c:pt>
                <c:pt idx="10716">
                  <c:v>10717</c:v>
                </c:pt>
                <c:pt idx="10717">
                  <c:v>10718</c:v>
                </c:pt>
                <c:pt idx="10718">
                  <c:v>10719</c:v>
                </c:pt>
                <c:pt idx="10719">
                  <c:v>10720</c:v>
                </c:pt>
                <c:pt idx="10720">
                  <c:v>10721</c:v>
                </c:pt>
                <c:pt idx="10721">
                  <c:v>10722</c:v>
                </c:pt>
                <c:pt idx="10722">
                  <c:v>10723</c:v>
                </c:pt>
                <c:pt idx="10723">
                  <c:v>10724</c:v>
                </c:pt>
                <c:pt idx="10724">
                  <c:v>10725</c:v>
                </c:pt>
                <c:pt idx="10725">
                  <c:v>10726</c:v>
                </c:pt>
                <c:pt idx="10726">
                  <c:v>10727</c:v>
                </c:pt>
                <c:pt idx="10727">
                  <c:v>10728</c:v>
                </c:pt>
                <c:pt idx="10728">
                  <c:v>10729</c:v>
                </c:pt>
                <c:pt idx="10729">
                  <c:v>10730</c:v>
                </c:pt>
                <c:pt idx="10730">
                  <c:v>10731</c:v>
                </c:pt>
                <c:pt idx="10731">
                  <c:v>10732</c:v>
                </c:pt>
                <c:pt idx="10732">
                  <c:v>10733</c:v>
                </c:pt>
                <c:pt idx="10733">
                  <c:v>10734</c:v>
                </c:pt>
                <c:pt idx="10734">
                  <c:v>10735</c:v>
                </c:pt>
                <c:pt idx="10735">
                  <c:v>10736</c:v>
                </c:pt>
                <c:pt idx="10736">
                  <c:v>10737</c:v>
                </c:pt>
                <c:pt idx="10737">
                  <c:v>10738</c:v>
                </c:pt>
                <c:pt idx="10738">
                  <c:v>10739</c:v>
                </c:pt>
                <c:pt idx="10739">
                  <c:v>10740</c:v>
                </c:pt>
                <c:pt idx="10740">
                  <c:v>10741</c:v>
                </c:pt>
                <c:pt idx="10741">
                  <c:v>10742</c:v>
                </c:pt>
                <c:pt idx="10742">
                  <c:v>10743</c:v>
                </c:pt>
                <c:pt idx="10743">
                  <c:v>10744</c:v>
                </c:pt>
                <c:pt idx="10744">
                  <c:v>10745</c:v>
                </c:pt>
                <c:pt idx="10745">
                  <c:v>10746</c:v>
                </c:pt>
                <c:pt idx="10746">
                  <c:v>10747</c:v>
                </c:pt>
                <c:pt idx="10747">
                  <c:v>10748</c:v>
                </c:pt>
                <c:pt idx="10748">
                  <c:v>10749</c:v>
                </c:pt>
                <c:pt idx="10749">
                  <c:v>10750</c:v>
                </c:pt>
                <c:pt idx="10750">
                  <c:v>10751</c:v>
                </c:pt>
                <c:pt idx="10751">
                  <c:v>10752</c:v>
                </c:pt>
                <c:pt idx="10752">
                  <c:v>10753</c:v>
                </c:pt>
                <c:pt idx="10753">
                  <c:v>10754</c:v>
                </c:pt>
                <c:pt idx="10754">
                  <c:v>10755</c:v>
                </c:pt>
                <c:pt idx="10755">
                  <c:v>10756</c:v>
                </c:pt>
                <c:pt idx="10756">
                  <c:v>10757</c:v>
                </c:pt>
                <c:pt idx="10757">
                  <c:v>10758</c:v>
                </c:pt>
                <c:pt idx="10758">
                  <c:v>10759</c:v>
                </c:pt>
                <c:pt idx="10759">
                  <c:v>10760</c:v>
                </c:pt>
                <c:pt idx="10760">
                  <c:v>10761</c:v>
                </c:pt>
                <c:pt idx="10761">
                  <c:v>10762</c:v>
                </c:pt>
                <c:pt idx="10762">
                  <c:v>10763</c:v>
                </c:pt>
                <c:pt idx="10763">
                  <c:v>10764</c:v>
                </c:pt>
                <c:pt idx="10764">
                  <c:v>10765</c:v>
                </c:pt>
                <c:pt idx="10765">
                  <c:v>10766</c:v>
                </c:pt>
                <c:pt idx="10766">
                  <c:v>10767</c:v>
                </c:pt>
                <c:pt idx="10767">
                  <c:v>10768</c:v>
                </c:pt>
                <c:pt idx="10768">
                  <c:v>10769</c:v>
                </c:pt>
                <c:pt idx="10769">
                  <c:v>10770</c:v>
                </c:pt>
                <c:pt idx="10770">
                  <c:v>10771</c:v>
                </c:pt>
                <c:pt idx="10771">
                  <c:v>10772</c:v>
                </c:pt>
                <c:pt idx="10772">
                  <c:v>10773</c:v>
                </c:pt>
                <c:pt idx="10773">
                  <c:v>10774</c:v>
                </c:pt>
                <c:pt idx="10774">
                  <c:v>10775</c:v>
                </c:pt>
                <c:pt idx="10775">
                  <c:v>10776</c:v>
                </c:pt>
                <c:pt idx="10776">
                  <c:v>10777</c:v>
                </c:pt>
                <c:pt idx="10777">
                  <c:v>10778</c:v>
                </c:pt>
                <c:pt idx="10778">
                  <c:v>10779</c:v>
                </c:pt>
                <c:pt idx="10779">
                  <c:v>10780</c:v>
                </c:pt>
                <c:pt idx="10780">
                  <c:v>10781</c:v>
                </c:pt>
                <c:pt idx="10781">
                  <c:v>10782</c:v>
                </c:pt>
                <c:pt idx="10782">
                  <c:v>10783</c:v>
                </c:pt>
                <c:pt idx="10783">
                  <c:v>10784</c:v>
                </c:pt>
                <c:pt idx="10784">
                  <c:v>10785</c:v>
                </c:pt>
                <c:pt idx="10785">
                  <c:v>10786</c:v>
                </c:pt>
                <c:pt idx="10786">
                  <c:v>10787</c:v>
                </c:pt>
                <c:pt idx="10787">
                  <c:v>10788</c:v>
                </c:pt>
                <c:pt idx="10788">
                  <c:v>10789</c:v>
                </c:pt>
                <c:pt idx="10789">
                  <c:v>10790</c:v>
                </c:pt>
                <c:pt idx="10790">
                  <c:v>10791</c:v>
                </c:pt>
                <c:pt idx="10791">
                  <c:v>10792</c:v>
                </c:pt>
                <c:pt idx="10792">
                  <c:v>10793</c:v>
                </c:pt>
                <c:pt idx="10793">
                  <c:v>10794</c:v>
                </c:pt>
                <c:pt idx="10794">
                  <c:v>10795</c:v>
                </c:pt>
                <c:pt idx="10795">
                  <c:v>10796</c:v>
                </c:pt>
                <c:pt idx="10796">
                  <c:v>10797</c:v>
                </c:pt>
                <c:pt idx="10797">
                  <c:v>10798</c:v>
                </c:pt>
                <c:pt idx="10798">
                  <c:v>10799</c:v>
                </c:pt>
                <c:pt idx="10799">
                  <c:v>10800</c:v>
                </c:pt>
                <c:pt idx="10800">
                  <c:v>10801</c:v>
                </c:pt>
                <c:pt idx="10801">
                  <c:v>10802</c:v>
                </c:pt>
                <c:pt idx="10802">
                  <c:v>10803</c:v>
                </c:pt>
                <c:pt idx="10803">
                  <c:v>10804</c:v>
                </c:pt>
                <c:pt idx="10804">
                  <c:v>10805</c:v>
                </c:pt>
                <c:pt idx="10805">
                  <c:v>10806</c:v>
                </c:pt>
                <c:pt idx="10806">
                  <c:v>10807</c:v>
                </c:pt>
                <c:pt idx="10807">
                  <c:v>10808</c:v>
                </c:pt>
                <c:pt idx="10808">
                  <c:v>10809</c:v>
                </c:pt>
                <c:pt idx="10809">
                  <c:v>10810</c:v>
                </c:pt>
                <c:pt idx="10810">
                  <c:v>10811</c:v>
                </c:pt>
                <c:pt idx="10811">
                  <c:v>10812</c:v>
                </c:pt>
                <c:pt idx="10812">
                  <c:v>10813</c:v>
                </c:pt>
                <c:pt idx="10813">
                  <c:v>10814</c:v>
                </c:pt>
                <c:pt idx="10814">
                  <c:v>10815</c:v>
                </c:pt>
                <c:pt idx="10815">
                  <c:v>10816</c:v>
                </c:pt>
                <c:pt idx="10816">
                  <c:v>10817</c:v>
                </c:pt>
                <c:pt idx="10817">
                  <c:v>10818</c:v>
                </c:pt>
                <c:pt idx="10818">
                  <c:v>10819</c:v>
                </c:pt>
                <c:pt idx="10819">
                  <c:v>10820</c:v>
                </c:pt>
                <c:pt idx="10820">
                  <c:v>10821</c:v>
                </c:pt>
                <c:pt idx="10821">
                  <c:v>10822</c:v>
                </c:pt>
                <c:pt idx="10822">
                  <c:v>10823</c:v>
                </c:pt>
                <c:pt idx="10823">
                  <c:v>10824</c:v>
                </c:pt>
                <c:pt idx="10824">
                  <c:v>10825</c:v>
                </c:pt>
                <c:pt idx="10825">
                  <c:v>10826</c:v>
                </c:pt>
                <c:pt idx="10826">
                  <c:v>10827</c:v>
                </c:pt>
                <c:pt idx="10827">
                  <c:v>10828</c:v>
                </c:pt>
                <c:pt idx="10828">
                  <c:v>10829</c:v>
                </c:pt>
                <c:pt idx="10829">
                  <c:v>10830</c:v>
                </c:pt>
                <c:pt idx="10830">
                  <c:v>10831</c:v>
                </c:pt>
                <c:pt idx="10831">
                  <c:v>10832</c:v>
                </c:pt>
                <c:pt idx="10832">
                  <c:v>10833</c:v>
                </c:pt>
                <c:pt idx="10833">
                  <c:v>10834</c:v>
                </c:pt>
                <c:pt idx="10834">
                  <c:v>10835</c:v>
                </c:pt>
                <c:pt idx="10835">
                  <c:v>10836</c:v>
                </c:pt>
                <c:pt idx="10836">
                  <c:v>10837</c:v>
                </c:pt>
                <c:pt idx="10837">
                  <c:v>10838</c:v>
                </c:pt>
                <c:pt idx="10838">
                  <c:v>10839</c:v>
                </c:pt>
                <c:pt idx="10839">
                  <c:v>10840</c:v>
                </c:pt>
                <c:pt idx="10840">
                  <c:v>10841</c:v>
                </c:pt>
                <c:pt idx="10841">
                  <c:v>10842</c:v>
                </c:pt>
                <c:pt idx="10842">
                  <c:v>10843</c:v>
                </c:pt>
                <c:pt idx="10843">
                  <c:v>10844</c:v>
                </c:pt>
                <c:pt idx="10844">
                  <c:v>10845</c:v>
                </c:pt>
                <c:pt idx="10845">
                  <c:v>10846</c:v>
                </c:pt>
                <c:pt idx="10846">
                  <c:v>10847</c:v>
                </c:pt>
                <c:pt idx="10847">
                  <c:v>10848</c:v>
                </c:pt>
                <c:pt idx="10848">
                  <c:v>10849</c:v>
                </c:pt>
                <c:pt idx="10849">
                  <c:v>10850</c:v>
                </c:pt>
                <c:pt idx="10850">
                  <c:v>10851</c:v>
                </c:pt>
                <c:pt idx="10851">
                  <c:v>10852</c:v>
                </c:pt>
                <c:pt idx="10852">
                  <c:v>10853</c:v>
                </c:pt>
                <c:pt idx="10853">
                  <c:v>10854</c:v>
                </c:pt>
                <c:pt idx="10854">
                  <c:v>10855</c:v>
                </c:pt>
                <c:pt idx="10855">
                  <c:v>10856</c:v>
                </c:pt>
                <c:pt idx="10856">
                  <c:v>10857</c:v>
                </c:pt>
                <c:pt idx="10857">
                  <c:v>10858</c:v>
                </c:pt>
                <c:pt idx="10858">
                  <c:v>10859</c:v>
                </c:pt>
                <c:pt idx="10859">
                  <c:v>10860</c:v>
                </c:pt>
                <c:pt idx="10860">
                  <c:v>10861</c:v>
                </c:pt>
                <c:pt idx="10861">
                  <c:v>10862</c:v>
                </c:pt>
                <c:pt idx="10862">
                  <c:v>10863</c:v>
                </c:pt>
                <c:pt idx="10863">
                  <c:v>10864</c:v>
                </c:pt>
                <c:pt idx="10864">
                  <c:v>10865</c:v>
                </c:pt>
                <c:pt idx="10865">
                  <c:v>10866</c:v>
                </c:pt>
                <c:pt idx="10866">
                  <c:v>10867</c:v>
                </c:pt>
                <c:pt idx="10867">
                  <c:v>10868</c:v>
                </c:pt>
                <c:pt idx="10868">
                  <c:v>10869</c:v>
                </c:pt>
                <c:pt idx="10869">
                  <c:v>10870</c:v>
                </c:pt>
                <c:pt idx="10870">
                  <c:v>10871</c:v>
                </c:pt>
                <c:pt idx="10871">
                  <c:v>10872</c:v>
                </c:pt>
                <c:pt idx="10872">
                  <c:v>10873</c:v>
                </c:pt>
                <c:pt idx="10873">
                  <c:v>10874</c:v>
                </c:pt>
                <c:pt idx="10874">
                  <c:v>10875</c:v>
                </c:pt>
                <c:pt idx="10875">
                  <c:v>10876</c:v>
                </c:pt>
                <c:pt idx="10876">
                  <c:v>10877</c:v>
                </c:pt>
                <c:pt idx="10877">
                  <c:v>10878</c:v>
                </c:pt>
                <c:pt idx="10878">
                  <c:v>10879</c:v>
                </c:pt>
                <c:pt idx="10879">
                  <c:v>10880</c:v>
                </c:pt>
                <c:pt idx="10880">
                  <c:v>10881</c:v>
                </c:pt>
                <c:pt idx="10881">
                  <c:v>10882</c:v>
                </c:pt>
                <c:pt idx="10882">
                  <c:v>10883</c:v>
                </c:pt>
                <c:pt idx="10883">
                  <c:v>10884</c:v>
                </c:pt>
                <c:pt idx="10884">
                  <c:v>10885</c:v>
                </c:pt>
                <c:pt idx="10885">
                  <c:v>10886</c:v>
                </c:pt>
                <c:pt idx="10886">
                  <c:v>10887</c:v>
                </c:pt>
                <c:pt idx="10887">
                  <c:v>10888</c:v>
                </c:pt>
                <c:pt idx="10888">
                  <c:v>10889</c:v>
                </c:pt>
                <c:pt idx="10889">
                  <c:v>10890</c:v>
                </c:pt>
                <c:pt idx="10890">
                  <c:v>10891</c:v>
                </c:pt>
                <c:pt idx="10891">
                  <c:v>10892</c:v>
                </c:pt>
                <c:pt idx="10892">
                  <c:v>10893</c:v>
                </c:pt>
                <c:pt idx="10893">
                  <c:v>10894</c:v>
                </c:pt>
                <c:pt idx="10894">
                  <c:v>10895</c:v>
                </c:pt>
                <c:pt idx="10895">
                  <c:v>10896</c:v>
                </c:pt>
                <c:pt idx="10896">
                  <c:v>10897</c:v>
                </c:pt>
                <c:pt idx="10897">
                  <c:v>10898</c:v>
                </c:pt>
                <c:pt idx="10898">
                  <c:v>10899</c:v>
                </c:pt>
                <c:pt idx="10899">
                  <c:v>10900</c:v>
                </c:pt>
                <c:pt idx="10900">
                  <c:v>10901</c:v>
                </c:pt>
                <c:pt idx="10901">
                  <c:v>10902</c:v>
                </c:pt>
                <c:pt idx="10902">
                  <c:v>10903</c:v>
                </c:pt>
                <c:pt idx="10903">
                  <c:v>10904</c:v>
                </c:pt>
                <c:pt idx="10904">
                  <c:v>10905</c:v>
                </c:pt>
                <c:pt idx="10905">
                  <c:v>10906</c:v>
                </c:pt>
                <c:pt idx="10906">
                  <c:v>10907</c:v>
                </c:pt>
                <c:pt idx="10907">
                  <c:v>10908</c:v>
                </c:pt>
                <c:pt idx="10908">
                  <c:v>10909</c:v>
                </c:pt>
                <c:pt idx="10909">
                  <c:v>10910</c:v>
                </c:pt>
                <c:pt idx="10910">
                  <c:v>10911</c:v>
                </c:pt>
                <c:pt idx="10911">
                  <c:v>10912</c:v>
                </c:pt>
                <c:pt idx="10912">
                  <c:v>10913</c:v>
                </c:pt>
                <c:pt idx="10913">
                  <c:v>10914</c:v>
                </c:pt>
                <c:pt idx="10914">
                  <c:v>10915</c:v>
                </c:pt>
                <c:pt idx="10915">
                  <c:v>10916</c:v>
                </c:pt>
                <c:pt idx="10916">
                  <c:v>10917</c:v>
                </c:pt>
                <c:pt idx="10917">
                  <c:v>10918</c:v>
                </c:pt>
                <c:pt idx="10918">
                  <c:v>10919</c:v>
                </c:pt>
                <c:pt idx="10919">
                  <c:v>10920</c:v>
                </c:pt>
                <c:pt idx="10920">
                  <c:v>10921</c:v>
                </c:pt>
                <c:pt idx="10921">
                  <c:v>10922</c:v>
                </c:pt>
                <c:pt idx="10922">
                  <c:v>10923</c:v>
                </c:pt>
                <c:pt idx="10923">
                  <c:v>10924</c:v>
                </c:pt>
                <c:pt idx="10924">
                  <c:v>10925</c:v>
                </c:pt>
                <c:pt idx="10925">
                  <c:v>10926</c:v>
                </c:pt>
                <c:pt idx="10926">
                  <c:v>10927</c:v>
                </c:pt>
                <c:pt idx="10927">
                  <c:v>10928</c:v>
                </c:pt>
                <c:pt idx="10928">
                  <c:v>10929</c:v>
                </c:pt>
                <c:pt idx="10929">
                  <c:v>10930</c:v>
                </c:pt>
                <c:pt idx="10930">
                  <c:v>10931</c:v>
                </c:pt>
                <c:pt idx="10931">
                  <c:v>10932</c:v>
                </c:pt>
                <c:pt idx="10932">
                  <c:v>10933</c:v>
                </c:pt>
                <c:pt idx="10933">
                  <c:v>10934</c:v>
                </c:pt>
                <c:pt idx="10934">
                  <c:v>10935</c:v>
                </c:pt>
                <c:pt idx="10935">
                  <c:v>10936</c:v>
                </c:pt>
                <c:pt idx="10936">
                  <c:v>10937</c:v>
                </c:pt>
                <c:pt idx="10937">
                  <c:v>10938</c:v>
                </c:pt>
                <c:pt idx="10938">
                  <c:v>10939</c:v>
                </c:pt>
                <c:pt idx="10939">
                  <c:v>10940</c:v>
                </c:pt>
                <c:pt idx="10940">
                  <c:v>10941</c:v>
                </c:pt>
                <c:pt idx="10941">
                  <c:v>10942</c:v>
                </c:pt>
                <c:pt idx="10942">
                  <c:v>10943</c:v>
                </c:pt>
                <c:pt idx="10943">
                  <c:v>10944</c:v>
                </c:pt>
                <c:pt idx="10944">
                  <c:v>10945</c:v>
                </c:pt>
                <c:pt idx="10945">
                  <c:v>10946</c:v>
                </c:pt>
                <c:pt idx="10946">
                  <c:v>10947</c:v>
                </c:pt>
                <c:pt idx="10947">
                  <c:v>10948</c:v>
                </c:pt>
                <c:pt idx="10948">
                  <c:v>10949</c:v>
                </c:pt>
                <c:pt idx="10949">
                  <c:v>10950</c:v>
                </c:pt>
                <c:pt idx="10950">
                  <c:v>10951</c:v>
                </c:pt>
                <c:pt idx="10951">
                  <c:v>10952</c:v>
                </c:pt>
                <c:pt idx="10952">
                  <c:v>10953</c:v>
                </c:pt>
                <c:pt idx="10953">
                  <c:v>10954</c:v>
                </c:pt>
                <c:pt idx="10954">
                  <c:v>10955</c:v>
                </c:pt>
                <c:pt idx="10955">
                  <c:v>10956</c:v>
                </c:pt>
                <c:pt idx="10956">
                  <c:v>10957</c:v>
                </c:pt>
                <c:pt idx="10957">
                  <c:v>10958</c:v>
                </c:pt>
                <c:pt idx="10958">
                  <c:v>10959</c:v>
                </c:pt>
                <c:pt idx="10959">
                  <c:v>10960</c:v>
                </c:pt>
                <c:pt idx="10960">
                  <c:v>10961</c:v>
                </c:pt>
                <c:pt idx="10961">
                  <c:v>10962</c:v>
                </c:pt>
                <c:pt idx="10962">
                  <c:v>10963</c:v>
                </c:pt>
                <c:pt idx="10963">
                  <c:v>10964</c:v>
                </c:pt>
                <c:pt idx="10964">
                  <c:v>10965</c:v>
                </c:pt>
                <c:pt idx="10965">
                  <c:v>10966</c:v>
                </c:pt>
                <c:pt idx="10966">
                  <c:v>10967</c:v>
                </c:pt>
                <c:pt idx="10967">
                  <c:v>10968</c:v>
                </c:pt>
                <c:pt idx="10968">
                  <c:v>10969</c:v>
                </c:pt>
                <c:pt idx="10969">
                  <c:v>10970</c:v>
                </c:pt>
                <c:pt idx="10970">
                  <c:v>10971</c:v>
                </c:pt>
                <c:pt idx="10971">
                  <c:v>10972</c:v>
                </c:pt>
                <c:pt idx="10972">
                  <c:v>10973</c:v>
                </c:pt>
                <c:pt idx="10973">
                  <c:v>10974</c:v>
                </c:pt>
                <c:pt idx="10974">
                  <c:v>10975</c:v>
                </c:pt>
                <c:pt idx="10975">
                  <c:v>10976</c:v>
                </c:pt>
                <c:pt idx="10976">
                  <c:v>10977</c:v>
                </c:pt>
                <c:pt idx="10977">
                  <c:v>10978</c:v>
                </c:pt>
                <c:pt idx="10978">
                  <c:v>10979</c:v>
                </c:pt>
                <c:pt idx="10979">
                  <c:v>10980</c:v>
                </c:pt>
                <c:pt idx="10980">
                  <c:v>10981</c:v>
                </c:pt>
                <c:pt idx="10981">
                  <c:v>10982</c:v>
                </c:pt>
                <c:pt idx="10982">
                  <c:v>10983</c:v>
                </c:pt>
                <c:pt idx="10983">
                  <c:v>10984</c:v>
                </c:pt>
                <c:pt idx="10984">
                  <c:v>10985</c:v>
                </c:pt>
                <c:pt idx="10985">
                  <c:v>10986</c:v>
                </c:pt>
                <c:pt idx="10986">
                  <c:v>10987</c:v>
                </c:pt>
                <c:pt idx="10987">
                  <c:v>10988</c:v>
                </c:pt>
                <c:pt idx="10988">
                  <c:v>10989</c:v>
                </c:pt>
                <c:pt idx="10989">
                  <c:v>10990</c:v>
                </c:pt>
                <c:pt idx="10990">
                  <c:v>10991</c:v>
                </c:pt>
                <c:pt idx="10991">
                  <c:v>10992</c:v>
                </c:pt>
                <c:pt idx="10992">
                  <c:v>10993</c:v>
                </c:pt>
                <c:pt idx="10993">
                  <c:v>10994</c:v>
                </c:pt>
                <c:pt idx="10994">
                  <c:v>10995</c:v>
                </c:pt>
                <c:pt idx="10995">
                  <c:v>10996</c:v>
                </c:pt>
                <c:pt idx="10996">
                  <c:v>10997</c:v>
                </c:pt>
                <c:pt idx="10997">
                  <c:v>10998</c:v>
                </c:pt>
                <c:pt idx="10998">
                  <c:v>10999</c:v>
                </c:pt>
                <c:pt idx="10999">
                  <c:v>11000</c:v>
                </c:pt>
                <c:pt idx="11000">
                  <c:v>11001</c:v>
                </c:pt>
                <c:pt idx="11001">
                  <c:v>11002</c:v>
                </c:pt>
                <c:pt idx="11002">
                  <c:v>11003</c:v>
                </c:pt>
                <c:pt idx="11003">
                  <c:v>11004</c:v>
                </c:pt>
                <c:pt idx="11004">
                  <c:v>11005</c:v>
                </c:pt>
                <c:pt idx="11005">
                  <c:v>11006</c:v>
                </c:pt>
                <c:pt idx="11006">
                  <c:v>11007</c:v>
                </c:pt>
                <c:pt idx="11007">
                  <c:v>11008</c:v>
                </c:pt>
                <c:pt idx="11008">
                  <c:v>11009</c:v>
                </c:pt>
                <c:pt idx="11009">
                  <c:v>11010</c:v>
                </c:pt>
                <c:pt idx="11010">
                  <c:v>11011</c:v>
                </c:pt>
                <c:pt idx="11011">
                  <c:v>11012</c:v>
                </c:pt>
                <c:pt idx="11012">
                  <c:v>11013</c:v>
                </c:pt>
                <c:pt idx="11013">
                  <c:v>11014</c:v>
                </c:pt>
                <c:pt idx="11014">
                  <c:v>11015</c:v>
                </c:pt>
                <c:pt idx="11015">
                  <c:v>11016</c:v>
                </c:pt>
                <c:pt idx="11016">
                  <c:v>11017</c:v>
                </c:pt>
                <c:pt idx="11017">
                  <c:v>11018</c:v>
                </c:pt>
                <c:pt idx="11018">
                  <c:v>11019</c:v>
                </c:pt>
                <c:pt idx="11019">
                  <c:v>11020</c:v>
                </c:pt>
                <c:pt idx="11020">
                  <c:v>11021</c:v>
                </c:pt>
                <c:pt idx="11021">
                  <c:v>11022</c:v>
                </c:pt>
                <c:pt idx="11022">
                  <c:v>11023</c:v>
                </c:pt>
                <c:pt idx="11023">
                  <c:v>11024</c:v>
                </c:pt>
                <c:pt idx="11024">
                  <c:v>11025</c:v>
                </c:pt>
                <c:pt idx="11025">
                  <c:v>11026</c:v>
                </c:pt>
                <c:pt idx="11026">
                  <c:v>11027</c:v>
                </c:pt>
                <c:pt idx="11027">
                  <c:v>11028</c:v>
                </c:pt>
                <c:pt idx="11028">
                  <c:v>11029</c:v>
                </c:pt>
                <c:pt idx="11029">
                  <c:v>11030</c:v>
                </c:pt>
                <c:pt idx="11030">
                  <c:v>11031</c:v>
                </c:pt>
                <c:pt idx="11031">
                  <c:v>11032</c:v>
                </c:pt>
                <c:pt idx="11032">
                  <c:v>11033</c:v>
                </c:pt>
                <c:pt idx="11033">
                  <c:v>11034</c:v>
                </c:pt>
                <c:pt idx="11034">
                  <c:v>11035</c:v>
                </c:pt>
                <c:pt idx="11035">
                  <c:v>11036</c:v>
                </c:pt>
                <c:pt idx="11036">
                  <c:v>11037</c:v>
                </c:pt>
                <c:pt idx="11037">
                  <c:v>11038</c:v>
                </c:pt>
                <c:pt idx="11038">
                  <c:v>11039</c:v>
                </c:pt>
                <c:pt idx="11039">
                  <c:v>11040</c:v>
                </c:pt>
                <c:pt idx="11040">
                  <c:v>11041</c:v>
                </c:pt>
                <c:pt idx="11041">
                  <c:v>11042</c:v>
                </c:pt>
                <c:pt idx="11042">
                  <c:v>11043</c:v>
                </c:pt>
                <c:pt idx="11043">
                  <c:v>11044</c:v>
                </c:pt>
                <c:pt idx="11044">
                  <c:v>11045</c:v>
                </c:pt>
                <c:pt idx="11045">
                  <c:v>11046</c:v>
                </c:pt>
                <c:pt idx="11046">
                  <c:v>11047</c:v>
                </c:pt>
                <c:pt idx="11047">
                  <c:v>11048</c:v>
                </c:pt>
                <c:pt idx="11048">
                  <c:v>11049</c:v>
                </c:pt>
                <c:pt idx="11049">
                  <c:v>11050</c:v>
                </c:pt>
                <c:pt idx="11050">
                  <c:v>11051</c:v>
                </c:pt>
                <c:pt idx="11051">
                  <c:v>11052</c:v>
                </c:pt>
                <c:pt idx="11052">
                  <c:v>11053</c:v>
                </c:pt>
                <c:pt idx="11053">
                  <c:v>11054</c:v>
                </c:pt>
                <c:pt idx="11054">
                  <c:v>11055</c:v>
                </c:pt>
                <c:pt idx="11055">
                  <c:v>11056</c:v>
                </c:pt>
                <c:pt idx="11056">
                  <c:v>11057</c:v>
                </c:pt>
                <c:pt idx="11057">
                  <c:v>11058</c:v>
                </c:pt>
                <c:pt idx="11058">
                  <c:v>11059</c:v>
                </c:pt>
                <c:pt idx="11059">
                  <c:v>11060</c:v>
                </c:pt>
                <c:pt idx="11060">
                  <c:v>11061</c:v>
                </c:pt>
                <c:pt idx="11061">
                  <c:v>11062</c:v>
                </c:pt>
                <c:pt idx="11062">
                  <c:v>11063</c:v>
                </c:pt>
                <c:pt idx="11063">
                  <c:v>11064</c:v>
                </c:pt>
                <c:pt idx="11064">
                  <c:v>11065</c:v>
                </c:pt>
                <c:pt idx="11065">
                  <c:v>11066</c:v>
                </c:pt>
                <c:pt idx="11066">
                  <c:v>11067</c:v>
                </c:pt>
                <c:pt idx="11067">
                  <c:v>11068</c:v>
                </c:pt>
                <c:pt idx="11068">
                  <c:v>11069</c:v>
                </c:pt>
                <c:pt idx="11069">
                  <c:v>11070</c:v>
                </c:pt>
                <c:pt idx="11070">
                  <c:v>11071</c:v>
                </c:pt>
                <c:pt idx="11071">
                  <c:v>11072</c:v>
                </c:pt>
                <c:pt idx="11072">
                  <c:v>11073</c:v>
                </c:pt>
                <c:pt idx="11073">
                  <c:v>11074</c:v>
                </c:pt>
                <c:pt idx="11074">
                  <c:v>11075</c:v>
                </c:pt>
                <c:pt idx="11075">
                  <c:v>11076</c:v>
                </c:pt>
                <c:pt idx="11076">
                  <c:v>11077</c:v>
                </c:pt>
                <c:pt idx="11077">
                  <c:v>11078</c:v>
                </c:pt>
                <c:pt idx="11078">
                  <c:v>11079</c:v>
                </c:pt>
                <c:pt idx="11079">
                  <c:v>11080</c:v>
                </c:pt>
                <c:pt idx="11080">
                  <c:v>11081</c:v>
                </c:pt>
                <c:pt idx="11081">
                  <c:v>11082</c:v>
                </c:pt>
                <c:pt idx="11082">
                  <c:v>11083</c:v>
                </c:pt>
                <c:pt idx="11083">
                  <c:v>11084</c:v>
                </c:pt>
                <c:pt idx="11084">
                  <c:v>11085</c:v>
                </c:pt>
                <c:pt idx="11085">
                  <c:v>11086</c:v>
                </c:pt>
                <c:pt idx="11086">
                  <c:v>11087</c:v>
                </c:pt>
                <c:pt idx="11087">
                  <c:v>11088</c:v>
                </c:pt>
                <c:pt idx="11088">
                  <c:v>11089</c:v>
                </c:pt>
                <c:pt idx="11089">
                  <c:v>11090</c:v>
                </c:pt>
                <c:pt idx="11090">
                  <c:v>11091</c:v>
                </c:pt>
                <c:pt idx="11091">
                  <c:v>11092</c:v>
                </c:pt>
                <c:pt idx="11092">
                  <c:v>11093</c:v>
                </c:pt>
                <c:pt idx="11093">
                  <c:v>11094</c:v>
                </c:pt>
                <c:pt idx="11094">
                  <c:v>11095</c:v>
                </c:pt>
                <c:pt idx="11095">
                  <c:v>11096</c:v>
                </c:pt>
                <c:pt idx="11096">
                  <c:v>11097</c:v>
                </c:pt>
                <c:pt idx="11097">
                  <c:v>11098</c:v>
                </c:pt>
                <c:pt idx="11098">
                  <c:v>11099</c:v>
                </c:pt>
                <c:pt idx="11099">
                  <c:v>11100</c:v>
                </c:pt>
                <c:pt idx="11100">
                  <c:v>11101</c:v>
                </c:pt>
                <c:pt idx="11101">
                  <c:v>11102</c:v>
                </c:pt>
                <c:pt idx="11102">
                  <c:v>11103</c:v>
                </c:pt>
                <c:pt idx="11103">
                  <c:v>11104</c:v>
                </c:pt>
                <c:pt idx="11104">
                  <c:v>11105</c:v>
                </c:pt>
                <c:pt idx="11105">
                  <c:v>11106</c:v>
                </c:pt>
                <c:pt idx="11106">
                  <c:v>11107</c:v>
                </c:pt>
                <c:pt idx="11107">
                  <c:v>11108</c:v>
                </c:pt>
                <c:pt idx="11108">
                  <c:v>11109</c:v>
                </c:pt>
                <c:pt idx="11109">
                  <c:v>11110</c:v>
                </c:pt>
                <c:pt idx="11110">
                  <c:v>11111</c:v>
                </c:pt>
                <c:pt idx="11111">
                  <c:v>11112</c:v>
                </c:pt>
                <c:pt idx="11112">
                  <c:v>11113</c:v>
                </c:pt>
                <c:pt idx="11113">
                  <c:v>11114</c:v>
                </c:pt>
                <c:pt idx="11114">
                  <c:v>11115</c:v>
                </c:pt>
                <c:pt idx="11115">
                  <c:v>11116</c:v>
                </c:pt>
                <c:pt idx="11116">
                  <c:v>11117</c:v>
                </c:pt>
                <c:pt idx="11117">
                  <c:v>11118</c:v>
                </c:pt>
                <c:pt idx="11118">
                  <c:v>11119</c:v>
                </c:pt>
                <c:pt idx="11119">
                  <c:v>11120</c:v>
                </c:pt>
                <c:pt idx="11120">
                  <c:v>11121</c:v>
                </c:pt>
                <c:pt idx="11121">
                  <c:v>11122</c:v>
                </c:pt>
                <c:pt idx="11122">
                  <c:v>11123</c:v>
                </c:pt>
                <c:pt idx="11123">
                  <c:v>11124</c:v>
                </c:pt>
                <c:pt idx="11124">
                  <c:v>11125</c:v>
                </c:pt>
                <c:pt idx="11125">
                  <c:v>11126</c:v>
                </c:pt>
                <c:pt idx="11126">
                  <c:v>11127</c:v>
                </c:pt>
                <c:pt idx="11127">
                  <c:v>11128</c:v>
                </c:pt>
                <c:pt idx="11128">
                  <c:v>11129</c:v>
                </c:pt>
                <c:pt idx="11129">
                  <c:v>11130</c:v>
                </c:pt>
                <c:pt idx="11130">
                  <c:v>11131</c:v>
                </c:pt>
                <c:pt idx="11131">
                  <c:v>11132</c:v>
                </c:pt>
                <c:pt idx="11132">
                  <c:v>11133</c:v>
                </c:pt>
                <c:pt idx="11133">
                  <c:v>11134</c:v>
                </c:pt>
                <c:pt idx="11134">
                  <c:v>11135</c:v>
                </c:pt>
                <c:pt idx="11135">
                  <c:v>11136</c:v>
                </c:pt>
                <c:pt idx="11136">
                  <c:v>11137</c:v>
                </c:pt>
                <c:pt idx="11137">
                  <c:v>11138</c:v>
                </c:pt>
                <c:pt idx="11138">
                  <c:v>11139</c:v>
                </c:pt>
                <c:pt idx="11139">
                  <c:v>11140</c:v>
                </c:pt>
                <c:pt idx="11140">
                  <c:v>11141</c:v>
                </c:pt>
                <c:pt idx="11141">
                  <c:v>11142</c:v>
                </c:pt>
                <c:pt idx="11142">
                  <c:v>11143</c:v>
                </c:pt>
                <c:pt idx="11143">
                  <c:v>11144</c:v>
                </c:pt>
                <c:pt idx="11144">
                  <c:v>11145</c:v>
                </c:pt>
                <c:pt idx="11145">
                  <c:v>11146</c:v>
                </c:pt>
                <c:pt idx="11146">
                  <c:v>11147</c:v>
                </c:pt>
                <c:pt idx="11147">
                  <c:v>11148</c:v>
                </c:pt>
                <c:pt idx="11148">
                  <c:v>11149</c:v>
                </c:pt>
                <c:pt idx="11149">
                  <c:v>11150</c:v>
                </c:pt>
                <c:pt idx="11150">
                  <c:v>11151</c:v>
                </c:pt>
                <c:pt idx="11151">
                  <c:v>11152</c:v>
                </c:pt>
                <c:pt idx="11152">
                  <c:v>11153</c:v>
                </c:pt>
                <c:pt idx="11153">
                  <c:v>11154</c:v>
                </c:pt>
                <c:pt idx="11154">
                  <c:v>11155</c:v>
                </c:pt>
                <c:pt idx="11155">
                  <c:v>11156</c:v>
                </c:pt>
                <c:pt idx="11156">
                  <c:v>11157</c:v>
                </c:pt>
                <c:pt idx="11157">
                  <c:v>11158</c:v>
                </c:pt>
                <c:pt idx="11158">
                  <c:v>11159</c:v>
                </c:pt>
                <c:pt idx="11159">
                  <c:v>11160</c:v>
                </c:pt>
                <c:pt idx="11160">
                  <c:v>11161</c:v>
                </c:pt>
                <c:pt idx="11161">
                  <c:v>11162</c:v>
                </c:pt>
                <c:pt idx="11162">
                  <c:v>11163</c:v>
                </c:pt>
                <c:pt idx="11163">
                  <c:v>11164</c:v>
                </c:pt>
                <c:pt idx="11164">
                  <c:v>11165</c:v>
                </c:pt>
                <c:pt idx="11165">
                  <c:v>11166</c:v>
                </c:pt>
                <c:pt idx="11166">
                  <c:v>11167</c:v>
                </c:pt>
                <c:pt idx="11167">
                  <c:v>11168</c:v>
                </c:pt>
                <c:pt idx="11168">
                  <c:v>11169</c:v>
                </c:pt>
                <c:pt idx="11169">
                  <c:v>11170</c:v>
                </c:pt>
                <c:pt idx="11170">
                  <c:v>11171</c:v>
                </c:pt>
                <c:pt idx="11171">
                  <c:v>11172</c:v>
                </c:pt>
                <c:pt idx="11172">
                  <c:v>11173</c:v>
                </c:pt>
                <c:pt idx="11173">
                  <c:v>11174</c:v>
                </c:pt>
                <c:pt idx="11174">
                  <c:v>11175</c:v>
                </c:pt>
                <c:pt idx="11175">
                  <c:v>11176</c:v>
                </c:pt>
                <c:pt idx="11176">
                  <c:v>11177</c:v>
                </c:pt>
                <c:pt idx="11177">
                  <c:v>11178</c:v>
                </c:pt>
                <c:pt idx="11178">
                  <c:v>11179</c:v>
                </c:pt>
                <c:pt idx="11179">
                  <c:v>11180</c:v>
                </c:pt>
                <c:pt idx="11180">
                  <c:v>11181</c:v>
                </c:pt>
                <c:pt idx="11181">
                  <c:v>11182</c:v>
                </c:pt>
                <c:pt idx="11182">
                  <c:v>11183</c:v>
                </c:pt>
                <c:pt idx="11183">
                  <c:v>11184</c:v>
                </c:pt>
                <c:pt idx="11184">
                  <c:v>11185</c:v>
                </c:pt>
                <c:pt idx="11185">
                  <c:v>11186</c:v>
                </c:pt>
                <c:pt idx="11186">
                  <c:v>11187</c:v>
                </c:pt>
                <c:pt idx="11187">
                  <c:v>11188</c:v>
                </c:pt>
                <c:pt idx="11188">
                  <c:v>11189</c:v>
                </c:pt>
                <c:pt idx="11189">
                  <c:v>11190</c:v>
                </c:pt>
                <c:pt idx="11190">
                  <c:v>11191</c:v>
                </c:pt>
                <c:pt idx="11191">
                  <c:v>11192</c:v>
                </c:pt>
                <c:pt idx="11192">
                  <c:v>11193</c:v>
                </c:pt>
                <c:pt idx="11193">
                  <c:v>11194</c:v>
                </c:pt>
                <c:pt idx="11194">
                  <c:v>11195</c:v>
                </c:pt>
                <c:pt idx="11195">
                  <c:v>11196</c:v>
                </c:pt>
                <c:pt idx="11196">
                  <c:v>11197</c:v>
                </c:pt>
                <c:pt idx="11197">
                  <c:v>11198</c:v>
                </c:pt>
                <c:pt idx="11198">
                  <c:v>11199</c:v>
                </c:pt>
                <c:pt idx="11199">
                  <c:v>11200</c:v>
                </c:pt>
                <c:pt idx="11200">
                  <c:v>11201</c:v>
                </c:pt>
                <c:pt idx="11201">
                  <c:v>11202</c:v>
                </c:pt>
                <c:pt idx="11202">
                  <c:v>11203</c:v>
                </c:pt>
                <c:pt idx="11203">
                  <c:v>11204</c:v>
                </c:pt>
                <c:pt idx="11204">
                  <c:v>11205</c:v>
                </c:pt>
                <c:pt idx="11205">
                  <c:v>11206</c:v>
                </c:pt>
                <c:pt idx="11206">
                  <c:v>11207</c:v>
                </c:pt>
                <c:pt idx="11207">
                  <c:v>11208</c:v>
                </c:pt>
                <c:pt idx="11208">
                  <c:v>11209</c:v>
                </c:pt>
                <c:pt idx="11209">
                  <c:v>11210</c:v>
                </c:pt>
                <c:pt idx="11210">
                  <c:v>11211</c:v>
                </c:pt>
                <c:pt idx="11211">
                  <c:v>11212</c:v>
                </c:pt>
                <c:pt idx="11212">
                  <c:v>11213</c:v>
                </c:pt>
                <c:pt idx="11213">
                  <c:v>11214</c:v>
                </c:pt>
                <c:pt idx="11214">
                  <c:v>11215</c:v>
                </c:pt>
                <c:pt idx="11215">
                  <c:v>11216</c:v>
                </c:pt>
                <c:pt idx="11216">
                  <c:v>11217</c:v>
                </c:pt>
                <c:pt idx="11217">
                  <c:v>11218</c:v>
                </c:pt>
                <c:pt idx="11218">
                  <c:v>11219</c:v>
                </c:pt>
                <c:pt idx="11219">
                  <c:v>11220</c:v>
                </c:pt>
                <c:pt idx="11220">
                  <c:v>11221</c:v>
                </c:pt>
                <c:pt idx="11221">
                  <c:v>11222</c:v>
                </c:pt>
                <c:pt idx="11222">
                  <c:v>11223</c:v>
                </c:pt>
                <c:pt idx="11223">
                  <c:v>11224</c:v>
                </c:pt>
                <c:pt idx="11224">
                  <c:v>11225</c:v>
                </c:pt>
                <c:pt idx="11225">
                  <c:v>11226</c:v>
                </c:pt>
                <c:pt idx="11226">
                  <c:v>11227</c:v>
                </c:pt>
                <c:pt idx="11227">
                  <c:v>11228</c:v>
                </c:pt>
                <c:pt idx="11228">
                  <c:v>11229</c:v>
                </c:pt>
                <c:pt idx="11229">
                  <c:v>11230</c:v>
                </c:pt>
                <c:pt idx="11230">
                  <c:v>11231</c:v>
                </c:pt>
                <c:pt idx="11231">
                  <c:v>11232</c:v>
                </c:pt>
                <c:pt idx="11232">
                  <c:v>11233</c:v>
                </c:pt>
                <c:pt idx="11233">
                  <c:v>11234</c:v>
                </c:pt>
                <c:pt idx="11234">
                  <c:v>11235</c:v>
                </c:pt>
                <c:pt idx="11235">
                  <c:v>11236</c:v>
                </c:pt>
                <c:pt idx="11236">
                  <c:v>11237</c:v>
                </c:pt>
                <c:pt idx="11237">
                  <c:v>11238</c:v>
                </c:pt>
                <c:pt idx="11238">
                  <c:v>11239</c:v>
                </c:pt>
                <c:pt idx="11239">
                  <c:v>11240</c:v>
                </c:pt>
                <c:pt idx="11240">
                  <c:v>11241</c:v>
                </c:pt>
                <c:pt idx="11241">
                  <c:v>11242</c:v>
                </c:pt>
                <c:pt idx="11242">
                  <c:v>11243</c:v>
                </c:pt>
                <c:pt idx="11243">
                  <c:v>11244</c:v>
                </c:pt>
                <c:pt idx="11244">
                  <c:v>11245</c:v>
                </c:pt>
                <c:pt idx="11245">
                  <c:v>11246</c:v>
                </c:pt>
                <c:pt idx="11246">
                  <c:v>11247</c:v>
                </c:pt>
                <c:pt idx="11247">
                  <c:v>11248</c:v>
                </c:pt>
                <c:pt idx="11248">
                  <c:v>11249</c:v>
                </c:pt>
                <c:pt idx="11249">
                  <c:v>11250</c:v>
                </c:pt>
                <c:pt idx="11250">
                  <c:v>11251</c:v>
                </c:pt>
                <c:pt idx="11251">
                  <c:v>11252</c:v>
                </c:pt>
                <c:pt idx="11252">
                  <c:v>11253</c:v>
                </c:pt>
                <c:pt idx="11253">
                  <c:v>11254</c:v>
                </c:pt>
                <c:pt idx="11254">
                  <c:v>11255</c:v>
                </c:pt>
                <c:pt idx="11255">
                  <c:v>11256</c:v>
                </c:pt>
                <c:pt idx="11256">
                  <c:v>11257</c:v>
                </c:pt>
                <c:pt idx="11257">
                  <c:v>11258</c:v>
                </c:pt>
                <c:pt idx="11258">
                  <c:v>11259</c:v>
                </c:pt>
                <c:pt idx="11259">
                  <c:v>11260</c:v>
                </c:pt>
                <c:pt idx="11260">
                  <c:v>11261</c:v>
                </c:pt>
                <c:pt idx="11261">
                  <c:v>11262</c:v>
                </c:pt>
                <c:pt idx="11262">
                  <c:v>11263</c:v>
                </c:pt>
                <c:pt idx="11263">
                  <c:v>11264</c:v>
                </c:pt>
                <c:pt idx="11264">
                  <c:v>11265</c:v>
                </c:pt>
                <c:pt idx="11265">
                  <c:v>11266</c:v>
                </c:pt>
                <c:pt idx="11266">
                  <c:v>11267</c:v>
                </c:pt>
                <c:pt idx="11267">
                  <c:v>11268</c:v>
                </c:pt>
                <c:pt idx="11268">
                  <c:v>11269</c:v>
                </c:pt>
                <c:pt idx="11269">
                  <c:v>11270</c:v>
                </c:pt>
                <c:pt idx="11270">
                  <c:v>11271</c:v>
                </c:pt>
                <c:pt idx="11271">
                  <c:v>11272</c:v>
                </c:pt>
                <c:pt idx="11272">
                  <c:v>11273</c:v>
                </c:pt>
                <c:pt idx="11273">
                  <c:v>11274</c:v>
                </c:pt>
                <c:pt idx="11274">
                  <c:v>11275</c:v>
                </c:pt>
                <c:pt idx="11275">
                  <c:v>11276</c:v>
                </c:pt>
                <c:pt idx="11276">
                  <c:v>11277</c:v>
                </c:pt>
                <c:pt idx="11277">
                  <c:v>11278</c:v>
                </c:pt>
                <c:pt idx="11278">
                  <c:v>11279</c:v>
                </c:pt>
                <c:pt idx="11279">
                  <c:v>11280</c:v>
                </c:pt>
                <c:pt idx="11280">
                  <c:v>11281</c:v>
                </c:pt>
                <c:pt idx="11281">
                  <c:v>11282</c:v>
                </c:pt>
                <c:pt idx="11282">
                  <c:v>11283</c:v>
                </c:pt>
                <c:pt idx="11283">
                  <c:v>11284</c:v>
                </c:pt>
                <c:pt idx="11284">
                  <c:v>11285</c:v>
                </c:pt>
                <c:pt idx="11285">
                  <c:v>11286</c:v>
                </c:pt>
                <c:pt idx="11286">
                  <c:v>11287</c:v>
                </c:pt>
                <c:pt idx="11287">
                  <c:v>11288</c:v>
                </c:pt>
                <c:pt idx="11288">
                  <c:v>11289</c:v>
                </c:pt>
                <c:pt idx="11289">
                  <c:v>11290</c:v>
                </c:pt>
                <c:pt idx="11290">
                  <c:v>11291</c:v>
                </c:pt>
                <c:pt idx="11291">
                  <c:v>11292</c:v>
                </c:pt>
                <c:pt idx="11292">
                  <c:v>11293</c:v>
                </c:pt>
                <c:pt idx="11293">
                  <c:v>11294</c:v>
                </c:pt>
                <c:pt idx="11294">
                  <c:v>11295</c:v>
                </c:pt>
                <c:pt idx="11295">
                  <c:v>11296</c:v>
                </c:pt>
                <c:pt idx="11296">
                  <c:v>11297</c:v>
                </c:pt>
                <c:pt idx="11297">
                  <c:v>11298</c:v>
                </c:pt>
                <c:pt idx="11298">
                  <c:v>11299</c:v>
                </c:pt>
                <c:pt idx="11299">
                  <c:v>11300</c:v>
                </c:pt>
                <c:pt idx="11300">
                  <c:v>11301</c:v>
                </c:pt>
                <c:pt idx="11301">
                  <c:v>11302</c:v>
                </c:pt>
                <c:pt idx="11302">
                  <c:v>11303</c:v>
                </c:pt>
                <c:pt idx="11303">
                  <c:v>11304</c:v>
                </c:pt>
                <c:pt idx="11304">
                  <c:v>11305</c:v>
                </c:pt>
                <c:pt idx="11305">
                  <c:v>11306</c:v>
                </c:pt>
                <c:pt idx="11306">
                  <c:v>11307</c:v>
                </c:pt>
                <c:pt idx="11307">
                  <c:v>11308</c:v>
                </c:pt>
                <c:pt idx="11308">
                  <c:v>11309</c:v>
                </c:pt>
                <c:pt idx="11309">
                  <c:v>11310</c:v>
                </c:pt>
                <c:pt idx="11310">
                  <c:v>11311</c:v>
                </c:pt>
                <c:pt idx="11311">
                  <c:v>11312</c:v>
                </c:pt>
                <c:pt idx="11312">
                  <c:v>11313</c:v>
                </c:pt>
                <c:pt idx="11313">
                  <c:v>11314</c:v>
                </c:pt>
                <c:pt idx="11314">
                  <c:v>11315</c:v>
                </c:pt>
                <c:pt idx="11315">
                  <c:v>11316</c:v>
                </c:pt>
                <c:pt idx="11316">
                  <c:v>11317</c:v>
                </c:pt>
                <c:pt idx="11317">
                  <c:v>11318</c:v>
                </c:pt>
                <c:pt idx="11318">
                  <c:v>11319</c:v>
                </c:pt>
                <c:pt idx="11319">
                  <c:v>11320</c:v>
                </c:pt>
                <c:pt idx="11320">
                  <c:v>11321</c:v>
                </c:pt>
                <c:pt idx="11321">
                  <c:v>11322</c:v>
                </c:pt>
                <c:pt idx="11322">
                  <c:v>11323</c:v>
                </c:pt>
                <c:pt idx="11323">
                  <c:v>11324</c:v>
                </c:pt>
                <c:pt idx="11324">
                  <c:v>11325</c:v>
                </c:pt>
                <c:pt idx="11325">
                  <c:v>11326</c:v>
                </c:pt>
                <c:pt idx="11326">
                  <c:v>11327</c:v>
                </c:pt>
                <c:pt idx="11327">
                  <c:v>11328</c:v>
                </c:pt>
                <c:pt idx="11328">
                  <c:v>11329</c:v>
                </c:pt>
                <c:pt idx="11329">
                  <c:v>11330</c:v>
                </c:pt>
                <c:pt idx="11330">
                  <c:v>11331</c:v>
                </c:pt>
                <c:pt idx="11331">
                  <c:v>11332</c:v>
                </c:pt>
                <c:pt idx="11332">
                  <c:v>11333</c:v>
                </c:pt>
                <c:pt idx="11333">
                  <c:v>11334</c:v>
                </c:pt>
                <c:pt idx="11334">
                  <c:v>11335</c:v>
                </c:pt>
                <c:pt idx="11335">
                  <c:v>11336</c:v>
                </c:pt>
                <c:pt idx="11336">
                  <c:v>11337</c:v>
                </c:pt>
                <c:pt idx="11337">
                  <c:v>11338</c:v>
                </c:pt>
                <c:pt idx="11338">
                  <c:v>11339</c:v>
                </c:pt>
                <c:pt idx="11339">
                  <c:v>11340</c:v>
                </c:pt>
                <c:pt idx="11340">
                  <c:v>11341</c:v>
                </c:pt>
                <c:pt idx="11341">
                  <c:v>11342</c:v>
                </c:pt>
                <c:pt idx="11342">
                  <c:v>11343</c:v>
                </c:pt>
                <c:pt idx="11343">
                  <c:v>11344</c:v>
                </c:pt>
                <c:pt idx="11344">
                  <c:v>11345</c:v>
                </c:pt>
                <c:pt idx="11345">
                  <c:v>11346</c:v>
                </c:pt>
                <c:pt idx="11346">
                  <c:v>11347</c:v>
                </c:pt>
                <c:pt idx="11347">
                  <c:v>11348</c:v>
                </c:pt>
                <c:pt idx="11348">
                  <c:v>11349</c:v>
                </c:pt>
                <c:pt idx="11349">
                  <c:v>11350</c:v>
                </c:pt>
                <c:pt idx="11350">
                  <c:v>11351</c:v>
                </c:pt>
                <c:pt idx="11351">
                  <c:v>11352</c:v>
                </c:pt>
                <c:pt idx="11352">
                  <c:v>11353</c:v>
                </c:pt>
                <c:pt idx="11353">
                  <c:v>11354</c:v>
                </c:pt>
                <c:pt idx="11354">
                  <c:v>11355</c:v>
                </c:pt>
                <c:pt idx="11355">
                  <c:v>11356</c:v>
                </c:pt>
                <c:pt idx="11356">
                  <c:v>11357</c:v>
                </c:pt>
                <c:pt idx="11357">
                  <c:v>11358</c:v>
                </c:pt>
                <c:pt idx="11358">
                  <c:v>11359</c:v>
                </c:pt>
                <c:pt idx="11359">
                  <c:v>11360</c:v>
                </c:pt>
                <c:pt idx="11360">
                  <c:v>11361</c:v>
                </c:pt>
                <c:pt idx="11361">
                  <c:v>11362</c:v>
                </c:pt>
                <c:pt idx="11362">
                  <c:v>11363</c:v>
                </c:pt>
                <c:pt idx="11363">
                  <c:v>11364</c:v>
                </c:pt>
                <c:pt idx="11364">
                  <c:v>11365</c:v>
                </c:pt>
                <c:pt idx="11365">
                  <c:v>11366</c:v>
                </c:pt>
                <c:pt idx="11366">
                  <c:v>11367</c:v>
                </c:pt>
                <c:pt idx="11367">
                  <c:v>11368</c:v>
                </c:pt>
                <c:pt idx="11368">
                  <c:v>11369</c:v>
                </c:pt>
                <c:pt idx="11369">
                  <c:v>11370</c:v>
                </c:pt>
                <c:pt idx="11370">
                  <c:v>11371</c:v>
                </c:pt>
                <c:pt idx="11371">
                  <c:v>11372</c:v>
                </c:pt>
                <c:pt idx="11372">
                  <c:v>11373</c:v>
                </c:pt>
                <c:pt idx="11373">
                  <c:v>11374</c:v>
                </c:pt>
                <c:pt idx="11374">
                  <c:v>11375</c:v>
                </c:pt>
                <c:pt idx="11375">
                  <c:v>11376</c:v>
                </c:pt>
                <c:pt idx="11376">
                  <c:v>11377</c:v>
                </c:pt>
                <c:pt idx="11377">
                  <c:v>11378</c:v>
                </c:pt>
                <c:pt idx="11378">
                  <c:v>11379</c:v>
                </c:pt>
                <c:pt idx="11379">
                  <c:v>11380</c:v>
                </c:pt>
                <c:pt idx="11380">
                  <c:v>11381</c:v>
                </c:pt>
                <c:pt idx="11381">
                  <c:v>11382</c:v>
                </c:pt>
                <c:pt idx="11382">
                  <c:v>11383</c:v>
                </c:pt>
                <c:pt idx="11383">
                  <c:v>11384</c:v>
                </c:pt>
                <c:pt idx="11384">
                  <c:v>11385</c:v>
                </c:pt>
                <c:pt idx="11385">
                  <c:v>11386</c:v>
                </c:pt>
                <c:pt idx="11386">
                  <c:v>11387</c:v>
                </c:pt>
                <c:pt idx="11387">
                  <c:v>11388</c:v>
                </c:pt>
                <c:pt idx="11388">
                  <c:v>11389</c:v>
                </c:pt>
                <c:pt idx="11389">
                  <c:v>11390</c:v>
                </c:pt>
                <c:pt idx="11390">
                  <c:v>11391</c:v>
                </c:pt>
                <c:pt idx="11391">
                  <c:v>11392</c:v>
                </c:pt>
                <c:pt idx="11392">
                  <c:v>11393</c:v>
                </c:pt>
                <c:pt idx="11393">
                  <c:v>11394</c:v>
                </c:pt>
                <c:pt idx="11394">
                  <c:v>11395</c:v>
                </c:pt>
                <c:pt idx="11395">
                  <c:v>11396</c:v>
                </c:pt>
                <c:pt idx="11396">
                  <c:v>11397</c:v>
                </c:pt>
                <c:pt idx="11397">
                  <c:v>11398</c:v>
                </c:pt>
                <c:pt idx="11398">
                  <c:v>11399</c:v>
                </c:pt>
                <c:pt idx="11399">
                  <c:v>11400</c:v>
                </c:pt>
                <c:pt idx="11400">
                  <c:v>11401</c:v>
                </c:pt>
                <c:pt idx="11401">
                  <c:v>11402</c:v>
                </c:pt>
                <c:pt idx="11402">
                  <c:v>11403</c:v>
                </c:pt>
                <c:pt idx="11403">
                  <c:v>11404</c:v>
                </c:pt>
                <c:pt idx="11404">
                  <c:v>11405</c:v>
                </c:pt>
                <c:pt idx="11405">
                  <c:v>11406</c:v>
                </c:pt>
                <c:pt idx="11406">
                  <c:v>11407</c:v>
                </c:pt>
                <c:pt idx="11407">
                  <c:v>11408</c:v>
                </c:pt>
                <c:pt idx="11408">
                  <c:v>11409</c:v>
                </c:pt>
                <c:pt idx="11409">
                  <c:v>11410</c:v>
                </c:pt>
                <c:pt idx="11410">
                  <c:v>11411</c:v>
                </c:pt>
                <c:pt idx="11411">
                  <c:v>11412</c:v>
                </c:pt>
                <c:pt idx="11412">
                  <c:v>11413</c:v>
                </c:pt>
                <c:pt idx="11413">
                  <c:v>11414</c:v>
                </c:pt>
                <c:pt idx="11414">
                  <c:v>11415</c:v>
                </c:pt>
                <c:pt idx="11415">
                  <c:v>11416</c:v>
                </c:pt>
                <c:pt idx="11416">
                  <c:v>11417</c:v>
                </c:pt>
                <c:pt idx="11417">
                  <c:v>11418</c:v>
                </c:pt>
                <c:pt idx="11418">
                  <c:v>11419</c:v>
                </c:pt>
                <c:pt idx="11419">
                  <c:v>11420</c:v>
                </c:pt>
                <c:pt idx="11420">
                  <c:v>11421</c:v>
                </c:pt>
                <c:pt idx="11421">
                  <c:v>11422</c:v>
                </c:pt>
                <c:pt idx="11422">
                  <c:v>11423</c:v>
                </c:pt>
                <c:pt idx="11423">
                  <c:v>11424</c:v>
                </c:pt>
                <c:pt idx="11424">
                  <c:v>11425</c:v>
                </c:pt>
                <c:pt idx="11425">
                  <c:v>11426</c:v>
                </c:pt>
                <c:pt idx="11426">
                  <c:v>11427</c:v>
                </c:pt>
                <c:pt idx="11427">
                  <c:v>11428</c:v>
                </c:pt>
                <c:pt idx="11428">
                  <c:v>11429</c:v>
                </c:pt>
                <c:pt idx="11429">
                  <c:v>11430</c:v>
                </c:pt>
                <c:pt idx="11430">
                  <c:v>11431</c:v>
                </c:pt>
                <c:pt idx="11431">
                  <c:v>11432</c:v>
                </c:pt>
                <c:pt idx="11432">
                  <c:v>11433</c:v>
                </c:pt>
                <c:pt idx="11433">
                  <c:v>11434</c:v>
                </c:pt>
                <c:pt idx="11434">
                  <c:v>11435</c:v>
                </c:pt>
                <c:pt idx="11435">
                  <c:v>11436</c:v>
                </c:pt>
                <c:pt idx="11436">
                  <c:v>11437</c:v>
                </c:pt>
                <c:pt idx="11437">
                  <c:v>11438</c:v>
                </c:pt>
                <c:pt idx="11438">
                  <c:v>11439</c:v>
                </c:pt>
                <c:pt idx="11439">
                  <c:v>11440</c:v>
                </c:pt>
                <c:pt idx="11440">
                  <c:v>11441</c:v>
                </c:pt>
                <c:pt idx="11441">
                  <c:v>11442</c:v>
                </c:pt>
                <c:pt idx="11442">
                  <c:v>11443</c:v>
                </c:pt>
                <c:pt idx="11443">
                  <c:v>11444</c:v>
                </c:pt>
                <c:pt idx="11444">
                  <c:v>11445</c:v>
                </c:pt>
                <c:pt idx="11445">
                  <c:v>11446</c:v>
                </c:pt>
                <c:pt idx="11446">
                  <c:v>11447</c:v>
                </c:pt>
                <c:pt idx="11447">
                  <c:v>11448</c:v>
                </c:pt>
                <c:pt idx="11448">
                  <c:v>11449</c:v>
                </c:pt>
                <c:pt idx="11449">
                  <c:v>11450</c:v>
                </c:pt>
                <c:pt idx="11450">
                  <c:v>11451</c:v>
                </c:pt>
                <c:pt idx="11451">
                  <c:v>11452</c:v>
                </c:pt>
                <c:pt idx="11452">
                  <c:v>11453</c:v>
                </c:pt>
                <c:pt idx="11453">
                  <c:v>11454</c:v>
                </c:pt>
                <c:pt idx="11454">
                  <c:v>11455</c:v>
                </c:pt>
                <c:pt idx="11455">
                  <c:v>11456</c:v>
                </c:pt>
                <c:pt idx="11456">
                  <c:v>11457</c:v>
                </c:pt>
                <c:pt idx="11457">
                  <c:v>11458</c:v>
                </c:pt>
                <c:pt idx="11458">
                  <c:v>11459</c:v>
                </c:pt>
                <c:pt idx="11459">
                  <c:v>11460</c:v>
                </c:pt>
                <c:pt idx="11460">
                  <c:v>11461</c:v>
                </c:pt>
                <c:pt idx="11461">
                  <c:v>11462</c:v>
                </c:pt>
                <c:pt idx="11462">
                  <c:v>11463</c:v>
                </c:pt>
                <c:pt idx="11463">
                  <c:v>11464</c:v>
                </c:pt>
                <c:pt idx="11464">
                  <c:v>11465</c:v>
                </c:pt>
                <c:pt idx="11465">
                  <c:v>11466</c:v>
                </c:pt>
                <c:pt idx="11466">
                  <c:v>11467</c:v>
                </c:pt>
                <c:pt idx="11467">
                  <c:v>11468</c:v>
                </c:pt>
                <c:pt idx="11468">
                  <c:v>11469</c:v>
                </c:pt>
                <c:pt idx="11469">
                  <c:v>11470</c:v>
                </c:pt>
                <c:pt idx="11470">
                  <c:v>11471</c:v>
                </c:pt>
                <c:pt idx="11471">
                  <c:v>11472</c:v>
                </c:pt>
                <c:pt idx="11472">
                  <c:v>11473</c:v>
                </c:pt>
                <c:pt idx="11473">
                  <c:v>11474</c:v>
                </c:pt>
                <c:pt idx="11474">
                  <c:v>11475</c:v>
                </c:pt>
                <c:pt idx="11475">
                  <c:v>11476</c:v>
                </c:pt>
                <c:pt idx="11476">
                  <c:v>11477</c:v>
                </c:pt>
                <c:pt idx="11477">
                  <c:v>11478</c:v>
                </c:pt>
                <c:pt idx="11478">
                  <c:v>11479</c:v>
                </c:pt>
                <c:pt idx="11479">
                  <c:v>11480</c:v>
                </c:pt>
                <c:pt idx="11480">
                  <c:v>11481</c:v>
                </c:pt>
                <c:pt idx="11481">
                  <c:v>11482</c:v>
                </c:pt>
                <c:pt idx="11482">
                  <c:v>11483</c:v>
                </c:pt>
                <c:pt idx="11483">
                  <c:v>11484</c:v>
                </c:pt>
                <c:pt idx="11484">
                  <c:v>11485</c:v>
                </c:pt>
                <c:pt idx="11485">
                  <c:v>11486</c:v>
                </c:pt>
                <c:pt idx="11486">
                  <c:v>11487</c:v>
                </c:pt>
                <c:pt idx="11487">
                  <c:v>11488</c:v>
                </c:pt>
                <c:pt idx="11488">
                  <c:v>11489</c:v>
                </c:pt>
                <c:pt idx="11489">
                  <c:v>11490</c:v>
                </c:pt>
                <c:pt idx="11490">
                  <c:v>11491</c:v>
                </c:pt>
                <c:pt idx="11491">
                  <c:v>11492</c:v>
                </c:pt>
                <c:pt idx="11492">
                  <c:v>11493</c:v>
                </c:pt>
                <c:pt idx="11493">
                  <c:v>11494</c:v>
                </c:pt>
                <c:pt idx="11494">
                  <c:v>11495</c:v>
                </c:pt>
                <c:pt idx="11495">
                  <c:v>11496</c:v>
                </c:pt>
                <c:pt idx="11496">
                  <c:v>11497</c:v>
                </c:pt>
                <c:pt idx="11497">
                  <c:v>11498</c:v>
                </c:pt>
                <c:pt idx="11498">
                  <c:v>11499</c:v>
                </c:pt>
                <c:pt idx="11499">
                  <c:v>11500</c:v>
                </c:pt>
                <c:pt idx="11500">
                  <c:v>11501</c:v>
                </c:pt>
                <c:pt idx="11501">
                  <c:v>11502</c:v>
                </c:pt>
                <c:pt idx="11502">
                  <c:v>11503</c:v>
                </c:pt>
                <c:pt idx="11503">
                  <c:v>11504</c:v>
                </c:pt>
                <c:pt idx="11504">
                  <c:v>11505</c:v>
                </c:pt>
                <c:pt idx="11505">
                  <c:v>11506</c:v>
                </c:pt>
                <c:pt idx="11506">
                  <c:v>11507</c:v>
                </c:pt>
                <c:pt idx="11507">
                  <c:v>11508</c:v>
                </c:pt>
                <c:pt idx="11508">
                  <c:v>11509</c:v>
                </c:pt>
                <c:pt idx="11509">
                  <c:v>11510</c:v>
                </c:pt>
                <c:pt idx="11510">
                  <c:v>11511</c:v>
                </c:pt>
                <c:pt idx="11511">
                  <c:v>11512</c:v>
                </c:pt>
                <c:pt idx="11512">
                  <c:v>11513</c:v>
                </c:pt>
                <c:pt idx="11513">
                  <c:v>11514</c:v>
                </c:pt>
                <c:pt idx="11514">
                  <c:v>11515</c:v>
                </c:pt>
                <c:pt idx="11515">
                  <c:v>11516</c:v>
                </c:pt>
                <c:pt idx="11516">
                  <c:v>11517</c:v>
                </c:pt>
                <c:pt idx="11517">
                  <c:v>11518</c:v>
                </c:pt>
                <c:pt idx="11518">
                  <c:v>11519</c:v>
                </c:pt>
                <c:pt idx="11519">
                  <c:v>11520</c:v>
                </c:pt>
                <c:pt idx="11520">
                  <c:v>11521</c:v>
                </c:pt>
                <c:pt idx="11521">
                  <c:v>11522</c:v>
                </c:pt>
                <c:pt idx="11522">
                  <c:v>11523</c:v>
                </c:pt>
                <c:pt idx="11523">
                  <c:v>11524</c:v>
                </c:pt>
                <c:pt idx="11524">
                  <c:v>11525</c:v>
                </c:pt>
                <c:pt idx="11525">
                  <c:v>11526</c:v>
                </c:pt>
                <c:pt idx="11526">
                  <c:v>11527</c:v>
                </c:pt>
                <c:pt idx="11527">
                  <c:v>11528</c:v>
                </c:pt>
                <c:pt idx="11528">
                  <c:v>11529</c:v>
                </c:pt>
                <c:pt idx="11529">
                  <c:v>11530</c:v>
                </c:pt>
                <c:pt idx="11530">
                  <c:v>11531</c:v>
                </c:pt>
                <c:pt idx="11531">
                  <c:v>11532</c:v>
                </c:pt>
                <c:pt idx="11532">
                  <c:v>11533</c:v>
                </c:pt>
                <c:pt idx="11533">
                  <c:v>11534</c:v>
                </c:pt>
                <c:pt idx="11534">
                  <c:v>11535</c:v>
                </c:pt>
                <c:pt idx="11535">
                  <c:v>11536</c:v>
                </c:pt>
                <c:pt idx="11536">
                  <c:v>11537</c:v>
                </c:pt>
                <c:pt idx="11537">
                  <c:v>11538</c:v>
                </c:pt>
                <c:pt idx="11538">
                  <c:v>11539</c:v>
                </c:pt>
                <c:pt idx="11539">
                  <c:v>11540</c:v>
                </c:pt>
                <c:pt idx="11540">
                  <c:v>11541</c:v>
                </c:pt>
                <c:pt idx="11541">
                  <c:v>11542</c:v>
                </c:pt>
                <c:pt idx="11542">
                  <c:v>11543</c:v>
                </c:pt>
                <c:pt idx="11543">
                  <c:v>11544</c:v>
                </c:pt>
                <c:pt idx="11544">
                  <c:v>11545</c:v>
                </c:pt>
                <c:pt idx="11545">
                  <c:v>11546</c:v>
                </c:pt>
                <c:pt idx="11546">
                  <c:v>11547</c:v>
                </c:pt>
                <c:pt idx="11547">
                  <c:v>11548</c:v>
                </c:pt>
                <c:pt idx="11548">
                  <c:v>11549</c:v>
                </c:pt>
                <c:pt idx="11549">
                  <c:v>11550</c:v>
                </c:pt>
                <c:pt idx="11550">
                  <c:v>11551</c:v>
                </c:pt>
                <c:pt idx="11551">
                  <c:v>11552</c:v>
                </c:pt>
                <c:pt idx="11552">
                  <c:v>11553</c:v>
                </c:pt>
                <c:pt idx="11553">
                  <c:v>11554</c:v>
                </c:pt>
                <c:pt idx="11554">
                  <c:v>11555</c:v>
                </c:pt>
                <c:pt idx="11555">
                  <c:v>11556</c:v>
                </c:pt>
                <c:pt idx="11556">
                  <c:v>11557</c:v>
                </c:pt>
                <c:pt idx="11557">
                  <c:v>11558</c:v>
                </c:pt>
                <c:pt idx="11558">
                  <c:v>11559</c:v>
                </c:pt>
                <c:pt idx="11559">
                  <c:v>11560</c:v>
                </c:pt>
                <c:pt idx="11560">
                  <c:v>11561</c:v>
                </c:pt>
                <c:pt idx="11561">
                  <c:v>11562</c:v>
                </c:pt>
                <c:pt idx="11562">
                  <c:v>11563</c:v>
                </c:pt>
                <c:pt idx="11563">
                  <c:v>11564</c:v>
                </c:pt>
                <c:pt idx="11564">
                  <c:v>11565</c:v>
                </c:pt>
                <c:pt idx="11565">
                  <c:v>11566</c:v>
                </c:pt>
                <c:pt idx="11566">
                  <c:v>11567</c:v>
                </c:pt>
                <c:pt idx="11567">
                  <c:v>11568</c:v>
                </c:pt>
                <c:pt idx="11568">
                  <c:v>11569</c:v>
                </c:pt>
                <c:pt idx="11569">
                  <c:v>11570</c:v>
                </c:pt>
                <c:pt idx="11570">
                  <c:v>11571</c:v>
                </c:pt>
                <c:pt idx="11571">
                  <c:v>11572</c:v>
                </c:pt>
                <c:pt idx="11572">
                  <c:v>11573</c:v>
                </c:pt>
                <c:pt idx="11573">
                  <c:v>11574</c:v>
                </c:pt>
                <c:pt idx="11574">
                  <c:v>11575</c:v>
                </c:pt>
                <c:pt idx="11575">
                  <c:v>11576</c:v>
                </c:pt>
                <c:pt idx="11576">
                  <c:v>11577</c:v>
                </c:pt>
                <c:pt idx="11577">
                  <c:v>11578</c:v>
                </c:pt>
                <c:pt idx="11578">
                  <c:v>11579</c:v>
                </c:pt>
                <c:pt idx="11579">
                  <c:v>11580</c:v>
                </c:pt>
                <c:pt idx="11580">
                  <c:v>11581</c:v>
                </c:pt>
                <c:pt idx="11581">
                  <c:v>11582</c:v>
                </c:pt>
                <c:pt idx="11582">
                  <c:v>11583</c:v>
                </c:pt>
                <c:pt idx="11583">
                  <c:v>11584</c:v>
                </c:pt>
                <c:pt idx="11584">
                  <c:v>11585</c:v>
                </c:pt>
                <c:pt idx="11585">
                  <c:v>11586</c:v>
                </c:pt>
                <c:pt idx="11586">
                  <c:v>11587</c:v>
                </c:pt>
                <c:pt idx="11587">
                  <c:v>11588</c:v>
                </c:pt>
                <c:pt idx="11588">
                  <c:v>11589</c:v>
                </c:pt>
                <c:pt idx="11589">
                  <c:v>11590</c:v>
                </c:pt>
                <c:pt idx="11590">
                  <c:v>11591</c:v>
                </c:pt>
                <c:pt idx="11591">
                  <c:v>11592</c:v>
                </c:pt>
                <c:pt idx="11592">
                  <c:v>11593</c:v>
                </c:pt>
                <c:pt idx="11593">
                  <c:v>11594</c:v>
                </c:pt>
                <c:pt idx="11594">
                  <c:v>11595</c:v>
                </c:pt>
                <c:pt idx="11595">
                  <c:v>11596</c:v>
                </c:pt>
                <c:pt idx="11596">
                  <c:v>11597</c:v>
                </c:pt>
                <c:pt idx="11597">
                  <c:v>11598</c:v>
                </c:pt>
                <c:pt idx="11598">
                  <c:v>11599</c:v>
                </c:pt>
                <c:pt idx="11599">
                  <c:v>11600</c:v>
                </c:pt>
                <c:pt idx="11600">
                  <c:v>11601</c:v>
                </c:pt>
                <c:pt idx="11601">
                  <c:v>11602</c:v>
                </c:pt>
                <c:pt idx="11602">
                  <c:v>11603</c:v>
                </c:pt>
                <c:pt idx="11603">
                  <c:v>11604</c:v>
                </c:pt>
                <c:pt idx="11604">
                  <c:v>11605</c:v>
                </c:pt>
                <c:pt idx="11605">
                  <c:v>11606</c:v>
                </c:pt>
                <c:pt idx="11606">
                  <c:v>11607</c:v>
                </c:pt>
                <c:pt idx="11607">
                  <c:v>11608</c:v>
                </c:pt>
                <c:pt idx="11608">
                  <c:v>11609</c:v>
                </c:pt>
                <c:pt idx="11609">
                  <c:v>11610</c:v>
                </c:pt>
                <c:pt idx="11610">
                  <c:v>11611</c:v>
                </c:pt>
                <c:pt idx="11611">
                  <c:v>11612</c:v>
                </c:pt>
                <c:pt idx="11612">
                  <c:v>11613</c:v>
                </c:pt>
                <c:pt idx="11613">
                  <c:v>11614</c:v>
                </c:pt>
                <c:pt idx="11614">
                  <c:v>11615</c:v>
                </c:pt>
                <c:pt idx="11615">
                  <c:v>11616</c:v>
                </c:pt>
                <c:pt idx="11616">
                  <c:v>11617</c:v>
                </c:pt>
                <c:pt idx="11617">
                  <c:v>11618</c:v>
                </c:pt>
                <c:pt idx="11618">
                  <c:v>11619</c:v>
                </c:pt>
                <c:pt idx="11619">
                  <c:v>11620</c:v>
                </c:pt>
                <c:pt idx="11620">
                  <c:v>11621</c:v>
                </c:pt>
                <c:pt idx="11621">
                  <c:v>11622</c:v>
                </c:pt>
                <c:pt idx="11622">
                  <c:v>11623</c:v>
                </c:pt>
                <c:pt idx="11623">
                  <c:v>11624</c:v>
                </c:pt>
                <c:pt idx="11624">
                  <c:v>11625</c:v>
                </c:pt>
                <c:pt idx="11625">
                  <c:v>11626</c:v>
                </c:pt>
                <c:pt idx="11626">
                  <c:v>11627</c:v>
                </c:pt>
                <c:pt idx="11627">
                  <c:v>11628</c:v>
                </c:pt>
                <c:pt idx="11628">
                  <c:v>11629</c:v>
                </c:pt>
                <c:pt idx="11629">
                  <c:v>11630</c:v>
                </c:pt>
                <c:pt idx="11630">
                  <c:v>11631</c:v>
                </c:pt>
                <c:pt idx="11631">
                  <c:v>11632</c:v>
                </c:pt>
                <c:pt idx="11632">
                  <c:v>11633</c:v>
                </c:pt>
                <c:pt idx="11633">
                  <c:v>11634</c:v>
                </c:pt>
                <c:pt idx="11634">
                  <c:v>11635</c:v>
                </c:pt>
                <c:pt idx="11635">
                  <c:v>11636</c:v>
                </c:pt>
                <c:pt idx="11636">
                  <c:v>11637</c:v>
                </c:pt>
                <c:pt idx="11637">
                  <c:v>11638</c:v>
                </c:pt>
                <c:pt idx="11638">
                  <c:v>11639</c:v>
                </c:pt>
                <c:pt idx="11639">
                  <c:v>11640</c:v>
                </c:pt>
                <c:pt idx="11640">
                  <c:v>11641</c:v>
                </c:pt>
                <c:pt idx="11641">
                  <c:v>11642</c:v>
                </c:pt>
                <c:pt idx="11642">
                  <c:v>11643</c:v>
                </c:pt>
                <c:pt idx="11643">
                  <c:v>11644</c:v>
                </c:pt>
                <c:pt idx="11644">
                  <c:v>11645</c:v>
                </c:pt>
                <c:pt idx="11645">
                  <c:v>11646</c:v>
                </c:pt>
                <c:pt idx="11646">
                  <c:v>11647</c:v>
                </c:pt>
                <c:pt idx="11647">
                  <c:v>11648</c:v>
                </c:pt>
                <c:pt idx="11648">
                  <c:v>11649</c:v>
                </c:pt>
                <c:pt idx="11649">
                  <c:v>11650</c:v>
                </c:pt>
                <c:pt idx="11650">
                  <c:v>11651</c:v>
                </c:pt>
                <c:pt idx="11651">
                  <c:v>11652</c:v>
                </c:pt>
                <c:pt idx="11652">
                  <c:v>11653</c:v>
                </c:pt>
                <c:pt idx="11653">
                  <c:v>11654</c:v>
                </c:pt>
                <c:pt idx="11654">
                  <c:v>11655</c:v>
                </c:pt>
                <c:pt idx="11655">
                  <c:v>11656</c:v>
                </c:pt>
                <c:pt idx="11656">
                  <c:v>11657</c:v>
                </c:pt>
                <c:pt idx="11657">
                  <c:v>11658</c:v>
                </c:pt>
                <c:pt idx="11658">
                  <c:v>11659</c:v>
                </c:pt>
                <c:pt idx="11659">
                  <c:v>11660</c:v>
                </c:pt>
                <c:pt idx="11660">
                  <c:v>11661</c:v>
                </c:pt>
                <c:pt idx="11661">
                  <c:v>11662</c:v>
                </c:pt>
                <c:pt idx="11662">
                  <c:v>11663</c:v>
                </c:pt>
                <c:pt idx="11663">
                  <c:v>11664</c:v>
                </c:pt>
                <c:pt idx="11664">
                  <c:v>11665</c:v>
                </c:pt>
                <c:pt idx="11665">
                  <c:v>11666</c:v>
                </c:pt>
                <c:pt idx="11666">
                  <c:v>11667</c:v>
                </c:pt>
                <c:pt idx="11667">
                  <c:v>11668</c:v>
                </c:pt>
                <c:pt idx="11668">
                  <c:v>11669</c:v>
                </c:pt>
                <c:pt idx="11669">
                  <c:v>11670</c:v>
                </c:pt>
                <c:pt idx="11670">
                  <c:v>11671</c:v>
                </c:pt>
                <c:pt idx="11671">
                  <c:v>11672</c:v>
                </c:pt>
                <c:pt idx="11672">
                  <c:v>11673</c:v>
                </c:pt>
                <c:pt idx="11673">
                  <c:v>11674</c:v>
                </c:pt>
                <c:pt idx="11674">
                  <c:v>11675</c:v>
                </c:pt>
                <c:pt idx="11675">
                  <c:v>11676</c:v>
                </c:pt>
                <c:pt idx="11676">
                  <c:v>11677</c:v>
                </c:pt>
                <c:pt idx="11677">
                  <c:v>11678</c:v>
                </c:pt>
                <c:pt idx="11678">
                  <c:v>11679</c:v>
                </c:pt>
                <c:pt idx="11679">
                  <c:v>11680</c:v>
                </c:pt>
                <c:pt idx="11680">
                  <c:v>11681</c:v>
                </c:pt>
                <c:pt idx="11681">
                  <c:v>11682</c:v>
                </c:pt>
                <c:pt idx="11682">
                  <c:v>11683</c:v>
                </c:pt>
                <c:pt idx="11683">
                  <c:v>11684</c:v>
                </c:pt>
                <c:pt idx="11684">
                  <c:v>11685</c:v>
                </c:pt>
                <c:pt idx="11685">
                  <c:v>11686</c:v>
                </c:pt>
                <c:pt idx="11686">
                  <c:v>11687</c:v>
                </c:pt>
                <c:pt idx="11687">
                  <c:v>11688</c:v>
                </c:pt>
                <c:pt idx="11688">
                  <c:v>11689</c:v>
                </c:pt>
                <c:pt idx="11689">
                  <c:v>11690</c:v>
                </c:pt>
                <c:pt idx="11690">
                  <c:v>11691</c:v>
                </c:pt>
                <c:pt idx="11691">
                  <c:v>11692</c:v>
                </c:pt>
                <c:pt idx="11692">
                  <c:v>11693</c:v>
                </c:pt>
                <c:pt idx="11693">
                  <c:v>11694</c:v>
                </c:pt>
                <c:pt idx="11694">
                  <c:v>11695</c:v>
                </c:pt>
                <c:pt idx="11695">
                  <c:v>11696</c:v>
                </c:pt>
                <c:pt idx="11696">
                  <c:v>11697</c:v>
                </c:pt>
                <c:pt idx="11697">
                  <c:v>11698</c:v>
                </c:pt>
                <c:pt idx="11698">
                  <c:v>11699</c:v>
                </c:pt>
                <c:pt idx="11699">
                  <c:v>11700</c:v>
                </c:pt>
                <c:pt idx="11700">
                  <c:v>11701</c:v>
                </c:pt>
                <c:pt idx="11701">
                  <c:v>11702</c:v>
                </c:pt>
                <c:pt idx="11702">
                  <c:v>11703</c:v>
                </c:pt>
                <c:pt idx="11703">
                  <c:v>11704</c:v>
                </c:pt>
                <c:pt idx="11704">
                  <c:v>11705</c:v>
                </c:pt>
                <c:pt idx="11705">
                  <c:v>11706</c:v>
                </c:pt>
                <c:pt idx="11706">
                  <c:v>11707</c:v>
                </c:pt>
                <c:pt idx="11707">
                  <c:v>11708</c:v>
                </c:pt>
                <c:pt idx="11708">
                  <c:v>11709</c:v>
                </c:pt>
                <c:pt idx="11709">
                  <c:v>11710</c:v>
                </c:pt>
                <c:pt idx="11710">
                  <c:v>11711</c:v>
                </c:pt>
                <c:pt idx="11711">
                  <c:v>11712</c:v>
                </c:pt>
                <c:pt idx="11712">
                  <c:v>11713</c:v>
                </c:pt>
                <c:pt idx="11713">
                  <c:v>11714</c:v>
                </c:pt>
                <c:pt idx="11714">
                  <c:v>11715</c:v>
                </c:pt>
                <c:pt idx="11715">
                  <c:v>11716</c:v>
                </c:pt>
                <c:pt idx="11716">
                  <c:v>11717</c:v>
                </c:pt>
                <c:pt idx="11717">
                  <c:v>11718</c:v>
                </c:pt>
                <c:pt idx="11718">
                  <c:v>11719</c:v>
                </c:pt>
                <c:pt idx="11719">
                  <c:v>11720</c:v>
                </c:pt>
                <c:pt idx="11720">
                  <c:v>11721</c:v>
                </c:pt>
                <c:pt idx="11721">
                  <c:v>11722</c:v>
                </c:pt>
                <c:pt idx="11722">
                  <c:v>11723</c:v>
                </c:pt>
                <c:pt idx="11723">
                  <c:v>11724</c:v>
                </c:pt>
                <c:pt idx="11724">
                  <c:v>11725</c:v>
                </c:pt>
                <c:pt idx="11725">
                  <c:v>11726</c:v>
                </c:pt>
                <c:pt idx="11726">
                  <c:v>11727</c:v>
                </c:pt>
                <c:pt idx="11727">
                  <c:v>11728</c:v>
                </c:pt>
                <c:pt idx="11728">
                  <c:v>11729</c:v>
                </c:pt>
                <c:pt idx="11729">
                  <c:v>11730</c:v>
                </c:pt>
                <c:pt idx="11730">
                  <c:v>11731</c:v>
                </c:pt>
                <c:pt idx="11731">
                  <c:v>11732</c:v>
                </c:pt>
                <c:pt idx="11732">
                  <c:v>11733</c:v>
                </c:pt>
                <c:pt idx="11733">
                  <c:v>11734</c:v>
                </c:pt>
                <c:pt idx="11734">
                  <c:v>11735</c:v>
                </c:pt>
                <c:pt idx="11735">
                  <c:v>11736</c:v>
                </c:pt>
                <c:pt idx="11736">
                  <c:v>11737</c:v>
                </c:pt>
                <c:pt idx="11737">
                  <c:v>11738</c:v>
                </c:pt>
                <c:pt idx="11738">
                  <c:v>11739</c:v>
                </c:pt>
                <c:pt idx="11739">
                  <c:v>11740</c:v>
                </c:pt>
                <c:pt idx="11740">
                  <c:v>11741</c:v>
                </c:pt>
                <c:pt idx="11741">
                  <c:v>11742</c:v>
                </c:pt>
                <c:pt idx="11742">
                  <c:v>11743</c:v>
                </c:pt>
                <c:pt idx="11743">
                  <c:v>11744</c:v>
                </c:pt>
                <c:pt idx="11744">
                  <c:v>11745</c:v>
                </c:pt>
                <c:pt idx="11745">
                  <c:v>11746</c:v>
                </c:pt>
                <c:pt idx="11746">
                  <c:v>11747</c:v>
                </c:pt>
                <c:pt idx="11747">
                  <c:v>11748</c:v>
                </c:pt>
                <c:pt idx="11748">
                  <c:v>11749</c:v>
                </c:pt>
                <c:pt idx="11749">
                  <c:v>11750</c:v>
                </c:pt>
                <c:pt idx="11750">
                  <c:v>11751</c:v>
                </c:pt>
                <c:pt idx="11751">
                  <c:v>11752</c:v>
                </c:pt>
                <c:pt idx="11752">
                  <c:v>11753</c:v>
                </c:pt>
                <c:pt idx="11753">
                  <c:v>11754</c:v>
                </c:pt>
                <c:pt idx="11754">
                  <c:v>11755</c:v>
                </c:pt>
                <c:pt idx="11755">
                  <c:v>11756</c:v>
                </c:pt>
                <c:pt idx="11756">
                  <c:v>11757</c:v>
                </c:pt>
                <c:pt idx="11757">
                  <c:v>11758</c:v>
                </c:pt>
                <c:pt idx="11758">
                  <c:v>11759</c:v>
                </c:pt>
                <c:pt idx="11759">
                  <c:v>11760</c:v>
                </c:pt>
                <c:pt idx="11760">
                  <c:v>11761</c:v>
                </c:pt>
                <c:pt idx="11761">
                  <c:v>11762</c:v>
                </c:pt>
                <c:pt idx="11762">
                  <c:v>11763</c:v>
                </c:pt>
                <c:pt idx="11763">
                  <c:v>11764</c:v>
                </c:pt>
                <c:pt idx="11764">
                  <c:v>11765</c:v>
                </c:pt>
                <c:pt idx="11765">
                  <c:v>11766</c:v>
                </c:pt>
                <c:pt idx="11766">
                  <c:v>11767</c:v>
                </c:pt>
                <c:pt idx="11767">
                  <c:v>11768</c:v>
                </c:pt>
                <c:pt idx="11768">
                  <c:v>11769</c:v>
                </c:pt>
                <c:pt idx="11769">
                  <c:v>11770</c:v>
                </c:pt>
                <c:pt idx="11770">
                  <c:v>11771</c:v>
                </c:pt>
                <c:pt idx="11771">
                  <c:v>11772</c:v>
                </c:pt>
                <c:pt idx="11772">
                  <c:v>11773</c:v>
                </c:pt>
                <c:pt idx="11773">
                  <c:v>11774</c:v>
                </c:pt>
                <c:pt idx="11774">
                  <c:v>11775</c:v>
                </c:pt>
                <c:pt idx="11775">
                  <c:v>11776</c:v>
                </c:pt>
                <c:pt idx="11776">
                  <c:v>11777</c:v>
                </c:pt>
                <c:pt idx="11777">
                  <c:v>11778</c:v>
                </c:pt>
                <c:pt idx="11778">
                  <c:v>11779</c:v>
                </c:pt>
                <c:pt idx="11779">
                  <c:v>11780</c:v>
                </c:pt>
                <c:pt idx="11780">
                  <c:v>11781</c:v>
                </c:pt>
                <c:pt idx="11781">
                  <c:v>11782</c:v>
                </c:pt>
                <c:pt idx="11782">
                  <c:v>11783</c:v>
                </c:pt>
                <c:pt idx="11783">
                  <c:v>11784</c:v>
                </c:pt>
                <c:pt idx="11784">
                  <c:v>11785</c:v>
                </c:pt>
                <c:pt idx="11785">
                  <c:v>11786</c:v>
                </c:pt>
                <c:pt idx="11786">
                  <c:v>11787</c:v>
                </c:pt>
                <c:pt idx="11787">
                  <c:v>11788</c:v>
                </c:pt>
                <c:pt idx="11788">
                  <c:v>11789</c:v>
                </c:pt>
                <c:pt idx="11789">
                  <c:v>11790</c:v>
                </c:pt>
                <c:pt idx="11790">
                  <c:v>11791</c:v>
                </c:pt>
                <c:pt idx="11791">
                  <c:v>11792</c:v>
                </c:pt>
                <c:pt idx="11792">
                  <c:v>11793</c:v>
                </c:pt>
                <c:pt idx="11793">
                  <c:v>11794</c:v>
                </c:pt>
                <c:pt idx="11794">
                  <c:v>11795</c:v>
                </c:pt>
                <c:pt idx="11795">
                  <c:v>11796</c:v>
                </c:pt>
                <c:pt idx="11796">
                  <c:v>11797</c:v>
                </c:pt>
                <c:pt idx="11797">
                  <c:v>11798</c:v>
                </c:pt>
                <c:pt idx="11798">
                  <c:v>11799</c:v>
                </c:pt>
                <c:pt idx="11799">
                  <c:v>11800</c:v>
                </c:pt>
                <c:pt idx="11800">
                  <c:v>11801</c:v>
                </c:pt>
                <c:pt idx="11801">
                  <c:v>11802</c:v>
                </c:pt>
                <c:pt idx="11802">
                  <c:v>11803</c:v>
                </c:pt>
                <c:pt idx="11803">
                  <c:v>11804</c:v>
                </c:pt>
                <c:pt idx="11804">
                  <c:v>11805</c:v>
                </c:pt>
                <c:pt idx="11805">
                  <c:v>11806</c:v>
                </c:pt>
                <c:pt idx="11806">
                  <c:v>11807</c:v>
                </c:pt>
                <c:pt idx="11807">
                  <c:v>11808</c:v>
                </c:pt>
                <c:pt idx="11808">
                  <c:v>11809</c:v>
                </c:pt>
                <c:pt idx="11809">
                  <c:v>11810</c:v>
                </c:pt>
                <c:pt idx="11810">
                  <c:v>11811</c:v>
                </c:pt>
                <c:pt idx="11811">
                  <c:v>11812</c:v>
                </c:pt>
                <c:pt idx="11812">
                  <c:v>11813</c:v>
                </c:pt>
                <c:pt idx="11813">
                  <c:v>11814</c:v>
                </c:pt>
                <c:pt idx="11814">
                  <c:v>11815</c:v>
                </c:pt>
                <c:pt idx="11815">
                  <c:v>11816</c:v>
                </c:pt>
                <c:pt idx="11816">
                  <c:v>11817</c:v>
                </c:pt>
                <c:pt idx="11817">
                  <c:v>11818</c:v>
                </c:pt>
                <c:pt idx="11818">
                  <c:v>11819</c:v>
                </c:pt>
                <c:pt idx="11819">
                  <c:v>11820</c:v>
                </c:pt>
                <c:pt idx="11820">
                  <c:v>11821</c:v>
                </c:pt>
                <c:pt idx="11821">
                  <c:v>11822</c:v>
                </c:pt>
                <c:pt idx="11822">
                  <c:v>11823</c:v>
                </c:pt>
                <c:pt idx="11823">
                  <c:v>11824</c:v>
                </c:pt>
                <c:pt idx="11824">
                  <c:v>11825</c:v>
                </c:pt>
                <c:pt idx="11825">
                  <c:v>11826</c:v>
                </c:pt>
                <c:pt idx="11826">
                  <c:v>11827</c:v>
                </c:pt>
                <c:pt idx="11827">
                  <c:v>11828</c:v>
                </c:pt>
                <c:pt idx="11828">
                  <c:v>11829</c:v>
                </c:pt>
                <c:pt idx="11829">
                  <c:v>11830</c:v>
                </c:pt>
                <c:pt idx="11830">
                  <c:v>11831</c:v>
                </c:pt>
                <c:pt idx="11831">
                  <c:v>11832</c:v>
                </c:pt>
                <c:pt idx="11832">
                  <c:v>11833</c:v>
                </c:pt>
                <c:pt idx="11833">
                  <c:v>11834</c:v>
                </c:pt>
                <c:pt idx="11834">
                  <c:v>11835</c:v>
                </c:pt>
                <c:pt idx="11835">
                  <c:v>11836</c:v>
                </c:pt>
                <c:pt idx="11836">
                  <c:v>11837</c:v>
                </c:pt>
                <c:pt idx="11837">
                  <c:v>11838</c:v>
                </c:pt>
                <c:pt idx="11838">
                  <c:v>11839</c:v>
                </c:pt>
                <c:pt idx="11839">
                  <c:v>11840</c:v>
                </c:pt>
                <c:pt idx="11840">
                  <c:v>11841</c:v>
                </c:pt>
                <c:pt idx="11841">
                  <c:v>11842</c:v>
                </c:pt>
                <c:pt idx="11842">
                  <c:v>11843</c:v>
                </c:pt>
                <c:pt idx="11843">
                  <c:v>11844</c:v>
                </c:pt>
                <c:pt idx="11844">
                  <c:v>11845</c:v>
                </c:pt>
                <c:pt idx="11845">
                  <c:v>11846</c:v>
                </c:pt>
                <c:pt idx="11846">
                  <c:v>11847</c:v>
                </c:pt>
                <c:pt idx="11847">
                  <c:v>11848</c:v>
                </c:pt>
                <c:pt idx="11848">
                  <c:v>11849</c:v>
                </c:pt>
                <c:pt idx="11849">
                  <c:v>11850</c:v>
                </c:pt>
                <c:pt idx="11850">
                  <c:v>11851</c:v>
                </c:pt>
                <c:pt idx="11851">
                  <c:v>11852</c:v>
                </c:pt>
                <c:pt idx="11852">
                  <c:v>11853</c:v>
                </c:pt>
                <c:pt idx="11853">
                  <c:v>11854</c:v>
                </c:pt>
                <c:pt idx="11854">
                  <c:v>11855</c:v>
                </c:pt>
                <c:pt idx="11855">
                  <c:v>11856</c:v>
                </c:pt>
                <c:pt idx="11856">
                  <c:v>11857</c:v>
                </c:pt>
                <c:pt idx="11857">
                  <c:v>11858</c:v>
                </c:pt>
                <c:pt idx="11858">
                  <c:v>11859</c:v>
                </c:pt>
                <c:pt idx="11859">
                  <c:v>11860</c:v>
                </c:pt>
                <c:pt idx="11860">
                  <c:v>11861</c:v>
                </c:pt>
                <c:pt idx="11861">
                  <c:v>11862</c:v>
                </c:pt>
                <c:pt idx="11862">
                  <c:v>11863</c:v>
                </c:pt>
                <c:pt idx="11863">
                  <c:v>11864</c:v>
                </c:pt>
                <c:pt idx="11864">
                  <c:v>11865</c:v>
                </c:pt>
                <c:pt idx="11865">
                  <c:v>11866</c:v>
                </c:pt>
                <c:pt idx="11866">
                  <c:v>11867</c:v>
                </c:pt>
                <c:pt idx="11867">
                  <c:v>11868</c:v>
                </c:pt>
                <c:pt idx="11868">
                  <c:v>11869</c:v>
                </c:pt>
                <c:pt idx="11869">
                  <c:v>11870</c:v>
                </c:pt>
                <c:pt idx="11870">
                  <c:v>11871</c:v>
                </c:pt>
                <c:pt idx="11871">
                  <c:v>11872</c:v>
                </c:pt>
                <c:pt idx="11872">
                  <c:v>11873</c:v>
                </c:pt>
                <c:pt idx="11873">
                  <c:v>11874</c:v>
                </c:pt>
                <c:pt idx="11874">
                  <c:v>11875</c:v>
                </c:pt>
                <c:pt idx="11875">
                  <c:v>11876</c:v>
                </c:pt>
                <c:pt idx="11876">
                  <c:v>11877</c:v>
                </c:pt>
                <c:pt idx="11877">
                  <c:v>11878</c:v>
                </c:pt>
                <c:pt idx="11878">
                  <c:v>11879</c:v>
                </c:pt>
                <c:pt idx="11879">
                  <c:v>11880</c:v>
                </c:pt>
                <c:pt idx="11880">
                  <c:v>11881</c:v>
                </c:pt>
                <c:pt idx="11881">
                  <c:v>11882</c:v>
                </c:pt>
                <c:pt idx="11882">
                  <c:v>11883</c:v>
                </c:pt>
                <c:pt idx="11883">
                  <c:v>11884</c:v>
                </c:pt>
                <c:pt idx="11884">
                  <c:v>11885</c:v>
                </c:pt>
                <c:pt idx="11885">
                  <c:v>11886</c:v>
                </c:pt>
                <c:pt idx="11886">
                  <c:v>11887</c:v>
                </c:pt>
                <c:pt idx="11887">
                  <c:v>11888</c:v>
                </c:pt>
                <c:pt idx="11888">
                  <c:v>11889</c:v>
                </c:pt>
                <c:pt idx="11889">
                  <c:v>11890</c:v>
                </c:pt>
                <c:pt idx="11890">
                  <c:v>11891</c:v>
                </c:pt>
                <c:pt idx="11891">
                  <c:v>11892</c:v>
                </c:pt>
                <c:pt idx="11892">
                  <c:v>11893</c:v>
                </c:pt>
                <c:pt idx="11893">
                  <c:v>11894</c:v>
                </c:pt>
                <c:pt idx="11894">
                  <c:v>11895</c:v>
                </c:pt>
                <c:pt idx="11895">
                  <c:v>11896</c:v>
                </c:pt>
                <c:pt idx="11896">
                  <c:v>11897</c:v>
                </c:pt>
                <c:pt idx="11897">
                  <c:v>11898</c:v>
                </c:pt>
                <c:pt idx="11898">
                  <c:v>11899</c:v>
                </c:pt>
                <c:pt idx="11899">
                  <c:v>11900</c:v>
                </c:pt>
                <c:pt idx="11900">
                  <c:v>11901</c:v>
                </c:pt>
                <c:pt idx="11901">
                  <c:v>11902</c:v>
                </c:pt>
                <c:pt idx="11902">
                  <c:v>11903</c:v>
                </c:pt>
                <c:pt idx="11903">
                  <c:v>11904</c:v>
                </c:pt>
                <c:pt idx="11904">
                  <c:v>11905</c:v>
                </c:pt>
                <c:pt idx="11905">
                  <c:v>11906</c:v>
                </c:pt>
                <c:pt idx="11906">
                  <c:v>11907</c:v>
                </c:pt>
                <c:pt idx="11907">
                  <c:v>11908</c:v>
                </c:pt>
                <c:pt idx="11908">
                  <c:v>11909</c:v>
                </c:pt>
                <c:pt idx="11909">
                  <c:v>11910</c:v>
                </c:pt>
                <c:pt idx="11910">
                  <c:v>11911</c:v>
                </c:pt>
                <c:pt idx="11911">
                  <c:v>11912</c:v>
                </c:pt>
                <c:pt idx="11912">
                  <c:v>11913</c:v>
                </c:pt>
                <c:pt idx="11913">
                  <c:v>11914</c:v>
                </c:pt>
                <c:pt idx="11914">
                  <c:v>11915</c:v>
                </c:pt>
                <c:pt idx="11915">
                  <c:v>11916</c:v>
                </c:pt>
                <c:pt idx="11916">
                  <c:v>11917</c:v>
                </c:pt>
                <c:pt idx="11917">
                  <c:v>11918</c:v>
                </c:pt>
                <c:pt idx="11918">
                  <c:v>11919</c:v>
                </c:pt>
                <c:pt idx="11919">
                  <c:v>11920</c:v>
                </c:pt>
                <c:pt idx="11920">
                  <c:v>11921</c:v>
                </c:pt>
                <c:pt idx="11921">
                  <c:v>11922</c:v>
                </c:pt>
                <c:pt idx="11922">
                  <c:v>11923</c:v>
                </c:pt>
                <c:pt idx="11923">
                  <c:v>11924</c:v>
                </c:pt>
                <c:pt idx="11924">
                  <c:v>11925</c:v>
                </c:pt>
                <c:pt idx="11925">
                  <c:v>11926</c:v>
                </c:pt>
                <c:pt idx="11926">
                  <c:v>11927</c:v>
                </c:pt>
                <c:pt idx="11927">
                  <c:v>11928</c:v>
                </c:pt>
                <c:pt idx="11928">
                  <c:v>11929</c:v>
                </c:pt>
                <c:pt idx="11929">
                  <c:v>11930</c:v>
                </c:pt>
                <c:pt idx="11930">
                  <c:v>11931</c:v>
                </c:pt>
                <c:pt idx="11931">
                  <c:v>11932</c:v>
                </c:pt>
                <c:pt idx="11932">
                  <c:v>11933</c:v>
                </c:pt>
                <c:pt idx="11933">
                  <c:v>11934</c:v>
                </c:pt>
                <c:pt idx="11934">
                  <c:v>11935</c:v>
                </c:pt>
                <c:pt idx="11935">
                  <c:v>11936</c:v>
                </c:pt>
                <c:pt idx="11936">
                  <c:v>11937</c:v>
                </c:pt>
                <c:pt idx="11937">
                  <c:v>11938</c:v>
                </c:pt>
                <c:pt idx="11938">
                  <c:v>11939</c:v>
                </c:pt>
                <c:pt idx="11939">
                  <c:v>11940</c:v>
                </c:pt>
                <c:pt idx="11940">
                  <c:v>11941</c:v>
                </c:pt>
                <c:pt idx="11941">
                  <c:v>11942</c:v>
                </c:pt>
                <c:pt idx="11942">
                  <c:v>11943</c:v>
                </c:pt>
                <c:pt idx="11943">
                  <c:v>11944</c:v>
                </c:pt>
                <c:pt idx="11944">
                  <c:v>11945</c:v>
                </c:pt>
                <c:pt idx="11945">
                  <c:v>11946</c:v>
                </c:pt>
                <c:pt idx="11946">
                  <c:v>11947</c:v>
                </c:pt>
                <c:pt idx="11947">
                  <c:v>11948</c:v>
                </c:pt>
                <c:pt idx="11948">
                  <c:v>11949</c:v>
                </c:pt>
                <c:pt idx="11949">
                  <c:v>11950</c:v>
                </c:pt>
                <c:pt idx="11950">
                  <c:v>11951</c:v>
                </c:pt>
                <c:pt idx="11951">
                  <c:v>11952</c:v>
                </c:pt>
                <c:pt idx="11952">
                  <c:v>11953</c:v>
                </c:pt>
                <c:pt idx="11953">
                  <c:v>11954</c:v>
                </c:pt>
                <c:pt idx="11954">
                  <c:v>11955</c:v>
                </c:pt>
                <c:pt idx="11955">
                  <c:v>11956</c:v>
                </c:pt>
                <c:pt idx="11956">
                  <c:v>11957</c:v>
                </c:pt>
                <c:pt idx="11957">
                  <c:v>11958</c:v>
                </c:pt>
                <c:pt idx="11958">
                  <c:v>11959</c:v>
                </c:pt>
                <c:pt idx="11959">
                  <c:v>11960</c:v>
                </c:pt>
                <c:pt idx="11960">
                  <c:v>11961</c:v>
                </c:pt>
                <c:pt idx="11961">
                  <c:v>11962</c:v>
                </c:pt>
                <c:pt idx="11962">
                  <c:v>11963</c:v>
                </c:pt>
                <c:pt idx="11963">
                  <c:v>11964</c:v>
                </c:pt>
                <c:pt idx="11964">
                  <c:v>11965</c:v>
                </c:pt>
                <c:pt idx="11965">
                  <c:v>11966</c:v>
                </c:pt>
                <c:pt idx="11966">
                  <c:v>11967</c:v>
                </c:pt>
                <c:pt idx="11967">
                  <c:v>11968</c:v>
                </c:pt>
                <c:pt idx="11968">
                  <c:v>11969</c:v>
                </c:pt>
                <c:pt idx="11969">
                  <c:v>11970</c:v>
                </c:pt>
                <c:pt idx="11970">
                  <c:v>11971</c:v>
                </c:pt>
                <c:pt idx="11971">
                  <c:v>11972</c:v>
                </c:pt>
                <c:pt idx="11972">
                  <c:v>11973</c:v>
                </c:pt>
                <c:pt idx="11973">
                  <c:v>11974</c:v>
                </c:pt>
                <c:pt idx="11974">
                  <c:v>11975</c:v>
                </c:pt>
                <c:pt idx="11975">
                  <c:v>11976</c:v>
                </c:pt>
                <c:pt idx="11976">
                  <c:v>11977</c:v>
                </c:pt>
                <c:pt idx="11977">
                  <c:v>11978</c:v>
                </c:pt>
                <c:pt idx="11978">
                  <c:v>11979</c:v>
                </c:pt>
                <c:pt idx="11979">
                  <c:v>11980</c:v>
                </c:pt>
                <c:pt idx="11980">
                  <c:v>11981</c:v>
                </c:pt>
                <c:pt idx="11981">
                  <c:v>11982</c:v>
                </c:pt>
                <c:pt idx="11982">
                  <c:v>11983</c:v>
                </c:pt>
                <c:pt idx="11983">
                  <c:v>11984</c:v>
                </c:pt>
                <c:pt idx="11984">
                  <c:v>11985</c:v>
                </c:pt>
                <c:pt idx="11985">
                  <c:v>11986</c:v>
                </c:pt>
                <c:pt idx="11986">
                  <c:v>11987</c:v>
                </c:pt>
                <c:pt idx="11987">
                  <c:v>11988</c:v>
                </c:pt>
                <c:pt idx="11988">
                  <c:v>11989</c:v>
                </c:pt>
                <c:pt idx="11989">
                  <c:v>11990</c:v>
                </c:pt>
                <c:pt idx="11990">
                  <c:v>11991</c:v>
                </c:pt>
                <c:pt idx="11991">
                  <c:v>11992</c:v>
                </c:pt>
                <c:pt idx="11992">
                  <c:v>11993</c:v>
                </c:pt>
                <c:pt idx="11993">
                  <c:v>11994</c:v>
                </c:pt>
                <c:pt idx="11994">
                  <c:v>11995</c:v>
                </c:pt>
                <c:pt idx="11995">
                  <c:v>11996</c:v>
                </c:pt>
                <c:pt idx="11996">
                  <c:v>11997</c:v>
                </c:pt>
                <c:pt idx="11997">
                  <c:v>11998</c:v>
                </c:pt>
                <c:pt idx="11998">
                  <c:v>11999</c:v>
                </c:pt>
                <c:pt idx="11999">
                  <c:v>12000</c:v>
                </c:pt>
                <c:pt idx="12000">
                  <c:v>12001</c:v>
                </c:pt>
                <c:pt idx="12001">
                  <c:v>12002</c:v>
                </c:pt>
                <c:pt idx="12002">
                  <c:v>12003</c:v>
                </c:pt>
                <c:pt idx="12003">
                  <c:v>12004</c:v>
                </c:pt>
                <c:pt idx="12004">
                  <c:v>12005</c:v>
                </c:pt>
                <c:pt idx="12005">
                  <c:v>12006</c:v>
                </c:pt>
                <c:pt idx="12006">
                  <c:v>12007</c:v>
                </c:pt>
                <c:pt idx="12007">
                  <c:v>12008</c:v>
                </c:pt>
                <c:pt idx="12008">
                  <c:v>12009</c:v>
                </c:pt>
                <c:pt idx="12009">
                  <c:v>12010</c:v>
                </c:pt>
                <c:pt idx="12010">
                  <c:v>12011</c:v>
                </c:pt>
                <c:pt idx="12011">
                  <c:v>12012</c:v>
                </c:pt>
                <c:pt idx="12012">
                  <c:v>12013</c:v>
                </c:pt>
                <c:pt idx="12013">
                  <c:v>12014</c:v>
                </c:pt>
                <c:pt idx="12014">
                  <c:v>12015</c:v>
                </c:pt>
                <c:pt idx="12015">
                  <c:v>12016</c:v>
                </c:pt>
                <c:pt idx="12016">
                  <c:v>12017</c:v>
                </c:pt>
                <c:pt idx="12017">
                  <c:v>12018</c:v>
                </c:pt>
                <c:pt idx="12018">
                  <c:v>12019</c:v>
                </c:pt>
                <c:pt idx="12019">
                  <c:v>12020</c:v>
                </c:pt>
                <c:pt idx="12020">
                  <c:v>12021</c:v>
                </c:pt>
                <c:pt idx="12021">
                  <c:v>12022</c:v>
                </c:pt>
                <c:pt idx="12022">
                  <c:v>12023</c:v>
                </c:pt>
                <c:pt idx="12023">
                  <c:v>12024</c:v>
                </c:pt>
                <c:pt idx="12024">
                  <c:v>12025</c:v>
                </c:pt>
                <c:pt idx="12025">
                  <c:v>12026</c:v>
                </c:pt>
                <c:pt idx="12026">
                  <c:v>12027</c:v>
                </c:pt>
                <c:pt idx="12027">
                  <c:v>12028</c:v>
                </c:pt>
                <c:pt idx="12028">
                  <c:v>12029</c:v>
                </c:pt>
                <c:pt idx="12029">
                  <c:v>12030</c:v>
                </c:pt>
                <c:pt idx="12030">
                  <c:v>12031</c:v>
                </c:pt>
                <c:pt idx="12031">
                  <c:v>12032</c:v>
                </c:pt>
                <c:pt idx="12032">
                  <c:v>12033</c:v>
                </c:pt>
                <c:pt idx="12033">
                  <c:v>12034</c:v>
                </c:pt>
                <c:pt idx="12034">
                  <c:v>12035</c:v>
                </c:pt>
                <c:pt idx="12035">
                  <c:v>12036</c:v>
                </c:pt>
                <c:pt idx="12036">
                  <c:v>12037</c:v>
                </c:pt>
                <c:pt idx="12037">
                  <c:v>12038</c:v>
                </c:pt>
                <c:pt idx="12038">
                  <c:v>12039</c:v>
                </c:pt>
                <c:pt idx="12039">
                  <c:v>12040</c:v>
                </c:pt>
                <c:pt idx="12040">
                  <c:v>12041</c:v>
                </c:pt>
                <c:pt idx="12041">
                  <c:v>12042</c:v>
                </c:pt>
                <c:pt idx="12042">
                  <c:v>12043</c:v>
                </c:pt>
                <c:pt idx="12043">
                  <c:v>12044</c:v>
                </c:pt>
                <c:pt idx="12044">
                  <c:v>12045</c:v>
                </c:pt>
                <c:pt idx="12045">
                  <c:v>12046</c:v>
                </c:pt>
                <c:pt idx="12046">
                  <c:v>12047</c:v>
                </c:pt>
                <c:pt idx="12047">
                  <c:v>12048</c:v>
                </c:pt>
                <c:pt idx="12048">
                  <c:v>12049</c:v>
                </c:pt>
                <c:pt idx="12049">
                  <c:v>12050</c:v>
                </c:pt>
                <c:pt idx="12050">
                  <c:v>12051</c:v>
                </c:pt>
                <c:pt idx="12051">
                  <c:v>12052</c:v>
                </c:pt>
                <c:pt idx="12052">
                  <c:v>12053</c:v>
                </c:pt>
                <c:pt idx="12053">
                  <c:v>12054</c:v>
                </c:pt>
                <c:pt idx="12054">
                  <c:v>12055</c:v>
                </c:pt>
                <c:pt idx="12055">
                  <c:v>12056</c:v>
                </c:pt>
                <c:pt idx="12056">
                  <c:v>12057</c:v>
                </c:pt>
                <c:pt idx="12057">
                  <c:v>12058</c:v>
                </c:pt>
                <c:pt idx="12058">
                  <c:v>12059</c:v>
                </c:pt>
                <c:pt idx="12059">
                  <c:v>12060</c:v>
                </c:pt>
                <c:pt idx="12060">
                  <c:v>12061</c:v>
                </c:pt>
                <c:pt idx="12061">
                  <c:v>12062</c:v>
                </c:pt>
                <c:pt idx="12062">
                  <c:v>12063</c:v>
                </c:pt>
                <c:pt idx="12063">
                  <c:v>12064</c:v>
                </c:pt>
                <c:pt idx="12064">
                  <c:v>12065</c:v>
                </c:pt>
                <c:pt idx="12065">
                  <c:v>12066</c:v>
                </c:pt>
                <c:pt idx="12066">
                  <c:v>12067</c:v>
                </c:pt>
                <c:pt idx="12067">
                  <c:v>12068</c:v>
                </c:pt>
                <c:pt idx="12068">
                  <c:v>12069</c:v>
                </c:pt>
                <c:pt idx="12069">
                  <c:v>12070</c:v>
                </c:pt>
                <c:pt idx="12070">
                  <c:v>12071</c:v>
                </c:pt>
                <c:pt idx="12071">
                  <c:v>12072</c:v>
                </c:pt>
                <c:pt idx="12072">
                  <c:v>12073</c:v>
                </c:pt>
                <c:pt idx="12073">
                  <c:v>12074</c:v>
                </c:pt>
                <c:pt idx="12074">
                  <c:v>12075</c:v>
                </c:pt>
                <c:pt idx="12075">
                  <c:v>12076</c:v>
                </c:pt>
                <c:pt idx="12076">
                  <c:v>12077</c:v>
                </c:pt>
                <c:pt idx="12077">
                  <c:v>12078</c:v>
                </c:pt>
                <c:pt idx="12078">
                  <c:v>12079</c:v>
                </c:pt>
                <c:pt idx="12079">
                  <c:v>12080</c:v>
                </c:pt>
                <c:pt idx="12080">
                  <c:v>12081</c:v>
                </c:pt>
                <c:pt idx="12081">
                  <c:v>12082</c:v>
                </c:pt>
                <c:pt idx="12082">
                  <c:v>12083</c:v>
                </c:pt>
                <c:pt idx="12083">
                  <c:v>12084</c:v>
                </c:pt>
                <c:pt idx="12084">
                  <c:v>12085</c:v>
                </c:pt>
                <c:pt idx="12085">
                  <c:v>12086</c:v>
                </c:pt>
                <c:pt idx="12086">
                  <c:v>12087</c:v>
                </c:pt>
                <c:pt idx="12087">
                  <c:v>12088</c:v>
                </c:pt>
                <c:pt idx="12088">
                  <c:v>12089</c:v>
                </c:pt>
                <c:pt idx="12089">
                  <c:v>12090</c:v>
                </c:pt>
                <c:pt idx="12090">
                  <c:v>12091</c:v>
                </c:pt>
                <c:pt idx="12091">
                  <c:v>12092</c:v>
                </c:pt>
                <c:pt idx="12092">
                  <c:v>12093</c:v>
                </c:pt>
                <c:pt idx="12093">
                  <c:v>12094</c:v>
                </c:pt>
                <c:pt idx="12094">
                  <c:v>12095</c:v>
                </c:pt>
                <c:pt idx="12095">
                  <c:v>12096</c:v>
                </c:pt>
                <c:pt idx="12096">
                  <c:v>12097</c:v>
                </c:pt>
                <c:pt idx="12097">
                  <c:v>12098</c:v>
                </c:pt>
                <c:pt idx="12098">
                  <c:v>12099</c:v>
                </c:pt>
                <c:pt idx="12099">
                  <c:v>12100</c:v>
                </c:pt>
                <c:pt idx="12100">
                  <c:v>12101</c:v>
                </c:pt>
                <c:pt idx="12101">
                  <c:v>12102</c:v>
                </c:pt>
                <c:pt idx="12102">
                  <c:v>12103</c:v>
                </c:pt>
                <c:pt idx="12103">
                  <c:v>12104</c:v>
                </c:pt>
                <c:pt idx="12104">
                  <c:v>12105</c:v>
                </c:pt>
                <c:pt idx="12105">
                  <c:v>12106</c:v>
                </c:pt>
                <c:pt idx="12106">
                  <c:v>12107</c:v>
                </c:pt>
                <c:pt idx="12107">
                  <c:v>12108</c:v>
                </c:pt>
                <c:pt idx="12108">
                  <c:v>12109</c:v>
                </c:pt>
                <c:pt idx="12109">
                  <c:v>12110</c:v>
                </c:pt>
                <c:pt idx="12110">
                  <c:v>12111</c:v>
                </c:pt>
                <c:pt idx="12111">
                  <c:v>12112</c:v>
                </c:pt>
                <c:pt idx="12112">
                  <c:v>12113</c:v>
                </c:pt>
                <c:pt idx="12113">
                  <c:v>12114</c:v>
                </c:pt>
                <c:pt idx="12114">
                  <c:v>12115</c:v>
                </c:pt>
                <c:pt idx="12115">
                  <c:v>12116</c:v>
                </c:pt>
                <c:pt idx="12116">
                  <c:v>12117</c:v>
                </c:pt>
                <c:pt idx="12117">
                  <c:v>12118</c:v>
                </c:pt>
                <c:pt idx="12118">
                  <c:v>12119</c:v>
                </c:pt>
                <c:pt idx="12119">
                  <c:v>12120</c:v>
                </c:pt>
                <c:pt idx="12120">
                  <c:v>12121</c:v>
                </c:pt>
                <c:pt idx="12121">
                  <c:v>12122</c:v>
                </c:pt>
                <c:pt idx="12122">
                  <c:v>12123</c:v>
                </c:pt>
                <c:pt idx="12123">
                  <c:v>12124</c:v>
                </c:pt>
                <c:pt idx="12124">
                  <c:v>12125</c:v>
                </c:pt>
                <c:pt idx="12125">
                  <c:v>12126</c:v>
                </c:pt>
                <c:pt idx="12126">
                  <c:v>12127</c:v>
                </c:pt>
                <c:pt idx="12127">
                  <c:v>12128</c:v>
                </c:pt>
                <c:pt idx="12128">
                  <c:v>12129</c:v>
                </c:pt>
                <c:pt idx="12129">
                  <c:v>12130</c:v>
                </c:pt>
                <c:pt idx="12130">
                  <c:v>12131</c:v>
                </c:pt>
                <c:pt idx="12131">
                  <c:v>12132</c:v>
                </c:pt>
                <c:pt idx="12132">
                  <c:v>12133</c:v>
                </c:pt>
                <c:pt idx="12133">
                  <c:v>12134</c:v>
                </c:pt>
                <c:pt idx="12134">
                  <c:v>12135</c:v>
                </c:pt>
                <c:pt idx="12135">
                  <c:v>12136</c:v>
                </c:pt>
                <c:pt idx="12136">
                  <c:v>12137</c:v>
                </c:pt>
                <c:pt idx="12137">
                  <c:v>12138</c:v>
                </c:pt>
                <c:pt idx="12138">
                  <c:v>12139</c:v>
                </c:pt>
                <c:pt idx="12139">
                  <c:v>12140</c:v>
                </c:pt>
                <c:pt idx="12140">
                  <c:v>12141</c:v>
                </c:pt>
                <c:pt idx="12141">
                  <c:v>12142</c:v>
                </c:pt>
                <c:pt idx="12142">
                  <c:v>12143</c:v>
                </c:pt>
                <c:pt idx="12143">
                  <c:v>12144</c:v>
                </c:pt>
                <c:pt idx="12144">
                  <c:v>12145</c:v>
                </c:pt>
                <c:pt idx="12145">
                  <c:v>12146</c:v>
                </c:pt>
                <c:pt idx="12146">
                  <c:v>12147</c:v>
                </c:pt>
                <c:pt idx="12147">
                  <c:v>12148</c:v>
                </c:pt>
                <c:pt idx="12148">
                  <c:v>12149</c:v>
                </c:pt>
                <c:pt idx="12149">
                  <c:v>12150</c:v>
                </c:pt>
                <c:pt idx="12150">
                  <c:v>12151</c:v>
                </c:pt>
                <c:pt idx="12151">
                  <c:v>12152</c:v>
                </c:pt>
                <c:pt idx="12152">
                  <c:v>12153</c:v>
                </c:pt>
                <c:pt idx="12153">
                  <c:v>12154</c:v>
                </c:pt>
                <c:pt idx="12154">
                  <c:v>12155</c:v>
                </c:pt>
                <c:pt idx="12155">
                  <c:v>12156</c:v>
                </c:pt>
                <c:pt idx="12156">
                  <c:v>12157</c:v>
                </c:pt>
                <c:pt idx="12157">
                  <c:v>12158</c:v>
                </c:pt>
                <c:pt idx="12158">
                  <c:v>12159</c:v>
                </c:pt>
                <c:pt idx="12159">
                  <c:v>12160</c:v>
                </c:pt>
                <c:pt idx="12160">
                  <c:v>12161</c:v>
                </c:pt>
                <c:pt idx="12161">
                  <c:v>12162</c:v>
                </c:pt>
                <c:pt idx="12162">
                  <c:v>12163</c:v>
                </c:pt>
                <c:pt idx="12163">
                  <c:v>12164</c:v>
                </c:pt>
                <c:pt idx="12164">
                  <c:v>12165</c:v>
                </c:pt>
                <c:pt idx="12165">
                  <c:v>12166</c:v>
                </c:pt>
                <c:pt idx="12166">
                  <c:v>12167</c:v>
                </c:pt>
                <c:pt idx="12167">
                  <c:v>12168</c:v>
                </c:pt>
                <c:pt idx="12168">
                  <c:v>12169</c:v>
                </c:pt>
                <c:pt idx="12169">
                  <c:v>12170</c:v>
                </c:pt>
                <c:pt idx="12170">
                  <c:v>12171</c:v>
                </c:pt>
                <c:pt idx="12171">
                  <c:v>12172</c:v>
                </c:pt>
                <c:pt idx="12172">
                  <c:v>12173</c:v>
                </c:pt>
                <c:pt idx="12173">
                  <c:v>12174</c:v>
                </c:pt>
                <c:pt idx="12174">
                  <c:v>12175</c:v>
                </c:pt>
                <c:pt idx="12175">
                  <c:v>12176</c:v>
                </c:pt>
                <c:pt idx="12176">
                  <c:v>12177</c:v>
                </c:pt>
                <c:pt idx="12177">
                  <c:v>12178</c:v>
                </c:pt>
                <c:pt idx="12178">
                  <c:v>12179</c:v>
                </c:pt>
                <c:pt idx="12179">
                  <c:v>12180</c:v>
                </c:pt>
                <c:pt idx="12180">
                  <c:v>12181</c:v>
                </c:pt>
                <c:pt idx="12181">
                  <c:v>12182</c:v>
                </c:pt>
                <c:pt idx="12182">
                  <c:v>12183</c:v>
                </c:pt>
                <c:pt idx="12183">
                  <c:v>12184</c:v>
                </c:pt>
                <c:pt idx="12184">
                  <c:v>12185</c:v>
                </c:pt>
                <c:pt idx="12185">
                  <c:v>12186</c:v>
                </c:pt>
                <c:pt idx="12186">
                  <c:v>12187</c:v>
                </c:pt>
                <c:pt idx="12187">
                  <c:v>12188</c:v>
                </c:pt>
                <c:pt idx="12188">
                  <c:v>12189</c:v>
                </c:pt>
                <c:pt idx="12189">
                  <c:v>12190</c:v>
                </c:pt>
                <c:pt idx="12190">
                  <c:v>12191</c:v>
                </c:pt>
                <c:pt idx="12191">
                  <c:v>12192</c:v>
                </c:pt>
                <c:pt idx="12192">
                  <c:v>12193</c:v>
                </c:pt>
                <c:pt idx="12193">
                  <c:v>12194</c:v>
                </c:pt>
                <c:pt idx="12194">
                  <c:v>12195</c:v>
                </c:pt>
                <c:pt idx="12195">
                  <c:v>12196</c:v>
                </c:pt>
                <c:pt idx="12196">
                  <c:v>12197</c:v>
                </c:pt>
                <c:pt idx="12197">
                  <c:v>12198</c:v>
                </c:pt>
                <c:pt idx="12198">
                  <c:v>12199</c:v>
                </c:pt>
                <c:pt idx="12199">
                  <c:v>12200</c:v>
                </c:pt>
                <c:pt idx="12200">
                  <c:v>12201</c:v>
                </c:pt>
                <c:pt idx="12201">
                  <c:v>12202</c:v>
                </c:pt>
                <c:pt idx="12202">
                  <c:v>12203</c:v>
                </c:pt>
                <c:pt idx="12203">
                  <c:v>12204</c:v>
                </c:pt>
                <c:pt idx="12204">
                  <c:v>12205</c:v>
                </c:pt>
                <c:pt idx="12205">
                  <c:v>12206</c:v>
                </c:pt>
                <c:pt idx="12206">
                  <c:v>12207</c:v>
                </c:pt>
                <c:pt idx="12207">
                  <c:v>12208</c:v>
                </c:pt>
                <c:pt idx="12208">
                  <c:v>12209</c:v>
                </c:pt>
                <c:pt idx="12209">
                  <c:v>12210</c:v>
                </c:pt>
                <c:pt idx="12210">
                  <c:v>12211</c:v>
                </c:pt>
                <c:pt idx="12211">
                  <c:v>12212</c:v>
                </c:pt>
                <c:pt idx="12212">
                  <c:v>12213</c:v>
                </c:pt>
                <c:pt idx="12213">
                  <c:v>12214</c:v>
                </c:pt>
                <c:pt idx="12214">
                  <c:v>12215</c:v>
                </c:pt>
                <c:pt idx="12215">
                  <c:v>12216</c:v>
                </c:pt>
                <c:pt idx="12216">
                  <c:v>12217</c:v>
                </c:pt>
                <c:pt idx="12217">
                  <c:v>12218</c:v>
                </c:pt>
                <c:pt idx="12218">
                  <c:v>12219</c:v>
                </c:pt>
                <c:pt idx="12219">
                  <c:v>12220</c:v>
                </c:pt>
                <c:pt idx="12220">
                  <c:v>12221</c:v>
                </c:pt>
                <c:pt idx="12221">
                  <c:v>12222</c:v>
                </c:pt>
                <c:pt idx="12222">
                  <c:v>12223</c:v>
                </c:pt>
                <c:pt idx="12223">
                  <c:v>12224</c:v>
                </c:pt>
                <c:pt idx="12224">
                  <c:v>12225</c:v>
                </c:pt>
                <c:pt idx="12225">
                  <c:v>12226</c:v>
                </c:pt>
                <c:pt idx="12226">
                  <c:v>12227</c:v>
                </c:pt>
                <c:pt idx="12227">
                  <c:v>12228</c:v>
                </c:pt>
                <c:pt idx="12228">
                  <c:v>12229</c:v>
                </c:pt>
                <c:pt idx="12229">
                  <c:v>12230</c:v>
                </c:pt>
                <c:pt idx="12230">
                  <c:v>12231</c:v>
                </c:pt>
                <c:pt idx="12231">
                  <c:v>12232</c:v>
                </c:pt>
                <c:pt idx="12232">
                  <c:v>12233</c:v>
                </c:pt>
                <c:pt idx="12233">
                  <c:v>12234</c:v>
                </c:pt>
                <c:pt idx="12234">
                  <c:v>12235</c:v>
                </c:pt>
                <c:pt idx="12235">
                  <c:v>12236</c:v>
                </c:pt>
                <c:pt idx="12236">
                  <c:v>12237</c:v>
                </c:pt>
                <c:pt idx="12237">
                  <c:v>12238</c:v>
                </c:pt>
                <c:pt idx="12238">
                  <c:v>12239</c:v>
                </c:pt>
                <c:pt idx="12239">
                  <c:v>12240</c:v>
                </c:pt>
                <c:pt idx="12240">
                  <c:v>12241</c:v>
                </c:pt>
                <c:pt idx="12241">
                  <c:v>12242</c:v>
                </c:pt>
                <c:pt idx="12242">
                  <c:v>12243</c:v>
                </c:pt>
                <c:pt idx="12243">
                  <c:v>12244</c:v>
                </c:pt>
                <c:pt idx="12244">
                  <c:v>12245</c:v>
                </c:pt>
                <c:pt idx="12245">
                  <c:v>12246</c:v>
                </c:pt>
                <c:pt idx="12246">
                  <c:v>12247</c:v>
                </c:pt>
                <c:pt idx="12247">
                  <c:v>12248</c:v>
                </c:pt>
                <c:pt idx="12248">
                  <c:v>12249</c:v>
                </c:pt>
                <c:pt idx="12249">
                  <c:v>12250</c:v>
                </c:pt>
                <c:pt idx="12250">
                  <c:v>12251</c:v>
                </c:pt>
                <c:pt idx="12251">
                  <c:v>12252</c:v>
                </c:pt>
                <c:pt idx="12252">
                  <c:v>12253</c:v>
                </c:pt>
                <c:pt idx="12253">
                  <c:v>12254</c:v>
                </c:pt>
                <c:pt idx="12254">
                  <c:v>12255</c:v>
                </c:pt>
                <c:pt idx="12255">
                  <c:v>12256</c:v>
                </c:pt>
                <c:pt idx="12256">
                  <c:v>12257</c:v>
                </c:pt>
                <c:pt idx="12257">
                  <c:v>12258</c:v>
                </c:pt>
                <c:pt idx="12258">
                  <c:v>12259</c:v>
                </c:pt>
                <c:pt idx="12259">
                  <c:v>12260</c:v>
                </c:pt>
                <c:pt idx="12260">
                  <c:v>12261</c:v>
                </c:pt>
                <c:pt idx="12261">
                  <c:v>12262</c:v>
                </c:pt>
                <c:pt idx="12262">
                  <c:v>12263</c:v>
                </c:pt>
                <c:pt idx="12263">
                  <c:v>12264</c:v>
                </c:pt>
                <c:pt idx="12264">
                  <c:v>12265</c:v>
                </c:pt>
                <c:pt idx="12265">
                  <c:v>12266</c:v>
                </c:pt>
                <c:pt idx="12266">
                  <c:v>12267</c:v>
                </c:pt>
                <c:pt idx="12267">
                  <c:v>12268</c:v>
                </c:pt>
                <c:pt idx="12268">
                  <c:v>12269</c:v>
                </c:pt>
                <c:pt idx="12269">
                  <c:v>12270</c:v>
                </c:pt>
                <c:pt idx="12270">
                  <c:v>12271</c:v>
                </c:pt>
                <c:pt idx="12271">
                  <c:v>12272</c:v>
                </c:pt>
                <c:pt idx="12272">
                  <c:v>12273</c:v>
                </c:pt>
                <c:pt idx="12273">
                  <c:v>12274</c:v>
                </c:pt>
                <c:pt idx="12274">
                  <c:v>12275</c:v>
                </c:pt>
                <c:pt idx="12275">
                  <c:v>12276</c:v>
                </c:pt>
                <c:pt idx="12276">
                  <c:v>12277</c:v>
                </c:pt>
                <c:pt idx="12277">
                  <c:v>12278</c:v>
                </c:pt>
                <c:pt idx="12278">
                  <c:v>12279</c:v>
                </c:pt>
                <c:pt idx="12279">
                  <c:v>12280</c:v>
                </c:pt>
                <c:pt idx="12280">
                  <c:v>12281</c:v>
                </c:pt>
                <c:pt idx="12281">
                  <c:v>12282</c:v>
                </c:pt>
                <c:pt idx="12282">
                  <c:v>12283</c:v>
                </c:pt>
                <c:pt idx="12283">
                  <c:v>12284</c:v>
                </c:pt>
                <c:pt idx="12284">
                  <c:v>12285</c:v>
                </c:pt>
                <c:pt idx="12285">
                  <c:v>12286</c:v>
                </c:pt>
                <c:pt idx="12286">
                  <c:v>12287</c:v>
                </c:pt>
                <c:pt idx="12287">
                  <c:v>12288</c:v>
                </c:pt>
                <c:pt idx="12288">
                  <c:v>12289</c:v>
                </c:pt>
                <c:pt idx="12289">
                  <c:v>12290</c:v>
                </c:pt>
                <c:pt idx="12290">
                  <c:v>12291</c:v>
                </c:pt>
                <c:pt idx="12291">
                  <c:v>12292</c:v>
                </c:pt>
                <c:pt idx="12292">
                  <c:v>12293</c:v>
                </c:pt>
                <c:pt idx="12293">
                  <c:v>12294</c:v>
                </c:pt>
                <c:pt idx="12294">
                  <c:v>12295</c:v>
                </c:pt>
                <c:pt idx="12295">
                  <c:v>12296</c:v>
                </c:pt>
                <c:pt idx="12296">
                  <c:v>12297</c:v>
                </c:pt>
                <c:pt idx="12297">
                  <c:v>12298</c:v>
                </c:pt>
                <c:pt idx="12298">
                  <c:v>12299</c:v>
                </c:pt>
                <c:pt idx="12299">
                  <c:v>12300</c:v>
                </c:pt>
                <c:pt idx="12300">
                  <c:v>12301</c:v>
                </c:pt>
                <c:pt idx="12301">
                  <c:v>12302</c:v>
                </c:pt>
                <c:pt idx="12302">
                  <c:v>12303</c:v>
                </c:pt>
                <c:pt idx="12303">
                  <c:v>12304</c:v>
                </c:pt>
                <c:pt idx="12304">
                  <c:v>12305</c:v>
                </c:pt>
                <c:pt idx="12305">
                  <c:v>12306</c:v>
                </c:pt>
                <c:pt idx="12306">
                  <c:v>12307</c:v>
                </c:pt>
                <c:pt idx="12307">
                  <c:v>12308</c:v>
                </c:pt>
                <c:pt idx="12308">
                  <c:v>12309</c:v>
                </c:pt>
                <c:pt idx="12309">
                  <c:v>12310</c:v>
                </c:pt>
                <c:pt idx="12310">
                  <c:v>12311</c:v>
                </c:pt>
                <c:pt idx="12311">
                  <c:v>12312</c:v>
                </c:pt>
                <c:pt idx="12312">
                  <c:v>12313</c:v>
                </c:pt>
                <c:pt idx="12313">
                  <c:v>12314</c:v>
                </c:pt>
                <c:pt idx="12314">
                  <c:v>12315</c:v>
                </c:pt>
                <c:pt idx="12315">
                  <c:v>12316</c:v>
                </c:pt>
                <c:pt idx="12316">
                  <c:v>12317</c:v>
                </c:pt>
                <c:pt idx="12317">
                  <c:v>12318</c:v>
                </c:pt>
                <c:pt idx="12318">
                  <c:v>12319</c:v>
                </c:pt>
                <c:pt idx="12319">
                  <c:v>12320</c:v>
                </c:pt>
                <c:pt idx="12320">
                  <c:v>12321</c:v>
                </c:pt>
                <c:pt idx="12321">
                  <c:v>12322</c:v>
                </c:pt>
                <c:pt idx="12322">
                  <c:v>12323</c:v>
                </c:pt>
                <c:pt idx="12323">
                  <c:v>12324</c:v>
                </c:pt>
                <c:pt idx="12324">
                  <c:v>12325</c:v>
                </c:pt>
                <c:pt idx="12325">
                  <c:v>12326</c:v>
                </c:pt>
                <c:pt idx="12326">
                  <c:v>12327</c:v>
                </c:pt>
                <c:pt idx="12327">
                  <c:v>12328</c:v>
                </c:pt>
                <c:pt idx="12328">
                  <c:v>12329</c:v>
                </c:pt>
                <c:pt idx="12329">
                  <c:v>12330</c:v>
                </c:pt>
                <c:pt idx="12330">
                  <c:v>12331</c:v>
                </c:pt>
                <c:pt idx="12331">
                  <c:v>12332</c:v>
                </c:pt>
                <c:pt idx="12332">
                  <c:v>12333</c:v>
                </c:pt>
                <c:pt idx="12333">
                  <c:v>12334</c:v>
                </c:pt>
                <c:pt idx="12334">
                  <c:v>12335</c:v>
                </c:pt>
                <c:pt idx="12335">
                  <c:v>12336</c:v>
                </c:pt>
                <c:pt idx="12336">
                  <c:v>12337</c:v>
                </c:pt>
                <c:pt idx="12337">
                  <c:v>12338</c:v>
                </c:pt>
                <c:pt idx="12338">
                  <c:v>12339</c:v>
                </c:pt>
                <c:pt idx="12339">
                  <c:v>12340</c:v>
                </c:pt>
                <c:pt idx="12340">
                  <c:v>12341</c:v>
                </c:pt>
                <c:pt idx="12341">
                  <c:v>12342</c:v>
                </c:pt>
                <c:pt idx="12342">
                  <c:v>12343</c:v>
                </c:pt>
                <c:pt idx="12343">
                  <c:v>12344</c:v>
                </c:pt>
                <c:pt idx="12344">
                  <c:v>12345</c:v>
                </c:pt>
                <c:pt idx="12345">
                  <c:v>12346</c:v>
                </c:pt>
                <c:pt idx="12346">
                  <c:v>12347</c:v>
                </c:pt>
                <c:pt idx="12347">
                  <c:v>12348</c:v>
                </c:pt>
                <c:pt idx="12348">
                  <c:v>12349</c:v>
                </c:pt>
                <c:pt idx="12349">
                  <c:v>12350</c:v>
                </c:pt>
                <c:pt idx="12350">
                  <c:v>12351</c:v>
                </c:pt>
                <c:pt idx="12351">
                  <c:v>12352</c:v>
                </c:pt>
                <c:pt idx="12352">
                  <c:v>12353</c:v>
                </c:pt>
                <c:pt idx="12353">
                  <c:v>12354</c:v>
                </c:pt>
                <c:pt idx="12354">
                  <c:v>12355</c:v>
                </c:pt>
                <c:pt idx="12355">
                  <c:v>12356</c:v>
                </c:pt>
                <c:pt idx="12356">
                  <c:v>12357</c:v>
                </c:pt>
                <c:pt idx="12357">
                  <c:v>12358</c:v>
                </c:pt>
                <c:pt idx="12358">
                  <c:v>12359</c:v>
                </c:pt>
                <c:pt idx="12359">
                  <c:v>12360</c:v>
                </c:pt>
                <c:pt idx="12360">
                  <c:v>12361</c:v>
                </c:pt>
                <c:pt idx="12361">
                  <c:v>12362</c:v>
                </c:pt>
                <c:pt idx="12362">
                  <c:v>12363</c:v>
                </c:pt>
                <c:pt idx="12363">
                  <c:v>12364</c:v>
                </c:pt>
                <c:pt idx="12364">
                  <c:v>12365</c:v>
                </c:pt>
                <c:pt idx="12365">
                  <c:v>12366</c:v>
                </c:pt>
                <c:pt idx="12366">
                  <c:v>12367</c:v>
                </c:pt>
                <c:pt idx="12367">
                  <c:v>12368</c:v>
                </c:pt>
                <c:pt idx="12368">
                  <c:v>12369</c:v>
                </c:pt>
                <c:pt idx="12369">
                  <c:v>12370</c:v>
                </c:pt>
                <c:pt idx="12370">
                  <c:v>12371</c:v>
                </c:pt>
                <c:pt idx="12371">
                  <c:v>12372</c:v>
                </c:pt>
                <c:pt idx="12372">
                  <c:v>12373</c:v>
                </c:pt>
                <c:pt idx="12373">
                  <c:v>12374</c:v>
                </c:pt>
                <c:pt idx="12374">
                  <c:v>12375</c:v>
                </c:pt>
                <c:pt idx="12375">
                  <c:v>12376</c:v>
                </c:pt>
                <c:pt idx="12376">
                  <c:v>12377</c:v>
                </c:pt>
                <c:pt idx="12377">
                  <c:v>12378</c:v>
                </c:pt>
                <c:pt idx="12378">
                  <c:v>12379</c:v>
                </c:pt>
                <c:pt idx="12379">
                  <c:v>12380</c:v>
                </c:pt>
                <c:pt idx="12380">
                  <c:v>12381</c:v>
                </c:pt>
                <c:pt idx="12381">
                  <c:v>12382</c:v>
                </c:pt>
                <c:pt idx="12382">
                  <c:v>12383</c:v>
                </c:pt>
                <c:pt idx="12383">
                  <c:v>12384</c:v>
                </c:pt>
                <c:pt idx="12384">
                  <c:v>12385</c:v>
                </c:pt>
                <c:pt idx="12385">
                  <c:v>12386</c:v>
                </c:pt>
                <c:pt idx="12386">
                  <c:v>12387</c:v>
                </c:pt>
                <c:pt idx="12387">
                  <c:v>12388</c:v>
                </c:pt>
                <c:pt idx="12388">
                  <c:v>12389</c:v>
                </c:pt>
                <c:pt idx="12389">
                  <c:v>12390</c:v>
                </c:pt>
                <c:pt idx="12390">
                  <c:v>12391</c:v>
                </c:pt>
                <c:pt idx="12391">
                  <c:v>12392</c:v>
                </c:pt>
                <c:pt idx="12392">
                  <c:v>12393</c:v>
                </c:pt>
                <c:pt idx="12393">
                  <c:v>12394</c:v>
                </c:pt>
                <c:pt idx="12394">
                  <c:v>12395</c:v>
                </c:pt>
                <c:pt idx="12395">
                  <c:v>12396</c:v>
                </c:pt>
                <c:pt idx="12396">
                  <c:v>12397</c:v>
                </c:pt>
                <c:pt idx="12397">
                  <c:v>12398</c:v>
                </c:pt>
                <c:pt idx="12398">
                  <c:v>12399</c:v>
                </c:pt>
                <c:pt idx="12399">
                  <c:v>12400</c:v>
                </c:pt>
                <c:pt idx="12400">
                  <c:v>12401</c:v>
                </c:pt>
                <c:pt idx="12401">
                  <c:v>12402</c:v>
                </c:pt>
                <c:pt idx="12402">
                  <c:v>12403</c:v>
                </c:pt>
                <c:pt idx="12403">
                  <c:v>12404</c:v>
                </c:pt>
                <c:pt idx="12404">
                  <c:v>12405</c:v>
                </c:pt>
                <c:pt idx="12405">
                  <c:v>12406</c:v>
                </c:pt>
                <c:pt idx="12406">
                  <c:v>12407</c:v>
                </c:pt>
                <c:pt idx="12407">
                  <c:v>12408</c:v>
                </c:pt>
                <c:pt idx="12408">
                  <c:v>12409</c:v>
                </c:pt>
                <c:pt idx="12409">
                  <c:v>12410</c:v>
                </c:pt>
                <c:pt idx="12410">
                  <c:v>12411</c:v>
                </c:pt>
                <c:pt idx="12411">
                  <c:v>12412</c:v>
                </c:pt>
                <c:pt idx="12412">
                  <c:v>12413</c:v>
                </c:pt>
                <c:pt idx="12413">
                  <c:v>12414</c:v>
                </c:pt>
                <c:pt idx="12414">
                  <c:v>12415</c:v>
                </c:pt>
                <c:pt idx="12415">
                  <c:v>12416</c:v>
                </c:pt>
                <c:pt idx="12416">
                  <c:v>12417</c:v>
                </c:pt>
                <c:pt idx="12417">
                  <c:v>12418</c:v>
                </c:pt>
                <c:pt idx="12418">
                  <c:v>12419</c:v>
                </c:pt>
                <c:pt idx="12419">
                  <c:v>12420</c:v>
                </c:pt>
                <c:pt idx="12420">
                  <c:v>12421</c:v>
                </c:pt>
                <c:pt idx="12421">
                  <c:v>12422</c:v>
                </c:pt>
                <c:pt idx="12422">
                  <c:v>12423</c:v>
                </c:pt>
                <c:pt idx="12423">
                  <c:v>12424</c:v>
                </c:pt>
                <c:pt idx="12424">
                  <c:v>12425</c:v>
                </c:pt>
                <c:pt idx="12425">
                  <c:v>12426</c:v>
                </c:pt>
                <c:pt idx="12426">
                  <c:v>12427</c:v>
                </c:pt>
                <c:pt idx="12427">
                  <c:v>12428</c:v>
                </c:pt>
                <c:pt idx="12428">
                  <c:v>12429</c:v>
                </c:pt>
                <c:pt idx="12429">
                  <c:v>12430</c:v>
                </c:pt>
                <c:pt idx="12430">
                  <c:v>12431</c:v>
                </c:pt>
                <c:pt idx="12431">
                  <c:v>12432</c:v>
                </c:pt>
                <c:pt idx="12432">
                  <c:v>12433</c:v>
                </c:pt>
                <c:pt idx="12433">
                  <c:v>12434</c:v>
                </c:pt>
                <c:pt idx="12434">
                  <c:v>12435</c:v>
                </c:pt>
                <c:pt idx="12435">
                  <c:v>12436</c:v>
                </c:pt>
                <c:pt idx="12436">
                  <c:v>12437</c:v>
                </c:pt>
                <c:pt idx="12437">
                  <c:v>12438</c:v>
                </c:pt>
                <c:pt idx="12438">
                  <c:v>12439</c:v>
                </c:pt>
                <c:pt idx="12439">
                  <c:v>12440</c:v>
                </c:pt>
                <c:pt idx="12440">
                  <c:v>12441</c:v>
                </c:pt>
                <c:pt idx="12441">
                  <c:v>12442</c:v>
                </c:pt>
                <c:pt idx="12442">
                  <c:v>12443</c:v>
                </c:pt>
                <c:pt idx="12443">
                  <c:v>12444</c:v>
                </c:pt>
                <c:pt idx="12444">
                  <c:v>12445</c:v>
                </c:pt>
                <c:pt idx="12445">
                  <c:v>12446</c:v>
                </c:pt>
                <c:pt idx="12446">
                  <c:v>12447</c:v>
                </c:pt>
                <c:pt idx="12447">
                  <c:v>12448</c:v>
                </c:pt>
                <c:pt idx="12448">
                  <c:v>12449</c:v>
                </c:pt>
                <c:pt idx="12449">
                  <c:v>12450</c:v>
                </c:pt>
                <c:pt idx="12450">
                  <c:v>12451</c:v>
                </c:pt>
                <c:pt idx="12451">
                  <c:v>12452</c:v>
                </c:pt>
                <c:pt idx="12452">
                  <c:v>12453</c:v>
                </c:pt>
                <c:pt idx="12453">
                  <c:v>12454</c:v>
                </c:pt>
                <c:pt idx="12454">
                  <c:v>12455</c:v>
                </c:pt>
                <c:pt idx="12455">
                  <c:v>12456</c:v>
                </c:pt>
                <c:pt idx="12456">
                  <c:v>12457</c:v>
                </c:pt>
                <c:pt idx="12457">
                  <c:v>12458</c:v>
                </c:pt>
                <c:pt idx="12458">
                  <c:v>12459</c:v>
                </c:pt>
                <c:pt idx="12459">
                  <c:v>12460</c:v>
                </c:pt>
                <c:pt idx="12460">
                  <c:v>12461</c:v>
                </c:pt>
                <c:pt idx="12461">
                  <c:v>12462</c:v>
                </c:pt>
                <c:pt idx="12462">
                  <c:v>12463</c:v>
                </c:pt>
                <c:pt idx="12463">
                  <c:v>12464</c:v>
                </c:pt>
                <c:pt idx="12464">
                  <c:v>12465</c:v>
                </c:pt>
                <c:pt idx="12465">
                  <c:v>12466</c:v>
                </c:pt>
                <c:pt idx="12466">
                  <c:v>12467</c:v>
                </c:pt>
                <c:pt idx="12467">
                  <c:v>12468</c:v>
                </c:pt>
                <c:pt idx="12468">
                  <c:v>12469</c:v>
                </c:pt>
                <c:pt idx="12469">
                  <c:v>12470</c:v>
                </c:pt>
                <c:pt idx="12470">
                  <c:v>12471</c:v>
                </c:pt>
                <c:pt idx="12471">
                  <c:v>12472</c:v>
                </c:pt>
                <c:pt idx="12472">
                  <c:v>12473</c:v>
                </c:pt>
                <c:pt idx="12473">
                  <c:v>12474</c:v>
                </c:pt>
                <c:pt idx="12474">
                  <c:v>12475</c:v>
                </c:pt>
                <c:pt idx="12475">
                  <c:v>12476</c:v>
                </c:pt>
                <c:pt idx="12476">
                  <c:v>12477</c:v>
                </c:pt>
                <c:pt idx="12477">
                  <c:v>12478</c:v>
                </c:pt>
                <c:pt idx="12478">
                  <c:v>12479</c:v>
                </c:pt>
                <c:pt idx="12479">
                  <c:v>12480</c:v>
                </c:pt>
                <c:pt idx="12480">
                  <c:v>12481</c:v>
                </c:pt>
                <c:pt idx="12481">
                  <c:v>12482</c:v>
                </c:pt>
                <c:pt idx="12482">
                  <c:v>12483</c:v>
                </c:pt>
                <c:pt idx="12483">
                  <c:v>12484</c:v>
                </c:pt>
                <c:pt idx="12484">
                  <c:v>12485</c:v>
                </c:pt>
                <c:pt idx="12485">
                  <c:v>12486</c:v>
                </c:pt>
                <c:pt idx="12486">
                  <c:v>12487</c:v>
                </c:pt>
                <c:pt idx="12487">
                  <c:v>12488</c:v>
                </c:pt>
                <c:pt idx="12488">
                  <c:v>12489</c:v>
                </c:pt>
                <c:pt idx="12489">
                  <c:v>12490</c:v>
                </c:pt>
                <c:pt idx="12490">
                  <c:v>12491</c:v>
                </c:pt>
                <c:pt idx="12491">
                  <c:v>12492</c:v>
                </c:pt>
                <c:pt idx="12492">
                  <c:v>12493</c:v>
                </c:pt>
                <c:pt idx="12493">
                  <c:v>12494</c:v>
                </c:pt>
                <c:pt idx="12494">
                  <c:v>12495</c:v>
                </c:pt>
                <c:pt idx="12495">
                  <c:v>12496</c:v>
                </c:pt>
                <c:pt idx="12496">
                  <c:v>12497</c:v>
                </c:pt>
                <c:pt idx="12497">
                  <c:v>12498</c:v>
                </c:pt>
                <c:pt idx="12498">
                  <c:v>12499</c:v>
                </c:pt>
                <c:pt idx="12499">
                  <c:v>12500</c:v>
                </c:pt>
                <c:pt idx="12500">
                  <c:v>12501</c:v>
                </c:pt>
                <c:pt idx="12501">
                  <c:v>12502</c:v>
                </c:pt>
                <c:pt idx="12502">
                  <c:v>12503</c:v>
                </c:pt>
                <c:pt idx="12503">
                  <c:v>12504</c:v>
                </c:pt>
                <c:pt idx="12504">
                  <c:v>12505</c:v>
                </c:pt>
                <c:pt idx="12505">
                  <c:v>12506</c:v>
                </c:pt>
                <c:pt idx="12506">
                  <c:v>12507</c:v>
                </c:pt>
                <c:pt idx="12507">
                  <c:v>12508</c:v>
                </c:pt>
                <c:pt idx="12508">
                  <c:v>12509</c:v>
                </c:pt>
                <c:pt idx="12509">
                  <c:v>12510</c:v>
                </c:pt>
                <c:pt idx="12510">
                  <c:v>12511</c:v>
                </c:pt>
                <c:pt idx="12511">
                  <c:v>12512</c:v>
                </c:pt>
                <c:pt idx="12512">
                  <c:v>12513</c:v>
                </c:pt>
                <c:pt idx="12513">
                  <c:v>12514</c:v>
                </c:pt>
                <c:pt idx="12514">
                  <c:v>12515</c:v>
                </c:pt>
                <c:pt idx="12515">
                  <c:v>12516</c:v>
                </c:pt>
                <c:pt idx="12516">
                  <c:v>12517</c:v>
                </c:pt>
                <c:pt idx="12517">
                  <c:v>12518</c:v>
                </c:pt>
                <c:pt idx="12518">
                  <c:v>12519</c:v>
                </c:pt>
                <c:pt idx="12519">
                  <c:v>12520</c:v>
                </c:pt>
                <c:pt idx="12520">
                  <c:v>12521</c:v>
                </c:pt>
                <c:pt idx="12521">
                  <c:v>12522</c:v>
                </c:pt>
                <c:pt idx="12522">
                  <c:v>12523</c:v>
                </c:pt>
                <c:pt idx="12523">
                  <c:v>12524</c:v>
                </c:pt>
                <c:pt idx="12524">
                  <c:v>12525</c:v>
                </c:pt>
                <c:pt idx="12525">
                  <c:v>12526</c:v>
                </c:pt>
                <c:pt idx="12526">
                  <c:v>12527</c:v>
                </c:pt>
                <c:pt idx="12527">
                  <c:v>12528</c:v>
                </c:pt>
                <c:pt idx="12528">
                  <c:v>12529</c:v>
                </c:pt>
                <c:pt idx="12529">
                  <c:v>12530</c:v>
                </c:pt>
                <c:pt idx="12530">
                  <c:v>12531</c:v>
                </c:pt>
                <c:pt idx="12531">
                  <c:v>12532</c:v>
                </c:pt>
                <c:pt idx="12532">
                  <c:v>12533</c:v>
                </c:pt>
                <c:pt idx="12533">
                  <c:v>12534</c:v>
                </c:pt>
                <c:pt idx="12534">
                  <c:v>12535</c:v>
                </c:pt>
                <c:pt idx="12535">
                  <c:v>12536</c:v>
                </c:pt>
                <c:pt idx="12536">
                  <c:v>12537</c:v>
                </c:pt>
                <c:pt idx="12537">
                  <c:v>12538</c:v>
                </c:pt>
                <c:pt idx="12538">
                  <c:v>12539</c:v>
                </c:pt>
                <c:pt idx="12539">
                  <c:v>12540</c:v>
                </c:pt>
                <c:pt idx="12540">
                  <c:v>12541</c:v>
                </c:pt>
                <c:pt idx="12541">
                  <c:v>12542</c:v>
                </c:pt>
                <c:pt idx="12542">
                  <c:v>12543</c:v>
                </c:pt>
                <c:pt idx="12543">
                  <c:v>12544</c:v>
                </c:pt>
                <c:pt idx="12544">
                  <c:v>12545</c:v>
                </c:pt>
                <c:pt idx="12545">
                  <c:v>12546</c:v>
                </c:pt>
                <c:pt idx="12546">
                  <c:v>12547</c:v>
                </c:pt>
                <c:pt idx="12547">
                  <c:v>12548</c:v>
                </c:pt>
                <c:pt idx="12548">
                  <c:v>12549</c:v>
                </c:pt>
                <c:pt idx="12549">
                  <c:v>12550</c:v>
                </c:pt>
                <c:pt idx="12550">
                  <c:v>12551</c:v>
                </c:pt>
                <c:pt idx="12551">
                  <c:v>12552</c:v>
                </c:pt>
                <c:pt idx="12552">
                  <c:v>12553</c:v>
                </c:pt>
                <c:pt idx="12553">
                  <c:v>12554</c:v>
                </c:pt>
                <c:pt idx="12554">
                  <c:v>12555</c:v>
                </c:pt>
                <c:pt idx="12555">
                  <c:v>12556</c:v>
                </c:pt>
                <c:pt idx="12556">
                  <c:v>12557</c:v>
                </c:pt>
                <c:pt idx="12557">
                  <c:v>12558</c:v>
                </c:pt>
                <c:pt idx="12558">
                  <c:v>12559</c:v>
                </c:pt>
                <c:pt idx="12559">
                  <c:v>12560</c:v>
                </c:pt>
                <c:pt idx="12560">
                  <c:v>12561</c:v>
                </c:pt>
                <c:pt idx="12561">
                  <c:v>12562</c:v>
                </c:pt>
                <c:pt idx="12562">
                  <c:v>12563</c:v>
                </c:pt>
                <c:pt idx="12563">
                  <c:v>12564</c:v>
                </c:pt>
                <c:pt idx="12564">
                  <c:v>12565</c:v>
                </c:pt>
                <c:pt idx="12565">
                  <c:v>12566</c:v>
                </c:pt>
                <c:pt idx="12566">
                  <c:v>12567</c:v>
                </c:pt>
                <c:pt idx="12567">
                  <c:v>12568</c:v>
                </c:pt>
                <c:pt idx="12568">
                  <c:v>12569</c:v>
                </c:pt>
                <c:pt idx="12569">
                  <c:v>12570</c:v>
                </c:pt>
                <c:pt idx="12570">
                  <c:v>12571</c:v>
                </c:pt>
                <c:pt idx="12571">
                  <c:v>12572</c:v>
                </c:pt>
                <c:pt idx="12572">
                  <c:v>12573</c:v>
                </c:pt>
                <c:pt idx="12573">
                  <c:v>12574</c:v>
                </c:pt>
                <c:pt idx="12574">
                  <c:v>12575</c:v>
                </c:pt>
                <c:pt idx="12575">
                  <c:v>12576</c:v>
                </c:pt>
                <c:pt idx="12576">
                  <c:v>12577</c:v>
                </c:pt>
                <c:pt idx="12577">
                  <c:v>12578</c:v>
                </c:pt>
                <c:pt idx="12578">
                  <c:v>12579</c:v>
                </c:pt>
                <c:pt idx="12579">
                  <c:v>12580</c:v>
                </c:pt>
                <c:pt idx="12580">
                  <c:v>12581</c:v>
                </c:pt>
                <c:pt idx="12581">
                  <c:v>12582</c:v>
                </c:pt>
                <c:pt idx="12582">
                  <c:v>12583</c:v>
                </c:pt>
                <c:pt idx="12583">
                  <c:v>12584</c:v>
                </c:pt>
                <c:pt idx="12584">
                  <c:v>12585</c:v>
                </c:pt>
                <c:pt idx="12585">
                  <c:v>12586</c:v>
                </c:pt>
                <c:pt idx="12586">
                  <c:v>12587</c:v>
                </c:pt>
                <c:pt idx="12587">
                  <c:v>12588</c:v>
                </c:pt>
                <c:pt idx="12588">
                  <c:v>12589</c:v>
                </c:pt>
                <c:pt idx="12589">
                  <c:v>12590</c:v>
                </c:pt>
                <c:pt idx="12590">
                  <c:v>12591</c:v>
                </c:pt>
                <c:pt idx="12591">
                  <c:v>12592</c:v>
                </c:pt>
                <c:pt idx="12592">
                  <c:v>12593</c:v>
                </c:pt>
                <c:pt idx="12593">
                  <c:v>12594</c:v>
                </c:pt>
                <c:pt idx="12594">
                  <c:v>12595</c:v>
                </c:pt>
                <c:pt idx="12595">
                  <c:v>12596</c:v>
                </c:pt>
                <c:pt idx="12596">
                  <c:v>12597</c:v>
                </c:pt>
                <c:pt idx="12597">
                  <c:v>12598</c:v>
                </c:pt>
                <c:pt idx="12598">
                  <c:v>12599</c:v>
                </c:pt>
                <c:pt idx="12599">
                  <c:v>12600</c:v>
                </c:pt>
                <c:pt idx="12600">
                  <c:v>12601</c:v>
                </c:pt>
                <c:pt idx="12601">
                  <c:v>12602</c:v>
                </c:pt>
                <c:pt idx="12602">
                  <c:v>12603</c:v>
                </c:pt>
                <c:pt idx="12603">
                  <c:v>12604</c:v>
                </c:pt>
                <c:pt idx="12604">
                  <c:v>12605</c:v>
                </c:pt>
                <c:pt idx="12605">
                  <c:v>12606</c:v>
                </c:pt>
                <c:pt idx="12606">
                  <c:v>12607</c:v>
                </c:pt>
                <c:pt idx="12607">
                  <c:v>12608</c:v>
                </c:pt>
                <c:pt idx="12608">
                  <c:v>12609</c:v>
                </c:pt>
                <c:pt idx="12609">
                  <c:v>12610</c:v>
                </c:pt>
                <c:pt idx="12610">
                  <c:v>12611</c:v>
                </c:pt>
                <c:pt idx="12611">
                  <c:v>12612</c:v>
                </c:pt>
                <c:pt idx="12612">
                  <c:v>12613</c:v>
                </c:pt>
                <c:pt idx="12613">
                  <c:v>12614</c:v>
                </c:pt>
                <c:pt idx="12614">
                  <c:v>12615</c:v>
                </c:pt>
                <c:pt idx="12615">
                  <c:v>12616</c:v>
                </c:pt>
                <c:pt idx="12616">
                  <c:v>12617</c:v>
                </c:pt>
                <c:pt idx="12617">
                  <c:v>12618</c:v>
                </c:pt>
                <c:pt idx="12618">
                  <c:v>12619</c:v>
                </c:pt>
                <c:pt idx="12619">
                  <c:v>12620</c:v>
                </c:pt>
                <c:pt idx="12620">
                  <c:v>12621</c:v>
                </c:pt>
                <c:pt idx="12621">
                  <c:v>12622</c:v>
                </c:pt>
                <c:pt idx="12622">
                  <c:v>12623</c:v>
                </c:pt>
                <c:pt idx="12623">
                  <c:v>12624</c:v>
                </c:pt>
                <c:pt idx="12624">
                  <c:v>12625</c:v>
                </c:pt>
                <c:pt idx="12625">
                  <c:v>12626</c:v>
                </c:pt>
                <c:pt idx="12626">
                  <c:v>12627</c:v>
                </c:pt>
                <c:pt idx="12627">
                  <c:v>12628</c:v>
                </c:pt>
                <c:pt idx="12628">
                  <c:v>12629</c:v>
                </c:pt>
                <c:pt idx="12629">
                  <c:v>12630</c:v>
                </c:pt>
                <c:pt idx="12630">
                  <c:v>12631</c:v>
                </c:pt>
                <c:pt idx="12631">
                  <c:v>12632</c:v>
                </c:pt>
                <c:pt idx="12632">
                  <c:v>12633</c:v>
                </c:pt>
                <c:pt idx="12633">
                  <c:v>12634</c:v>
                </c:pt>
                <c:pt idx="12634">
                  <c:v>12635</c:v>
                </c:pt>
                <c:pt idx="12635">
                  <c:v>12636</c:v>
                </c:pt>
                <c:pt idx="12636">
                  <c:v>12637</c:v>
                </c:pt>
                <c:pt idx="12637">
                  <c:v>12638</c:v>
                </c:pt>
                <c:pt idx="12638">
                  <c:v>12639</c:v>
                </c:pt>
                <c:pt idx="12639">
                  <c:v>12640</c:v>
                </c:pt>
                <c:pt idx="12640">
                  <c:v>12641</c:v>
                </c:pt>
                <c:pt idx="12641">
                  <c:v>12642</c:v>
                </c:pt>
                <c:pt idx="12642">
                  <c:v>12643</c:v>
                </c:pt>
                <c:pt idx="12643">
                  <c:v>12644</c:v>
                </c:pt>
                <c:pt idx="12644">
                  <c:v>12645</c:v>
                </c:pt>
                <c:pt idx="12645">
                  <c:v>12646</c:v>
                </c:pt>
                <c:pt idx="12646">
                  <c:v>12647</c:v>
                </c:pt>
                <c:pt idx="12647">
                  <c:v>12648</c:v>
                </c:pt>
                <c:pt idx="12648">
                  <c:v>12649</c:v>
                </c:pt>
                <c:pt idx="12649">
                  <c:v>12650</c:v>
                </c:pt>
                <c:pt idx="12650">
                  <c:v>12651</c:v>
                </c:pt>
                <c:pt idx="12651">
                  <c:v>12652</c:v>
                </c:pt>
                <c:pt idx="12652">
                  <c:v>12653</c:v>
                </c:pt>
                <c:pt idx="12653">
                  <c:v>12654</c:v>
                </c:pt>
                <c:pt idx="12654">
                  <c:v>12655</c:v>
                </c:pt>
                <c:pt idx="12655">
                  <c:v>12656</c:v>
                </c:pt>
                <c:pt idx="12656">
                  <c:v>12657</c:v>
                </c:pt>
                <c:pt idx="12657">
                  <c:v>12658</c:v>
                </c:pt>
                <c:pt idx="12658">
                  <c:v>12659</c:v>
                </c:pt>
                <c:pt idx="12659">
                  <c:v>12660</c:v>
                </c:pt>
                <c:pt idx="12660">
                  <c:v>12661</c:v>
                </c:pt>
                <c:pt idx="12661">
                  <c:v>12662</c:v>
                </c:pt>
                <c:pt idx="12662">
                  <c:v>12663</c:v>
                </c:pt>
                <c:pt idx="12663">
                  <c:v>12664</c:v>
                </c:pt>
                <c:pt idx="12664">
                  <c:v>12665</c:v>
                </c:pt>
                <c:pt idx="12665">
                  <c:v>12666</c:v>
                </c:pt>
                <c:pt idx="12666">
                  <c:v>12667</c:v>
                </c:pt>
                <c:pt idx="12667">
                  <c:v>12668</c:v>
                </c:pt>
                <c:pt idx="12668">
                  <c:v>12669</c:v>
                </c:pt>
                <c:pt idx="12669">
                  <c:v>12670</c:v>
                </c:pt>
                <c:pt idx="12670">
                  <c:v>12671</c:v>
                </c:pt>
                <c:pt idx="12671">
                  <c:v>12672</c:v>
                </c:pt>
                <c:pt idx="12672">
                  <c:v>12673</c:v>
                </c:pt>
                <c:pt idx="12673">
                  <c:v>12674</c:v>
                </c:pt>
                <c:pt idx="12674">
                  <c:v>12675</c:v>
                </c:pt>
                <c:pt idx="12675">
                  <c:v>12676</c:v>
                </c:pt>
                <c:pt idx="12676">
                  <c:v>12677</c:v>
                </c:pt>
                <c:pt idx="12677">
                  <c:v>12678</c:v>
                </c:pt>
                <c:pt idx="12678">
                  <c:v>12679</c:v>
                </c:pt>
                <c:pt idx="12679">
                  <c:v>12680</c:v>
                </c:pt>
                <c:pt idx="12680">
                  <c:v>12681</c:v>
                </c:pt>
                <c:pt idx="12681">
                  <c:v>12682</c:v>
                </c:pt>
                <c:pt idx="12682">
                  <c:v>12683</c:v>
                </c:pt>
                <c:pt idx="12683">
                  <c:v>12684</c:v>
                </c:pt>
                <c:pt idx="12684">
                  <c:v>12685</c:v>
                </c:pt>
                <c:pt idx="12685">
                  <c:v>12686</c:v>
                </c:pt>
                <c:pt idx="12686">
                  <c:v>12687</c:v>
                </c:pt>
                <c:pt idx="12687">
                  <c:v>12688</c:v>
                </c:pt>
                <c:pt idx="12688">
                  <c:v>12689</c:v>
                </c:pt>
                <c:pt idx="12689">
                  <c:v>12690</c:v>
                </c:pt>
                <c:pt idx="12690">
                  <c:v>12691</c:v>
                </c:pt>
                <c:pt idx="12691">
                  <c:v>12692</c:v>
                </c:pt>
                <c:pt idx="12692">
                  <c:v>12693</c:v>
                </c:pt>
                <c:pt idx="12693">
                  <c:v>12694</c:v>
                </c:pt>
                <c:pt idx="12694">
                  <c:v>12695</c:v>
                </c:pt>
                <c:pt idx="12695">
                  <c:v>12696</c:v>
                </c:pt>
                <c:pt idx="12696">
                  <c:v>12697</c:v>
                </c:pt>
                <c:pt idx="12697">
                  <c:v>12698</c:v>
                </c:pt>
                <c:pt idx="12698">
                  <c:v>12699</c:v>
                </c:pt>
                <c:pt idx="12699">
                  <c:v>12700</c:v>
                </c:pt>
                <c:pt idx="12700">
                  <c:v>12701</c:v>
                </c:pt>
                <c:pt idx="12701">
                  <c:v>12702</c:v>
                </c:pt>
                <c:pt idx="12702">
                  <c:v>12703</c:v>
                </c:pt>
                <c:pt idx="12703">
                  <c:v>12704</c:v>
                </c:pt>
                <c:pt idx="12704">
                  <c:v>12705</c:v>
                </c:pt>
                <c:pt idx="12705">
                  <c:v>12706</c:v>
                </c:pt>
                <c:pt idx="12706">
                  <c:v>12707</c:v>
                </c:pt>
                <c:pt idx="12707">
                  <c:v>12708</c:v>
                </c:pt>
                <c:pt idx="12708">
                  <c:v>12709</c:v>
                </c:pt>
                <c:pt idx="12709">
                  <c:v>12710</c:v>
                </c:pt>
                <c:pt idx="12710">
                  <c:v>12711</c:v>
                </c:pt>
                <c:pt idx="12711">
                  <c:v>12712</c:v>
                </c:pt>
                <c:pt idx="12712">
                  <c:v>12713</c:v>
                </c:pt>
                <c:pt idx="12713">
                  <c:v>12714</c:v>
                </c:pt>
                <c:pt idx="12714">
                  <c:v>12715</c:v>
                </c:pt>
                <c:pt idx="12715">
                  <c:v>12716</c:v>
                </c:pt>
                <c:pt idx="12716">
                  <c:v>12717</c:v>
                </c:pt>
                <c:pt idx="12717">
                  <c:v>12718</c:v>
                </c:pt>
                <c:pt idx="12718">
                  <c:v>12719</c:v>
                </c:pt>
                <c:pt idx="12719">
                  <c:v>12720</c:v>
                </c:pt>
                <c:pt idx="12720">
                  <c:v>12721</c:v>
                </c:pt>
                <c:pt idx="12721">
                  <c:v>12722</c:v>
                </c:pt>
                <c:pt idx="12722">
                  <c:v>12723</c:v>
                </c:pt>
                <c:pt idx="12723">
                  <c:v>12724</c:v>
                </c:pt>
                <c:pt idx="12724">
                  <c:v>12725</c:v>
                </c:pt>
                <c:pt idx="12725">
                  <c:v>12726</c:v>
                </c:pt>
                <c:pt idx="12726">
                  <c:v>12727</c:v>
                </c:pt>
                <c:pt idx="12727">
                  <c:v>12728</c:v>
                </c:pt>
                <c:pt idx="12728">
                  <c:v>12729</c:v>
                </c:pt>
                <c:pt idx="12729">
                  <c:v>12730</c:v>
                </c:pt>
                <c:pt idx="12730">
                  <c:v>12731</c:v>
                </c:pt>
                <c:pt idx="12731">
                  <c:v>12732</c:v>
                </c:pt>
                <c:pt idx="12732">
                  <c:v>12733</c:v>
                </c:pt>
                <c:pt idx="12733">
                  <c:v>12734</c:v>
                </c:pt>
                <c:pt idx="12734">
                  <c:v>12735</c:v>
                </c:pt>
                <c:pt idx="12735">
                  <c:v>12736</c:v>
                </c:pt>
                <c:pt idx="12736">
                  <c:v>12737</c:v>
                </c:pt>
                <c:pt idx="12737">
                  <c:v>12738</c:v>
                </c:pt>
                <c:pt idx="12738">
                  <c:v>12739</c:v>
                </c:pt>
                <c:pt idx="12739">
                  <c:v>12740</c:v>
                </c:pt>
                <c:pt idx="12740">
                  <c:v>12741</c:v>
                </c:pt>
                <c:pt idx="12741">
                  <c:v>12742</c:v>
                </c:pt>
                <c:pt idx="12742">
                  <c:v>12743</c:v>
                </c:pt>
                <c:pt idx="12743">
                  <c:v>12744</c:v>
                </c:pt>
                <c:pt idx="12744">
                  <c:v>12745</c:v>
                </c:pt>
                <c:pt idx="12745">
                  <c:v>12746</c:v>
                </c:pt>
                <c:pt idx="12746">
                  <c:v>12747</c:v>
                </c:pt>
                <c:pt idx="12747">
                  <c:v>12748</c:v>
                </c:pt>
                <c:pt idx="12748">
                  <c:v>12749</c:v>
                </c:pt>
                <c:pt idx="12749">
                  <c:v>12750</c:v>
                </c:pt>
                <c:pt idx="12750">
                  <c:v>12751</c:v>
                </c:pt>
                <c:pt idx="12751">
                  <c:v>12752</c:v>
                </c:pt>
                <c:pt idx="12752">
                  <c:v>12753</c:v>
                </c:pt>
                <c:pt idx="12753">
                  <c:v>12754</c:v>
                </c:pt>
                <c:pt idx="12754">
                  <c:v>12755</c:v>
                </c:pt>
                <c:pt idx="12755">
                  <c:v>12756</c:v>
                </c:pt>
                <c:pt idx="12756">
                  <c:v>12757</c:v>
                </c:pt>
                <c:pt idx="12757">
                  <c:v>12758</c:v>
                </c:pt>
                <c:pt idx="12758">
                  <c:v>12759</c:v>
                </c:pt>
                <c:pt idx="12759">
                  <c:v>12760</c:v>
                </c:pt>
                <c:pt idx="12760">
                  <c:v>12761</c:v>
                </c:pt>
                <c:pt idx="12761">
                  <c:v>12762</c:v>
                </c:pt>
                <c:pt idx="12762">
                  <c:v>12763</c:v>
                </c:pt>
                <c:pt idx="12763">
                  <c:v>12764</c:v>
                </c:pt>
                <c:pt idx="12764">
                  <c:v>12765</c:v>
                </c:pt>
                <c:pt idx="12765">
                  <c:v>12766</c:v>
                </c:pt>
                <c:pt idx="12766">
                  <c:v>12767</c:v>
                </c:pt>
                <c:pt idx="12767">
                  <c:v>12768</c:v>
                </c:pt>
                <c:pt idx="12768">
                  <c:v>12769</c:v>
                </c:pt>
                <c:pt idx="12769">
                  <c:v>12770</c:v>
                </c:pt>
                <c:pt idx="12770">
                  <c:v>12771</c:v>
                </c:pt>
                <c:pt idx="12771">
                  <c:v>12772</c:v>
                </c:pt>
                <c:pt idx="12772">
                  <c:v>12773</c:v>
                </c:pt>
                <c:pt idx="12773">
                  <c:v>12774</c:v>
                </c:pt>
                <c:pt idx="12774">
                  <c:v>12775</c:v>
                </c:pt>
                <c:pt idx="12775">
                  <c:v>12776</c:v>
                </c:pt>
                <c:pt idx="12776">
                  <c:v>12777</c:v>
                </c:pt>
                <c:pt idx="12777">
                  <c:v>12778</c:v>
                </c:pt>
                <c:pt idx="12778">
                  <c:v>12779</c:v>
                </c:pt>
                <c:pt idx="12779">
                  <c:v>12780</c:v>
                </c:pt>
                <c:pt idx="12780">
                  <c:v>12781</c:v>
                </c:pt>
                <c:pt idx="12781">
                  <c:v>12782</c:v>
                </c:pt>
                <c:pt idx="12782">
                  <c:v>12783</c:v>
                </c:pt>
                <c:pt idx="12783">
                  <c:v>12784</c:v>
                </c:pt>
                <c:pt idx="12784">
                  <c:v>12785</c:v>
                </c:pt>
                <c:pt idx="12785">
                  <c:v>12786</c:v>
                </c:pt>
                <c:pt idx="12786">
                  <c:v>12787</c:v>
                </c:pt>
                <c:pt idx="12787">
                  <c:v>12788</c:v>
                </c:pt>
                <c:pt idx="12788">
                  <c:v>12789</c:v>
                </c:pt>
                <c:pt idx="12789">
                  <c:v>12790</c:v>
                </c:pt>
                <c:pt idx="12790">
                  <c:v>12791</c:v>
                </c:pt>
                <c:pt idx="12791">
                  <c:v>12792</c:v>
                </c:pt>
                <c:pt idx="12792">
                  <c:v>12793</c:v>
                </c:pt>
                <c:pt idx="12793">
                  <c:v>12794</c:v>
                </c:pt>
                <c:pt idx="12794">
                  <c:v>12795</c:v>
                </c:pt>
                <c:pt idx="12795">
                  <c:v>12796</c:v>
                </c:pt>
                <c:pt idx="12796">
                  <c:v>12797</c:v>
                </c:pt>
                <c:pt idx="12797">
                  <c:v>12798</c:v>
                </c:pt>
                <c:pt idx="12798">
                  <c:v>12799</c:v>
                </c:pt>
                <c:pt idx="12799">
                  <c:v>12800</c:v>
                </c:pt>
                <c:pt idx="12800">
                  <c:v>12801</c:v>
                </c:pt>
                <c:pt idx="12801">
                  <c:v>12802</c:v>
                </c:pt>
                <c:pt idx="12802">
                  <c:v>12803</c:v>
                </c:pt>
                <c:pt idx="12803">
                  <c:v>12804</c:v>
                </c:pt>
                <c:pt idx="12804">
                  <c:v>12805</c:v>
                </c:pt>
                <c:pt idx="12805">
                  <c:v>12806</c:v>
                </c:pt>
                <c:pt idx="12806">
                  <c:v>12807</c:v>
                </c:pt>
                <c:pt idx="12807">
                  <c:v>12808</c:v>
                </c:pt>
                <c:pt idx="12808">
                  <c:v>12809</c:v>
                </c:pt>
                <c:pt idx="12809">
                  <c:v>12810</c:v>
                </c:pt>
                <c:pt idx="12810">
                  <c:v>12811</c:v>
                </c:pt>
                <c:pt idx="12811">
                  <c:v>12812</c:v>
                </c:pt>
                <c:pt idx="12812">
                  <c:v>12813</c:v>
                </c:pt>
                <c:pt idx="12813">
                  <c:v>12814</c:v>
                </c:pt>
                <c:pt idx="12814">
                  <c:v>12815</c:v>
                </c:pt>
                <c:pt idx="12815">
                  <c:v>12816</c:v>
                </c:pt>
                <c:pt idx="12816">
                  <c:v>12817</c:v>
                </c:pt>
                <c:pt idx="12817">
                  <c:v>12818</c:v>
                </c:pt>
                <c:pt idx="12818">
                  <c:v>12819</c:v>
                </c:pt>
                <c:pt idx="12819">
                  <c:v>12820</c:v>
                </c:pt>
                <c:pt idx="12820">
                  <c:v>12821</c:v>
                </c:pt>
                <c:pt idx="12821">
                  <c:v>12822</c:v>
                </c:pt>
                <c:pt idx="12822">
                  <c:v>12823</c:v>
                </c:pt>
                <c:pt idx="12823">
                  <c:v>12824</c:v>
                </c:pt>
                <c:pt idx="12824">
                  <c:v>12825</c:v>
                </c:pt>
                <c:pt idx="12825">
                  <c:v>12826</c:v>
                </c:pt>
                <c:pt idx="12826">
                  <c:v>12827</c:v>
                </c:pt>
                <c:pt idx="12827">
                  <c:v>12828</c:v>
                </c:pt>
                <c:pt idx="12828">
                  <c:v>12829</c:v>
                </c:pt>
                <c:pt idx="12829">
                  <c:v>12830</c:v>
                </c:pt>
                <c:pt idx="12830">
                  <c:v>12831</c:v>
                </c:pt>
                <c:pt idx="12831">
                  <c:v>12832</c:v>
                </c:pt>
                <c:pt idx="12832">
                  <c:v>12833</c:v>
                </c:pt>
                <c:pt idx="12833">
                  <c:v>12834</c:v>
                </c:pt>
                <c:pt idx="12834">
                  <c:v>12835</c:v>
                </c:pt>
                <c:pt idx="12835">
                  <c:v>12836</c:v>
                </c:pt>
                <c:pt idx="12836">
                  <c:v>12837</c:v>
                </c:pt>
                <c:pt idx="12837">
                  <c:v>12838</c:v>
                </c:pt>
                <c:pt idx="12838">
                  <c:v>12839</c:v>
                </c:pt>
                <c:pt idx="12839">
                  <c:v>12840</c:v>
                </c:pt>
                <c:pt idx="12840">
                  <c:v>12841</c:v>
                </c:pt>
                <c:pt idx="12841">
                  <c:v>12842</c:v>
                </c:pt>
                <c:pt idx="12842">
                  <c:v>12843</c:v>
                </c:pt>
                <c:pt idx="12843">
                  <c:v>12844</c:v>
                </c:pt>
                <c:pt idx="12844">
                  <c:v>12845</c:v>
                </c:pt>
                <c:pt idx="12845">
                  <c:v>12846</c:v>
                </c:pt>
                <c:pt idx="12846">
                  <c:v>12847</c:v>
                </c:pt>
                <c:pt idx="12847">
                  <c:v>12848</c:v>
                </c:pt>
                <c:pt idx="12848">
                  <c:v>12849</c:v>
                </c:pt>
                <c:pt idx="12849">
                  <c:v>12850</c:v>
                </c:pt>
                <c:pt idx="12850">
                  <c:v>12851</c:v>
                </c:pt>
                <c:pt idx="12851">
                  <c:v>12852</c:v>
                </c:pt>
                <c:pt idx="12852">
                  <c:v>12853</c:v>
                </c:pt>
                <c:pt idx="12853">
                  <c:v>12854</c:v>
                </c:pt>
                <c:pt idx="12854">
                  <c:v>12855</c:v>
                </c:pt>
                <c:pt idx="12855">
                  <c:v>12856</c:v>
                </c:pt>
                <c:pt idx="12856">
                  <c:v>12857</c:v>
                </c:pt>
                <c:pt idx="12857">
                  <c:v>12858</c:v>
                </c:pt>
                <c:pt idx="12858">
                  <c:v>12859</c:v>
                </c:pt>
                <c:pt idx="12859">
                  <c:v>12860</c:v>
                </c:pt>
                <c:pt idx="12860">
                  <c:v>12861</c:v>
                </c:pt>
                <c:pt idx="12861">
                  <c:v>12862</c:v>
                </c:pt>
                <c:pt idx="12862">
                  <c:v>12863</c:v>
                </c:pt>
                <c:pt idx="12863">
                  <c:v>12864</c:v>
                </c:pt>
                <c:pt idx="12864">
                  <c:v>12865</c:v>
                </c:pt>
                <c:pt idx="12865">
                  <c:v>12866</c:v>
                </c:pt>
                <c:pt idx="12866">
                  <c:v>12867</c:v>
                </c:pt>
                <c:pt idx="12867">
                  <c:v>12868</c:v>
                </c:pt>
                <c:pt idx="12868">
                  <c:v>12869</c:v>
                </c:pt>
                <c:pt idx="12869">
                  <c:v>12870</c:v>
                </c:pt>
                <c:pt idx="12870">
                  <c:v>12871</c:v>
                </c:pt>
                <c:pt idx="12871">
                  <c:v>12872</c:v>
                </c:pt>
                <c:pt idx="12872">
                  <c:v>12873</c:v>
                </c:pt>
                <c:pt idx="12873">
                  <c:v>12874</c:v>
                </c:pt>
                <c:pt idx="12874">
                  <c:v>12875</c:v>
                </c:pt>
                <c:pt idx="12875">
                  <c:v>12876</c:v>
                </c:pt>
                <c:pt idx="12876">
                  <c:v>12877</c:v>
                </c:pt>
                <c:pt idx="12877">
                  <c:v>12878</c:v>
                </c:pt>
                <c:pt idx="12878">
                  <c:v>12879</c:v>
                </c:pt>
                <c:pt idx="12879">
                  <c:v>12880</c:v>
                </c:pt>
                <c:pt idx="12880">
                  <c:v>12881</c:v>
                </c:pt>
                <c:pt idx="12881">
                  <c:v>12882</c:v>
                </c:pt>
                <c:pt idx="12882">
                  <c:v>12883</c:v>
                </c:pt>
                <c:pt idx="12883">
                  <c:v>12884</c:v>
                </c:pt>
                <c:pt idx="12884">
                  <c:v>12885</c:v>
                </c:pt>
                <c:pt idx="12885">
                  <c:v>12886</c:v>
                </c:pt>
                <c:pt idx="12886">
                  <c:v>12887</c:v>
                </c:pt>
                <c:pt idx="12887">
                  <c:v>12888</c:v>
                </c:pt>
                <c:pt idx="12888">
                  <c:v>12889</c:v>
                </c:pt>
                <c:pt idx="12889">
                  <c:v>12890</c:v>
                </c:pt>
                <c:pt idx="12890">
                  <c:v>12891</c:v>
                </c:pt>
                <c:pt idx="12891">
                  <c:v>12892</c:v>
                </c:pt>
                <c:pt idx="12892">
                  <c:v>12893</c:v>
                </c:pt>
                <c:pt idx="12893">
                  <c:v>12894</c:v>
                </c:pt>
                <c:pt idx="12894">
                  <c:v>12895</c:v>
                </c:pt>
                <c:pt idx="12895">
                  <c:v>12896</c:v>
                </c:pt>
                <c:pt idx="12896">
                  <c:v>12897</c:v>
                </c:pt>
                <c:pt idx="12897">
                  <c:v>12898</c:v>
                </c:pt>
                <c:pt idx="12898">
                  <c:v>12899</c:v>
                </c:pt>
                <c:pt idx="12899">
                  <c:v>12900</c:v>
                </c:pt>
                <c:pt idx="12900">
                  <c:v>12901</c:v>
                </c:pt>
                <c:pt idx="12901">
                  <c:v>12902</c:v>
                </c:pt>
                <c:pt idx="12902">
                  <c:v>12903</c:v>
                </c:pt>
                <c:pt idx="12903">
                  <c:v>12904</c:v>
                </c:pt>
                <c:pt idx="12904">
                  <c:v>12905</c:v>
                </c:pt>
                <c:pt idx="12905">
                  <c:v>12906</c:v>
                </c:pt>
                <c:pt idx="12906">
                  <c:v>12907</c:v>
                </c:pt>
                <c:pt idx="12907">
                  <c:v>12908</c:v>
                </c:pt>
                <c:pt idx="12908">
                  <c:v>12909</c:v>
                </c:pt>
                <c:pt idx="12909">
                  <c:v>12910</c:v>
                </c:pt>
                <c:pt idx="12910">
                  <c:v>12911</c:v>
                </c:pt>
                <c:pt idx="12911">
                  <c:v>12912</c:v>
                </c:pt>
                <c:pt idx="12912">
                  <c:v>12913</c:v>
                </c:pt>
                <c:pt idx="12913">
                  <c:v>12914</c:v>
                </c:pt>
                <c:pt idx="12914">
                  <c:v>12915</c:v>
                </c:pt>
                <c:pt idx="12915">
                  <c:v>12916</c:v>
                </c:pt>
                <c:pt idx="12916">
                  <c:v>12917</c:v>
                </c:pt>
                <c:pt idx="12917">
                  <c:v>12918</c:v>
                </c:pt>
                <c:pt idx="12918">
                  <c:v>12919</c:v>
                </c:pt>
                <c:pt idx="12919">
                  <c:v>12920</c:v>
                </c:pt>
                <c:pt idx="12920">
                  <c:v>12921</c:v>
                </c:pt>
                <c:pt idx="12921">
                  <c:v>12922</c:v>
                </c:pt>
                <c:pt idx="12922">
                  <c:v>12923</c:v>
                </c:pt>
                <c:pt idx="12923">
                  <c:v>12924</c:v>
                </c:pt>
                <c:pt idx="12924">
                  <c:v>12925</c:v>
                </c:pt>
                <c:pt idx="12925">
                  <c:v>12926</c:v>
                </c:pt>
                <c:pt idx="12926">
                  <c:v>12927</c:v>
                </c:pt>
                <c:pt idx="12927">
                  <c:v>12928</c:v>
                </c:pt>
                <c:pt idx="12928">
                  <c:v>12929</c:v>
                </c:pt>
                <c:pt idx="12929">
                  <c:v>12930</c:v>
                </c:pt>
                <c:pt idx="12930">
                  <c:v>12931</c:v>
                </c:pt>
                <c:pt idx="12931">
                  <c:v>12932</c:v>
                </c:pt>
                <c:pt idx="12932">
                  <c:v>12933</c:v>
                </c:pt>
                <c:pt idx="12933">
                  <c:v>12934</c:v>
                </c:pt>
                <c:pt idx="12934">
                  <c:v>12935</c:v>
                </c:pt>
                <c:pt idx="12935">
                  <c:v>12936</c:v>
                </c:pt>
                <c:pt idx="12936">
                  <c:v>12937</c:v>
                </c:pt>
                <c:pt idx="12937">
                  <c:v>12938</c:v>
                </c:pt>
                <c:pt idx="12938">
                  <c:v>12939</c:v>
                </c:pt>
                <c:pt idx="12939">
                  <c:v>12940</c:v>
                </c:pt>
                <c:pt idx="12940">
                  <c:v>12941</c:v>
                </c:pt>
                <c:pt idx="12941">
                  <c:v>12942</c:v>
                </c:pt>
                <c:pt idx="12942">
                  <c:v>12943</c:v>
                </c:pt>
                <c:pt idx="12943">
                  <c:v>12944</c:v>
                </c:pt>
                <c:pt idx="12944">
                  <c:v>12945</c:v>
                </c:pt>
                <c:pt idx="12945">
                  <c:v>12946</c:v>
                </c:pt>
                <c:pt idx="12946">
                  <c:v>12947</c:v>
                </c:pt>
                <c:pt idx="12947">
                  <c:v>12948</c:v>
                </c:pt>
                <c:pt idx="12948">
                  <c:v>12949</c:v>
                </c:pt>
                <c:pt idx="12949">
                  <c:v>12950</c:v>
                </c:pt>
                <c:pt idx="12950">
                  <c:v>12951</c:v>
                </c:pt>
                <c:pt idx="12951">
                  <c:v>12952</c:v>
                </c:pt>
                <c:pt idx="12952">
                  <c:v>12953</c:v>
                </c:pt>
                <c:pt idx="12953">
                  <c:v>12954</c:v>
                </c:pt>
                <c:pt idx="12954">
                  <c:v>12955</c:v>
                </c:pt>
                <c:pt idx="12955">
                  <c:v>12956</c:v>
                </c:pt>
                <c:pt idx="12956">
                  <c:v>12957</c:v>
                </c:pt>
                <c:pt idx="12957">
                  <c:v>12958</c:v>
                </c:pt>
                <c:pt idx="12958">
                  <c:v>12959</c:v>
                </c:pt>
                <c:pt idx="12959">
                  <c:v>12960</c:v>
                </c:pt>
                <c:pt idx="12960">
                  <c:v>12961</c:v>
                </c:pt>
                <c:pt idx="12961">
                  <c:v>12962</c:v>
                </c:pt>
                <c:pt idx="12962">
                  <c:v>12963</c:v>
                </c:pt>
                <c:pt idx="12963">
                  <c:v>12964</c:v>
                </c:pt>
                <c:pt idx="12964">
                  <c:v>12965</c:v>
                </c:pt>
                <c:pt idx="12965">
                  <c:v>12966</c:v>
                </c:pt>
                <c:pt idx="12966">
                  <c:v>12967</c:v>
                </c:pt>
                <c:pt idx="12967">
                  <c:v>12968</c:v>
                </c:pt>
                <c:pt idx="12968">
                  <c:v>12969</c:v>
                </c:pt>
                <c:pt idx="12969">
                  <c:v>12970</c:v>
                </c:pt>
                <c:pt idx="12970">
                  <c:v>12971</c:v>
                </c:pt>
                <c:pt idx="12971">
                  <c:v>12972</c:v>
                </c:pt>
                <c:pt idx="12972">
                  <c:v>12973</c:v>
                </c:pt>
                <c:pt idx="12973">
                  <c:v>12974</c:v>
                </c:pt>
                <c:pt idx="12974">
                  <c:v>12975</c:v>
                </c:pt>
                <c:pt idx="12975">
                  <c:v>12976</c:v>
                </c:pt>
                <c:pt idx="12976">
                  <c:v>12977</c:v>
                </c:pt>
                <c:pt idx="12977">
                  <c:v>12978</c:v>
                </c:pt>
                <c:pt idx="12978">
                  <c:v>12979</c:v>
                </c:pt>
                <c:pt idx="12979">
                  <c:v>12980</c:v>
                </c:pt>
                <c:pt idx="12980">
                  <c:v>12981</c:v>
                </c:pt>
                <c:pt idx="12981">
                  <c:v>12982</c:v>
                </c:pt>
                <c:pt idx="12982">
                  <c:v>12983</c:v>
                </c:pt>
                <c:pt idx="12983">
                  <c:v>12984</c:v>
                </c:pt>
                <c:pt idx="12984">
                  <c:v>12985</c:v>
                </c:pt>
                <c:pt idx="12985">
                  <c:v>12986</c:v>
                </c:pt>
                <c:pt idx="12986">
                  <c:v>12987</c:v>
                </c:pt>
                <c:pt idx="12987">
                  <c:v>12988</c:v>
                </c:pt>
                <c:pt idx="12988">
                  <c:v>12989</c:v>
                </c:pt>
                <c:pt idx="12989">
                  <c:v>12990</c:v>
                </c:pt>
                <c:pt idx="12990">
                  <c:v>12991</c:v>
                </c:pt>
                <c:pt idx="12991">
                  <c:v>12992</c:v>
                </c:pt>
                <c:pt idx="12992">
                  <c:v>12993</c:v>
                </c:pt>
                <c:pt idx="12993">
                  <c:v>12994</c:v>
                </c:pt>
                <c:pt idx="12994">
                  <c:v>12995</c:v>
                </c:pt>
                <c:pt idx="12995">
                  <c:v>12996</c:v>
                </c:pt>
                <c:pt idx="12996">
                  <c:v>12997</c:v>
                </c:pt>
                <c:pt idx="12997">
                  <c:v>12998</c:v>
                </c:pt>
                <c:pt idx="12998">
                  <c:v>12999</c:v>
                </c:pt>
                <c:pt idx="12999">
                  <c:v>13000</c:v>
                </c:pt>
                <c:pt idx="13000">
                  <c:v>13001</c:v>
                </c:pt>
                <c:pt idx="13001">
                  <c:v>13002</c:v>
                </c:pt>
                <c:pt idx="13002">
                  <c:v>13003</c:v>
                </c:pt>
                <c:pt idx="13003">
                  <c:v>13004</c:v>
                </c:pt>
                <c:pt idx="13004">
                  <c:v>13005</c:v>
                </c:pt>
                <c:pt idx="13005">
                  <c:v>13006</c:v>
                </c:pt>
                <c:pt idx="13006">
                  <c:v>13007</c:v>
                </c:pt>
                <c:pt idx="13007">
                  <c:v>13008</c:v>
                </c:pt>
                <c:pt idx="13008">
                  <c:v>13009</c:v>
                </c:pt>
                <c:pt idx="13009">
                  <c:v>13010</c:v>
                </c:pt>
                <c:pt idx="13010">
                  <c:v>13011</c:v>
                </c:pt>
                <c:pt idx="13011">
                  <c:v>13012</c:v>
                </c:pt>
                <c:pt idx="13012">
                  <c:v>13013</c:v>
                </c:pt>
                <c:pt idx="13013">
                  <c:v>13014</c:v>
                </c:pt>
                <c:pt idx="13014">
                  <c:v>13015</c:v>
                </c:pt>
                <c:pt idx="13015">
                  <c:v>13016</c:v>
                </c:pt>
                <c:pt idx="13016">
                  <c:v>13017</c:v>
                </c:pt>
                <c:pt idx="13017">
                  <c:v>13018</c:v>
                </c:pt>
                <c:pt idx="13018">
                  <c:v>13019</c:v>
                </c:pt>
                <c:pt idx="13019">
                  <c:v>13020</c:v>
                </c:pt>
                <c:pt idx="13020">
                  <c:v>13021</c:v>
                </c:pt>
                <c:pt idx="13021">
                  <c:v>13022</c:v>
                </c:pt>
                <c:pt idx="13022">
                  <c:v>13023</c:v>
                </c:pt>
                <c:pt idx="13023">
                  <c:v>13024</c:v>
                </c:pt>
                <c:pt idx="13024">
                  <c:v>13025</c:v>
                </c:pt>
                <c:pt idx="13025">
                  <c:v>13026</c:v>
                </c:pt>
                <c:pt idx="13026">
                  <c:v>13027</c:v>
                </c:pt>
                <c:pt idx="13027">
                  <c:v>13028</c:v>
                </c:pt>
                <c:pt idx="13028">
                  <c:v>13029</c:v>
                </c:pt>
                <c:pt idx="13029">
                  <c:v>13030</c:v>
                </c:pt>
                <c:pt idx="13030">
                  <c:v>13031</c:v>
                </c:pt>
                <c:pt idx="13031">
                  <c:v>13032</c:v>
                </c:pt>
                <c:pt idx="13032">
                  <c:v>13033</c:v>
                </c:pt>
                <c:pt idx="13033">
                  <c:v>13034</c:v>
                </c:pt>
                <c:pt idx="13034">
                  <c:v>13035</c:v>
                </c:pt>
                <c:pt idx="13035">
                  <c:v>13036</c:v>
                </c:pt>
                <c:pt idx="13036">
                  <c:v>13037</c:v>
                </c:pt>
                <c:pt idx="13037">
                  <c:v>13038</c:v>
                </c:pt>
                <c:pt idx="13038">
                  <c:v>13039</c:v>
                </c:pt>
                <c:pt idx="13039">
                  <c:v>13040</c:v>
                </c:pt>
                <c:pt idx="13040">
                  <c:v>13041</c:v>
                </c:pt>
                <c:pt idx="13041">
                  <c:v>13042</c:v>
                </c:pt>
                <c:pt idx="13042">
                  <c:v>13043</c:v>
                </c:pt>
                <c:pt idx="13043">
                  <c:v>13044</c:v>
                </c:pt>
                <c:pt idx="13044">
                  <c:v>13045</c:v>
                </c:pt>
                <c:pt idx="13045">
                  <c:v>13046</c:v>
                </c:pt>
                <c:pt idx="13046">
                  <c:v>13047</c:v>
                </c:pt>
                <c:pt idx="13047">
                  <c:v>13048</c:v>
                </c:pt>
                <c:pt idx="13048">
                  <c:v>13049</c:v>
                </c:pt>
                <c:pt idx="13049">
                  <c:v>13050</c:v>
                </c:pt>
                <c:pt idx="13050">
                  <c:v>13051</c:v>
                </c:pt>
                <c:pt idx="13051">
                  <c:v>13052</c:v>
                </c:pt>
                <c:pt idx="13052">
                  <c:v>13053</c:v>
                </c:pt>
                <c:pt idx="13053">
                  <c:v>13054</c:v>
                </c:pt>
                <c:pt idx="13054">
                  <c:v>13055</c:v>
                </c:pt>
                <c:pt idx="13055">
                  <c:v>13056</c:v>
                </c:pt>
                <c:pt idx="13056">
                  <c:v>13057</c:v>
                </c:pt>
                <c:pt idx="13057">
                  <c:v>13058</c:v>
                </c:pt>
                <c:pt idx="13058">
                  <c:v>13059</c:v>
                </c:pt>
                <c:pt idx="13059">
                  <c:v>13060</c:v>
                </c:pt>
                <c:pt idx="13060">
                  <c:v>13061</c:v>
                </c:pt>
                <c:pt idx="13061">
                  <c:v>13062</c:v>
                </c:pt>
                <c:pt idx="13062">
                  <c:v>13063</c:v>
                </c:pt>
                <c:pt idx="13063">
                  <c:v>13064</c:v>
                </c:pt>
                <c:pt idx="13064">
                  <c:v>13065</c:v>
                </c:pt>
                <c:pt idx="13065">
                  <c:v>13066</c:v>
                </c:pt>
                <c:pt idx="13066">
                  <c:v>13067</c:v>
                </c:pt>
                <c:pt idx="13067">
                  <c:v>13068</c:v>
                </c:pt>
                <c:pt idx="13068">
                  <c:v>13069</c:v>
                </c:pt>
                <c:pt idx="13069">
                  <c:v>13070</c:v>
                </c:pt>
                <c:pt idx="13070">
                  <c:v>13071</c:v>
                </c:pt>
                <c:pt idx="13071">
                  <c:v>13072</c:v>
                </c:pt>
                <c:pt idx="13072">
                  <c:v>13073</c:v>
                </c:pt>
                <c:pt idx="13073">
                  <c:v>13074</c:v>
                </c:pt>
                <c:pt idx="13074">
                  <c:v>13075</c:v>
                </c:pt>
                <c:pt idx="13075">
                  <c:v>13076</c:v>
                </c:pt>
                <c:pt idx="13076">
                  <c:v>13077</c:v>
                </c:pt>
                <c:pt idx="13077">
                  <c:v>13078</c:v>
                </c:pt>
                <c:pt idx="13078">
                  <c:v>13079</c:v>
                </c:pt>
                <c:pt idx="13079">
                  <c:v>13080</c:v>
                </c:pt>
                <c:pt idx="13080">
                  <c:v>13081</c:v>
                </c:pt>
                <c:pt idx="13081">
                  <c:v>13082</c:v>
                </c:pt>
                <c:pt idx="13082">
                  <c:v>13083</c:v>
                </c:pt>
                <c:pt idx="13083">
                  <c:v>13084</c:v>
                </c:pt>
                <c:pt idx="13084">
                  <c:v>13085</c:v>
                </c:pt>
                <c:pt idx="13085">
                  <c:v>13086</c:v>
                </c:pt>
                <c:pt idx="13086">
                  <c:v>13087</c:v>
                </c:pt>
                <c:pt idx="13087">
                  <c:v>13088</c:v>
                </c:pt>
                <c:pt idx="13088">
                  <c:v>13089</c:v>
                </c:pt>
                <c:pt idx="13089">
                  <c:v>13090</c:v>
                </c:pt>
                <c:pt idx="13090">
                  <c:v>13091</c:v>
                </c:pt>
                <c:pt idx="13091">
                  <c:v>13092</c:v>
                </c:pt>
                <c:pt idx="13092">
                  <c:v>13093</c:v>
                </c:pt>
                <c:pt idx="13093">
                  <c:v>13094</c:v>
                </c:pt>
                <c:pt idx="13094">
                  <c:v>13095</c:v>
                </c:pt>
                <c:pt idx="13095">
                  <c:v>13096</c:v>
                </c:pt>
                <c:pt idx="13096">
                  <c:v>13097</c:v>
                </c:pt>
                <c:pt idx="13097">
                  <c:v>13098</c:v>
                </c:pt>
                <c:pt idx="13098">
                  <c:v>13099</c:v>
                </c:pt>
                <c:pt idx="13099">
                  <c:v>13100</c:v>
                </c:pt>
                <c:pt idx="13100">
                  <c:v>13101</c:v>
                </c:pt>
                <c:pt idx="13101">
                  <c:v>13102</c:v>
                </c:pt>
                <c:pt idx="13102">
                  <c:v>13103</c:v>
                </c:pt>
                <c:pt idx="13103">
                  <c:v>13104</c:v>
                </c:pt>
                <c:pt idx="13104">
                  <c:v>13105</c:v>
                </c:pt>
                <c:pt idx="13105">
                  <c:v>13106</c:v>
                </c:pt>
                <c:pt idx="13106">
                  <c:v>13107</c:v>
                </c:pt>
                <c:pt idx="13107">
                  <c:v>13108</c:v>
                </c:pt>
                <c:pt idx="13108">
                  <c:v>13109</c:v>
                </c:pt>
                <c:pt idx="13109">
                  <c:v>13110</c:v>
                </c:pt>
                <c:pt idx="13110">
                  <c:v>13111</c:v>
                </c:pt>
                <c:pt idx="13111">
                  <c:v>13112</c:v>
                </c:pt>
                <c:pt idx="13112">
                  <c:v>13113</c:v>
                </c:pt>
                <c:pt idx="13113">
                  <c:v>13114</c:v>
                </c:pt>
                <c:pt idx="13114">
                  <c:v>13115</c:v>
                </c:pt>
                <c:pt idx="13115">
                  <c:v>13116</c:v>
                </c:pt>
                <c:pt idx="13116">
                  <c:v>13117</c:v>
                </c:pt>
                <c:pt idx="13117">
                  <c:v>13118</c:v>
                </c:pt>
                <c:pt idx="13118">
                  <c:v>13119</c:v>
                </c:pt>
                <c:pt idx="13119">
                  <c:v>13120</c:v>
                </c:pt>
                <c:pt idx="13120">
                  <c:v>13121</c:v>
                </c:pt>
                <c:pt idx="13121">
                  <c:v>13122</c:v>
                </c:pt>
                <c:pt idx="13122">
                  <c:v>13123</c:v>
                </c:pt>
                <c:pt idx="13123">
                  <c:v>13124</c:v>
                </c:pt>
                <c:pt idx="13124">
                  <c:v>13125</c:v>
                </c:pt>
                <c:pt idx="13125">
                  <c:v>13126</c:v>
                </c:pt>
                <c:pt idx="13126">
                  <c:v>13127</c:v>
                </c:pt>
                <c:pt idx="13127">
                  <c:v>13128</c:v>
                </c:pt>
                <c:pt idx="13128">
                  <c:v>13129</c:v>
                </c:pt>
                <c:pt idx="13129">
                  <c:v>13130</c:v>
                </c:pt>
                <c:pt idx="13130">
                  <c:v>13131</c:v>
                </c:pt>
                <c:pt idx="13131">
                  <c:v>13132</c:v>
                </c:pt>
                <c:pt idx="13132">
                  <c:v>13133</c:v>
                </c:pt>
                <c:pt idx="13133">
                  <c:v>13134</c:v>
                </c:pt>
                <c:pt idx="13134">
                  <c:v>13135</c:v>
                </c:pt>
                <c:pt idx="13135">
                  <c:v>13136</c:v>
                </c:pt>
                <c:pt idx="13136">
                  <c:v>13137</c:v>
                </c:pt>
                <c:pt idx="13137">
                  <c:v>13138</c:v>
                </c:pt>
                <c:pt idx="13138">
                  <c:v>13139</c:v>
                </c:pt>
                <c:pt idx="13139">
                  <c:v>13140</c:v>
                </c:pt>
                <c:pt idx="13140">
                  <c:v>13141</c:v>
                </c:pt>
                <c:pt idx="13141">
                  <c:v>13142</c:v>
                </c:pt>
                <c:pt idx="13142">
                  <c:v>13143</c:v>
                </c:pt>
                <c:pt idx="13143">
                  <c:v>13144</c:v>
                </c:pt>
                <c:pt idx="13144">
                  <c:v>13145</c:v>
                </c:pt>
                <c:pt idx="13145">
                  <c:v>13146</c:v>
                </c:pt>
                <c:pt idx="13146">
                  <c:v>13147</c:v>
                </c:pt>
                <c:pt idx="13147">
                  <c:v>13148</c:v>
                </c:pt>
                <c:pt idx="13148">
                  <c:v>13149</c:v>
                </c:pt>
                <c:pt idx="13149">
                  <c:v>13150</c:v>
                </c:pt>
                <c:pt idx="13150">
                  <c:v>13151</c:v>
                </c:pt>
                <c:pt idx="13151">
                  <c:v>13152</c:v>
                </c:pt>
                <c:pt idx="13152">
                  <c:v>13153</c:v>
                </c:pt>
                <c:pt idx="13153">
                  <c:v>13154</c:v>
                </c:pt>
                <c:pt idx="13154">
                  <c:v>13155</c:v>
                </c:pt>
                <c:pt idx="13155">
                  <c:v>13156</c:v>
                </c:pt>
                <c:pt idx="13156">
                  <c:v>13157</c:v>
                </c:pt>
                <c:pt idx="13157">
                  <c:v>13158</c:v>
                </c:pt>
                <c:pt idx="13158">
                  <c:v>13159</c:v>
                </c:pt>
                <c:pt idx="13159">
                  <c:v>13160</c:v>
                </c:pt>
                <c:pt idx="13160">
                  <c:v>13161</c:v>
                </c:pt>
                <c:pt idx="13161">
                  <c:v>13162</c:v>
                </c:pt>
                <c:pt idx="13162">
                  <c:v>13163</c:v>
                </c:pt>
                <c:pt idx="13163">
                  <c:v>13164</c:v>
                </c:pt>
                <c:pt idx="13164">
                  <c:v>13165</c:v>
                </c:pt>
                <c:pt idx="13165">
                  <c:v>13166</c:v>
                </c:pt>
                <c:pt idx="13166">
                  <c:v>13167</c:v>
                </c:pt>
                <c:pt idx="13167">
                  <c:v>13168</c:v>
                </c:pt>
                <c:pt idx="13168">
                  <c:v>13169</c:v>
                </c:pt>
                <c:pt idx="13169">
                  <c:v>13170</c:v>
                </c:pt>
                <c:pt idx="13170">
                  <c:v>13171</c:v>
                </c:pt>
                <c:pt idx="13171">
                  <c:v>13172</c:v>
                </c:pt>
                <c:pt idx="13172">
                  <c:v>13173</c:v>
                </c:pt>
                <c:pt idx="13173">
                  <c:v>13174</c:v>
                </c:pt>
                <c:pt idx="13174">
                  <c:v>13175</c:v>
                </c:pt>
                <c:pt idx="13175">
                  <c:v>13176</c:v>
                </c:pt>
                <c:pt idx="13176">
                  <c:v>13177</c:v>
                </c:pt>
                <c:pt idx="13177">
                  <c:v>13178</c:v>
                </c:pt>
                <c:pt idx="13178">
                  <c:v>13179</c:v>
                </c:pt>
                <c:pt idx="13179">
                  <c:v>13180</c:v>
                </c:pt>
                <c:pt idx="13180">
                  <c:v>13181</c:v>
                </c:pt>
                <c:pt idx="13181">
                  <c:v>13182</c:v>
                </c:pt>
                <c:pt idx="13182">
                  <c:v>13183</c:v>
                </c:pt>
                <c:pt idx="13183">
                  <c:v>13184</c:v>
                </c:pt>
                <c:pt idx="13184">
                  <c:v>13185</c:v>
                </c:pt>
                <c:pt idx="13185">
                  <c:v>13186</c:v>
                </c:pt>
                <c:pt idx="13186">
                  <c:v>13187</c:v>
                </c:pt>
                <c:pt idx="13187">
                  <c:v>13188</c:v>
                </c:pt>
                <c:pt idx="13188">
                  <c:v>13189</c:v>
                </c:pt>
                <c:pt idx="13189">
                  <c:v>13190</c:v>
                </c:pt>
                <c:pt idx="13190">
                  <c:v>13191</c:v>
                </c:pt>
                <c:pt idx="13191">
                  <c:v>13192</c:v>
                </c:pt>
                <c:pt idx="13192">
                  <c:v>13193</c:v>
                </c:pt>
                <c:pt idx="13193">
                  <c:v>13194</c:v>
                </c:pt>
                <c:pt idx="13194">
                  <c:v>13195</c:v>
                </c:pt>
                <c:pt idx="13195">
                  <c:v>13196</c:v>
                </c:pt>
                <c:pt idx="13196">
                  <c:v>13197</c:v>
                </c:pt>
                <c:pt idx="13197">
                  <c:v>13198</c:v>
                </c:pt>
                <c:pt idx="13198">
                  <c:v>13199</c:v>
                </c:pt>
                <c:pt idx="13199">
                  <c:v>13200</c:v>
                </c:pt>
                <c:pt idx="13200">
                  <c:v>13201</c:v>
                </c:pt>
                <c:pt idx="13201">
                  <c:v>13202</c:v>
                </c:pt>
                <c:pt idx="13202">
                  <c:v>13203</c:v>
                </c:pt>
                <c:pt idx="13203">
                  <c:v>13204</c:v>
                </c:pt>
                <c:pt idx="13204">
                  <c:v>13205</c:v>
                </c:pt>
                <c:pt idx="13205">
                  <c:v>13206</c:v>
                </c:pt>
                <c:pt idx="13206">
                  <c:v>13207</c:v>
                </c:pt>
                <c:pt idx="13207">
                  <c:v>13208</c:v>
                </c:pt>
                <c:pt idx="13208">
                  <c:v>13209</c:v>
                </c:pt>
                <c:pt idx="13209">
                  <c:v>13210</c:v>
                </c:pt>
                <c:pt idx="13210">
                  <c:v>13211</c:v>
                </c:pt>
                <c:pt idx="13211">
                  <c:v>13212</c:v>
                </c:pt>
                <c:pt idx="13212">
                  <c:v>13213</c:v>
                </c:pt>
                <c:pt idx="13213">
                  <c:v>13214</c:v>
                </c:pt>
                <c:pt idx="13214">
                  <c:v>13215</c:v>
                </c:pt>
                <c:pt idx="13215">
                  <c:v>13216</c:v>
                </c:pt>
                <c:pt idx="13216">
                  <c:v>13217</c:v>
                </c:pt>
                <c:pt idx="13217">
                  <c:v>13218</c:v>
                </c:pt>
                <c:pt idx="13218">
                  <c:v>13219</c:v>
                </c:pt>
                <c:pt idx="13219">
                  <c:v>13220</c:v>
                </c:pt>
                <c:pt idx="13220">
                  <c:v>13221</c:v>
                </c:pt>
                <c:pt idx="13221">
                  <c:v>13222</c:v>
                </c:pt>
                <c:pt idx="13222">
                  <c:v>13223</c:v>
                </c:pt>
                <c:pt idx="13223">
                  <c:v>13224</c:v>
                </c:pt>
                <c:pt idx="13224">
                  <c:v>13225</c:v>
                </c:pt>
                <c:pt idx="13225">
                  <c:v>13226</c:v>
                </c:pt>
                <c:pt idx="13226">
                  <c:v>13227</c:v>
                </c:pt>
                <c:pt idx="13227">
                  <c:v>13228</c:v>
                </c:pt>
                <c:pt idx="13228">
                  <c:v>13229</c:v>
                </c:pt>
                <c:pt idx="13229">
                  <c:v>13230</c:v>
                </c:pt>
                <c:pt idx="13230">
                  <c:v>13231</c:v>
                </c:pt>
                <c:pt idx="13231">
                  <c:v>13232</c:v>
                </c:pt>
                <c:pt idx="13232">
                  <c:v>13233</c:v>
                </c:pt>
                <c:pt idx="13233">
                  <c:v>13234</c:v>
                </c:pt>
                <c:pt idx="13234">
                  <c:v>13235</c:v>
                </c:pt>
                <c:pt idx="13235">
                  <c:v>13236</c:v>
                </c:pt>
                <c:pt idx="13236">
                  <c:v>13237</c:v>
                </c:pt>
                <c:pt idx="13237">
                  <c:v>13238</c:v>
                </c:pt>
                <c:pt idx="13238">
                  <c:v>13239</c:v>
                </c:pt>
                <c:pt idx="13239">
                  <c:v>13240</c:v>
                </c:pt>
                <c:pt idx="13240">
                  <c:v>13241</c:v>
                </c:pt>
                <c:pt idx="13241">
                  <c:v>13242</c:v>
                </c:pt>
                <c:pt idx="13242">
                  <c:v>13243</c:v>
                </c:pt>
                <c:pt idx="13243">
                  <c:v>13244</c:v>
                </c:pt>
                <c:pt idx="13244">
                  <c:v>13245</c:v>
                </c:pt>
                <c:pt idx="13245">
                  <c:v>13246</c:v>
                </c:pt>
                <c:pt idx="13246">
                  <c:v>13247</c:v>
                </c:pt>
                <c:pt idx="13247">
                  <c:v>13248</c:v>
                </c:pt>
                <c:pt idx="13248">
                  <c:v>13249</c:v>
                </c:pt>
                <c:pt idx="13249">
                  <c:v>13250</c:v>
                </c:pt>
                <c:pt idx="13250">
                  <c:v>13251</c:v>
                </c:pt>
                <c:pt idx="13251">
                  <c:v>13252</c:v>
                </c:pt>
                <c:pt idx="13252">
                  <c:v>13253</c:v>
                </c:pt>
                <c:pt idx="13253">
                  <c:v>13254</c:v>
                </c:pt>
                <c:pt idx="13254">
                  <c:v>13255</c:v>
                </c:pt>
                <c:pt idx="13255">
                  <c:v>13256</c:v>
                </c:pt>
                <c:pt idx="13256">
                  <c:v>13257</c:v>
                </c:pt>
                <c:pt idx="13257">
                  <c:v>13258</c:v>
                </c:pt>
                <c:pt idx="13258">
                  <c:v>13259</c:v>
                </c:pt>
                <c:pt idx="13259">
                  <c:v>13260</c:v>
                </c:pt>
                <c:pt idx="13260">
                  <c:v>13261</c:v>
                </c:pt>
                <c:pt idx="13261">
                  <c:v>13262</c:v>
                </c:pt>
                <c:pt idx="13262">
                  <c:v>13263</c:v>
                </c:pt>
                <c:pt idx="13263">
                  <c:v>13264</c:v>
                </c:pt>
                <c:pt idx="13264">
                  <c:v>13265</c:v>
                </c:pt>
                <c:pt idx="13265">
                  <c:v>13266</c:v>
                </c:pt>
                <c:pt idx="13266">
                  <c:v>13267</c:v>
                </c:pt>
                <c:pt idx="13267">
                  <c:v>13268</c:v>
                </c:pt>
                <c:pt idx="13268">
                  <c:v>13269</c:v>
                </c:pt>
                <c:pt idx="13269">
                  <c:v>13270</c:v>
                </c:pt>
                <c:pt idx="13270">
                  <c:v>13271</c:v>
                </c:pt>
                <c:pt idx="13271">
                  <c:v>13272</c:v>
                </c:pt>
                <c:pt idx="13272">
                  <c:v>13273</c:v>
                </c:pt>
                <c:pt idx="13273">
                  <c:v>13274</c:v>
                </c:pt>
                <c:pt idx="13274">
                  <c:v>13275</c:v>
                </c:pt>
                <c:pt idx="13275">
                  <c:v>13276</c:v>
                </c:pt>
                <c:pt idx="13276">
                  <c:v>13277</c:v>
                </c:pt>
              </c:numCache>
            </c:numRef>
          </c:xVal>
          <c:yVal>
            <c:numRef>
              <c:f>List1!$G$2:$G$13278</c:f>
              <c:numCache>
                <c:formatCode>General</c:formatCode>
                <c:ptCount val="13277"/>
                <c:pt idx="0">
                  <c:v>4124</c:v>
                </c:pt>
                <c:pt idx="1">
                  <c:v>3778</c:v>
                </c:pt>
                <c:pt idx="2">
                  <c:v>2038</c:v>
                </c:pt>
                <c:pt idx="3">
                  <c:v>1789</c:v>
                </c:pt>
                <c:pt idx="4">
                  <c:v>1524</c:v>
                </c:pt>
                <c:pt idx="5">
                  <c:v>1442</c:v>
                </c:pt>
                <c:pt idx="6">
                  <c:v>1271</c:v>
                </c:pt>
                <c:pt idx="7">
                  <c:v>1250</c:v>
                </c:pt>
                <c:pt idx="8">
                  <c:v>963</c:v>
                </c:pt>
                <c:pt idx="9">
                  <c:v>820</c:v>
                </c:pt>
                <c:pt idx="10">
                  <c:v>757</c:v>
                </c:pt>
                <c:pt idx="11">
                  <c:v>704</c:v>
                </c:pt>
                <c:pt idx="12">
                  <c:v>692</c:v>
                </c:pt>
                <c:pt idx="13">
                  <c:v>681</c:v>
                </c:pt>
                <c:pt idx="14">
                  <c:v>658</c:v>
                </c:pt>
                <c:pt idx="15">
                  <c:v>655</c:v>
                </c:pt>
                <c:pt idx="16">
                  <c:v>622</c:v>
                </c:pt>
                <c:pt idx="17">
                  <c:v>578</c:v>
                </c:pt>
                <c:pt idx="18">
                  <c:v>575</c:v>
                </c:pt>
                <c:pt idx="19">
                  <c:v>554</c:v>
                </c:pt>
                <c:pt idx="20">
                  <c:v>534</c:v>
                </c:pt>
                <c:pt idx="21">
                  <c:v>505</c:v>
                </c:pt>
                <c:pt idx="22">
                  <c:v>484</c:v>
                </c:pt>
                <c:pt idx="23">
                  <c:v>482</c:v>
                </c:pt>
                <c:pt idx="24">
                  <c:v>436</c:v>
                </c:pt>
                <c:pt idx="25">
                  <c:v>434</c:v>
                </c:pt>
                <c:pt idx="26">
                  <c:v>398</c:v>
                </c:pt>
                <c:pt idx="27">
                  <c:v>398</c:v>
                </c:pt>
                <c:pt idx="28">
                  <c:v>395</c:v>
                </c:pt>
                <c:pt idx="29">
                  <c:v>393</c:v>
                </c:pt>
                <c:pt idx="30">
                  <c:v>383</c:v>
                </c:pt>
                <c:pt idx="31">
                  <c:v>381</c:v>
                </c:pt>
                <c:pt idx="32">
                  <c:v>348</c:v>
                </c:pt>
                <c:pt idx="33">
                  <c:v>336</c:v>
                </c:pt>
                <c:pt idx="34">
                  <c:v>329</c:v>
                </c:pt>
                <c:pt idx="35">
                  <c:v>322</c:v>
                </c:pt>
                <c:pt idx="36">
                  <c:v>304</c:v>
                </c:pt>
                <c:pt idx="37">
                  <c:v>303</c:v>
                </c:pt>
                <c:pt idx="38">
                  <c:v>295</c:v>
                </c:pt>
                <c:pt idx="39">
                  <c:v>284</c:v>
                </c:pt>
                <c:pt idx="40">
                  <c:v>281</c:v>
                </c:pt>
                <c:pt idx="41">
                  <c:v>270</c:v>
                </c:pt>
                <c:pt idx="42">
                  <c:v>269</c:v>
                </c:pt>
                <c:pt idx="43">
                  <c:v>268</c:v>
                </c:pt>
                <c:pt idx="44">
                  <c:v>267</c:v>
                </c:pt>
                <c:pt idx="45">
                  <c:v>265</c:v>
                </c:pt>
                <c:pt idx="46">
                  <c:v>258</c:v>
                </c:pt>
                <c:pt idx="47">
                  <c:v>243</c:v>
                </c:pt>
                <c:pt idx="48">
                  <c:v>240</c:v>
                </c:pt>
                <c:pt idx="49">
                  <c:v>233</c:v>
                </c:pt>
                <c:pt idx="50">
                  <c:v>219</c:v>
                </c:pt>
                <c:pt idx="51">
                  <c:v>216</c:v>
                </c:pt>
                <c:pt idx="52">
                  <c:v>213</c:v>
                </c:pt>
                <c:pt idx="53">
                  <c:v>213</c:v>
                </c:pt>
                <c:pt idx="54">
                  <c:v>213</c:v>
                </c:pt>
                <c:pt idx="55">
                  <c:v>204</c:v>
                </c:pt>
                <c:pt idx="56">
                  <c:v>196</c:v>
                </c:pt>
                <c:pt idx="57">
                  <c:v>196</c:v>
                </c:pt>
                <c:pt idx="58">
                  <c:v>193</c:v>
                </c:pt>
                <c:pt idx="59">
                  <c:v>188</c:v>
                </c:pt>
                <c:pt idx="60">
                  <c:v>184</c:v>
                </c:pt>
                <c:pt idx="61">
                  <c:v>178</c:v>
                </c:pt>
                <c:pt idx="62">
                  <c:v>177</c:v>
                </c:pt>
                <c:pt idx="63">
                  <c:v>176</c:v>
                </c:pt>
                <c:pt idx="64">
                  <c:v>176</c:v>
                </c:pt>
                <c:pt idx="65">
                  <c:v>175</c:v>
                </c:pt>
                <c:pt idx="66">
                  <c:v>174</c:v>
                </c:pt>
                <c:pt idx="67">
                  <c:v>171</c:v>
                </c:pt>
                <c:pt idx="68">
                  <c:v>170</c:v>
                </c:pt>
                <c:pt idx="69">
                  <c:v>168</c:v>
                </c:pt>
                <c:pt idx="70">
                  <c:v>167</c:v>
                </c:pt>
                <c:pt idx="71">
                  <c:v>167</c:v>
                </c:pt>
                <c:pt idx="72">
                  <c:v>165</c:v>
                </c:pt>
                <c:pt idx="73">
                  <c:v>165</c:v>
                </c:pt>
                <c:pt idx="74">
                  <c:v>162</c:v>
                </c:pt>
                <c:pt idx="75">
                  <c:v>158</c:v>
                </c:pt>
                <c:pt idx="76">
                  <c:v>155</c:v>
                </c:pt>
                <c:pt idx="77">
                  <c:v>154</c:v>
                </c:pt>
                <c:pt idx="78">
                  <c:v>152</c:v>
                </c:pt>
                <c:pt idx="79">
                  <c:v>150</c:v>
                </c:pt>
                <c:pt idx="80">
                  <c:v>149</c:v>
                </c:pt>
                <c:pt idx="81">
                  <c:v>147</c:v>
                </c:pt>
                <c:pt idx="82">
                  <c:v>145</c:v>
                </c:pt>
                <c:pt idx="83">
                  <c:v>145</c:v>
                </c:pt>
                <c:pt idx="84">
                  <c:v>145</c:v>
                </c:pt>
                <c:pt idx="85">
                  <c:v>143</c:v>
                </c:pt>
                <c:pt idx="86">
                  <c:v>137</c:v>
                </c:pt>
                <c:pt idx="87">
                  <c:v>137</c:v>
                </c:pt>
                <c:pt idx="88">
                  <c:v>136</c:v>
                </c:pt>
                <c:pt idx="89">
                  <c:v>135</c:v>
                </c:pt>
                <c:pt idx="90">
                  <c:v>134</c:v>
                </c:pt>
                <c:pt idx="91">
                  <c:v>132</c:v>
                </c:pt>
                <c:pt idx="92">
                  <c:v>130</c:v>
                </c:pt>
                <c:pt idx="93">
                  <c:v>128</c:v>
                </c:pt>
                <c:pt idx="94">
                  <c:v>127</c:v>
                </c:pt>
                <c:pt idx="95">
                  <c:v>126</c:v>
                </c:pt>
                <c:pt idx="96">
                  <c:v>126</c:v>
                </c:pt>
                <c:pt idx="97">
                  <c:v>126</c:v>
                </c:pt>
                <c:pt idx="98">
                  <c:v>124</c:v>
                </c:pt>
                <c:pt idx="99">
                  <c:v>122</c:v>
                </c:pt>
                <c:pt idx="100">
                  <c:v>122</c:v>
                </c:pt>
                <c:pt idx="101">
                  <c:v>121</c:v>
                </c:pt>
                <c:pt idx="102">
                  <c:v>121</c:v>
                </c:pt>
                <c:pt idx="103">
                  <c:v>120</c:v>
                </c:pt>
                <c:pt idx="104">
                  <c:v>119</c:v>
                </c:pt>
                <c:pt idx="105">
                  <c:v>118</c:v>
                </c:pt>
                <c:pt idx="106">
                  <c:v>116</c:v>
                </c:pt>
                <c:pt idx="107">
                  <c:v>114</c:v>
                </c:pt>
                <c:pt idx="108">
                  <c:v>113</c:v>
                </c:pt>
                <c:pt idx="109">
                  <c:v>113</c:v>
                </c:pt>
                <c:pt idx="110">
                  <c:v>111</c:v>
                </c:pt>
                <c:pt idx="111">
                  <c:v>111</c:v>
                </c:pt>
                <c:pt idx="112">
                  <c:v>110</c:v>
                </c:pt>
                <c:pt idx="113">
                  <c:v>109</c:v>
                </c:pt>
                <c:pt idx="114">
                  <c:v>109</c:v>
                </c:pt>
                <c:pt idx="115">
                  <c:v>109</c:v>
                </c:pt>
                <c:pt idx="116">
                  <c:v>109</c:v>
                </c:pt>
                <c:pt idx="117">
                  <c:v>107</c:v>
                </c:pt>
                <c:pt idx="118">
                  <c:v>107</c:v>
                </c:pt>
                <c:pt idx="119">
                  <c:v>107</c:v>
                </c:pt>
                <c:pt idx="120">
                  <c:v>105</c:v>
                </c:pt>
                <c:pt idx="121">
                  <c:v>104</c:v>
                </c:pt>
                <c:pt idx="122">
                  <c:v>104</c:v>
                </c:pt>
                <c:pt idx="123">
                  <c:v>103</c:v>
                </c:pt>
                <c:pt idx="124">
                  <c:v>102</c:v>
                </c:pt>
                <c:pt idx="125">
                  <c:v>101</c:v>
                </c:pt>
                <c:pt idx="126">
                  <c:v>101</c:v>
                </c:pt>
                <c:pt idx="127">
                  <c:v>101</c:v>
                </c:pt>
                <c:pt idx="128">
                  <c:v>99</c:v>
                </c:pt>
                <c:pt idx="129">
                  <c:v>98</c:v>
                </c:pt>
                <c:pt idx="130">
                  <c:v>96</c:v>
                </c:pt>
                <c:pt idx="131">
                  <c:v>95</c:v>
                </c:pt>
                <c:pt idx="132">
                  <c:v>95</c:v>
                </c:pt>
                <c:pt idx="133">
                  <c:v>94</c:v>
                </c:pt>
                <c:pt idx="134">
                  <c:v>94</c:v>
                </c:pt>
                <c:pt idx="135">
                  <c:v>94</c:v>
                </c:pt>
                <c:pt idx="136">
                  <c:v>94</c:v>
                </c:pt>
                <c:pt idx="137">
                  <c:v>94</c:v>
                </c:pt>
                <c:pt idx="138">
                  <c:v>93</c:v>
                </c:pt>
                <c:pt idx="139">
                  <c:v>92</c:v>
                </c:pt>
                <c:pt idx="140">
                  <c:v>90</c:v>
                </c:pt>
                <c:pt idx="141">
                  <c:v>88</c:v>
                </c:pt>
                <c:pt idx="142">
                  <c:v>88</c:v>
                </c:pt>
                <c:pt idx="143">
                  <c:v>87</c:v>
                </c:pt>
                <c:pt idx="144">
                  <c:v>86</c:v>
                </c:pt>
                <c:pt idx="145">
                  <c:v>86</c:v>
                </c:pt>
                <c:pt idx="146">
                  <c:v>86</c:v>
                </c:pt>
                <c:pt idx="147">
                  <c:v>86</c:v>
                </c:pt>
                <c:pt idx="148">
                  <c:v>85</c:v>
                </c:pt>
                <c:pt idx="149">
                  <c:v>84</c:v>
                </c:pt>
                <c:pt idx="150">
                  <c:v>84</c:v>
                </c:pt>
                <c:pt idx="151">
                  <c:v>84</c:v>
                </c:pt>
                <c:pt idx="152">
                  <c:v>82</c:v>
                </c:pt>
                <c:pt idx="153">
                  <c:v>82</c:v>
                </c:pt>
                <c:pt idx="154">
                  <c:v>82</c:v>
                </c:pt>
                <c:pt idx="155">
                  <c:v>81</c:v>
                </c:pt>
                <c:pt idx="156">
                  <c:v>81</c:v>
                </c:pt>
                <c:pt idx="157">
                  <c:v>81</c:v>
                </c:pt>
                <c:pt idx="158">
                  <c:v>81</c:v>
                </c:pt>
                <c:pt idx="159">
                  <c:v>80</c:v>
                </c:pt>
                <c:pt idx="160">
                  <c:v>80</c:v>
                </c:pt>
                <c:pt idx="161">
                  <c:v>80</c:v>
                </c:pt>
                <c:pt idx="162">
                  <c:v>79</c:v>
                </c:pt>
                <c:pt idx="163">
                  <c:v>79</c:v>
                </c:pt>
                <c:pt idx="164">
                  <c:v>79</c:v>
                </c:pt>
                <c:pt idx="165">
                  <c:v>78</c:v>
                </c:pt>
                <c:pt idx="166">
                  <c:v>78</c:v>
                </c:pt>
                <c:pt idx="167">
                  <c:v>78</c:v>
                </c:pt>
                <c:pt idx="168">
                  <c:v>78</c:v>
                </c:pt>
                <c:pt idx="169">
                  <c:v>78</c:v>
                </c:pt>
                <c:pt idx="170">
                  <c:v>78</c:v>
                </c:pt>
                <c:pt idx="171">
                  <c:v>77</c:v>
                </c:pt>
                <c:pt idx="172">
                  <c:v>76</c:v>
                </c:pt>
                <c:pt idx="173">
                  <c:v>75</c:v>
                </c:pt>
                <c:pt idx="174">
                  <c:v>75</c:v>
                </c:pt>
                <c:pt idx="175">
                  <c:v>75</c:v>
                </c:pt>
                <c:pt idx="176">
                  <c:v>75</c:v>
                </c:pt>
                <c:pt idx="177">
                  <c:v>75</c:v>
                </c:pt>
                <c:pt idx="178">
                  <c:v>75</c:v>
                </c:pt>
                <c:pt idx="179">
                  <c:v>74</c:v>
                </c:pt>
                <c:pt idx="180">
                  <c:v>74</c:v>
                </c:pt>
                <c:pt idx="181">
                  <c:v>73</c:v>
                </c:pt>
                <c:pt idx="182">
                  <c:v>72</c:v>
                </c:pt>
                <c:pt idx="183">
                  <c:v>72</c:v>
                </c:pt>
                <c:pt idx="184">
                  <c:v>72</c:v>
                </c:pt>
                <c:pt idx="185">
                  <c:v>71</c:v>
                </c:pt>
                <c:pt idx="186">
                  <c:v>71</c:v>
                </c:pt>
                <c:pt idx="187">
                  <c:v>70</c:v>
                </c:pt>
                <c:pt idx="188">
                  <c:v>70</c:v>
                </c:pt>
                <c:pt idx="189">
                  <c:v>70</c:v>
                </c:pt>
                <c:pt idx="190">
                  <c:v>70</c:v>
                </c:pt>
                <c:pt idx="191">
                  <c:v>70</c:v>
                </c:pt>
                <c:pt idx="192">
                  <c:v>70</c:v>
                </c:pt>
                <c:pt idx="193">
                  <c:v>70</c:v>
                </c:pt>
                <c:pt idx="194">
                  <c:v>69</c:v>
                </c:pt>
                <c:pt idx="195">
                  <c:v>68</c:v>
                </c:pt>
                <c:pt idx="196">
                  <c:v>68</c:v>
                </c:pt>
                <c:pt idx="197">
                  <c:v>68</c:v>
                </c:pt>
                <c:pt idx="198">
                  <c:v>67</c:v>
                </c:pt>
                <c:pt idx="199">
                  <c:v>67</c:v>
                </c:pt>
                <c:pt idx="200">
                  <c:v>67</c:v>
                </c:pt>
                <c:pt idx="201">
                  <c:v>67</c:v>
                </c:pt>
                <c:pt idx="202">
                  <c:v>66</c:v>
                </c:pt>
                <c:pt idx="203">
                  <c:v>66</c:v>
                </c:pt>
                <c:pt idx="204">
                  <c:v>65</c:v>
                </c:pt>
                <c:pt idx="205">
                  <c:v>64</c:v>
                </c:pt>
                <c:pt idx="206">
                  <c:v>63</c:v>
                </c:pt>
                <c:pt idx="207">
                  <c:v>63</c:v>
                </c:pt>
                <c:pt idx="208">
                  <c:v>62</c:v>
                </c:pt>
                <c:pt idx="209">
                  <c:v>62</c:v>
                </c:pt>
                <c:pt idx="210">
                  <c:v>62</c:v>
                </c:pt>
                <c:pt idx="211">
                  <c:v>62</c:v>
                </c:pt>
                <c:pt idx="212">
                  <c:v>62</c:v>
                </c:pt>
                <c:pt idx="213">
                  <c:v>62</c:v>
                </c:pt>
                <c:pt idx="214">
                  <c:v>61</c:v>
                </c:pt>
                <c:pt idx="215">
                  <c:v>61</c:v>
                </c:pt>
                <c:pt idx="216">
                  <c:v>61</c:v>
                </c:pt>
                <c:pt idx="217">
                  <c:v>61</c:v>
                </c:pt>
                <c:pt idx="218">
                  <c:v>61</c:v>
                </c:pt>
                <c:pt idx="219">
                  <c:v>61</c:v>
                </c:pt>
                <c:pt idx="220">
                  <c:v>60</c:v>
                </c:pt>
                <c:pt idx="221">
                  <c:v>60</c:v>
                </c:pt>
                <c:pt idx="222">
                  <c:v>60</c:v>
                </c:pt>
                <c:pt idx="223">
                  <c:v>59</c:v>
                </c:pt>
                <c:pt idx="224">
                  <c:v>59</c:v>
                </c:pt>
                <c:pt idx="225">
                  <c:v>59</c:v>
                </c:pt>
                <c:pt idx="226">
                  <c:v>59</c:v>
                </c:pt>
                <c:pt idx="227">
                  <c:v>59</c:v>
                </c:pt>
                <c:pt idx="228">
                  <c:v>59</c:v>
                </c:pt>
                <c:pt idx="229">
                  <c:v>58</c:v>
                </c:pt>
                <c:pt idx="230">
                  <c:v>58</c:v>
                </c:pt>
                <c:pt idx="231">
                  <c:v>58</c:v>
                </c:pt>
                <c:pt idx="232">
                  <c:v>58</c:v>
                </c:pt>
                <c:pt idx="233">
                  <c:v>58</c:v>
                </c:pt>
                <c:pt idx="234">
                  <c:v>58</c:v>
                </c:pt>
                <c:pt idx="235">
                  <c:v>58</c:v>
                </c:pt>
                <c:pt idx="236">
                  <c:v>58</c:v>
                </c:pt>
                <c:pt idx="237">
                  <c:v>57</c:v>
                </c:pt>
                <c:pt idx="238">
                  <c:v>57</c:v>
                </c:pt>
                <c:pt idx="239">
                  <c:v>57</c:v>
                </c:pt>
                <c:pt idx="240">
                  <c:v>57</c:v>
                </c:pt>
                <c:pt idx="241">
                  <c:v>57</c:v>
                </c:pt>
                <c:pt idx="242">
                  <c:v>56</c:v>
                </c:pt>
                <c:pt idx="243">
                  <c:v>56</c:v>
                </c:pt>
                <c:pt idx="244">
                  <c:v>56</c:v>
                </c:pt>
                <c:pt idx="245">
                  <c:v>55</c:v>
                </c:pt>
                <c:pt idx="246">
                  <c:v>55</c:v>
                </c:pt>
                <c:pt idx="247">
                  <c:v>55</c:v>
                </c:pt>
                <c:pt idx="248">
                  <c:v>55</c:v>
                </c:pt>
                <c:pt idx="249">
                  <c:v>54</c:v>
                </c:pt>
                <c:pt idx="250">
                  <c:v>54</c:v>
                </c:pt>
                <c:pt idx="251">
                  <c:v>54</c:v>
                </c:pt>
                <c:pt idx="252">
                  <c:v>54</c:v>
                </c:pt>
                <c:pt idx="253">
                  <c:v>53</c:v>
                </c:pt>
                <c:pt idx="254">
                  <c:v>53</c:v>
                </c:pt>
                <c:pt idx="255">
                  <c:v>53</c:v>
                </c:pt>
                <c:pt idx="256">
                  <c:v>53</c:v>
                </c:pt>
                <c:pt idx="257">
                  <c:v>52</c:v>
                </c:pt>
                <c:pt idx="258">
                  <c:v>52</c:v>
                </c:pt>
                <c:pt idx="259">
                  <c:v>52</c:v>
                </c:pt>
                <c:pt idx="260">
                  <c:v>51</c:v>
                </c:pt>
                <c:pt idx="261">
                  <c:v>51</c:v>
                </c:pt>
                <c:pt idx="262">
                  <c:v>51</c:v>
                </c:pt>
                <c:pt idx="263">
                  <c:v>51</c:v>
                </c:pt>
                <c:pt idx="264">
                  <c:v>51</c:v>
                </c:pt>
                <c:pt idx="265">
                  <c:v>50</c:v>
                </c:pt>
                <c:pt idx="266">
                  <c:v>50</c:v>
                </c:pt>
                <c:pt idx="267">
                  <c:v>50</c:v>
                </c:pt>
                <c:pt idx="268">
                  <c:v>50</c:v>
                </c:pt>
                <c:pt idx="269">
                  <c:v>50</c:v>
                </c:pt>
                <c:pt idx="270">
                  <c:v>50</c:v>
                </c:pt>
                <c:pt idx="271">
                  <c:v>49</c:v>
                </c:pt>
                <c:pt idx="272">
                  <c:v>49</c:v>
                </c:pt>
                <c:pt idx="273">
                  <c:v>49</c:v>
                </c:pt>
                <c:pt idx="274">
                  <c:v>49</c:v>
                </c:pt>
                <c:pt idx="275">
                  <c:v>49</c:v>
                </c:pt>
                <c:pt idx="276">
                  <c:v>49</c:v>
                </c:pt>
                <c:pt idx="277">
                  <c:v>48</c:v>
                </c:pt>
                <c:pt idx="278">
                  <c:v>48</c:v>
                </c:pt>
                <c:pt idx="279">
                  <c:v>48</c:v>
                </c:pt>
                <c:pt idx="280">
                  <c:v>48</c:v>
                </c:pt>
                <c:pt idx="281">
                  <c:v>48</c:v>
                </c:pt>
                <c:pt idx="282">
                  <c:v>47</c:v>
                </c:pt>
                <c:pt idx="283">
                  <c:v>47</c:v>
                </c:pt>
                <c:pt idx="284">
                  <c:v>47</c:v>
                </c:pt>
                <c:pt idx="285">
                  <c:v>47</c:v>
                </c:pt>
                <c:pt idx="286">
                  <c:v>47</c:v>
                </c:pt>
                <c:pt idx="287">
                  <c:v>47</c:v>
                </c:pt>
                <c:pt idx="288">
                  <c:v>47</c:v>
                </c:pt>
                <c:pt idx="289">
                  <c:v>47</c:v>
                </c:pt>
                <c:pt idx="290">
                  <c:v>46</c:v>
                </c:pt>
                <c:pt idx="291">
                  <c:v>46</c:v>
                </c:pt>
                <c:pt idx="292">
                  <c:v>46</c:v>
                </c:pt>
                <c:pt idx="293">
                  <c:v>46</c:v>
                </c:pt>
                <c:pt idx="294">
                  <c:v>45</c:v>
                </c:pt>
                <c:pt idx="295">
                  <c:v>45</c:v>
                </c:pt>
                <c:pt idx="296">
                  <c:v>45</c:v>
                </c:pt>
                <c:pt idx="297">
                  <c:v>45</c:v>
                </c:pt>
                <c:pt idx="298">
                  <c:v>45</c:v>
                </c:pt>
                <c:pt idx="299">
                  <c:v>45</c:v>
                </c:pt>
                <c:pt idx="300">
                  <c:v>44</c:v>
                </c:pt>
                <c:pt idx="301">
                  <c:v>44</c:v>
                </c:pt>
                <c:pt idx="302">
                  <c:v>44</c:v>
                </c:pt>
                <c:pt idx="303">
                  <c:v>44</c:v>
                </c:pt>
                <c:pt idx="304">
                  <c:v>44</c:v>
                </c:pt>
                <c:pt idx="305">
                  <c:v>44</c:v>
                </c:pt>
                <c:pt idx="306">
                  <c:v>44</c:v>
                </c:pt>
                <c:pt idx="307">
                  <c:v>43</c:v>
                </c:pt>
                <c:pt idx="308">
                  <c:v>43</c:v>
                </c:pt>
                <c:pt idx="309">
                  <c:v>43</c:v>
                </c:pt>
                <c:pt idx="310">
                  <c:v>43</c:v>
                </c:pt>
                <c:pt idx="311">
                  <c:v>43</c:v>
                </c:pt>
                <c:pt idx="312">
                  <c:v>43</c:v>
                </c:pt>
                <c:pt idx="313">
                  <c:v>42</c:v>
                </c:pt>
                <c:pt idx="314">
                  <c:v>42</c:v>
                </c:pt>
                <c:pt idx="315">
                  <c:v>42</c:v>
                </c:pt>
                <c:pt idx="316">
                  <c:v>42</c:v>
                </c:pt>
                <c:pt idx="317">
                  <c:v>42</c:v>
                </c:pt>
                <c:pt idx="318">
                  <c:v>42</c:v>
                </c:pt>
                <c:pt idx="319">
                  <c:v>41</c:v>
                </c:pt>
                <c:pt idx="320">
                  <c:v>41</c:v>
                </c:pt>
                <c:pt idx="321">
                  <c:v>41</c:v>
                </c:pt>
                <c:pt idx="322">
                  <c:v>41</c:v>
                </c:pt>
                <c:pt idx="323">
                  <c:v>41</c:v>
                </c:pt>
                <c:pt idx="324">
                  <c:v>41</c:v>
                </c:pt>
                <c:pt idx="325">
                  <c:v>41</c:v>
                </c:pt>
                <c:pt idx="326">
                  <c:v>41</c:v>
                </c:pt>
                <c:pt idx="327">
                  <c:v>41</c:v>
                </c:pt>
                <c:pt idx="328">
                  <c:v>41</c:v>
                </c:pt>
                <c:pt idx="329">
                  <c:v>40</c:v>
                </c:pt>
                <c:pt idx="330">
                  <c:v>40</c:v>
                </c:pt>
                <c:pt idx="331">
                  <c:v>40</c:v>
                </c:pt>
                <c:pt idx="332">
                  <c:v>40</c:v>
                </c:pt>
                <c:pt idx="333">
                  <c:v>40</c:v>
                </c:pt>
                <c:pt idx="334">
                  <c:v>40</c:v>
                </c:pt>
                <c:pt idx="335">
                  <c:v>40</c:v>
                </c:pt>
                <c:pt idx="336">
                  <c:v>40</c:v>
                </c:pt>
                <c:pt idx="337">
                  <c:v>40</c:v>
                </c:pt>
                <c:pt idx="338">
                  <c:v>39</c:v>
                </c:pt>
                <c:pt idx="339">
                  <c:v>39</c:v>
                </c:pt>
                <c:pt idx="340">
                  <c:v>39</c:v>
                </c:pt>
                <c:pt idx="341">
                  <c:v>39</c:v>
                </c:pt>
                <c:pt idx="342">
                  <c:v>39</c:v>
                </c:pt>
                <c:pt idx="343">
                  <c:v>39</c:v>
                </c:pt>
                <c:pt idx="344">
                  <c:v>39</c:v>
                </c:pt>
                <c:pt idx="345">
                  <c:v>39</c:v>
                </c:pt>
                <c:pt idx="346">
                  <c:v>39</c:v>
                </c:pt>
                <c:pt idx="347">
                  <c:v>39</c:v>
                </c:pt>
                <c:pt idx="348">
                  <c:v>38</c:v>
                </c:pt>
                <c:pt idx="349">
                  <c:v>38</c:v>
                </c:pt>
                <c:pt idx="350">
                  <c:v>38</c:v>
                </c:pt>
                <c:pt idx="351">
                  <c:v>38</c:v>
                </c:pt>
                <c:pt idx="352">
                  <c:v>38</c:v>
                </c:pt>
                <c:pt idx="353">
                  <c:v>38</c:v>
                </c:pt>
                <c:pt idx="354">
                  <c:v>38</c:v>
                </c:pt>
                <c:pt idx="355">
                  <c:v>38</c:v>
                </c:pt>
                <c:pt idx="356">
                  <c:v>38</c:v>
                </c:pt>
                <c:pt idx="357">
                  <c:v>38</c:v>
                </c:pt>
                <c:pt idx="358">
                  <c:v>37</c:v>
                </c:pt>
                <c:pt idx="359">
                  <c:v>37</c:v>
                </c:pt>
                <c:pt idx="360">
                  <c:v>37</c:v>
                </c:pt>
                <c:pt idx="361">
                  <c:v>37</c:v>
                </c:pt>
                <c:pt idx="362">
                  <c:v>37</c:v>
                </c:pt>
                <c:pt idx="363">
                  <c:v>37</c:v>
                </c:pt>
                <c:pt idx="364">
                  <c:v>37</c:v>
                </c:pt>
                <c:pt idx="365">
                  <c:v>37</c:v>
                </c:pt>
                <c:pt idx="366">
                  <c:v>37</c:v>
                </c:pt>
                <c:pt idx="367">
                  <c:v>37</c:v>
                </c:pt>
                <c:pt idx="368">
                  <c:v>37</c:v>
                </c:pt>
                <c:pt idx="369">
                  <c:v>37</c:v>
                </c:pt>
                <c:pt idx="370">
                  <c:v>37</c:v>
                </c:pt>
                <c:pt idx="371">
                  <c:v>37</c:v>
                </c:pt>
                <c:pt idx="372">
                  <c:v>37</c:v>
                </c:pt>
                <c:pt idx="373">
                  <c:v>37</c:v>
                </c:pt>
                <c:pt idx="374">
                  <c:v>37</c:v>
                </c:pt>
                <c:pt idx="375">
                  <c:v>37</c:v>
                </c:pt>
                <c:pt idx="376">
                  <c:v>36</c:v>
                </c:pt>
                <c:pt idx="377">
                  <c:v>36</c:v>
                </c:pt>
                <c:pt idx="378">
                  <c:v>36</c:v>
                </c:pt>
                <c:pt idx="379">
                  <c:v>36</c:v>
                </c:pt>
                <c:pt idx="380">
                  <c:v>36</c:v>
                </c:pt>
                <c:pt idx="381">
                  <c:v>36</c:v>
                </c:pt>
                <c:pt idx="382">
                  <c:v>36</c:v>
                </c:pt>
                <c:pt idx="383">
                  <c:v>36</c:v>
                </c:pt>
                <c:pt idx="384">
                  <c:v>36</c:v>
                </c:pt>
                <c:pt idx="385">
                  <c:v>36</c:v>
                </c:pt>
                <c:pt idx="386">
                  <c:v>36</c:v>
                </c:pt>
                <c:pt idx="387">
                  <c:v>36</c:v>
                </c:pt>
                <c:pt idx="388">
                  <c:v>36</c:v>
                </c:pt>
                <c:pt idx="389">
                  <c:v>35</c:v>
                </c:pt>
                <c:pt idx="390">
                  <c:v>35</c:v>
                </c:pt>
                <c:pt idx="391">
                  <c:v>35</c:v>
                </c:pt>
                <c:pt idx="392">
                  <c:v>35</c:v>
                </c:pt>
                <c:pt idx="393">
                  <c:v>35</c:v>
                </c:pt>
                <c:pt idx="394">
                  <c:v>35</c:v>
                </c:pt>
                <c:pt idx="395">
                  <c:v>35</c:v>
                </c:pt>
                <c:pt idx="396">
                  <c:v>35</c:v>
                </c:pt>
                <c:pt idx="397">
                  <c:v>35</c:v>
                </c:pt>
                <c:pt idx="398">
                  <c:v>35</c:v>
                </c:pt>
                <c:pt idx="399">
                  <c:v>35</c:v>
                </c:pt>
                <c:pt idx="400">
                  <c:v>35</c:v>
                </c:pt>
                <c:pt idx="401">
                  <c:v>34</c:v>
                </c:pt>
                <c:pt idx="402">
                  <c:v>34</c:v>
                </c:pt>
                <c:pt idx="403">
                  <c:v>34</c:v>
                </c:pt>
                <c:pt idx="404">
                  <c:v>34</c:v>
                </c:pt>
                <c:pt idx="405">
                  <c:v>34</c:v>
                </c:pt>
                <c:pt idx="406">
                  <c:v>34</c:v>
                </c:pt>
                <c:pt idx="407">
                  <c:v>33</c:v>
                </c:pt>
                <c:pt idx="408">
                  <c:v>33</c:v>
                </c:pt>
                <c:pt idx="409">
                  <c:v>33</c:v>
                </c:pt>
                <c:pt idx="410">
                  <c:v>33</c:v>
                </c:pt>
                <c:pt idx="411">
                  <c:v>33</c:v>
                </c:pt>
                <c:pt idx="412">
                  <c:v>33</c:v>
                </c:pt>
                <c:pt idx="413">
                  <c:v>33</c:v>
                </c:pt>
                <c:pt idx="414">
                  <c:v>33</c:v>
                </c:pt>
                <c:pt idx="415">
                  <c:v>33</c:v>
                </c:pt>
                <c:pt idx="416">
                  <c:v>33</c:v>
                </c:pt>
                <c:pt idx="417">
                  <c:v>33</c:v>
                </c:pt>
                <c:pt idx="418">
                  <c:v>33</c:v>
                </c:pt>
                <c:pt idx="419">
                  <c:v>33</c:v>
                </c:pt>
                <c:pt idx="420">
                  <c:v>32</c:v>
                </c:pt>
                <c:pt idx="421">
                  <c:v>32</c:v>
                </c:pt>
                <c:pt idx="422">
                  <c:v>32</c:v>
                </c:pt>
                <c:pt idx="423">
                  <c:v>32</c:v>
                </c:pt>
                <c:pt idx="424">
                  <c:v>32</c:v>
                </c:pt>
                <c:pt idx="425">
                  <c:v>32</c:v>
                </c:pt>
                <c:pt idx="426">
                  <c:v>32</c:v>
                </c:pt>
                <c:pt idx="427">
                  <c:v>32</c:v>
                </c:pt>
                <c:pt idx="428">
                  <c:v>32</c:v>
                </c:pt>
                <c:pt idx="429">
                  <c:v>32</c:v>
                </c:pt>
                <c:pt idx="430">
                  <c:v>32</c:v>
                </c:pt>
                <c:pt idx="431">
                  <c:v>32</c:v>
                </c:pt>
                <c:pt idx="432">
                  <c:v>31</c:v>
                </c:pt>
                <c:pt idx="433">
                  <c:v>31</c:v>
                </c:pt>
                <c:pt idx="434">
                  <c:v>31</c:v>
                </c:pt>
                <c:pt idx="435">
                  <c:v>31</c:v>
                </c:pt>
                <c:pt idx="436">
                  <c:v>31</c:v>
                </c:pt>
                <c:pt idx="437">
                  <c:v>31</c:v>
                </c:pt>
                <c:pt idx="438">
                  <c:v>31</c:v>
                </c:pt>
                <c:pt idx="439">
                  <c:v>31</c:v>
                </c:pt>
                <c:pt idx="440">
                  <c:v>31</c:v>
                </c:pt>
                <c:pt idx="441">
                  <c:v>31</c:v>
                </c:pt>
                <c:pt idx="442">
                  <c:v>31</c:v>
                </c:pt>
                <c:pt idx="443">
                  <c:v>31</c:v>
                </c:pt>
                <c:pt idx="444">
                  <c:v>31</c:v>
                </c:pt>
                <c:pt idx="445">
                  <c:v>31</c:v>
                </c:pt>
                <c:pt idx="446">
                  <c:v>30</c:v>
                </c:pt>
                <c:pt idx="447">
                  <c:v>30</c:v>
                </c:pt>
                <c:pt idx="448">
                  <c:v>30</c:v>
                </c:pt>
                <c:pt idx="449">
                  <c:v>30</c:v>
                </c:pt>
                <c:pt idx="450">
                  <c:v>30</c:v>
                </c:pt>
                <c:pt idx="451">
                  <c:v>30</c:v>
                </c:pt>
                <c:pt idx="452">
                  <c:v>30</c:v>
                </c:pt>
                <c:pt idx="453">
                  <c:v>30</c:v>
                </c:pt>
                <c:pt idx="454">
                  <c:v>30</c:v>
                </c:pt>
                <c:pt idx="455">
                  <c:v>30</c:v>
                </c:pt>
                <c:pt idx="456">
                  <c:v>30</c:v>
                </c:pt>
                <c:pt idx="457">
                  <c:v>30</c:v>
                </c:pt>
                <c:pt idx="458">
                  <c:v>30</c:v>
                </c:pt>
                <c:pt idx="459">
                  <c:v>30</c:v>
                </c:pt>
                <c:pt idx="460">
                  <c:v>30</c:v>
                </c:pt>
                <c:pt idx="461">
                  <c:v>29</c:v>
                </c:pt>
                <c:pt idx="462">
                  <c:v>29</c:v>
                </c:pt>
                <c:pt idx="463">
                  <c:v>29</c:v>
                </c:pt>
                <c:pt idx="464">
                  <c:v>29</c:v>
                </c:pt>
                <c:pt idx="465">
                  <c:v>29</c:v>
                </c:pt>
                <c:pt idx="466">
                  <c:v>29</c:v>
                </c:pt>
                <c:pt idx="467">
                  <c:v>29</c:v>
                </c:pt>
                <c:pt idx="468">
                  <c:v>29</c:v>
                </c:pt>
                <c:pt idx="469">
                  <c:v>29</c:v>
                </c:pt>
                <c:pt idx="470">
                  <c:v>29</c:v>
                </c:pt>
                <c:pt idx="471">
                  <c:v>29</c:v>
                </c:pt>
                <c:pt idx="472">
                  <c:v>29</c:v>
                </c:pt>
                <c:pt idx="473">
                  <c:v>29</c:v>
                </c:pt>
                <c:pt idx="474">
                  <c:v>29</c:v>
                </c:pt>
                <c:pt idx="475">
                  <c:v>29</c:v>
                </c:pt>
                <c:pt idx="476">
                  <c:v>29</c:v>
                </c:pt>
                <c:pt idx="477">
                  <c:v>29</c:v>
                </c:pt>
                <c:pt idx="478">
                  <c:v>29</c:v>
                </c:pt>
                <c:pt idx="479">
                  <c:v>29</c:v>
                </c:pt>
                <c:pt idx="480">
                  <c:v>29</c:v>
                </c:pt>
                <c:pt idx="481">
                  <c:v>29</c:v>
                </c:pt>
                <c:pt idx="482">
                  <c:v>29</c:v>
                </c:pt>
                <c:pt idx="483">
                  <c:v>28</c:v>
                </c:pt>
                <c:pt idx="484">
                  <c:v>28</c:v>
                </c:pt>
                <c:pt idx="485">
                  <c:v>28</c:v>
                </c:pt>
                <c:pt idx="486">
                  <c:v>28</c:v>
                </c:pt>
                <c:pt idx="487">
                  <c:v>28</c:v>
                </c:pt>
                <c:pt idx="488">
                  <c:v>28</c:v>
                </c:pt>
                <c:pt idx="489">
                  <c:v>28</c:v>
                </c:pt>
                <c:pt idx="490">
                  <c:v>28</c:v>
                </c:pt>
                <c:pt idx="491">
                  <c:v>28</c:v>
                </c:pt>
                <c:pt idx="492">
                  <c:v>28</c:v>
                </c:pt>
                <c:pt idx="493">
                  <c:v>28</c:v>
                </c:pt>
                <c:pt idx="494">
                  <c:v>28</c:v>
                </c:pt>
                <c:pt idx="495">
                  <c:v>28</c:v>
                </c:pt>
                <c:pt idx="496">
                  <c:v>27</c:v>
                </c:pt>
                <c:pt idx="497">
                  <c:v>27</c:v>
                </c:pt>
                <c:pt idx="498">
                  <c:v>27</c:v>
                </c:pt>
                <c:pt idx="499">
                  <c:v>27</c:v>
                </c:pt>
                <c:pt idx="500">
                  <c:v>27</c:v>
                </c:pt>
                <c:pt idx="501">
                  <c:v>27</c:v>
                </c:pt>
                <c:pt idx="502">
                  <c:v>27</c:v>
                </c:pt>
                <c:pt idx="503">
                  <c:v>27</c:v>
                </c:pt>
                <c:pt idx="504">
                  <c:v>27</c:v>
                </c:pt>
                <c:pt idx="505">
                  <c:v>27</c:v>
                </c:pt>
                <c:pt idx="506">
                  <c:v>27</c:v>
                </c:pt>
                <c:pt idx="507">
                  <c:v>27</c:v>
                </c:pt>
                <c:pt idx="508">
                  <c:v>27</c:v>
                </c:pt>
                <c:pt idx="509">
                  <c:v>27</c:v>
                </c:pt>
                <c:pt idx="510">
                  <c:v>27</c:v>
                </c:pt>
                <c:pt idx="511">
                  <c:v>27</c:v>
                </c:pt>
                <c:pt idx="512">
                  <c:v>27</c:v>
                </c:pt>
                <c:pt idx="513">
                  <c:v>27</c:v>
                </c:pt>
                <c:pt idx="514">
                  <c:v>27</c:v>
                </c:pt>
                <c:pt idx="515">
                  <c:v>27</c:v>
                </c:pt>
                <c:pt idx="516">
                  <c:v>27</c:v>
                </c:pt>
                <c:pt idx="517">
                  <c:v>26</c:v>
                </c:pt>
                <c:pt idx="518">
                  <c:v>26</c:v>
                </c:pt>
                <c:pt idx="519">
                  <c:v>26</c:v>
                </c:pt>
                <c:pt idx="520">
                  <c:v>26</c:v>
                </c:pt>
                <c:pt idx="521">
                  <c:v>26</c:v>
                </c:pt>
                <c:pt idx="522">
                  <c:v>26</c:v>
                </c:pt>
                <c:pt idx="523">
                  <c:v>26</c:v>
                </c:pt>
                <c:pt idx="524">
                  <c:v>26</c:v>
                </c:pt>
                <c:pt idx="525">
                  <c:v>26</c:v>
                </c:pt>
                <c:pt idx="526">
                  <c:v>26</c:v>
                </c:pt>
                <c:pt idx="527">
                  <c:v>26</c:v>
                </c:pt>
                <c:pt idx="528">
                  <c:v>26</c:v>
                </c:pt>
                <c:pt idx="529">
                  <c:v>26</c:v>
                </c:pt>
                <c:pt idx="530">
                  <c:v>26</c:v>
                </c:pt>
                <c:pt idx="531">
                  <c:v>26</c:v>
                </c:pt>
                <c:pt idx="532">
                  <c:v>26</c:v>
                </c:pt>
                <c:pt idx="533">
                  <c:v>26</c:v>
                </c:pt>
                <c:pt idx="534">
                  <c:v>26</c:v>
                </c:pt>
                <c:pt idx="535">
                  <c:v>25</c:v>
                </c:pt>
                <c:pt idx="536">
                  <c:v>25</c:v>
                </c:pt>
                <c:pt idx="537">
                  <c:v>25</c:v>
                </c:pt>
                <c:pt idx="538">
                  <c:v>25</c:v>
                </c:pt>
                <c:pt idx="539">
                  <c:v>25</c:v>
                </c:pt>
                <c:pt idx="540">
                  <c:v>25</c:v>
                </c:pt>
                <c:pt idx="541">
                  <c:v>25</c:v>
                </c:pt>
                <c:pt idx="542">
                  <c:v>25</c:v>
                </c:pt>
                <c:pt idx="543">
                  <c:v>25</c:v>
                </c:pt>
                <c:pt idx="544">
                  <c:v>25</c:v>
                </c:pt>
                <c:pt idx="545">
                  <c:v>25</c:v>
                </c:pt>
                <c:pt idx="546">
                  <c:v>25</c:v>
                </c:pt>
                <c:pt idx="547">
                  <c:v>25</c:v>
                </c:pt>
                <c:pt idx="548">
                  <c:v>25</c:v>
                </c:pt>
                <c:pt idx="549">
                  <c:v>25</c:v>
                </c:pt>
                <c:pt idx="550">
                  <c:v>25</c:v>
                </c:pt>
                <c:pt idx="551">
                  <c:v>25</c:v>
                </c:pt>
                <c:pt idx="552">
                  <c:v>25</c:v>
                </c:pt>
                <c:pt idx="553">
                  <c:v>25</c:v>
                </c:pt>
                <c:pt idx="554">
                  <c:v>24</c:v>
                </c:pt>
                <c:pt idx="555">
                  <c:v>24</c:v>
                </c:pt>
                <c:pt idx="556">
                  <c:v>24</c:v>
                </c:pt>
                <c:pt idx="557">
                  <c:v>24</c:v>
                </c:pt>
                <c:pt idx="558">
                  <c:v>24</c:v>
                </c:pt>
                <c:pt idx="559">
                  <c:v>24</c:v>
                </c:pt>
                <c:pt idx="560">
                  <c:v>24</c:v>
                </c:pt>
                <c:pt idx="561">
                  <c:v>24</c:v>
                </c:pt>
                <c:pt idx="562">
                  <c:v>24</c:v>
                </c:pt>
                <c:pt idx="563">
                  <c:v>24</c:v>
                </c:pt>
                <c:pt idx="564">
                  <c:v>24</c:v>
                </c:pt>
                <c:pt idx="565">
                  <c:v>24</c:v>
                </c:pt>
                <c:pt idx="566">
                  <c:v>24</c:v>
                </c:pt>
                <c:pt idx="567">
                  <c:v>24</c:v>
                </c:pt>
                <c:pt idx="568">
                  <c:v>24</c:v>
                </c:pt>
                <c:pt idx="569">
                  <c:v>24</c:v>
                </c:pt>
                <c:pt idx="570">
                  <c:v>24</c:v>
                </c:pt>
                <c:pt idx="571">
                  <c:v>24</c:v>
                </c:pt>
                <c:pt idx="572">
                  <c:v>24</c:v>
                </c:pt>
                <c:pt idx="573">
                  <c:v>24</c:v>
                </c:pt>
                <c:pt idx="574">
                  <c:v>24</c:v>
                </c:pt>
                <c:pt idx="575">
                  <c:v>24</c:v>
                </c:pt>
                <c:pt idx="576">
                  <c:v>24</c:v>
                </c:pt>
                <c:pt idx="577">
                  <c:v>24</c:v>
                </c:pt>
                <c:pt idx="578">
                  <c:v>24</c:v>
                </c:pt>
                <c:pt idx="579">
                  <c:v>24</c:v>
                </c:pt>
                <c:pt idx="580">
                  <c:v>24</c:v>
                </c:pt>
                <c:pt idx="581">
                  <c:v>24</c:v>
                </c:pt>
                <c:pt idx="582">
                  <c:v>24</c:v>
                </c:pt>
                <c:pt idx="583">
                  <c:v>24</c:v>
                </c:pt>
                <c:pt idx="584">
                  <c:v>24</c:v>
                </c:pt>
                <c:pt idx="585">
                  <c:v>24</c:v>
                </c:pt>
                <c:pt idx="586">
                  <c:v>24</c:v>
                </c:pt>
                <c:pt idx="587">
                  <c:v>24</c:v>
                </c:pt>
                <c:pt idx="588">
                  <c:v>24</c:v>
                </c:pt>
                <c:pt idx="589">
                  <c:v>23</c:v>
                </c:pt>
                <c:pt idx="590">
                  <c:v>23</c:v>
                </c:pt>
                <c:pt idx="591">
                  <c:v>23</c:v>
                </c:pt>
                <c:pt idx="592">
                  <c:v>23</c:v>
                </c:pt>
                <c:pt idx="593">
                  <c:v>23</c:v>
                </c:pt>
                <c:pt idx="594">
                  <c:v>23</c:v>
                </c:pt>
                <c:pt idx="595">
                  <c:v>23</c:v>
                </c:pt>
                <c:pt idx="596">
                  <c:v>23</c:v>
                </c:pt>
                <c:pt idx="597">
                  <c:v>23</c:v>
                </c:pt>
                <c:pt idx="598">
                  <c:v>23</c:v>
                </c:pt>
                <c:pt idx="599">
                  <c:v>23</c:v>
                </c:pt>
                <c:pt idx="600">
                  <c:v>23</c:v>
                </c:pt>
                <c:pt idx="601">
                  <c:v>23</c:v>
                </c:pt>
                <c:pt idx="602">
                  <c:v>23</c:v>
                </c:pt>
                <c:pt idx="603">
                  <c:v>23</c:v>
                </c:pt>
                <c:pt idx="604">
                  <c:v>23</c:v>
                </c:pt>
                <c:pt idx="605">
                  <c:v>23</c:v>
                </c:pt>
                <c:pt idx="606">
                  <c:v>23</c:v>
                </c:pt>
                <c:pt idx="607">
                  <c:v>23</c:v>
                </c:pt>
                <c:pt idx="608">
                  <c:v>23</c:v>
                </c:pt>
                <c:pt idx="609">
                  <c:v>23</c:v>
                </c:pt>
                <c:pt idx="610">
                  <c:v>23</c:v>
                </c:pt>
                <c:pt idx="611">
                  <c:v>23</c:v>
                </c:pt>
                <c:pt idx="612">
                  <c:v>23</c:v>
                </c:pt>
                <c:pt idx="613">
                  <c:v>23</c:v>
                </c:pt>
                <c:pt idx="614">
                  <c:v>23</c:v>
                </c:pt>
                <c:pt idx="615">
                  <c:v>23</c:v>
                </c:pt>
                <c:pt idx="616">
                  <c:v>23</c:v>
                </c:pt>
                <c:pt idx="617">
                  <c:v>23</c:v>
                </c:pt>
                <c:pt idx="618">
                  <c:v>23</c:v>
                </c:pt>
                <c:pt idx="619">
                  <c:v>23</c:v>
                </c:pt>
                <c:pt idx="620">
                  <c:v>23</c:v>
                </c:pt>
                <c:pt idx="621">
                  <c:v>23</c:v>
                </c:pt>
                <c:pt idx="622">
                  <c:v>23</c:v>
                </c:pt>
                <c:pt idx="623">
                  <c:v>23</c:v>
                </c:pt>
                <c:pt idx="624">
                  <c:v>23</c:v>
                </c:pt>
                <c:pt idx="625">
                  <c:v>22</c:v>
                </c:pt>
                <c:pt idx="626">
                  <c:v>22</c:v>
                </c:pt>
                <c:pt idx="627">
                  <c:v>22</c:v>
                </c:pt>
                <c:pt idx="628">
                  <c:v>22</c:v>
                </c:pt>
                <c:pt idx="629">
                  <c:v>22</c:v>
                </c:pt>
                <c:pt idx="630">
                  <c:v>22</c:v>
                </c:pt>
                <c:pt idx="631">
                  <c:v>22</c:v>
                </c:pt>
                <c:pt idx="632">
                  <c:v>22</c:v>
                </c:pt>
                <c:pt idx="633">
                  <c:v>22</c:v>
                </c:pt>
                <c:pt idx="634">
                  <c:v>22</c:v>
                </c:pt>
                <c:pt idx="635">
                  <c:v>22</c:v>
                </c:pt>
                <c:pt idx="636">
                  <c:v>22</c:v>
                </c:pt>
                <c:pt idx="637">
                  <c:v>22</c:v>
                </c:pt>
                <c:pt idx="638">
                  <c:v>22</c:v>
                </c:pt>
                <c:pt idx="639">
                  <c:v>22</c:v>
                </c:pt>
                <c:pt idx="640">
                  <c:v>22</c:v>
                </c:pt>
                <c:pt idx="641">
                  <c:v>22</c:v>
                </c:pt>
                <c:pt idx="642">
                  <c:v>22</c:v>
                </c:pt>
                <c:pt idx="643">
                  <c:v>22</c:v>
                </c:pt>
                <c:pt idx="644">
                  <c:v>22</c:v>
                </c:pt>
                <c:pt idx="645">
                  <c:v>22</c:v>
                </c:pt>
                <c:pt idx="646">
                  <c:v>22</c:v>
                </c:pt>
                <c:pt idx="647">
                  <c:v>22</c:v>
                </c:pt>
                <c:pt idx="648">
                  <c:v>22</c:v>
                </c:pt>
                <c:pt idx="649">
                  <c:v>22</c:v>
                </c:pt>
                <c:pt idx="650">
                  <c:v>22</c:v>
                </c:pt>
                <c:pt idx="651">
                  <c:v>22</c:v>
                </c:pt>
                <c:pt idx="652">
                  <c:v>22</c:v>
                </c:pt>
                <c:pt idx="653">
                  <c:v>22</c:v>
                </c:pt>
                <c:pt idx="654">
                  <c:v>22</c:v>
                </c:pt>
                <c:pt idx="655">
                  <c:v>21</c:v>
                </c:pt>
                <c:pt idx="656">
                  <c:v>21</c:v>
                </c:pt>
                <c:pt idx="657">
                  <c:v>21</c:v>
                </c:pt>
                <c:pt idx="658">
                  <c:v>21</c:v>
                </c:pt>
                <c:pt idx="659">
                  <c:v>21</c:v>
                </c:pt>
                <c:pt idx="660">
                  <c:v>21</c:v>
                </c:pt>
                <c:pt idx="661">
                  <c:v>21</c:v>
                </c:pt>
                <c:pt idx="662">
                  <c:v>21</c:v>
                </c:pt>
                <c:pt idx="663">
                  <c:v>21</c:v>
                </c:pt>
                <c:pt idx="664">
                  <c:v>21</c:v>
                </c:pt>
                <c:pt idx="665">
                  <c:v>21</c:v>
                </c:pt>
                <c:pt idx="666">
                  <c:v>21</c:v>
                </c:pt>
                <c:pt idx="667">
                  <c:v>21</c:v>
                </c:pt>
                <c:pt idx="668">
                  <c:v>21</c:v>
                </c:pt>
                <c:pt idx="669">
                  <c:v>21</c:v>
                </c:pt>
                <c:pt idx="670">
                  <c:v>21</c:v>
                </c:pt>
                <c:pt idx="671">
                  <c:v>21</c:v>
                </c:pt>
                <c:pt idx="672">
                  <c:v>21</c:v>
                </c:pt>
                <c:pt idx="673">
                  <c:v>21</c:v>
                </c:pt>
                <c:pt idx="674">
                  <c:v>21</c:v>
                </c:pt>
                <c:pt idx="675">
                  <c:v>21</c:v>
                </c:pt>
                <c:pt idx="676">
                  <c:v>21</c:v>
                </c:pt>
                <c:pt idx="677">
                  <c:v>21</c:v>
                </c:pt>
                <c:pt idx="678">
                  <c:v>21</c:v>
                </c:pt>
                <c:pt idx="679">
                  <c:v>21</c:v>
                </c:pt>
                <c:pt idx="680">
                  <c:v>21</c:v>
                </c:pt>
                <c:pt idx="681">
                  <c:v>21</c:v>
                </c:pt>
                <c:pt idx="682">
                  <c:v>21</c:v>
                </c:pt>
                <c:pt idx="683">
                  <c:v>21</c:v>
                </c:pt>
                <c:pt idx="684">
                  <c:v>21</c:v>
                </c:pt>
                <c:pt idx="685">
                  <c:v>21</c:v>
                </c:pt>
                <c:pt idx="686">
                  <c:v>21</c:v>
                </c:pt>
                <c:pt idx="687">
                  <c:v>21</c:v>
                </c:pt>
                <c:pt idx="688">
                  <c:v>21</c:v>
                </c:pt>
                <c:pt idx="689">
                  <c:v>21</c:v>
                </c:pt>
                <c:pt idx="690">
                  <c:v>21</c:v>
                </c:pt>
                <c:pt idx="691">
                  <c:v>21</c:v>
                </c:pt>
                <c:pt idx="692">
                  <c:v>20</c:v>
                </c:pt>
                <c:pt idx="693">
                  <c:v>20</c:v>
                </c:pt>
                <c:pt idx="694">
                  <c:v>20</c:v>
                </c:pt>
                <c:pt idx="695">
                  <c:v>20</c:v>
                </c:pt>
                <c:pt idx="696">
                  <c:v>20</c:v>
                </c:pt>
                <c:pt idx="697">
                  <c:v>20</c:v>
                </c:pt>
                <c:pt idx="698">
                  <c:v>20</c:v>
                </c:pt>
                <c:pt idx="699">
                  <c:v>20</c:v>
                </c:pt>
                <c:pt idx="700">
                  <c:v>20</c:v>
                </c:pt>
                <c:pt idx="701">
                  <c:v>20</c:v>
                </c:pt>
                <c:pt idx="702">
                  <c:v>20</c:v>
                </c:pt>
                <c:pt idx="703">
                  <c:v>20</c:v>
                </c:pt>
                <c:pt idx="704">
                  <c:v>20</c:v>
                </c:pt>
                <c:pt idx="705">
                  <c:v>20</c:v>
                </c:pt>
                <c:pt idx="706">
                  <c:v>20</c:v>
                </c:pt>
                <c:pt idx="707">
                  <c:v>20</c:v>
                </c:pt>
                <c:pt idx="708">
                  <c:v>20</c:v>
                </c:pt>
                <c:pt idx="709">
                  <c:v>20</c:v>
                </c:pt>
                <c:pt idx="710">
                  <c:v>20</c:v>
                </c:pt>
                <c:pt idx="711">
                  <c:v>20</c:v>
                </c:pt>
                <c:pt idx="712">
                  <c:v>20</c:v>
                </c:pt>
                <c:pt idx="713">
                  <c:v>20</c:v>
                </c:pt>
                <c:pt idx="714">
                  <c:v>20</c:v>
                </c:pt>
                <c:pt idx="715">
                  <c:v>20</c:v>
                </c:pt>
                <c:pt idx="716">
                  <c:v>20</c:v>
                </c:pt>
                <c:pt idx="717">
                  <c:v>20</c:v>
                </c:pt>
                <c:pt idx="718">
                  <c:v>20</c:v>
                </c:pt>
                <c:pt idx="719">
                  <c:v>20</c:v>
                </c:pt>
                <c:pt idx="720">
                  <c:v>20</c:v>
                </c:pt>
                <c:pt idx="721">
                  <c:v>20</c:v>
                </c:pt>
                <c:pt idx="722">
                  <c:v>20</c:v>
                </c:pt>
                <c:pt idx="723">
                  <c:v>20</c:v>
                </c:pt>
                <c:pt idx="724">
                  <c:v>20</c:v>
                </c:pt>
                <c:pt idx="725">
                  <c:v>20</c:v>
                </c:pt>
                <c:pt idx="726">
                  <c:v>20</c:v>
                </c:pt>
                <c:pt idx="727">
                  <c:v>20</c:v>
                </c:pt>
                <c:pt idx="728">
                  <c:v>20</c:v>
                </c:pt>
                <c:pt idx="729">
                  <c:v>20</c:v>
                </c:pt>
                <c:pt idx="730">
                  <c:v>20</c:v>
                </c:pt>
                <c:pt idx="731">
                  <c:v>20</c:v>
                </c:pt>
                <c:pt idx="732">
                  <c:v>19</c:v>
                </c:pt>
                <c:pt idx="733">
                  <c:v>19</c:v>
                </c:pt>
                <c:pt idx="734">
                  <c:v>19</c:v>
                </c:pt>
                <c:pt idx="735">
                  <c:v>19</c:v>
                </c:pt>
                <c:pt idx="736">
                  <c:v>19</c:v>
                </c:pt>
                <c:pt idx="737">
                  <c:v>19</c:v>
                </c:pt>
                <c:pt idx="738">
                  <c:v>19</c:v>
                </c:pt>
                <c:pt idx="739">
                  <c:v>19</c:v>
                </c:pt>
                <c:pt idx="740">
                  <c:v>19</c:v>
                </c:pt>
                <c:pt idx="741">
                  <c:v>19</c:v>
                </c:pt>
                <c:pt idx="742">
                  <c:v>19</c:v>
                </c:pt>
                <c:pt idx="743">
                  <c:v>19</c:v>
                </c:pt>
                <c:pt idx="744">
                  <c:v>19</c:v>
                </c:pt>
                <c:pt idx="745">
                  <c:v>19</c:v>
                </c:pt>
                <c:pt idx="746">
                  <c:v>19</c:v>
                </c:pt>
                <c:pt idx="747">
                  <c:v>19</c:v>
                </c:pt>
                <c:pt idx="748">
                  <c:v>19</c:v>
                </c:pt>
                <c:pt idx="749">
                  <c:v>19</c:v>
                </c:pt>
                <c:pt idx="750">
                  <c:v>19</c:v>
                </c:pt>
                <c:pt idx="751">
                  <c:v>19</c:v>
                </c:pt>
                <c:pt idx="752">
                  <c:v>19</c:v>
                </c:pt>
                <c:pt idx="753">
                  <c:v>19</c:v>
                </c:pt>
                <c:pt idx="754">
                  <c:v>19</c:v>
                </c:pt>
                <c:pt idx="755">
                  <c:v>19</c:v>
                </c:pt>
                <c:pt idx="756">
                  <c:v>19</c:v>
                </c:pt>
                <c:pt idx="757">
                  <c:v>19</c:v>
                </c:pt>
                <c:pt idx="758">
                  <c:v>19</c:v>
                </c:pt>
                <c:pt idx="759">
                  <c:v>19</c:v>
                </c:pt>
                <c:pt idx="760">
                  <c:v>19</c:v>
                </c:pt>
                <c:pt idx="761">
                  <c:v>19</c:v>
                </c:pt>
                <c:pt idx="762">
                  <c:v>19</c:v>
                </c:pt>
                <c:pt idx="763">
                  <c:v>19</c:v>
                </c:pt>
                <c:pt idx="764">
                  <c:v>19</c:v>
                </c:pt>
                <c:pt idx="765">
                  <c:v>19</c:v>
                </c:pt>
                <c:pt idx="766">
                  <c:v>19</c:v>
                </c:pt>
                <c:pt idx="767">
                  <c:v>19</c:v>
                </c:pt>
                <c:pt idx="768">
                  <c:v>19</c:v>
                </c:pt>
                <c:pt idx="769">
                  <c:v>19</c:v>
                </c:pt>
                <c:pt idx="770">
                  <c:v>19</c:v>
                </c:pt>
                <c:pt idx="771">
                  <c:v>19</c:v>
                </c:pt>
                <c:pt idx="772">
                  <c:v>19</c:v>
                </c:pt>
                <c:pt idx="773">
                  <c:v>19</c:v>
                </c:pt>
                <c:pt idx="774">
                  <c:v>19</c:v>
                </c:pt>
                <c:pt idx="775">
                  <c:v>19</c:v>
                </c:pt>
                <c:pt idx="776">
                  <c:v>19</c:v>
                </c:pt>
                <c:pt idx="777">
                  <c:v>19</c:v>
                </c:pt>
                <c:pt idx="778">
                  <c:v>19</c:v>
                </c:pt>
                <c:pt idx="779">
                  <c:v>19</c:v>
                </c:pt>
                <c:pt idx="780">
                  <c:v>18</c:v>
                </c:pt>
                <c:pt idx="781">
                  <c:v>18</c:v>
                </c:pt>
                <c:pt idx="782">
                  <c:v>18</c:v>
                </c:pt>
                <c:pt idx="783">
                  <c:v>18</c:v>
                </c:pt>
                <c:pt idx="784">
                  <c:v>18</c:v>
                </c:pt>
                <c:pt idx="785">
                  <c:v>18</c:v>
                </c:pt>
                <c:pt idx="786">
                  <c:v>18</c:v>
                </c:pt>
                <c:pt idx="787">
                  <c:v>18</c:v>
                </c:pt>
                <c:pt idx="788">
                  <c:v>18</c:v>
                </c:pt>
                <c:pt idx="789">
                  <c:v>18</c:v>
                </c:pt>
                <c:pt idx="790">
                  <c:v>18</c:v>
                </c:pt>
                <c:pt idx="791">
                  <c:v>18</c:v>
                </c:pt>
                <c:pt idx="792">
                  <c:v>18</c:v>
                </c:pt>
                <c:pt idx="793">
                  <c:v>18</c:v>
                </c:pt>
                <c:pt idx="794">
                  <c:v>18</c:v>
                </c:pt>
                <c:pt idx="795">
                  <c:v>18</c:v>
                </c:pt>
                <c:pt idx="796">
                  <c:v>18</c:v>
                </c:pt>
                <c:pt idx="797">
                  <c:v>18</c:v>
                </c:pt>
                <c:pt idx="798">
                  <c:v>18</c:v>
                </c:pt>
                <c:pt idx="799">
                  <c:v>18</c:v>
                </c:pt>
                <c:pt idx="800">
                  <c:v>18</c:v>
                </c:pt>
                <c:pt idx="801">
                  <c:v>18</c:v>
                </c:pt>
                <c:pt idx="802">
                  <c:v>18</c:v>
                </c:pt>
                <c:pt idx="803">
                  <c:v>18</c:v>
                </c:pt>
                <c:pt idx="804">
                  <c:v>18</c:v>
                </c:pt>
                <c:pt idx="805">
                  <c:v>18</c:v>
                </c:pt>
                <c:pt idx="806">
                  <c:v>18</c:v>
                </c:pt>
                <c:pt idx="807">
                  <c:v>18</c:v>
                </c:pt>
                <c:pt idx="808">
                  <c:v>18</c:v>
                </c:pt>
                <c:pt idx="809">
                  <c:v>18</c:v>
                </c:pt>
                <c:pt idx="810">
                  <c:v>18</c:v>
                </c:pt>
                <c:pt idx="811">
                  <c:v>18</c:v>
                </c:pt>
                <c:pt idx="812">
                  <c:v>17</c:v>
                </c:pt>
                <c:pt idx="813">
                  <c:v>17</c:v>
                </c:pt>
                <c:pt idx="814">
                  <c:v>17</c:v>
                </c:pt>
                <c:pt idx="815">
                  <c:v>17</c:v>
                </c:pt>
                <c:pt idx="816">
                  <c:v>17</c:v>
                </c:pt>
                <c:pt idx="817">
                  <c:v>17</c:v>
                </c:pt>
                <c:pt idx="818">
                  <c:v>17</c:v>
                </c:pt>
                <c:pt idx="819">
                  <c:v>17</c:v>
                </c:pt>
                <c:pt idx="820">
                  <c:v>17</c:v>
                </c:pt>
                <c:pt idx="821">
                  <c:v>17</c:v>
                </c:pt>
                <c:pt idx="822">
                  <c:v>17</c:v>
                </c:pt>
                <c:pt idx="823">
                  <c:v>17</c:v>
                </c:pt>
                <c:pt idx="824">
                  <c:v>17</c:v>
                </c:pt>
                <c:pt idx="825">
                  <c:v>17</c:v>
                </c:pt>
                <c:pt idx="826">
                  <c:v>17</c:v>
                </c:pt>
                <c:pt idx="827">
                  <c:v>17</c:v>
                </c:pt>
                <c:pt idx="828">
                  <c:v>17</c:v>
                </c:pt>
                <c:pt idx="829">
                  <c:v>17</c:v>
                </c:pt>
                <c:pt idx="830">
                  <c:v>17</c:v>
                </c:pt>
                <c:pt idx="831">
                  <c:v>17</c:v>
                </c:pt>
                <c:pt idx="832">
                  <c:v>17</c:v>
                </c:pt>
                <c:pt idx="833">
                  <c:v>17</c:v>
                </c:pt>
                <c:pt idx="834">
                  <c:v>17</c:v>
                </c:pt>
                <c:pt idx="835">
                  <c:v>17</c:v>
                </c:pt>
                <c:pt idx="836">
                  <c:v>17</c:v>
                </c:pt>
                <c:pt idx="837">
                  <c:v>17</c:v>
                </c:pt>
                <c:pt idx="838">
                  <c:v>17</c:v>
                </c:pt>
                <c:pt idx="839">
                  <c:v>17</c:v>
                </c:pt>
                <c:pt idx="840">
                  <c:v>17</c:v>
                </c:pt>
                <c:pt idx="841">
                  <c:v>17</c:v>
                </c:pt>
                <c:pt idx="842">
                  <c:v>17</c:v>
                </c:pt>
                <c:pt idx="843">
                  <c:v>17</c:v>
                </c:pt>
                <c:pt idx="844">
                  <c:v>17</c:v>
                </c:pt>
                <c:pt idx="845">
                  <c:v>17</c:v>
                </c:pt>
                <c:pt idx="846">
                  <c:v>17</c:v>
                </c:pt>
                <c:pt idx="847">
                  <c:v>17</c:v>
                </c:pt>
                <c:pt idx="848">
                  <c:v>17</c:v>
                </c:pt>
                <c:pt idx="849">
                  <c:v>17</c:v>
                </c:pt>
                <c:pt idx="850">
                  <c:v>17</c:v>
                </c:pt>
                <c:pt idx="851">
                  <c:v>17</c:v>
                </c:pt>
                <c:pt idx="852">
                  <c:v>17</c:v>
                </c:pt>
                <c:pt idx="853">
                  <c:v>17</c:v>
                </c:pt>
                <c:pt idx="854">
                  <c:v>17</c:v>
                </c:pt>
                <c:pt idx="855">
                  <c:v>17</c:v>
                </c:pt>
                <c:pt idx="856">
                  <c:v>17</c:v>
                </c:pt>
                <c:pt idx="857">
                  <c:v>17</c:v>
                </c:pt>
                <c:pt idx="858">
                  <c:v>17</c:v>
                </c:pt>
                <c:pt idx="859">
                  <c:v>17</c:v>
                </c:pt>
                <c:pt idx="860">
                  <c:v>17</c:v>
                </c:pt>
                <c:pt idx="861">
                  <c:v>17</c:v>
                </c:pt>
                <c:pt idx="862">
                  <c:v>17</c:v>
                </c:pt>
                <c:pt idx="863">
                  <c:v>17</c:v>
                </c:pt>
                <c:pt idx="864">
                  <c:v>17</c:v>
                </c:pt>
                <c:pt idx="865">
                  <c:v>16</c:v>
                </c:pt>
                <c:pt idx="866">
                  <c:v>16</c:v>
                </c:pt>
                <c:pt idx="867">
                  <c:v>16</c:v>
                </c:pt>
                <c:pt idx="868">
                  <c:v>16</c:v>
                </c:pt>
                <c:pt idx="869">
                  <c:v>16</c:v>
                </c:pt>
                <c:pt idx="870">
                  <c:v>16</c:v>
                </c:pt>
                <c:pt idx="871">
                  <c:v>16</c:v>
                </c:pt>
                <c:pt idx="872">
                  <c:v>16</c:v>
                </c:pt>
                <c:pt idx="873">
                  <c:v>16</c:v>
                </c:pt>
                <c:pt idx="874">
                  <c:v>16</c:v>
                </c:pt>
                <c:pt idx="875">
                  <c:v>16</c:v>
                </c:pt>
                <c:pt idx="876">
                  <c:v>16</c:v>
                </c:pt>
                <c:pt idx="877">
                  <c:v>16</c:v>
                </c:pt>
                <c:pt idx="878">
                  <c:v>16</c:v>
                </c:pt>
                <c:pt idx="879">
                  <c:v>16</c:v>
                </c:pt>
                <c:pt idx="880">
                  <c:v>16</c:v>
                </c:pt>
                <c:pt idx="881">
                  <c:v>16</c:v>
                </c:pt>
                <c:pt idx="882">
                  <c:v>16</c:v>
                </c:pt>
                <c:pt idx="883">
                  <c:v>16</c:v>
                </c:pt>
                <c:pt idx="884">
                  <c:v>16</c:v>
                </c:pt>
                <c:pt idx="885">
                  <c:v>16</c:v>
                </c:pt>
                <c:pt idx="886">
                  <c:v>16</c:v>
                </c:pt>
                <c:pt idx="887">
                  <c:v>16</c:v>
                </c:pt>
                <c:pt idx="888">
                  <c:v>16</c:v>
                </c:pt>
                <c:pt idx="889">
                  <c:v>16</c:v>
                </c:pt>
                <c:pt idx="890">
                  <c:v>16</c:v>
                </c:pt>
                <c:pt idx="891">
                  <c:v>16</c:v>
                </c:pt>
                <c:pt idx="892">
                  <c:v>16</c:v>
                </c:pt>
                <c:pt idx="893">
                  <c:v>16</c:v>
                </c:pt>
                <c:pt idx="894">
                  <c:v>16</c:v>
                </c:pt>
                <c:pt idx="895">
                  <c:v>16</c:v>
                </c:pt>
                <c:pt idx="896">
                  <c:v>16</c:v>
                </c:pt>
                <c:pt idx="897">
                  <c:v>16</c:v>
                </c:pt>
                <c:pt idx="898">
                  <c:v>16</c:v>
                </c:pt>
                <c:pt idx="899">
                  <c:v>16</c:v>
                </c:pt>
                <c:pt idx="900">
                  <c:v>16</c:v>
                </c:pt>
                <c:pt idx="901">
                  <c:v>16</c:v>
                </c:pt>
                <c:pt idx="902">
                  <c:v>16</c:v>
                </c:pt>
                <c:pt idx="903">
                  <c:v>16</c:v>
                </c:pt>
                <c:pt idx="904">
                  <c:v>16</c:v>
                </c:pt>
                <c:pt idx="905">
                  <c:v>16</c:v>
                </c:pt>
                <c:pt idx="906">
                  <c:v>16</c:v>
                </c:pt>
                <c:pt idx="907">
                  <c:v>16</c:v>
                </c:pt>
                <c:pt idx="908">
                  <c:v>16</c:v>
                </c:pt>
                <c:pt idx="909">
                  <c:v>16</c:v>
                </c:pt>
                <c:pt idx="910">
                  <c:v>16</c:v>
                </c:pt>
                <c:pt idx="911">
                  <c:v>16</c:v>
                </c:pt>
                <c:pt idx="912">
                  <c:v>16</c:v>
                </c:pt>
                <c:pt idx="913">
                  <c:v>16</c:v>
                </c:pt>
                <c:pt idx="914">
                  <c:v>16</c:v>
                </c:pt>
                <c:pt idx="915">
                  <c:v>16</c:v>
                </c:pt>
                <c:pt idx="916">
                  <c:v>16</c:v>
                </c:pt>
                <c:pt idx="917">
                  <c:v>16</c:v>
                </c:pt>
                <c:pt idx="918">
                  <c:v>16</c:v>
                </c:pt>
                <c:pt idx="919">
                  <c:v>16</c:v>
                </c:pt>
                <c:pt idx="920">
                  <c:v>16</c:v>
                </c:pt>
                <c:pt idx="921">
                  <c:v>16</c:v>
                </c:pt>
                <c:pt idx="922">
                  <c:v>16</c:v>
                </c:pt>
                <c:pt idx="923">
                  <c:v>16</c:v>
                </c:pt>
                <c:pt idx="924">
                  <c:v>16</c:v>
                </c:pt>
                <c:pt idx="925">
                  <c:v>16</c:v>
                </c:pt>
                <c:pt idx="926">
                  <c:v>15</c:v>
                </c:pt>
                <c:pt idx="927">
                  <c:v>15</c:v>
                </c:pt>
                <c:pt idx="928">
                  <c:v>15</c:v>
                </c:pt>
                <c:pt idx="929">
                  <c:v>15</c:v>
                </c:pt>
                <c:pt idx="930">
                  <c:v>15</c:v>
                </c:pt>
                <c:pt idx="931">
                  <c:v>15</c:v>
                </c:pt>
                <c:pt idx="932">
                  <c:v>15</c:v>
                </c:pt>
                <c:pt idx="933">
                  <c:v>15</c:v>
                </c:pt>
                <c:pt idx="934">
                  <c:v>15</c:v>
                </c:pt>
                <c:pt idx="935">
                  <c:v>15</c:v>
                </c:pt>
                <c:pt idx="936">
                  <c:v>15</c:v>
                </c:pt>
                <c:pt idx="937">
                  <c:v>15</c:v>
                </c:pt>
                <c:pt idx="938">
                  <c:v>15</c:v>
                </c:pt>
                <c:pt idx="939">
                  <c:v>15</c:v>
                </c:pt>
                <c:pt idx="940">
                  <c:v>15</c:v>
                </c:pt>
                <c:pt idx="941">
                  <c:v>15</c:v>
                </c:pt>
                <c:pt idx="942">
                  <c:v>15</c:v>
                </c:pt>
                <c:pt idx="943">
                  <c:v>15</c:v>
                </c:pt>
                <c:pt idx="944">
                  <c:v>15</c:v>
                </c:pt>
                <c:pt idx="945">
                  <c:v>15</c:v>
                </c:pt>
                <c:pt idx="946">
                  <c:v>15</c:v>
                </c:pt>
                <c:pt idx="947">
                  <c:v>15</c:v>
                </c:pt>
                <c:pt idx="948">
                  <c:v>15</c:v>
                </c:pt>
                <c:pt idx="949">
                  <c:v>15</c:v>
                </c:pt>
                <c:pt idx="950">
                  <c:v>15</c:v>
                </c:pt>
                <c:pt idx="951">
                  <c:v>15</c:v>
                </c:pt>
                <c:pt idx="952">
                  <c:v>15</c:v>
                </c:pt>
                <c:pt idx="953">
                  <c:v>15</c:v>
                </c:pt>
                <c:pt idx="954">
                  <c:v>15</c:v>
                </c:pt>
                <c:pt idx="955">
                  <c:v>15</c:v>
                </c:pt>
                <c:pt idx="956">
                  <c:v>15</c:v>
                </c:pt>
                <c:pt idx="957">
                  <c:v>15</c:v>
                </c:pt>
                <c:pt idx="958">
                  <c:v>15</c:v>
                </c:pt>
                <c:pt idx="959">
                  <c:v>15</c:v>
                </c:pt>
                <c:pt idx="960">
                  <c:v>15</c:v>
                </c:pt>
                <c:pt idx="961">
                  <c:v>15</c:v>
                </c:pt>
                <c:pt idx="962">
                  <c:v>15</c:v>
                </c:pt>
                <c:pt idx="963">
                  <c:v>15</c:v>
                </c:pt>
                <c:pt idx="964">
                  <c:v>15</c:v>
                </c:pt>
                <c:pt idx="965">
                  <c:v>15</c:v>
                </c:pt>
                <c:pt idx="966">
                  <c:v>15</c:v>
                </c:pt>
                <c:pt idx="967">
                  <c:v>15</c:v>
                </c:pt>
                <c:pt idx="968">
                  <c:v>15</c:v>
                </c:pt>
                <c:pt idx="969">
                  <c:v>15</c:v>
                </c:pt>
                <c:pt idx="970">
                  <c:v>15</c:v>
                </c:pt>
                <c:pt idx="971">
                  <c:v>15</c:v>
                </c:pt>
                <c:pt idx="972">
                  <c:v>15</c:v>
                </c:pt>
                <c:pt idx="973">
                  <c:v>15</c:v>
                </c:pt>
                <c:pt idx="974">
                  <c:v>15</c:v>
                </c:pt>
                <c:pt idx="975">
                  <c:v>15</c:v>
                </c:pt>
                <c:pt idx="976">
                  <c:v>15</c:v>
                </c:pt>
                <c:pt idx="977">
                  <c:v>15</c:v>
                </c:pt>
                <c:pt idx="978">
                  <c:v>15</c:v>
                </c:pt>
                <c:pt idx="979">
                  <c:v>15</c:v>
                </c:pt>
                <c:pt idx="980">
                  <c:v>15</c:v>
                </c:pt>
                <c:pt idx="981">
                  <c:v>15</c:v>
                </c:pt>
                <c:pt idx="982">
                  <c:v>15</c:v>
                </c:pt>
                <c:pt idx="983">
                  <c:v>15</c:v>
                </c:pt>
                <c:pt idx="984">
                  <c:v>15</c:v>
                </c:pt>
                <c:pt idx="985">
                  <c:v>15</c:v>
                </c:pt>
                <c:pt idx="986">
                  <c:v>15</c:v>
                </c:pt>
                <c:pt idx="987">
                  <c:v>15</c:v>
                </c:pt>
                <c:pt idx="988">
                  <c:v>15</c:v>
                </c:pt>
                <c:pt idx="989">
                  <c:v>15</c:v>
                </c:pt>
                <c:pt idx="990">
                  <c:v>15</c:v>
                </c:pt>
                <c:pt idx="991">
                  <c:v>15</c:v>
                </c:pt>
                <c:pt idx="992">
                  <c:v>15</c:v>
                </c:pt>
                <c:pt idx="993">
                  <c:v>14</c:v>
                </c:pt>
                <c:pt idx="994">
                  <c:v>14</c:v>
                </c:pt>
                <c:pt idx="995">
                  <c:v>14</c:v>
                </c:pt>
                <c:pt idx="996">
                  <c:v>14</c:v>
                </c:pt>
                <c:pt idx="997">
                  <c:v>14</c:v>
                </c:pt>
                <c:pt idx="998">
                  <c:v>14</c:v>
                </c:pt>
                <c:pt idx="999">
                  <c:v>14</c:v>
                </c:pt>
                <c:pt idx="1000">
                  <c:v>14</c:v>
                </c:pt>
                <c:pt idx="1001">
                  <c:v>14</c:v>
                </c:pt>
                <c:pt idx="1002">
                  <c:v>14</c:v>
                </c:pt>
                <c:pt idx="1003">
                  <c:v>14</c:v>
                </c:pt>
                <c:pt idx="1004">
                  <c:v>14</c:v>
                </c:pt>
                <c:pt idx="1005">
                  <c:v>14</c:v>
                </c:pt>
                <c:pt idx="1006">
                  <c:v>14</c:v>
                </c:pt>
                <c:pt idx="1007">
                  <c:v>14</c:v>
                </c:pt>
                <c:pt idx="1008">
                  <c:v>14</c:v>
                </c:pt>
                <c:pt idx="1009">
                  <c:v>14</c:v>
                </c:pt>
                <c:pt idx="1010">
                  <c:v>14</c:v>
                </c:pt>
                <c:pt idx="1011">
                  <c:v>14</c:v>
                </c:pt>
                <c:pt idx="1012">
                  <c:v>14</c:v>
                </c:pt>
                <c:pt idx="1013">
                  <c:v>14</c:v>
                </c:pt>
                <c:pt idx="1014">
                  <c:v>14</c:v>
                </c:pt>
                <c:pt idx="1015">
                  <c:v>14</c:v>
                </c:pt>
                <c:pt idx="1016">
                  <c:v>14</c:v>
                </c:pt>
                <c:pt idx="1017">
                  <c:v>14</c:v>
                </c:pt>
                <c:pt idx="1018">
                  <c:v>14</c:v>
                </c:pt>
                <c:pt idx="1019">
                  <c:v>14</c:v>
                </c:pt>
                <c:pt idx="1020">
                  <c:v>14</c:v>
                </c:pt>
                <c:pt idx="1021">
                  <c:v>14</c:v>
                </c:pt>
                <c:pt idx="1022">
                  <c:v>14</c:v>
                </c:pt>
                <c:pt idx="1023">
                  <c:v>14</c:v>
                </c:pt>
                <c:pt idx="1024">
                  <c:v>14</c:v>
                </c:pt>
                <c:pt idx="1025">
                  <c:v>14</c:v>
                </c:pt>
                <c:pt idx="1026">
                  <c:v>14</c:v>
                </c:pt>
                <c:pt idx="1027">
                  <c:v>14</c:v>
                </c:pt>
                <c:pt idx="1028">
                  <c:v>14</c:v>
                </c:pt>
                <c:pt idx="1029">
                  <c:v>14</c:v>
                </c:pt>
                <c:pt idx="1030">
                  <c:v>14</c:v>
                </c:pt>
                <c:pt idx="1031">
                  <c:v>14</c:v>
                </c:pt>
                <c:pt idx="1032">
                  <c:v>14</c:v>
                </c:pt>
                <c:pt idx="1033">
                  <c:v>14</c:v>
                </c:pt>
                <c:pt idx="1034">
                  <c:v>14</c:v>
                </c:pt>
                <c:pt idx="1035">
                  <c:v>14</c:v>
                </c:pt>
                <c:pt idx="1036">
                  <c:v>14</c:v>
                </c:pt>
                <c:pt idx="1037">
                  <c:v>14</c:v>
                </c:pt>
                <c:pt idx="1038">
                  <c:v>14</c:v>
                </c:pt>
                <c:pt idx="1039">
                  <c:v>14</c:v>
                </c:pt>
                <c:pt idx="1040">
                  <c:v>14</c:v>
                </c:pt>
                <c:pt idx="1041">
                  <c:v>14</c:v>
                </c:pt>
                <c:pt idx="1042">
                  <c:v>14</c:v>
                </c:pt>
                <c:pt idx="1043">
                  <c:v>14</c:v>
                </c:pt>
                <c:pt idx="1044">
                  <c:v>14</c:v>
                </c:pt>
                <c:pt idx="1045">
                  <c:v>14</c:v>
                </c:pt>
                <c:pt idx="1046">
                  <c:v>14</c:v>
                </c:pt>
                <c:pt idx="1047">
                  <c:v>14</c:v>
                </c:pt>
                <c:pt idx="1048">
                  <c:v>14</c:v>
                </c:pt>
                <c:pt idx="1049">
                  <c:v>14</c:v>
                </c:pt>
                <c:pt idx="1050">
                  <c:v>14</c:v>
                </c:pt>
                <c:pt idx="1051">
                  <c:v>14</c:v>
                </c:pt>
                <c:pt idx="1052">
                  <c:v>14</c:v>
                </c:pt>
                <c:pt idx="1053">
                  <c:v>14</c:v>
                </c:pt>
                <c:pt idx="1054">
                  <c:v>14</c:v>
                </c:pt>
                <c:pt idx="1055">
                  <c:v>14</c:v>
                </c:pt>
                <c:pt idx="1056">
                  <c:v>14</c:v>
                </c:pt>
                <c:pt idx="1057">
                  <c:v>14</c:v>
                </c:pt>
                <c:pt idx="1058">
                  <c:v>14</c:v>
                </c:pt>
                <c:pt idx="1059">
                  <c:v>13</c:v>
                </c:pt>
                <c:pt idx="1060">
                  <c:v>13</c:v>
                </c:pt>
                <c:pt idx="1061">
                  <c:v>13</c:v>
                </c:pt>
                <c:pt idx="1062">
                  <c:v>13</c:v>
                </c:pt>
                <c:pt idx="1063">
                  <c:v>13</c:v>
                </c:pt>
                <c:pt idx="1064">
                  <c:v>13</c:v>
                </c:pt>
                <c:pt idx="1065">
                  <c:v>13</c:v>
                </c:pt>
                <c:pt idx="1066">
                  <c:v>13</c:v>
                </c:pt>
                <c:pt idx="1067">
                  <c:v>13</c:v>
                </c:pt>
                <c:pt idx="1068">
                  <c:v>13</c:v>
                </c:pt>
                <c:pt idx="1069">
                  <c:v>13</c:v>
                </c:pt>
                <c:pt idx="1070">
                  <c:v>13</c:v>
                </c:pt>
                <c:pt idx="1071">
                  <c:v>13</c:v>
                </c:pt>
                <c:pt idx="1072">
                  <c:v>13</c:v>
                </c:pt>
                <c:pt idx="1073">
                  <c:v>13</c:v>
                </c:pt>
                <c:pt idx="1074">
                  <c:v>13</c:v>
                </c:pt>
                <c:pt idx="1075">
                  <c:v>13</c:v>
                </c:pt>
                <c:pt idx="1076">
                  <c:v>13</c:v>
                </c:pt>
                <c:pt idx="1077">
                  <c:v>13</c:v>
                </c:pt>
                <c:pt idx="1078">
                  <c:v>13</c:v>
                </c:pt>
                <c:pt idx="1079">
                  <c:v>13</c:v>
                </c:pt>
                <c:pt idx="1080">
                  <c:v>13</c:v>
                </c:pt>
                <c:pt idx="1081">
                  <c:v>13</c:v>
                </c:pt>
                <c:pt idx="1082">
                  <c:v>13</c:v>
                </c:pt>
                <c:pt idx="1083">
                  <c:v>13</c:v>
                </c:pt>
                <c:pt idx="1084">
                  <c:v>13</c:v>
                </c:pt>
                <c:pt idx="1085">
                  <c:v>13</c:v>
                </c:pt>
                <c:pt idx="1086">
                  <c:v>13</c:v>
                </c:pt>
                <c:pt idx="1087">
                  <c:v>13</c:v>
                </c:pt>
                <c:pt idx="1088">
                  <c:v>13</c:v>
                </c:pt>
                <c:pt idx="1089">
                  <c:v>13</c:v>
                </c:pt>
                <c:pt idx="1090">
                  <c:v>13</c:v>
                </c:pt>
                <c:pt idx="1091">
                  <c:v>13</c:v>
                </c:pt>
                <c:pt idx="1092">
                  <c:v>13</c:v>
                </c:pt>
                <c:pt idx="1093">
                  <c:v>13</c:v>
                </c:pt>
                <c:pt idx="1094">
                  <c:v>13</c:v>
                </c:pt>
                <c:pt idx="1095">
                  <c:v>13</c:v>
                </c:pt>
                <c:pt idx="1096">
                  <c:v>13</c:v>
                </c:pt>
                <c:pt idx="1097">
                  <c:v>13</c:v>
                </c:pt>
                <c:pt idx="1098">
                  <c:v>13</c:v>
                </c:pt>
                <c:pt idx="1099">
                  <c:v>13</c:v>
                </c:pt>
                <c:pt idx="1100">
                  <c:v>13</c:v>
                </c:pt>
                <c:pt idx="1101">
                  <c:v>13</c:v>
                </c:pt>
                <c:pt idx="1102">
                  <c:v>13</c:v>
                </c:pt>
                <c:pt idx="1103">
                  <c:v>13</c:v>
                </c:pt>
                <c:pt idx="1104">
                  <c:v>13</c:v>
                </c:pt>
                <c:pt idx="1105">
                  <c:v>13</c:v>
                </c:pt>
                <c:pt idx="1106">
                  <c:v>13</c:v>
                </c:pt>
                <c:pt idx="1107">
                  <c:v>13</c:v>
                </c:pt>
                <c:pt idx="1108">
                  <c:v>13</c:v>
                </c:pt>
                <c:pt idx="1109">
                  <c:v>13</c:v>
                </c:pt>
                <c:pt idx="1110">
                  <c:v>13</c:v>
                </c:pt>
                <c:pt idx="1111">
                  <c:v>13</c:v>
                </c:pt>
                <c:pt idx="1112">
                  <c:v>13</c:v>
                </c:pt>
                <c:pt idx="1113">
                  <c:v>13</c:v>
                </c:pt>
                <c:pt idx="1114">
                  <c:v>13</c:v>
                </c:pt>
                <c:pt idx="1115">
                  <c:v>13</c:v>
                </c:pt>
                <c:pt idx="1116">
                  <c:v>13</c:v>
                </c:pt>
                <c:pt idx="1117">
                  <c:v>13</c:v>
                </c:pt>
                <c:pt idx="1118">
                  <c:v>13</c:v>
                </c:pt>
                <c:pt idx="1119">
                  <c:v>13</c:v>
                </c:pt>
                <c:pt idx="1120">
                  <c:v>13</c:v>
                </c:pt>
                <c:pt idx="1121">
                  <c:v>13</c:v>
                </c:pt>
                <c:pt idx="1122">
                  <c:v>13</c:v>
                </c:pt>
                <c:pt idx="1123">
                  <c:v>13</c:v>
                </c:pt>
                <c:pt idx="1124">
                  <c:v>13</c:v>
                </c:pt>
                <c:pt idx="1125">
                  <c:v>13</c:v>
                </c:pt>
                <c:pt idx="1126">
                  <c:v>13</c:v>
                </c:pt>
                <c:pt idx="1127">
                  <c:v>13</c:v>
                </c:pt>
                <c:pt idx="1128">
                  <c:v>13</c:v>
                </c:pt>
                <c:pt idx="1129">
                  <c:v>13</c:v>
                </c:pt>
                <c:pt idx="1130">
                  <c:v>13</c:v>
                </c:pt>
                <c:pt idx="1131">
                  <c:v>13</c:v>
                </c:pt>
                <c:pt idx="1132">
                  <c:v>13</c:v>
                </c:pt>
                <c:pt idx="1133">
                  <c:v>13</c:v>
                </c:pt>
                <c:pt idx="1134">
                  <c:v>13</c:v>
                </c:pt>
                <c:pt idx="1135">
                  <c:v>13</c:v>
                </c:pt>
                <c:pt idx="1136">
                  <c:v>13</c:v>
                </c:pt>
                <c:pt idx="1137">
                  <c:v>13</c:v>
                </c:pt>
                <c:pt idx="1138">
                  <c:v>13</c:v>
                </c:pt>
                <c:pt idx="1139">
                  <c:v>13</c:v>
                </c:pt>
                <c:pt idx="1140">
                  <c:v>13</c:v>
                </c:pt>
                <c:pt idx="1141">
                  <c:v>13</c:v>
                </c:pt>
                <c:pt idx="1142">
                  <c:v>12</c:v>
                </c:pt>
                <c:pt idx="1143">
                  <c:v>12</c:v>
                </c:pt>
                <c:pt idx="1144">
                  <c:v>12</c:v>
                </c:pt>
                <c:pt idx="1145">
                  <c:v>12</c:v>
                </c:pt>
                <c:pt idx="1146">
                  <c:v>12</c:v>
                </c:pt>
                <c:pt idx="1147">
                  <c:v>12</c:v>
                </c:pt>
                <c:pt idx="1148">
                  <c:v>12</c:v>
                </c:pt>
                <c:pt idx="1149">
                  <c:v>12</c:v>
                </c:pt>
                <c:pt idx="1150">
                  <c:v>12</c:v>
                </c:pt>
                <c:pt idx="1151">
                  <c:v>12</c:v>
                </c:pt>
                <c:pt idx="1152">
                  <c:v>12</c:v>
                </c:pt>
                <c:pt idx="1153">
                  <c:v>12</c:v>
                </c:pt>
                <c:pt idx="1154">
                  <c:v>12</c:v>
                </c:pt>
                <c:pt idx="1155">
                  <c:v>12</c:v>
                </c:pt>
                <c:pt idx="1156">
                  <c:v>12</c:v>
                </c:pt>
                <c:pt idx="1157">
                  <c:v>12</c:v>
                </c:pt>
                <c:pt idx="1158">
                  <c:v>12</c:v>
                </c:pt>
                <c:pt idx="1159">
                  <c:v>12</c:v>
                </c:pt>
                <c:pt idx="1160">
                  <c:v>12</c:v>
                </c:pt>
                <c:pt idx="1161">
                  <c:v>12</c:v>
                </c:pt>
                <c:pt idx="1162">
                  <c:v>12</c:v>
                </c:pt>
                <c:pt idx="1163">
                  <c:v>12</c:v>
                </c:pt>
                <c:pt idx="1164">
                  <c:v>12</c:v>
                </c:pt>
                <c:pt idx="1165">
                  <c:v>12</c:v>
                </c:pt>
                <c:pt idx="1166">
                  <c:v>12</c:v>
                </c:pt>
                <c:pt idx="1167">
                  <c:v>12</c:v>
                </c:pt>
                <c:pt idx="1168">
                  <c:v>12</c:v>
                </c:pt>
                <c:pt idx="1169">
                  <c:v>12</c:v>
                </c:pt>
                <c:pt idx="1170">
                  <c:v>12</c:v>
                </c:pt>
                <c:pt idx="1171">
                  <c:v>12</c:v>
                </c:pt>
                <c:pt idx="1172">
                  <c:v>12</c:v>
                </c:pt>
                <c:pt idx="1173">
                  <c:v>12</c:v>
                </c:pt>
                <c:pt idx="1174">
                  <c:v>12</c:v>
                </c:pt>
                <c:pt idx="1175">
                  <c:v>12</c:v>
                </c:pt>
                <c:pt idx="1176">
                  <c:v>12</c:v>
                </c:pt>
                <c:pt idx="1177">
                  <c:v>12</c:v>
                </c:pt>
                <c:pt idx="1178">
                  <c:v>12</c:v>
                </c:pt>
                <c:pt idx="1179">
                  <c:v>12</c:v>
                </c:pt>
                <c:pt idx="1180">
                  <c:v>12</c:v>
                </c:pt>
                <c:pt idx="1181">
                  <c:v>12</c:v>
                </c:pt>
                <c:pt idx="1182">
                  <c:v>12</c:v>
                </c:pt>
                <c:pt idx="1183">
                  <c:v>12</c:v>
                </c:pt>
                <c:pt idx="1184">
                  <c:v>12</c:v>
                </c:pt>
                <c:pt idx="1185">
                  <c:v>12</c:v>
                </c:pt>
                <c:pt idx="1186">
                  <c:v>12</c:v>
                </c:pt>
                <c:pt idx="1187">
                  <c:v>12</c:v>
                </c:pt>
                <c:pt idx="1188">
                  <c:v>12</c:v>
                </c:pt>
                <c:pt idx="1189">
                  <c:v>12</c:v>
                </c:pt>
                <c:pt idx="1190">
                  <c:v>12</c:v>
                </c:pt>
                <c:pt idx="1191">
                  <c:v>12</c:v>
                </c:pt>
                <c:pt idx="1192">
                  <c:v>12</c:v>
                </c:pt>
                <c:pt idx="1193">
                  <c:v>12</c:v>
                </c:pt>
                <c:pt idx="1194">
                  <c:v>12</c:v>
                </c:pt>
                <c:pt idx="1195">
                  <c:v>12</c:v>
                </c:pt>
                <c:pt idx="1196">
                  <c:v>12</c:v>
                </c:pt>
                <c:pt idx="1197">
                  <c:v>12</c:v>
                </c:pt>
                <c:pt idx="1198">
                  <c:v>12</c:v>
                </c:pt>
                <c:pt idx="1199">
                  <c:v>12</c:v>
                </c:pt>
                <c:pt idx="1200">
                  <c:v>12</c:v>
                </c:pt>
                <c:pt idx="1201">
                  <c:v>12</c:v>
                </c:pt>
                <c:pt idx="1202">
                  <c:v>12</c:v>
                </c:pt>
                <c:pt idx="1203">
                  <c:v>12</c:v>
                </c:pt>
                <c:pt idx="1204">
                  <c:v>12</c:v>
                </c:pt>
                <c:pt idx="1205">
                  <c:v>12</c:v>
                </c:pt>
                <c:pt idx="1206">
                  <c:v>12</c:v>
                </c:pt>
                <c:pt idx="1207">
                  <c:v>12</c:v>
                </c:pt>
                <c:pt idx="1208">
                  <c:v>12</c:v>
                </c:pt>
                <c:pt idx="1209">
                  <c:v>12</c:v>
                </c:pt>
                <c:pt idx="1210">
                  <c:v>12</c:v>
                </c:pt>
                <c:pt idx="1211">
                  <c:v>12</c:v>
                </c:pt>
                <c:pt idx="1212">
                  <c:v>12</c:v>
                </c:pt>
                <c:pt idx="1213">
                  <c:v>12</c:v>
                </c:pt>
                <c:pt idx="1214">
                  <c:v>12</c:v>
                </c:pt>
                <c:pt idx="1215">
                  <c:v>12</c:v>
                </c:pt>
                <c:pt idx="1216">
                  <c:v>12</c:v>
                </c:pt>
                <c:pt idx="1217">
                  <c:v>12</c:v>
                </c:pt>
                <c:pt idx="1218">
                  <c:v>12</c:v>
                </c:pt>
                <c:pt idx="1219">
                  <c:v>12</c:v>
                </c:pt>
                <c:pt idx="1220">
                  <c:v>12</c:v>
                </c:pt>
                <c:pt idx="1221">
                  <c:v>12</c:v>
                </c:pt>
                <c:pt idx="1222">
                  <c:v>12</c:v>
                </c:pt>
                <c:pt idx="1223">
                  <c:v>12</c:v>
                </c:pt>
                <c:pt idx="1224">
                  <c:v>12</c:v>
                </c:pt>
                <c:pt idx="1225">
                  <c:v>12</c:v>
                </c:pt>
                <c:pt idx="1226">
                  <c:v>12</c:v>
                </c:pt>
                <c:pt idx="1227">
                  <c:v>12</c:v>
                </c:pt>
                <c:pt idx="1228">
                  <c:v>12</c:v>
                </c:pt>
                <c:pt idx="1229">
                  <c:v>12</c:v>
                </c:pt>
                <c:pt idx="1230">
                  <c:v>12</c:v>
                </c:pt>
                <c:pt idx="1231">
                  <c:v>12</c:v>
                </c:pt>
                <c:pt idx="1232">
                  <c:v>12</c:v>
                </c:pt>
                <c:pt idx="1233">
                  <c:v>11</c:v>
                </c:pt>
                <c:pt idx="1234">
                  <c:v>11</c:v>
                </c:pt>
                <c:pt idx="1235">
                  <c:v>11</c:v>
                </c:pt>
                <c:pt idx="1236">
                  <c:v>11</c:v>
                </c:pt>
                <c:pt idx="1237">
                  <c:v>11</c:v>
                </c:pt>
                <c:pt idx="1238">
                  <c:v>11</c:v>
                </c:pt>
                <c:pt idx="1239">
                  <c:v>11</c:v>
                </c:pt>
                <c:pt idx="1240">
                  <c:v>11</c:v>
                </c:pt>
                <c:pt idx="1241">
                  <c:v>11</c:v>
                </c:pt>
                <c:pt idx="1242">
                  <c:v>11</c:v>
                </c:pt>
                <c:pt idx="1243">
                  <c:v>11</c:v>
                </c:pt>
                <c:pt idx="1244">
                  <c:v>11</c:v>
                </c:pt>
                <c:pt idx="1245">
                  <c:v>11</c:v>
                </c:pt>
                <c:pt idx="1246">
                  <c:v>11</c:v>
                </c:pt>
                <c:pt idx="1247">
                  <c:v>11</c:v>
                </c:pt>
                <c:pt idx="1248">
                  <c:v>11</c:v>
                </c:pt>
                <c:pt idx="1249">
                  <c:v>11</c:v>
                </c:pt>
                <c:pt idx="1250">
                  <c:v>11</c:v>
                </c:pt>
                <c:pt idx="1251">
                  <c:v>11</c:v>
                </c:pt>
                <c:pt idx="1252">
                  <c:v>11</c:v>
                </c:pt>
                <c:pt idx="1253">
                  <c:v>11</c:v>
                </c:pt>
                <c:pt idx="1254">
                  <c:v>11</c:v>
                </c:pt>
                <c:pt idx="1255">
                  <c:v>11</c:v>
                </c:pt>
                <c:pt idx="1256">
                  <c:v>11</c:v>
                </c:pt>
                <c:pt idx="1257">
                  <c:v>11</c:v>
                </c:pt>
                <c:pt idx="1258">
                  <c:v>11</c:v>
                </c:pt>
                <c:pt idx="1259">
                  <c:v>11</c:v>
                </c:pt>
                <c:pt idx="1260">
                  <c:v>11</c:v>
                </c:pt>
                <c:pt idx="1261">
                  <c:v>11</c:v>
                </c:pt>
                <c:pt idx="1262">
                  <c:v>11</c:v>
                </c:pt>
                <c:pt idx="1263">
                  <c:v>11</c:v>
                </c:pt>
                <c:pt idx="1264">
                  <c:v>11</c:v>
                </c:pt>
                <c:pt idx="1265">
                  <c:v>11</c:v>
                </c:pt>
                <c:pt idx="1266">
                  <c:v>11</c:v>
                </c:pt>
                <c:pt idx="1267">
                  <c:v>11</c:v>
                </c:pt>
                <c:pt idx="1268">
                  <c:v>11</c:v>
                </c:pt>
                <c:pt idx="1269">
                  <c:v>11</c:v>
                </c:pt>
                <c:pt idx="1270">
                  <c:v>11</c:v>
                </c:pt>
                <c:pt idx="1271">
                  <c:v>11</c:v>
                </c:pt>
                <c:pt idx="1272">
                  <c:v>11</c:v>
                </c:pt>
                <c:pt idx="1273">
                  <c:v>11</c:v>
                </c:pt>
                <c:pt idx="1274">
                  <c:v>11</c:v>
                </c:pt>
                <c:pt idx="1275">
                  <c:v>11</c:v>
                </c:pt>
                <c:pt idx="1276">
                  <c:v>11</c:v>
                </c:pt>
                <c:pt idx="1277">
                  <c:v>11</c:v>
                </c:pt>
                <c:pt idx="1278">
                  <c:v>11</c:v>
                </c:pt>
                <c:pt idx="1279">
                  <c:v>11</c:v>
                </c:pt>
                <c:pt idx="1280">
                  <c:v>11</c:v>
                </c:pt>
                <c:pt idx="1281">
                  <c:v>11</c:v>
                </c:pt>
                <c:pt idx="1282">
                  <c:v>11</c:v>
                </c:pt>
                <c:pt idx="1283">
                  <c:v>11</c:v>
                </c:pt>
                <c:pt idx="1284">
                  <c:v>11</c:v>
                </c:pt>
                <c:pt idx="1285">
                  <c:v>11</c:v>
                </c:pt>
                <c:pt idx="1286">
                  <c:v>11</c:v>
                </c:pt>
                <c:pt idx="1287">
                  <c:v>11</c:v>
                </c:pt>
                <c:pt idx="1288">
                  <c:v>11</c:v>
                </c:pt>
                <c:pt idx="1289">
                  <c:v>11</c:v>
                </c:pt>
                <c:pt idx="1290">
                  <c:v>11</c:v>
                </c:pt>
                <c:pt idx="1291">
                  <c:v>11</c:v>
                </c:pt>
                <c:pt idx="1292">
                  <c:v>11</c:v>
                </c:pt>
                <c:pt idx="1293">
                  <c:v>11</c:v>
                </c:pt>
                <c:pt idx="1294">
                  <c:v>11</c:v>
                </c:pt>
                <c:pt idx="1295">
                  <c:v>11</c:v>
                </c:pt>
                <c:pt idx="1296">
                  <c:v>11</c:v>
                </c:pt>
                <c:pt idx="1297">
                  <c:v>11</c:v>
                </c:pt>
                <c:pt idx="1298">
                  <c:v>11</c:v>
                </c:pt>
                <c:pt idx="1299">
                  <c:v>11</c:v>
                </c:pt>
                <c:pt idx="1300">
                  <c:v>11</c:v>
                </c:pt>
                <c:pt idx="1301">
                  <c:v>11</c:v>
                </c:pt>
                <c:pt idx="1302">
                  <c:v>11</c:v>
                </c:pt>
                <c:pt idx="1303">
                  <c:v>11</c:v>
                </c:pt>
                <c:pt idx="1304">
                  <c:v>11</c:v>
                </c:pt>
                <c:pt idx="1305">
                  <c:v>11</c:v>
                </c:pt>
                <c:pt idx="1306">
                  <c:v>11</c:v>
                </c:pt>
                <c:pt idx="1307">
                  <c:v>11</c:v>
                </c:pt>
                <c:pt idx="1308">
                  <c:v>11</c:v>
                </c:pt>
                <c:pt idx="1309">
                  <c:v>11</c:v>
                </c:pt>
                <c:pt idx="1310">
                  <c:v>11</c:v>
                </c:pt>
                <c:pt idx="1311">
                  <c:v>11</c:v>
                </c:pt>
                <c:pt idx="1312">
                  <c:v>11</c:v>
                </c:pt>
                <c:pt idx="1313">
                  <c:v>11</c:v>
                </c:pt>
                <c:pt idx="1314">
                  <c:v>11</c:v>
                </c:pt>
                <c:pt idx="1315">
                  <c:v>11</c:v>
                </c:pt>
                <c:pt idx="1316">
                  <c:v>11</c:v>
                </c:pt>
                <c:pt idx="1317">
                  <c:v>11</c:v>
                </c:pt>
                <c:pt idx="1318">
                  <c:v>11</c:v>
                </c:pt>
                <c:pt idx="1319">
                  <c:v>11</c:v>
                </c:pt>
                <c:pt idx="1320">
                  <c:v>11</c:v>
                </c:pt>
                <c:pt idx="1321">
                  <c:v>11</c:v>
                </c:pt>
                <c:pt idx="1322">
                  <c:v>11</c:v>
                </c:pt>
                <c:pt idx="1323">
                  <c:v>11</c:v>
                </c:pt>
                <c:pt idx="1324">
                  <c:v>11</c:v>
                </c:pt>
                <c:pt idx="1325">
                  <c:v>11</c:v>
                </c:pt>
                <c:pt idx="1326">
                  <c:v>11</c:v>
                </c:pt>
                <c:pt idx="1327">
                  <c:v>11</c:v>
                </c:pt>
                <c:pt idx="1328">
                  <c:v>11</c:v>
                </c:pt>
                <c:pt idx="1329">
                  <c:v>11</c:v>
                </c:pt>
                <c:pt idx="1330">
                  <c:v>11</c:v>
                </c:pt>
                <c:pt idx="1331">
                  <c:v>11</c:v>
                </c:pt>
                <c:pt idx="1332">
                  <c:v>11</c:v>
                </c:pt>
                <c:pt idx="1333">
                  <c:v>11</c:v>
                </c:pt>
                <c:pt idx="1334">
                  <c:v>11</c:v>
                </c:pt>
                <c:pt idx="1335">
                  <c:v>11</c:v>
                </c:pt>
                <c:pt idx="1336">
                  <c:v>11</c:v>
                </c:pt>
                <c:pt idx="1337">
                  <c:v>10</c:v>
                </c:pt>
                <c:pt idx="1338">
                  <c:v>10</c:v>
                </c:pt>
                <c:pt idx="1339">
                  <c:v>10</c:v>
                </c:pt>
                <c:pt idx="1340">
                  <c:v>10</c:v>
                </c:pt>
                <c:pt idx="1341">
                  <c:v>10</c:v>
                </c:pt>
                <c:pt idx="1342">
                  <c:v>10</c:v>
                </c:pt>
                <c:pt idx="1343">
                  <c:v>10</c:v>
                </c:pt>
                <c:pt idx="1344">
                  <c:v>10</c:v>
                </c:pt>
                <c:pt idx="1345">
                  <c:v>10</c:v>
                </c:pt>
                <c:pt idx="1346">
                  <c:v>10</c:v>
                </c:pt>
                <c:pt idx="1347">
                  <c:v>10</c:v>
                </c:pt>
                <c:pt idx="1348">
                  <c:v>10</c:v>
                </c:pt>
                <c:pt idx="1349">
                  <c:v>10</c:v>
                </c:pt>
                <c:pt idx="1350">
                  <c:v>10</c:v>
                </c:pt>
                <c:pt idx="1351">
                  <c:v>10</c:v>
                </c:pt>
                <c:pt idx="1352">
                  <c:v>10</c:v>
                </c:pt>
                <c:pt idx="1353">
                  <c:v>10</c:v>
                </c:pt>
                <c:pt idx="1354">
                  <c:v>10</c:v>
                </c:pt>
                <c:pt idx="1355">
                  <c:v>10</c:v>
                </c:pt>
                <c:pt idx="1356">
                  <c:v>10</c:v>
                </c:pt>
                <c:pt idx="1357">
                  <c:v>10</c:v>
                </c:pt>
                <c:pt idx="1358">
                  <c:v>10</c:v>
                </c:pt>
                <c:pt idx="1359">
                  <c:v>10</c:v>
                </c:pt>
                <c:pt idx="1360">
                  <c:v>10</c:v>
                </c:pt>
                <c:pt idx="1361">
                  <c:v>10</c:v>
                </c:pt>
                <c:pt idx="1362">
                  <c:v>10</c:v>
                </c:pt>
                <c:pt idx="1363">
                  <c:v>10</c:v>
                </c:pt>
                <c:pt idx="1364">
                  <c:v>10</c:v>
                </c:pt>
                <c:pt idx="1365">
                  <c:v>10</c:v>
                </c:pt>
                <c:pt idx="1366">
                  <c:v>10</c:v>
                </c:pt>
                <c:pt idx="1367">
                  <c:v>10</c:v>
                </c:pt>
                <c:pt idx="1368">
                  <c:v>10</c:v>
                </c:pt>
                <c:pt idx="1369">
                  <c:v>10</c:v>
                </c:pt>
                <c:pt idx="1370">
                  <c:v>10</c:v>
                </c:pt>
                <c:pt idx="1371">
                  <c:v>10</c:v>
                </c:pt>
                <c:pt idx="1372">
                  <c:v>10</c:v>
                </c:pt>
                <c:pt idx="1373">
                  <c:v>10</c:v>
                </c:pt>
                <c:pt idx="1374">
                  <c:v>10</c:v>
                </c:pt>
                <c:pt idx="1375">
                  <c:v>10</c:v>
                </c:pt>
                <c:pt idx="1376">
                  <c:v>10</c:v>
                </c:pt>
                <c:pt idx="1377">
                  <c:v>10</c:v>
                </c:pt>
                <c:pt idx="1378">
                  <c:v>10</c:v>
                </c:pt>
                <c:pt idx="1379">
                  <c:v>10</c:v>
                </c:pt>
                <c:pt idx="1380">
                  <c:v>10</c:v>
                </c:pt>
                <c:pt idx="1381">
                  <c:v>10</c:v>
                </c:pt>
                <c:pt idx="1382">
                  <c:v>10</c:v>
                </c:pt>
                <c:pt idx="1383">
                  <c:v>10</c:v>
                </c:pt>
                <c:pt idx="1384">
                  <c:v>10</c:v>
                </c:pt>
                <c:pt idx="1385">
                  <c:v>10</c:v>
                </c:pt>
                <c:pt idx="1386">
                  <c:v>10</c:v>
                </c:pt>
                <c:pt idx="1387">
                  <c:v>10</c:v>
                </c:pt>
                <c:pt idx="1388">
                  <c:v>10</c:v>
                </c:pt>
                <c:pt idx="1389">
                  <c:v>10</c:v>
                </c:pt>
                <c:pt idx="1390">
                  <c:v>10</c:v>
                </c:pt>
                <c:pt idx="1391">
                  <c:v>10</c:v>
                </c:pt>
                <c:pt idx="1392">
                  <c:v>10</c:v>
                </c:pt>
                <c:pt idx="1393">
                  <c:v>10</c:v>
                </c:pt>
                <c:pt idx="1394">
                  <c:v>10</c:v>
                </c:pt>
                <c:pt idx="1395">
                  <c:v>10</c:v>
                </c:pt>
                <c:pt idx="1396">
                  <c:v>10</c:v>
                </c:pt>
                <c:pt idx="1397">
                  <c:v>10</c:v>
                </c:pt>
                <c:pt idx="1398">
                  <c:v>10</c:v>
                </c:pt>
                <c:pt idx="1399">
                  <c:v>10</c:v>
                </c:pt>
                <c:pt idx="1400">
                  <c:v>10</c:v>
                </c:pt>
                <c:pt idx="1401">
                  <c:v>10</c:v>
                </c:pt>
                <c:pt idx="1402">
                  <c:v>10</c:v>
                </c:pt>
                <c:pt idx="1403">
                  <c:v>10</c:v>
                </c:pt>
                <c:pt idx="1404">
                  <c:v>10</c:v>
                </c:pt>
                <c:pt idx="1405">
                  <c:v>10</c:v>
                </c:pt>
                <c:pt idx="1406">
                  <c:v>10</c:v>
                </c:pt>
                <c:pt idx="1407">
                  <c:v>10</c:v>
                </c:pt>
                <c:pt idx="1408">
                  <c:v>10</c:v>
                </c:pt>
                <c:pt idx="1409">
                  <c:v>10</c:v>
                </c:pt>
                <c:pt idx="1410">
                  <c:v>10</c:v>
                </c:pt>
                <c:pt idx="1411">
                  <c:v>10</c:v>
                </c:pt>
                <c:pt idx="1412">
                  <c:v>10</c:v>
                </c:pt>
                <c:pt idx="1413">
                  <c:v>10</c:v>
                </c:pt>
                <c:pt idx="1414">
                  <c:v>10</c:v>
                </c:pt>
                <c:pt idx="1415">
                  <c:v>10</c:v>
                </c:pt>
                <c:pt idx="1416">
                  <c:v>10</c:v>
                </c:pt>
                <c:pt idx="1417">
                  <c:v>10</c:v>
                </c:pt>
                <c:pt idx="1418">
                  <c:v>10</c:v>
                </c:pt>
                <c:pt idx="1419">
                  <c:v>10</c:v>
                </c:pt>
                <c:pt idx="1420">
                  <c:v>10</c:v>
                </c:pt>
                <c:pt idx="1421">
                  <c:v>10</c:v>
                </c:pt>
                <c:pt idx="1422">
                  <c:v>10</c:v>
                </c:pt>
                <c:pt idx="1423">
                  <c:v>10</c:v>
                </c:pt>
                <c:pt idx="1424">
                  <c:v>10</c:v>
                </c:pt>
                <c:pt idx="1425">
                  <c:v>10</c:v>
                </c:pt>
                <c:pt idx="1426">
                  <c:v>10</c:v>
                </c:pt>
                <c:pt idx="1427">
                  <c:v>10</c:v>
                </c:pt>
                <c:pt idx="1428">
                  <c:v>10</c:v>
                </c:pt>
                <c:pt idx="1429">
                  <c:v>10</c:v>
                </c:pt>
                <c:pt idx="1430">
                  <c:v>10</c:v>
                </c:pt>
                <c:pt idx="1431">
                  <c:v>10</c:v>
                </c:pt>
                <c:pt idx="1432">
                  <c:v>10</c:v>
                </c:pt>
                <c:pt idx="1433">
                  <c:v>10</c:v>
                </c:pt>
                <c:pt idx="1434">
                  <c:v>10</c:v>
                </c:pt>
                <c:pt idx="1435">
                  <c:v>10</c:v>
                </c:pt>
                <c:pt idx="1436">
                  <c:v>10</c:v>
                </c:pt>
                <c:pt idx="1437">
                  <c:v>10</c:v>
                </c:pt>
                <c:pt idx="1438">
                  <c:v>10</c:v>
                </c:pt>
                <c:pt idx="1439">
                  <c:v>10</c:v>
                </c:pt>
                <c:pt idx="1440">
                  <c:v>10</c:v>
                </c:pt>
                <c:pt idx="1441">
                  <c:v>10</c:v>
                </c:pt>
                <c:pt idx="1442">
                  <c:v>10</c:v>
                </c:pt>
                <c:pt idx="1443">
                  <c:v>10</c:v>
                </c:pt>
                <c:pt idx="1444">
                  <c:v>10</c:v>
                </c:pt>
                <c:pt idx="1445">
                  <c:v>10</c:v>
                </c:pt>
                <c:pt idx="1446">
                  <c:v>10</c:v>
                </c:pt>
                <c:pt idx="1447">
                  <c:v>10</c:v>
                </c:pt>
                <c:pt idx="1448">
                  <c:v>10</c:v>
                </c:pt>
                <c:pt idx="1449">
                  <c:v>10</c:v>
                </c:pt>
                <c:pt idx="1450">
                  <c:v>10</c:v>
                </c:pt>
                <c:pt idx="1451">
                  <c:v>10</c:v>
                </c:pt>
                <c:pt idx="1452">
                  <c:v>10</c:v>
                </c:pt>
                <c:pt idx="1453">
                  <c:v>10</c:v>
                </c:pt>
                <c:pt idx="1454">
                  <c:v>10</c:v>
                </c:pt>
                <c:pt idx="1455">
                  <c:v>10</c:v>
                </c:pt>
                <c:pt idx="1456">
                  <c:v>10</c:v>
                </c:pt>
                <c:pt idx="1457">
                  <c:v>10</c:v>
                </c:pt>
                <c:pt idx="1458">
                  <c:v>10</c:v>
                </c:pt>
                <c:pt idx="1459">
                  <c:v>10</c:v>
                </c:pt>
                <c:pt idx="1460">
                  <c:v>10</c:v>
                </c:pt>
                <c:pt idx="1461">
                  <c:v>10</c:v>
                </c:pt>
                <c:pt idx="1462">
                  <c:v>10</c:v>
                </c:pt>
                <c:pt idx="1463">
                  <c:v>10</c:v>
                </c:pt>
                <c:pt idx="1464">
                  <c:v>10</c:v>
                </c:pt>
                <c:pt idx="1465">
                  <c:v>10</c:v>
                </c:pt>
                <c:pt idx="1466">
                  <c:v>9</c:v>
                </c:pt>
                <c:pt idx="1467">
                  <c:v>9</c:v>
                </c:pt>
                <c:pt idx="1468">
                  <c:v>9</c:v>
                </c:pt>
                <c:pt idx="1469">
                  <c:v>9</c:v>
                </c:pt>
                <c:pt idx="1470">
                  <c:v>9</c:v>
                </c:pt>
                <c:pt idx="1471">
                  <c:v>9</c:v>
                </c:pt>
                <c:pt idx="1472">
                  <c:v>9</c:v>
                </c:pt>
                <c:pt idx="1473">
                  <c:v>9</c:v>
                </c:pt>
                <c:pt idx="1474">
                  <c:v>9</c:v>
                </c:pt>
                <c:pt idx="1475">
                  <c:v>9</c:v>
                </c:pt>
                <c:pt idx="1476">
                  <c:v>9</c:v>
                </c:pt>
                <c:pt idx="1477">
                  <c:v>9</c:v>
                </c:pt>
                <c:pt idx="1478">
                  <c:v>9</c:v>
                </c:pt>
                <c:pt idx="1479">
                  <c:v>9</c:v>
                </c:pt>
                <c:pt idx="1480">
                  <c:v>9</c:v>
                </c:pt>
                <c:pt idx="1481">
                  <c:v>9</c:v>
                </c:pt>
                <c:pt idx="1482">
                  <c:v>9</c:v>
                </c:pt>
                <c:pt idx="1483">
                  <c:v>9</c:v>
                </c:pt>
                <c:pt idx="1484">
                  <c:v>9</c:v>
                </c:pt>
                <c:pt idx="1485">
                  <c:v>9</c:v>
                </c:pt>
                <c:pt idx="1486">
                  <c:v>9</c:v>
                </c:pt>
                <c:pt idx="1487">
                  <c:v>9</c:v>
                </c:pt>
                <c:pt idx="1488">
                  <c:v>9</c:v>
                </c:pt>
                <c:pt idx="1489">
                  <c:v>9</c:v>
                </c:pt>
                <c:pt idx="1490">
                  <c:v>9</c:v>
                </c:pt>
                <c:pt idx="1491">
                  <c:v>9</c:v>
                </c:pt>
                <c:pt idx="1492">
                  <c:v>9</c:v>
                </c:pt>
                <c:pt idx="1493">
                  <c:v>9</c:v>
                </c:pt>
                <c:pt idx="1494">
                  <c:v>9</c:v>
                </c:pt>
                <c:pt idx="1495">
                  <c:v>9</c:v>
                </c:pt>
                <c:pt idx="1496">
                  <c:v>9</c:v>
                </c:pt>
                <c:pt idx="1497">
                  <c:v>9</c:v>
                </c:pt>
                <c:pt idx="1498">
                  <c:v>9</c:v>
                </c:pt>
                <c:pt idx="1499">
                  <c:v>9</c:v>
                </c:pt>
                <c:pt idx="1500">
                  <c:v>9</c:v>
                </c:pt>
                <c:pt idx="1501">
                  <c:v>9</c:v>
                </c:pt>
                <c:pt idx="1502">
                  <c:v>9</c:v>
                </c:pt>
                <c:pt idx="1503">
                  <c:v>9</c:v>
                </c:pt>
                <c:pt idx="1504">
                  <c:v>9</c:v>
                </c:pt>
                <c:pt idx="1505">
                  <c:v>9</c:v>
                </c:pt>
                <c:pt idx="1506">
                  <c:v>9</c:v>
                </c:pt>
                <c:pt idx="1507">
                  <c:v>9</c:v>
                </c:pt>
                <c:pt idx="1508">
                  <c:v>9</c:v>
                </c:pt>
                <c:pt idx="1509">
                  <c:v>9</c:v>
                </c:pt>
                <c:pt idx="1510">
                  <c:v>9</c:v>
                </c:pt>
                <c:pt idx="1511">
                  <c:v>9</c:v>
                </c:pt>
                <c:pt idx="1512">
                  <c:v>9</c:v>
                </c:pt>
                <c:pt idx="1513">
                  <c:v>9</c:v>
                </c:pt>
                <c:pt idx="1514">
                  <c:v>9</c:v>
                </c:pt>
                <c:pt idx="1515">
                  <c:v>9</c:v>
                </c:pt>
                <c:pt idx="1516">
                  <c:v>9</c:v>
                </c:pt>
                <c:pt idx="1517">
                  <c:v>9</c:v>
                </c:pt>
                <c:pt idx="1518">
                  <c:v>9</c:v>
                </c:pt>
                <c:pt idx="1519">
                  <c:v>9</c:v>
                </c:pt>
                <c:pt idx="1520">
                  <c:v>9</c:v>
                </c:pt>
                <c:pt idx="1521">
                  <c:v>9</c:v>
                </c:pt>
                <c:pt idx="1522">
                  <c:v>9</c:v>
                </c:pt>
                <c:pt idx="1523">
                  <c:v>9</c:v>
                </c:pt>
                <c:pt idx="1524">
                  <c:v>9</c:v>
                </c:pt>
                <c:pt idx="1525">
                  <c:v>9</c:v>
                </c:pt>
                <c:pt idx="1526">
                  <c:v>9</c:v>
                </c:pt>
                <c:pt idx="1527">
                  <c:v>9</c:v>
                </c:pt>
                <c:pt idx="1528">
                  <c:v>9</c:v>
                </c:pt>
                <c:pt idx="1529">
                  <c:v>9</c:v>
                </c:pt>
                <c:pt idx="1530">
                  <c:v>9</c:v>
                </c:pt>
                <c:pt idx="1531">
                  <c:v>9</c:v>
                </c:pt>
                <c:pt idx="1532">
                  <c:v>9</c:v>
                </c:pt>
                <c:pt idx="1533">
                  <c:v>9</c:v>
                </c:pt>
                <c:pt idx="1534">
                  <c:v>9</c:v>
                </c:pt>
                <c:pt idx="1535">
                  <c:v>9</c:v>
                </c:pt>
                <c:pt idx="1536">
                  <c:v>9</c:v>
                </c:pt>
                <c:pt idx="1537">
                  <c:v>9</c:v>
                </c:pt>
                <c:pt idx="1538">
                  <c:v>9</c:v>
                </c:pt>
                <c:pt idx="1539">
                  <c:v>9</c:v>
                </c:pt>
                <c:pt idx="1540">
                  <c:v>9</c:v>
                </c:pt>
                <c:pt idx="1541">
                  <c:v>9</c:v>
                </c:pt>
                <c:pt idx="1542">
                  <c:v>9</c:v>
                </c:pt>
                <c:pt idx="1543">
                  <c:v>9</c:v>
                </c:pt>
                <c:pt idx="1544">
                  <c:v>9</c:v>
                </c:pt>
                <c:pt idx="1545">
                  <c:v>9</c:v>
                </c:pt>
                <c:pt idx="1546">
                  <c:v>9</c:v>
                </c:pt>
                <c:pt idx="1547">
                  <c:v>9</c:v>
                </c:pt>
                <c:pt idx="1548">
                  <c:v>9</c:v>
                </c:pt>
                <c:pt idx="1549">
                  <c:v>9</c:v>
                </c:pt>
                <c:pt idx="1550">
                  <c:v>9</c:v>
                </c:pt>
                <c:pt idx="1551">
                  <c:v>9</c:v>
                </c:pt>
                <c:pt idx="1552">
                  <c:v>9</c:v>
                </c:pt>
                <c:pt idx="1553">
                  <c:v>9</c:v>
                </c:pt>
                <c:pt idx="1554">
                  <c:v>9</c:v>
                </c:pt>
                <c:pt idx="1555">
                  <c:v>9</c:v>
                </c:pt>
                <c:pt idx="1556">
                  <c:v>9</c:v>
                </c:pt>
                <c:pt idx="1557">
                  <c:v>9</c:v>
                </c:pt>
                <c:pt idx="1558">
                  <c:v>9</c:v>
                </c:pt>
                <c:pt idx="1559">
                  <c:v>9</c:v>
                </c:pt>
                <c:pt idx="1560">
                  <c:v>9</c:v>
                </c:pt>
                <c:pt idx="1561">
                  <c:v>9</c:v>
                </c:pt>
                <c:pt idx="1562">
                  <c:v>9</c:v>
                </c:pt>
                <c:pt idx="1563">
                  <c:v>9</c:v>
                </c:pt>
                <c:pt idx="1564">
                  <c:v>9</c:v>
                </c:pt>
                <c:pt idx="1565">
                  <c:v>9</c:v>
                </c:pt>
                <c:pt idx="1566">
                  <c:v>9</c:v>
                </c:pt>
                <c:pt idx="1567">
                  <c:v>9</c:v>
                </c:pt>
                <c:pt idx="1568">
                  <c:v>9</c:v>
                </c:pt>
                <c:pt idx="1569">
                  <c:v>9</c:v>
                </c:pt>
                <c:pt idx="1570">
                  <c:v>9</c:v>
                </c:pt>
                <c:pt idx="1571">
                  <c:v>9</c:v>
                </c:pt>
                <c:pt idx="1572">
                  <c:v>9</c:v>
                </c:pt>
                <c:pt idx="1573">
                  <c:v>9</c:v>
                </c:pt>
                <c:pt idx="1574">
                  <c:v>9</c:v>
                </c:pt>
                <c:pt idx="1575">
                  <c:v>9</c:v>
                </c:pt>
                <c:pt idx="1576">
                  <c:v>9</c:v>
                </c:pt>
                <c:pt idx="1577">
                  <c:v>9</c:v>
                </c:pt>
                <c:pt idx="1578">
                  <c:v>9</c:v>
                </c:pt>
                <c:pt idx="1579">
                  <c:v>9</c:v>
                </c:pt>
                <c:pt idx="1580">
                  <c:v>9</c:v>
                </c:pt>
                <c:pt idx="1581">
                  <c:v>9</c:v>
                </c:pt>
                <c:pt idx="1582">
                  <c:v>9</c:v>
                </c:pt>
                <c:pt idx="1583">
                  <c:v>9</c:v>
                </c:pt>
                <c:pt idx="1584">
                  <c:v>9</c:v>
                </c:pt>
                <c:pt idx="1585">
                  <c:v>9</c:v>
                </c:pt>
                <c:pt idx="1586">
                  <c:v>9</c:v>
                </c:pt>
                <c:pt idx="1587">
                  <c:v>9</c:v>
                </c:pt>
                <c:pt idx="1588">
                  <c:v>9</c:v>
                </c:pt>
                <c:pt idx="1589">
                  <c:v>9</c:v>
                </c:pt>
                <c:pt idx="1590">
                  <c:v>9</c:v>
                </c:pt>
                <c:pt idx="1591">
                  <c:v>9</c:v>
                </c:pt>
                <c:pt idx="1592">
                  <c:v>9</c:v>
                </c:pt>
                <c:pt idx="1593">
                  <c:v>9</c:v>
                </c:pt>
                <c:pt idx="1594">
                  <c:v>9</c:v>
                </c:pt>
                <c:pt idx="1595">
                  <c:v>9</c:v>
                </c:pt>
                <c:pt idx="1596">
                  <c:v>9</c:v>
                </c:pt>
                <c:pt idx="1597">
                  <c:v>9</c:v>
                </c:pt>
                <c:pt idx="1598">
                  <c:v>9</c:v>
                </c:pt>
                <c:pt idx="1599">
                  <c:v>9</c:v>
                </c:pt>
                <c:pt idx="1600">
                  <c:v>9</c:v>
                </c:pt>
                <c:pt idx="1601">
                  <c:v>9</c:v>
                </c:pt>
                <c:pt idx="1602">
                  <c:v>9</c:v>
                </c:pt>
                <c:pt idx="1603">
                  <c:v>9</c:v>
                </c:pt>
                <c:pt idx="1604">
                  <c:v>9</c:v>
                </c:pt>
                <c:pt idx="1605">
                  <c:v>9</c:v>
                </c:pt>
                <c:pt idx="1606">
                  <c:v>9</c:v>
                </c:pt>
                <c:pt idx="1607">
                  <c:v>9</c:v>
                </c:pt>
                <c:pt idx="1608">
                  <c:v>9</c:v>
                </c:pt>
                <c:pt idx="1609">
                  <c:v>9</c:v>
                </c:pt>
                <c:pt idx="1610">
                  <c:v>9</c:v>
                </c:pt>
                <c:pt idx="1611">
                  <c:v>9</c:v>
                </c:pt>
                <c:pt idx="1612">
                  <c:v>9</c:v>
                </c:pt>
                <c:pt idx="1613">
                  <c:v>9</c:v>
                </c:pt>
                <c:pt idx="1614">
                  <c:v>9</c:v>
                </c:pt>
                <c:pt idx="1615">
                  <c:v>9</c:v>
                </c:pt>
                <c:pt idx="1616">
                  <c:v>9</c:v>
                </c:pt>
                <c:pt idx="1617">
                  <c:v>9</c:v>
                </c:pt>
                <c:pt idx="1618">
                  <c:v>9</c:v>
                </c:pt>
                <c:pt idx="1619">
                  <c:v>9</c:v>
                </c:pt>
                <c:pt idx="1620">
                  <c:v>9</c:v>
                </c:pt>
                <c:pt idx="1621">
                  <c:v>9</c:v>
                </c:pt>
                <c:pt idx="1622">
                  <c:v>9</c:v>
                </c:pt>
                <c:pt idx="1623">
                  <c:v>9</c:v>
                </c:pt>
                <c:pt idx="1624">
                  <c:v>9</c:v>
                </c:pt>
                <c:pt idx="1625">
                  <c:v>9</c:v>
                </c:pt>
                <c:pt idx="1626">
                  <c:v>9</c:v>
                </c:pt>
                <c:pt idx="1627">
                  <c:v>9</c:v>
                </c:pt>
                <c:pt idx="1628">
                  <c:v>9</c:v>
                </c:pt>
                <c:pt idx="1629">
                  <c:v>9</c:v>
                </c:pt>
                <c:pt idx="1630">
                  <c:v>9</c:v>
                </c:pt>
                <c:pt idx="1631">
                  <c:v>9</c:v>
                </c:pt>
                <c:pt idx="1632">
                  <c:v>9</c:v>
                </c:pt>
                <c:pt idx="1633">
                  <c:v>9</c:v>
                </c:pt>
                <c:pt idx="1634">
                  <c:v>9</c:v>
                </c:pt>
                <c:pt idx="1635">
                  <c:v>9</c:v>
                </c:pt>
                <c:pt idx="1636">
                  <c:v>8</c:v>
                </c:pt>
                <c:pt idx="1637">
                  <c:v>8</c:v>
                </c:pt>
                <c:pt idx="1638">
                  <c:v>8</c:v>
                </c:pt>
                <c:pt idx="1639">
                  <c:v>8</c:v>
                </c:pt>
                <c:pt idx="1640">
                  <c:v>8</c:v>
                </c:pt>
                <c:pt idx="1641">
                  <c:v>8</c:v>
                </c:pt>
                <c:pt idx="1642">
                  <c:v>8</c:v>
                </c:pt>
                <c:pt idx="1643">
                  <c:v>8</c:v>
                </c:pt>
                <c:pt idx="1644">
                  <c:v>8</c:v>
                </c:pt>
                <c:pt idx="1645">
                  <c:v>8</c:v>
                </c:pt>
                <c:pt idx="1646">
                  <c:v>8</c:v>
                </c:pt>
                <c:pt idx="1647">
                  <c:v>8</c:v>
                </c:pt>
                <c:pt idx="1648">
                  <c:v>8</c:v>
                </c:pt>
                <c:pt idx="1649">
                  <c:v>8</c:v>
                </c:pt>
                <c:pt idx="1650">
                  <c:v>8</c:v>
                </c:pt>
                <c:pt idx="1651">
                  <c:v>8</c:v>
                </c:pt>
                <c:pt idx="1652">
                  <c:v>8</c:v>
                </c:pt>
                <c:pt idx="1653">
                  <c:v>8</c:v>
                </c:pt>
                <c:pt idx="1654">
                  <c:v>8</c:v>
                </c:pt>
                <c:pt idx="1655">
                  <c:v>8</c:v>
                </c:pt>
                <c:pt idx="1656">
                  <c:v>8</c:v>
                </c:pt>
                <c:pt idx="1657">
                  <c:v>8</c:v>
                </c:pt>
                <c:pt idx="1658">
                  <c:v>8</c:v>
                </c:pt>
                <c:pt idx="1659">
                  <c:v>8</c:v>
                </c:pt>
                <c:pt idx="1660">
                  <c:v>8</c:v>
                </c:pt>
                <c:pt idx="1661">
                  <c:v>8</c:v>
                </c:pt>
                <c:pt idx="1662">
                  <c:v>8</c:v>
                </c:pt>
                <c:pt idx="1663">
                  <c:v>8</c:v>
                </c:pt>
                <c:pt idx="1664">
                  <c:v>8</c:v>
                </c:pt>
                <c:pt idx="1665">
                  <c:v>8</c:v>
                </c:pt>
                <c:pt idx="1666">
                  <c:v>8</c:v>
                </c:pt>
                <c:pt idx="1667">
                  <c:v>8</c:v>
                </c:pt>
                <c:pt idx="1668">
                  <c:v>8</c:v>
                </c:pt>
                <c:pt idx="1669">
                  <c:v>8</c:v>
                </c:pt>
                <c:pt idx="1670">
                  <c:v>8</c:v>
                </c:pt>
                <c:pt idx="1671">
                  <c:v>8</c:v>
                </c:pt>
                <c:pt idx="1672">
                  <c:v>8</c:v>
                </c:pt>
                <c:pt idx="1673">
                  <c:v>8</c:v>
                </c:pt>
                <c:pt idx="1674">
                  <c:v>8</c:v>
                </c:pt>
                <c:pt idx="1675">
                  <c:v>8</c:v>
                </c:pt>
                <c:pt idx="1676">
                  <c:v>8</c:v>
                </c:pt>
                <c:pt idx="1677">
                  <c:v>8</c:v>
                </c:pt>
                <c:pt idx="1678">
                  <c:v>8</c:v>
                </c:pt>
                <c:pt idx="1679">
                  <c:v>8</c:v>
                </c:pt>
                <c:pt idx="1680">
                  <c:v>8</c:v>
                </c:pt>
                <c:pt idx="1681">
                  <c:v>8</c:v>
                </c:pt>
                <c:pt idx="1682">
                  <c:v>8</c:v>
                </c:pt>
                <c:pt idx="1683">
                  <c:v>8</c:v>
                </c:pt>
                <c:pt idx="1684">
                  <c:v>8</c:v>
                </c:pt>
                <c:pt idx="1685">
                  <c:v>8</c:v>
                </c:pt>
                <c:pt idx="1686">
                  <c:v>8</c:v>
                </c:pt>
                <c:pt idx="1687">
                  <c:v>8</c:v>
                </c:pt>
                <c:pt idx="1688">
                  <c:v>8</c:v>
                </c:pt>
                <c:pt idx="1689">
                  <c:v>8</c:v>
                </c:pt>
                <c:pt idx="1690">
                  <c:v>8</c:v>
                </c:pt>
                <c:pt idx="1691">
                  <c:v>8</c:v>
                </c:pt>
                <c:pt idx="1692">
                  <c:v>8</c:v>
                </c:pt>
                <c:pt idx="1693">
                  <c:v>8</c:v>
                </c:pt>
                <c:pt idx="1694">
                  <c:v>8</c:v>
                </c:pt>
                <c:pt idx="1695">
                  <c:v>8</c:v>
                </c:pt>
                <c:pt idx="1696">
                  <c:v>8</c:v>
                </c:pt>
                <c:pt idx="1697">
                  <c:v>8</c:v>
                </c:pt>
                <c:pt idx="1698">
                  <c:v>8</c:v>
                </c:pt>
                <c:pt idx="1699">
                  <c:v>8</c:v>
                </c:pt>
                <c:pt idx="1700">
                  <c:v>8</c:v>
                </c:pt>
                <c:pt idx="1701">
                  <c:v>8</c:v>
                </c:pt>
                <c:pt idx="1702">
                  <c:v>8</c:v>
                </c:pt>
                <c:pt idx="1703">
                  <c:v>8</c:v>
                </c:pt>
                <c:pt idx="1704">
                  <c:v>8</c:v>
                </c:pt>
                <c:pt idx="1705">
                  <c:v>8</c:v>
                </c:pt>
                <c:pt idx="1706">
                  <c:v>8</c:v>
                </c:pt>
                <c:pt idx="1707">
                  <c:v>8</c:v>
                </c:pt>
                <c:pt idx="1708">
                  <c:v>8</c:v>
                </c:pt>
                <c:pt idx="1709">
                  <c:v>8</c:v>
                </c:pt>
                <c:pt idx="1710">
                  <c:v>8</c:v>
                </c:pt>
                <c:pt idx="1711">
                  <c:v>8</c:v>
                </c:pt>
                <c:pt idx="1712">
                  <c:v>8</c:v>
                </c:pt>
                <c:pt idx="1713">
                  <c:v>8</c:v>
                </c:pt>
                <c:pt idx="1714">
                  <c:v>8</c:v>
                </c:pt>
                <c:pt idx="1715">
                  <c:v>8</c:v>
                </c:pt>
                <c:pt idx="1716">
                  <c:v>8</c:v>
                </c:pt>
                <c:pt idx="1717">
                  <c:v>8</c:v>
                </c:pt>
                <c:pt idx="1718">
                  <c:v>8</c:v>
                </c:pt>
                <c:pt idx="1719">
                  <c:v>8</c:v>
                </c:pt>
                <c:pt idx="1720">
                  <c:v>8</c:v>
                </c:pt>
                <c:pt idx="1721">
                  <c:v>8</c:v>
                </c:pt>
                <c:pt idx="1722">
                  <c:v>8</c:v>
                </c:pt>
                <c:pt idx="1723">
                  <c:v>8</c:v>
                </c:pt>
                <c:pt idx="1724">
                  <c:v>8</c:v>
                </c:pt>
                <c:pt idx="1725">
                  <c:v>8</c:v>
                </c:pt>
                <c:pt idx="1726">
                  <c:v>8</c:v>
                </c:pt>
                <c:pt idx="1727">
                  <c:v>8</c:v>
                </c:pt>
                <c:pt idx="1728">
                  <c:v>8</c:v>
                </c:pt>
                <c:pt idx="1729">
                  <c:v>8</c:v>
                </c:pt>
                <c:pt idx="1730">
                  <c:v>8</c:v>
                </c:pt>
                <c:pt idx="1731">
                  <c:v>8</c:v>
                </c:pt>
                <c:pt idx="1732">
                  <c:v>8</c:v>
                </c:pt>
                <c:pt idx="1733">
                  <c:v>8</c:v>
                </c:pt>
                <c:pt idx="1734">
                  <c:v>8</c:v>
                </c:pt>
                <c:pt idx="1735">
                  <c:v>8</c:v>
                </c:pt>
                <c:pt idx="1736">
                  <c:v>8</c:v>
                </c:pt>
                <c:pt idx="1737">
                  <c:v>8</c:v>
                </c:pt>
                <c:pt idx="1738">
                  <c:v>8</c:v>
                </c:pt>
                <c:pt idx="1739">
                  <c:v>8</c:v>
                </c:pt>
                <c:pt idx="1740">
                  <c:v>8</c:v>
                </c:pt>
                <c:pt idx="1741">
                  <c:v>8</c:v>
                </c:pt>
                <c:pt idx="1742">
                  <c:v>8</c:v>
                </c:pt>
                <c:pt idx="1743">
                  <c:v>8</c:v>
                </c:pt>
                <c:pt idx="1744">
                  <c:v>8</c:v>
                </c:pt>
                <c:pt idx="1745">
                  <c:v>8</c:v>
                </c:pt>
                <c:pt idx="1746">
                  <c:v>8</c:v>
                </c:pt>
                <c:pt idx="1747">
                  <c:v>8</c:v>
                </c:pt>
                <c:pt idx="1748">
                  <c:v>8</c:v>
                </c:pt>
                <c:pt idx="1749">
                  <c:v>8</c:v>
                </c:pt>
                <c:pt idx="1750">
                  <c:v>8</c:v>
                </c:pt>
                <c:pt idx="1751">
                  <c:v>8</c:v>
                </c:pt>
                <c:pt idx="1752">
                  <c:v>8</c:v>
                </c:pt>
                <c:pt idx="1753">
                  <c:v>8</c:v>
                </c:pt>
                <c:pt idx="1754">
                  <c:v>8</c:v>
                </c:pt>
                <c:pt idx="1755">
                  <c:v>8</c:v>
                </c:pt>
                <c:pt idx="1756">
                  <c:v>8</c:v>
                </c:pt>
                <c:pt idx="1757">
                  <c:v>8</c:v>
                </c:pt>
                <c:pt idx="1758">
                  <c:v>8</c:v>
                </c:pt>
                <c:pt idx="1759">
                  <c:v>8</c:v>
                </c:pt>
                <c:pt idx="1760">
                  <c:v>8</c:v>
                </c:pt>
                <c:pt idx="1761">
                  <c:v>8</c:v>
                </c:pt>
                <c:pt idx="1762">
                  <c:v>8</c:v>
                </c:pt>
                <c:pt idx="1763">
                  <c:v>8</c:v>
                </c:pt>
                <c:pt idx="1764">
                  <c:v>8</c:v>
                </c:pt>
                <c:pt idx="1765">
                  <c:v>8</c:v>
                </c:pt>
                <c:pt idx="1766">
                  <c:v>8</c:v>
                </c:pt>
                <c:pt idx="1767">
                  <c:v>8</c:v>
                </c:pt>
                <c:pt idx="1768">
                  <c:v>8</c:v>
                </c:pt>
                <c:pt idx="1769">
                  <c:v>8</c:v>
                </c:pt>
                <c:pt idx="1770">
                  <c:v>8</c:v>
                </c:pt>
                <c:pt idx="1771">
                  <c:v>8</c:v>
                </c:pt>
                <c:pt idx="1772">
                  <c:v>8</c:v>
                </c:pt>
                <c:pt idx="1773">
                  <c:v>8</c:v>
                </c:pt>
                <c:pt idx="1774">
                  <c:v>8</c:v>
                </c:pt>
                <c:pt idx="1775">
                  <c:v>8</c:v>
                </c:pt>
                <c:pt idx="1776">
                  <c:v>8</c:v>
                </c:pt>
                <c:pt idx="1777">
                  <c:v>8</c:v>
                </c:pt>
                <c:pt idx="1778">
                  <c:v>8</c:v>
                </c:pt>
                <c:pt idx="1779">
                  <c:v>8</c:v>
                </c:pt>
                <c:pt idx="1780">
                  <c:v>8</c:v>
                </c:pt>
                <c:pt idx="1781">
                  <c:v>8</c:v>
                </c:pt>
                <c:pt idx="1782">
                  <c:v>8</c:v>
                </c:pt>
                <c:pt idx="1783">
                  <c:v>8</c:v>
                </c:pt>
                <c:pt idx="1784">
                  <c:v>8</c:v>
                </c:pt>
                <c:pt idx="1785">
                  <c:v>8</c:v>
                </c:pt>
                <c:pt idx="1786">
                  <c:v>8</c:v>
                </c:pt>
                <c:pt idx="1787">
                  <c:v>8</c:v>
                </c:pt>
                <c:pt idx="1788">
                  <c:v>8</c:v>
                </c:pt>
                <c:pt idx="1789">
                  <c:v>8</c:v>
                </c:pt>
                <c:pt idx="1790">
                  <c:v>8</c:v>
                </c:pt>
                <c:pt idx="1791">
                  <c:v>8</c:v>
                </c:pt>
                <c:pt idx="1792">
                  <c:v>8</c:v>
                </c:pt>
                <c:pt idx="1793">
                  <c:v>8</c:v>
                </c:pt>
                <c:pt idx="1794">
                  <c:v>8</c:v>
                </c:pt>
                <c:pt idx="1795">
                  <c:v>8</c:v>
                </c:pt>
                <c:pt idx="1796">
                  <c:v>8</c:v>
                </c:pt>
                <c:pt idx="1797">
                  <c:v>8</c:v>
                </c:pt>
                <c:pt idx="1798">
                  <c:v>8</c:v>
                </c:pt>
                <c:pt idx="1799">
                  <c:v>8</c:v>
                </c:pt>
                <c:pt idx="1800">
                  <c:v>8</c:v>
                </c:pt>
                <c:pt idx="1801">
                  <c:v>8</c:v>
                </c:pt>
                <c:pt idx="1802">
                  <c:v>8</c:v>
                </c:pt>
                <c:pt idx="1803">
                  <c:v>8</c:v>
                </c:pt>
                <c:pt idx="1804">
                  <c:v>8</c:v>
                </c:pt>
                <c:pt idx="1805">
                  <c:v>8</c:v>
                </c:pt>
                <c:pt idx="1806">
                  <c:v>8</c:v>
                </c:pt>
                <c:pt idx="1807">
                  <c:v>8</c:v>
                </c:pt>
                <c:pt idx="1808">
                  <c:v>8</c:v>
                </c:pt>
                <c:pt idx="1809">
                  <c:v>8</c:v>
                </c:pt>
                <c:pt idx="1810">
                  <c:v>8</c:v>
                </c:pt>
                <c:pt idx="1811">
                  <c:v>8</c:v>
                </c:pt>
                <c:pt idx="1812">
                  <c:v>8</c:v>
                </c:pt>
                <c:pt idx="1813">
                  <c:v>8</c:v>
                </c:pt>
                <c:pt idx="1814">
                  <c:v>8</c:v>
                </c:pt>
                <c:pt idx="1815">
                  <c:v>8</c:v>
                </c:pt>
                <c:pt idx="1816">
                  <c:v>8</c:v>
                </c:pt>
                <c:pt idx="1817">
                  <c:v>8</c:v>
                </c:pt>
                <c:pt idx="1818">
                  <c:v>8</c:v>
                </c:pt>
                <c:pt idx="1819">
                  <c:v>8</c:v>
                </c:pt>
                <c:pt idx="1820">
                  <c:v>8</c:v>
                </c:pt>
                <c:pt idx="1821">
                  <c:v>8</c:v>
                </c:pt>
                <c:pt idx="1822">
                  <c:v>8</c:v>
                </c:pt>
                <c:pt idx="1823">
                  <c:v>8</c:v>
                </c:pt>
                <c:pt idx="1824">
                  <c:v>8</c:v>
                </c:pt>
                <c:pt idx="1825">
                  <c:v>8</c:v>
                </c:pt>
                <c:pt idx="1826">
                  <c:v>8</c:v>
                </c:pt>
                <c:pt idx="1827">
                  <c:v>8</c:v>
                </c:pt>
                <c:pt idx="1828">
                  <c:v>8</c:v>
                </c:pt>
                <c:pt idx="1829">
                  <c:v>8</c:v>
                </c:pt>
                <c:pt idx="1830">
                  <c:v>8</c:v>
                </c:pt>
                <c:pt idx="1831">
                  <c:v>8</c:v>
                </c:pt>
                <c:pt idx="1832">
                  <c:v>8</c:v>
                </c:pt>
                <c:pt idx="1833">
                  <c:v>8</c:v>
                </c:pt>
                <c:pt idx="1834">
                  <c:v>8</c:v>
                </c:pt>
                <c:pt idx="1835">
                  <c:v>8</c:v>
                </c:pt>
                <c:pt idx="1836">
                  <c:v>8</c:v>
                </c:pt>
                <c:pt idx="1837">
                  <c:v>8</c:v>
                </c:pt>
                <c:pt idx="1838">
                  <c:v>8</c:v>
                </c:pt>
                <c:pt idx="1839">
                  <c:v>8</c:v>
                </c:pt>
                <c:pt idx="1840">
                  <c:v>8</c:v>
                </c:pt>
                <c:pt idx="1841">
                  <c:v>8</c:v>
                </c:pt>
                <c:pt idx="1842">
                  <c:v>8</c:v>
                </c:pt>
                <c:pt idx="1843">
                  <c:v>8</c:v>
                </c:pt>
                <c:pt idx="1844">
                  <c:v>8</c:v>
                </c:pt>
                <c:pt idx="1845">
                  <c:v>8</c:v>
                </c:pt>
                <c:pt idx="1846">
                  <c:v>8</c:v>
                </c:pt>
                <c:pt idx="1847">
                  <c:v>8</c:v>
                </c:pt>
                <c:pt idx="1848">
                  <c:v>8</c:v>
                </c:pt>
                <c:pt idx="1849">
                  <c:v>8</c:v>
                </c:pt>
                <c:pt idx="1850">
                  <c:v>8</c:v>
                </c:pt>
                <c:pt idx="1851">
                  <c:v>8</c:v>
                </c:pt>
                <c:pt idx="1852">
                  <c:v>8</c:v>
                </c:pt>
                <c:pt idx="1853">
                  <c:v>8</c:v>
                </c:pt>
                <c:pt idx="1854">
                  <c:v>8</c:v>
                </c:pt>
                <c:pt idx="1855">
                  <c:v>8</c:v>
                </c:pt>
                <c:pt idx="1856">
                  <c:v>8</c:v>
                </c:pt>
                <c:pt idx="1857">
                  <c:v>8</c:v>
                </c:pt>
                <c:pt idx="1858">
                  <c:v>8</c:v>
                </c:pt>
                <c:pt idx="1859">
                  <c:v>8</c:v>
                </c:pt>
                <c:pt idx="1860">
                  <c:v>8</c:v>
                </c:pt>
                <c:pt idx="1861">
                  <c:v>8</c:v>
                </c:pt>
                <c:pt idx="1862">
                  <c:v>8</c:v>
                </c:pt>
                <c:pt idx="1863">
                  <c:v>8</c:v>
                </c:pt>
                <c:pt idx="1864">
                  <c:v>8</c:v>
                </c:pt>
                <c:pt idx="1865">
                  <c:v>8</c:v>
                </c:pt>
                <c:pt idx="1866">
                  <c:v>8</c:v>
                </c:pt>
                <c:pt idx="1867">
                  <c:v>8</c:v>
                </c:pt>
                <c:pt idx="1868">
                  <c:v>8</c:v>
                </c:pt>
                <c:pt idx="1869">
                  <c:v>8</c:v>
                </c:pt>
                <c:pt idx="1870">
                  <c:v>8</c:v>
                </c:pt>
                <c:pt idx="1871">
                  <c:v>8</c:v>
                </c:pt>
                <c:pt idx="1872">
                  <c:v>8</c:v>
                </c:pt>
                <c:pt idx="1873">
                  <c:v>8</c:v>
                </c:pt>
                <c:pt idx="1874">
                  <c:v>8</c:v>
                </c:pt>
                <c:pt idx="1875">
                  <c:v>8</c:v>
                </c:pt>
                <c:pt idx="1876">
                  <c:v>8</c:v>
                </c:pt>
                <c:pt idx="1877">
                  <c:v>8</c:v>
                </c:pt>
                <c:pt idx="1878">
                  <c:v>8</c:v>
                </c:pt>
                <c:pt idx="1879">
                  <c:v>8</c:v>
                </c:pt>
                <c:pt idx="1880">
                  <c:v>8</c:v>
                </c:pt>
                <c:pt idx="1881">
                  <c:v>8</c:v>
                </c:pt>
                <c:pt idx="1882">
                  <c:v>8</c:v>
                </c:pt>
                <c:pt idx="1883">
                  <c:v>8</c:v>
                </c:pt>
                <c:pt idx="1884">
                  <c:v>8</c:v>
                </c:pt>
                <c:pt idx="1885">
                  <c:v>8</c:v>
                </c:pt>
                <c:pt idx="1886">
                  <c:v>8</c:v>
                </c:pt>
                <c:pt idx="1887">
                  <c:v>8</c:v>
                </c:pt>
                <c:pt idx="1888">
                  <c:v>8</c:v>
                </c:pt>
                <c:pt idx="1889">
                  <c:v>8</c:v>
                </c:pt>
                <c:pt idx="1890">
                  <c:v>8</c:v>
                </c:pt>
                <c:pt idx="1891">
                  <c:v>8</c:v>
                </c:pt>
                <c:pt idx="1892">
                  <c:v>8</c:v>
                </c:pt>
                <c:pt idx="1893">
                  <c:v>8</c:v>
                </c:pt>
                <c:pt idx="1894">
                  <c:v>8</c:v>
                </c:pt>
                <c:pt idx="1895">
                  <c:v>7</c:v>
                </c:pt>
                <c:pt idx="1896">
                  <c:v>7</c:v>
                </c:pt>
                <c:pt idx="1897">
                  <c:v>7</c:v>
                </c:pt>
                <c:pt idx="1898">
                  <c:v>7</c:v>
                </c:pt>
                <c:pt idx="1899">
                  <c:v>7</c:v>
                </c:pt>
                <c:pt idx="1900">
                  <c:v>7</c:v>
                </c:pt>
                <c:pt idx="1901">
                  <c:v>7</c:v>
                </c:pt>
                <c:pt idx="1902">
                  <c:v>7</c:v>
                </c:pt>
                <c:pt idx="1903">
                  <c:v>7</c:v>
                </c:pt>
                <c:pt idx="1904">
                  <c:v>7</c:v>
                </c:pt>
                <c:pt idx="1905">
                  <c:v>7</c:v>
                </c:pt>
                <c:pt idx="1906">
                  <c:v>7</c:v>
                </c:pt>
                <c:pt idx="1907">
                  <c:v>7</c:v>
                </c:pt>
                <c:pt idx="1908">
                  <c:v>7</c:v>
                </c:pt>
                <c:pt idx="1909">
                  <c:v>7</c:v>
                </c:pt>
                <c:pt idx="1910">
                  <c:v>7</c:v>
                </c:pt>
                <c:pt idx="1911">
                  <c:v>7</c:v>
                </c:pt>
                <c:pt idx="1912">
                  <c:v>7</c:v>
                </c:pt>
                <c:pt idx="1913">
                  <c:v>7</c:v>
                </c:pt>
                <c:pt idx="1914">
                  <c:v>7</c:v>
                </c:pt>
                <c:pt idx="1915">
                  <c:v>7</c:v>
                </c:pt>
                <c:pt idx="1916">
                  <c:v>7</c:v>
                </c:pt>
                <c:pt idx="1917">
                  <c:v>7</c:v>
                </c:pt>
                <c:pt idx="1918">
                  <c:v>7</c:v>
                </c:pt>
                <c:pt idx="1919">
                  <c:v>7</c:v>
                </c:pt>
                <c:pt idx="1920">
                  <c:v>7</c:v>
                </c:pt>
                <c:pt idx="1921">
                  <c:v>7</c:v>
                </c:pt>
                <c:pt idx="1922">
                  <c:v>7</c:v>
                </c:pt>
                <c:pt idx="1923">
                  <c:v>7</c:v>
                </c:pt>
                <c:pt idx="1924">
                  <c:v>7</c:v>
                </c:pt>
                <c:pt idx="1925">
                  <c:v>7</c:v>
                </c:pt>
                <c:pt idx="1926">
                  <c:v>7</c:v>
                </c:pt>
                <c:pt idx="1927">
                  <c:v>7</c:v>
                </c:pt>
                <c:pt idx="1928">
                  <c:v>7</c:v>
                </c:pt>
                <c:pt idx="1929">
                  <c:v>7</c:v>
                </c:pt>
                <c:pt idx="1930">
                  <c:v>7</c:v>
                </c:pt>
                <c:pt idx="1931">
                  <c:v>7</c:v>
                </c:pt>
                <c:pt idx="1932">
                  <c:v>7</c:v>
                </c:pt>
                <c:pt idx="1933">
                  <c:v>7</c:v>
                </c:pt>
                <c:pt idx="1934">
                  <c:v>7</c:v>
                </c:pt>
                <c:pt idx="1935">
                  <c:v>7</c:v>
                </c:pt>
                <c:pt idx="1936">
                  <c:v>7</c:v>
                </c:pt>
                <c:pt idx="1937">
                  <c:v>7</c:v>
                </c:pt>
                <c:pt idx="1938">
                  <c:v>7</c:v>
                </c:pt>
                <c:pt idx="1939">
                  <c:v>7</c:v>
                </c:pt>
                <c:pt idx="1940">
                  <c:v>7</c:v>
                </c:pt>
                <c:pt idx="1941">
                  <c:v>7</c:v>
                </c:pt>
                <c:pt idx="1942">
                  <c:v>7</c:v>
                </c:pt>
                <c:pt idx="1943">
                  <c:v>7</c:v>
                </c:pt>
                <c:pt idx="1944">
                  <c:v>7</c:v>
                </c:pt>
                <c:pt idx="1945">
                  <c:v>7</c:v>
                </c:pt>
                <c:pt idx="1946">
                  <c:v>7</c:v>
                </c:pt>
                <c:pt idx="1947">
                  <c:v>7</c:v>
                </c:pt>
                <c:pt idx="1948">
                  <c:v>7</c:v>
                </c:pt>
                <c:pt idx="1949">
                  <c:v>7</c:v>
                </c:pt>
                <c:pt idx="1950">
                  <c:v>7</c:v>
                </c:pt>
                <c:pt idx="1951">
                  <c:v>7</c:v>
                </c:pt>
                <c:pt idx="1952">
                  <c:v>7</c:v>
                </c:pt>
                <c:pt idx="1953">
                  <c:v>7</c:v>
                </c:pt>
                <c:pt idx="1954">
                  <c:v>7</c:v>
                </c:pt>
                <c:pt idx="1955">
                  <c:v>7</c:v>
                </c:pt>
                <c:pt idx="1956">
                  <c:v>7</c:v>
                </c:pt>
                <c:pt idx="1957">
                  <c:v>7</c:v>
                </c:pt>
                <c:pt idx="1958">
                  <c:v>7</c:v>
                </c:pt>
                <c:pt idx="1959">
                  <c:v>7</c:v>
                </c:pt>
                <c:pt idx="1960">
                  <c:v>7</c:v>
                </c:pt>
                <c:pt idx="1961">
                  <c:v>7</c:v>
                </c:pt>
                <c:pt idx="1962">
                  <c:v>7</c:v>
                </c:pt>
                <c:pt idx="1963">
                  <c:v>7</c:v>
                </c:pt>
                <c:pt idx="1964">
                  <c:v>7</c:v>
                </c:pt>
                <c:pt idx="1965">
                  <c:v>7</c:v>
                </c:pt>
                <c:pt idx="1966">
                  <c:v>7</c:v>
                </c:pt>
                <c:pt idx="1967">
                  <c:v>7</c:v>
                </c:pt>
                <c:pt idx="1968">
                  <c:v>7</c:v>
                </c:pt>
                <c:pt idx="1969">
                  <c:v>7</c:v>
                </c:pt>
                <c:pt idx="1970">
                  <c:v>7</c:v>
                </c:pt>
                <c:pt idx="1971">
                  <c:v>7</c:v>
                </c:pt>
                <c:pt idx="1972">
                  <c:v>7</c:v>
                </c:pt>
                <c:pt idx="1973">
                  <c:v>7</c:v>
                </c:pt>
                <c:pt idx="1974">
                  <c:v>7</c:v>
                </c:pt>
                <c:pt idx="1975">
                  <c:v>7</c:v>
                </c:pt>
                <c:pt idx="1976">
                  <c:v>7</c:v>
                </c:pt>
                <c:pt idx="1977">
                  <c:v>7</c:v>
                </c:pt>
                <c:pt idx="1978">
                  <c:v>7</c:v>
                </c:pt>
                <c:pt idx="1979">
                  <c:v>7</c:v>
                </c:pt>
                <c:pt idx="1980">
                  <c:v>7</c:v>
                </c:pt>
                <c:pt idx="1981">
                  <c:v>7</c:v>
                </c:pt>
                <c:pt idx="1982">
                  <c:v>7</c:v>
                </c:pt>
                <c:pt idx="1983">
                  <c:v>7</c:v>
                </c:pt>
                <c:pt idx="1984">
                  <c:v>7</c:v>
                </c:pt>
                <c:pt idx="1985">
                  <c:v>7</c:v>
                </c:pt>
                <c:pt idx="1986">
                  <c:v>7</c:v>
                </c:pt>
                <c:pt idx="1987">
                  <c:v>7</c:v>
                </c:pt>
                <c:pt idx="1988">
                  <c:v>7</c:v>
                </c:pt>
                <c:pt idx="1989">
                  <c:v>7</c:v>
                </c:pt>
                <c:pt idx="1990">
                  <c:v>7</c:v>
                </c:pt>
                <c:pt idx="1991">
                  <c:v>7</c:v>
                </c:pt>
                <c:pt idx="1992">
                  <c:v>7</c:v>
                </c:pt>
                <c:pt idx="1993">
                  <c:v>7</c:v>
                </c:pt>
                <c:pt idx="1994">
                  <c:v>7</c:v>
                </c:pt>
                <c:pt idx="1995">
                  <c:v>7</c:v>
                </c:pt>
                <c:pt idx="1996">
                  <c:v>7</c:v>
                </c:pt>
                <c:pt idx="1997">
                  <c:v>7</c:v>
                </c:pt>
                <c:pt idx="1998">
                  <c:v>7</c:v>
                </c:pt>
                <c:pt idx="1999">
                  <c:v>7</c:v>
                </c:pt>
                <c:pt idx="2000">
                  <c:v>7</c:v>
                </c:pt>
                <c:pt idx="2001">
                  <c:v>7</c:v>
                </c:pt>
                <c:pt idx="2002">
                  <c:v>7</c:v>
                </c:pt>
                <c:pt idx="2003">
                  <c:v>7</c:v>
                </c:pt>
                <c:pt idx="2004">
                  <c:v>7</c:v>
                </c:pt>
                <c:pt idx="2005">
                  <c:v>7</c:v>
                </c:pt>
                <c:pt idx="2006">
                  <c:v>7</c:v>
                </c:pt>
                <c:pt idx="2007">
                  <c:v>7</c:v>
                </c:pt>
                <c:pt idx="2008">
                  <c:v>7</c:v>
                </c:pt>
                <c:pt idx="2009">
                  <c:v>7</c:v>
                </c:pt>
                <c:pt idx="2010">
                  <c:v>7</c:v>
                </c:pt>
                <c:pt idx="2011">
                  <c:v>7</c:v>
                </c:pt>
                <c:pt idx="2012">
                  <c:v>7</c:v>
                </c:pt>
                <c:pt idx="2013">
                  <c:v>7</c:v>
                </c:pt>
                <c:pt idx="2014">
                  <c:v>7</c:v>
                </c:pt>
                <c:pt idx="2015">
                  <c:v>7</c:v>
                </c:pt>
                <c:pt idx="2016">
                  <c:v>7</c:v>
                </c:pt>
                <c:pt idx="2017">
                  <c:v>7</c:v>
                </c:pt>
                <c:pt idx="2018">
                  <c:v>7</c:v>
                </c:pt>
                <c:pt idx="2019">
                  <c:v>7</c:v>
                </c:pt>
                <c:pt idx="2020">
                  <c:v>7</c:v>
                </c:pt>
                <c:pt idx="2021">
                  <c:v>7</c:v>
                </c:pt>
                <c:pt idx="2022">
                  <c:v>7</c:v>
                </c:pt>
                <c:pt idx="2023">
                  <c:v>7</c:v>
                </c:pt>
                <c:pt idx="2024">
                  <c:v>7</c:v>
                </c:pt>
                <c:pt idx="2025">
                  <c:v>7</c:v>
                </c:pt>
                <c:pt idx="2026">
                  <c:v>7</c:v>
                </c:pt>
                <c:pt idx="2027">
                  <c:v>7</c:v>
                </c:pt>
                <c:pt idx="2028">
                  <c:v>7</c:v>
                </c:pt>
                <c:pt idx="2029">
                  <c:v>7</c:v>
                </c:pt>
                <c:pt idx="2030">
                  <c:v>7</c:v>
                </c:pt>
                <c:pt idx="2031">
                  <c:v>7</c:v>
                </c:pt>
                <c:pt idx="2032">
                  <c:v>7</c:v>
                </c:pt>
                <c:pt idx="2033">
                  <c:v>7</c:v>
                </c:pt>
                <c:pt idx="2034">
                  <c:v>7</c:v>
                </c:pt>
                <c:pt idx="2035">
                  <c:v>7</c:v>
                </c:pt>
                <c:pt idx="2036">
                  <c:v>7</c:v>
                </c:pt>
                <c:pt idx="2037">
                  <c:v>7</c:v>
                </c:pt>
                <c:pt idx="2038">
                  <c:v>7</c:v>
                </c:pt>
                <c:pt idx="2039">
                  <c:v>7</c:v>
                </c:pt>
                <c:pt idx="2040">
                  <c:v>7</c:v>
                </c:pt>
                <c:pt idx="2041">
                  <c:v>7</c:v>
                </c:pt>
                <c:pt idx="2042">
                  <c:v>7</c:v>
                </c:pt>
                <c:pt idx="2043">
                  <c:v>7</c:v>
                </c:pt>
                <c:pt idx="2044">
                  <c:v>7</c:v>
                </c:pt>
                <c:pt idx="2045">
                  <c:v>7</c:v>
                </c:pt>
                <c:pt idx="2046">
                  <c:v>7</c:v>
                </c:pt>
                <c:pt idx="2047">
                  <c:v>7</c:v>
                </c:pt>
                <c:pt idx="2048">
                  <c:v>7</c:v>
                </c:pt>
                <c:pt idx="2049">
                  <c:v>7</c:v>
                </c:pt>
                <c:pt idx="2050">
                  <c:v>7</c:v>
                </c:pt>
                <c:pt idx="2051">
                  <c:v>7</c:v>
                </c:pt>
                <c:pt idx="2052">
                  <c:v>7</c:v>
                </c:pt>
                <c:pt idx="2053">
                  <c:v>7</c:v>
                </c:pt>
                <c:pt idx="2054">
                  <c:v>7</c:v>
                </c:pt>
                <c:pt idx="2055">
                  <c:v>7</c:v>
                </c:pt>
                <c:pt idx="2056">
                  <c:v>7</c:v>
                </c:pt>
                <c:pt idx="2057">
                  <c:v>7</c:v>
                </c:pt>
                <c:pt idx="2058">
                  <c:v>7</c:v>
                </c:pt>
                <c:pt idx="2059">
                  <c:v>7</c:v>
                </c:pt>
                <c:pt idx="2060">
                  <c:v>7</c:v>
                </c:pt>
                <c:pt idx="2061">
                  <c:v>7</c:v>
                </c:pt>
                <c:pt idx="2062">
                  <c:v>7</c:v>
                </c:pt>
                <c:pt idx="2063">
                  <c:v>7</c:v>
                </c:pt>
                <c:pt idx="2064">
                  <c:v>7</c:v>
                </c:pt>
                <c:pt idx="2065">
                  <c:v>7</c:v>
                </c:pt>
                <c:pt idx="2066">
                  <c:v>7</c:v>
                </c:pt>
                <c:pt idx="2067">
                  <c:v>7</c:v>
                </c:pt>
                <c:pt idx="2068">
                  <c:v>7</c:v>
                </c:pt>
                <c:pt idx="2069">
                  <c:v>7</c:v>
                </c:pt>
                <c:pt idx="2070">
                  <c:v>7</c:v>
                </c:pt>
                <c:pt idx="2071">
                  <c:v>7</c:v>
                </c:pt>
                <c:pt idx="2072">
                  <c:v>7</c:v>
                </c:pt>
                <c:pt idx="2073">
                  <c:v>7</c:v>
                </c:pt>
                <c:pt idx="2074">
                  <c:v>7</c:v>
                </c:pt>
                <c:pt idx="2075">
                  <c:v>7</c:v>
                </c:pt>
                <c:pt idx="2076">
                  <c:v>7</c:v>
                </c:pt>
                <c:pt idx="2077">
                  <c:v>7</c:v>
                </c:pt>
                <c:pt idx="2078">
                  <c:v>7</c:v>
                </c:pt>
                <c:pt idx="2079">
                  <c:v>7</c:v>
                </c:pt>
                <c:pt idx="2080">
                  <c:v>7</c:v>
                </c:pt>
                <c:pt idx="2081">
                  <c:v>7</c:v>
                </c:pt>
                <c:pt idx="2082">
                  <c:v>7</c:v>
                </c:pt>
                <c:pt idx="2083">
                  <c:v>7</c:v>
                </c:pt>
                <c:pt idx="2084">
                  <c:v>7</c:v>
                </c:pt>
                <c:pt idx="2085">
                  <c:v>7</c:v>
                </c:pt>
                <c:pt idx="2086">
                  <c:v>7</c:v>
                </c:pt>
                <c:pt idx="2087">
                  <c:v>7</c:v>
                </c:pt>
                <c:pt idx="2088">
                  <c:v>7</c:v>
                </c:pt>
                <c:pt idx="2089">
                  <c:v>7</c:v>
                </c:pt>
                <c:pt idx="2090">
                  <c:v>7</c:v>
                </c:pt>
                <c:pt idx="2091">
                  <c:v>7</c:v>
                </c:pt>
                <c:pt idx="2092">
                  <c:v>7</c:v>
                </c:pt>
                <c:pt idx="2093">
                  <c:v>7</c:v>
                </c:pt>
                <c:pt idx="2094">
                  <c:v>7</c:v>
                </c:pt>
                <c:pt idx="2095">
                  <c:v>7</c:v>
                </c:pt>
                <c:pt idx="2096">
                  <c:v>7</c:v>
                </c:pt>
                <c:pt idx="2097">
                  <c:v>7</c:v>
                </c:pt>
                <c:pt idx="2098">
                  <c:v>7</c:v>
                </c:pt>
                <c:pt idx="2099">
                  <c:v>7</c:v>
                </c:pt>
                <c:pt idx="2100">
                  <c:v>7</c:v>
                </c:pt>
                <c:pt idx="2101">
                  <c:v>7</c:v>
                </c:pt>
                <c:pt idx="2102">
                  <c:v>7</c:v>
                </c:pt>
                <c:pt idx="2103">
                  <c:v>7</c:v>
                </c:pt>
                <c:pt idx="2104">
                  <c:v>7</c:v>
                </c:pt>
                <c:pt idx="2105">
                  <c:v>7</c:v>
                </c:pt>
                <c:pt idx="2106">
                  <c:v>7</c:v>
                </c:pt>
                <c:pt idx="2107">
                  <c:v>7</c:v>
                </c:pt>
                <c:pt idx="2108">
                  <c:v>7</c:v>
                </c:pt>
                <c:pt idx="2109">
                  <c:v>7</c:v>
                </c:pt>
                <c:pt idx="2110">
                  <c:v>7</c:v>
                </c:pt>
                <c:pt idx="2111">
                  <c:v>7</c:v>
                </c:pt>
                <c:pt idx="2112">
                  <c:v>7</c:v>
                </c:pt>
                <c:pt idx="2113">
                  <c:v>6</c:v>
                </c:pt>
                <c:pt idx="2114">
                  <c:v>6</c:v>
                </c:pt>
                <c:pt idx="2115">
                  <c:v>6</c:v>
                </c:pt>
                <c:pt idx="2116">
                  <c:v>6</c:v>
                </c:pt>
                <c:pt idx="2117">
                  <c:v>6</c:v>
                </c:pt>
                <c:pt idx="2118">
                  <c:v>6</c:v>
                </c:pt>
                <c:pt idx="2119">
                  <c:v>6</c:v>
                </c:pt>
                <c:pt idx="2120">
                  <c:v>6</c:v>
                </c:pt>
                <c:pt idx="2121">
                  <c:v>6</c:v>
                </c:pt>
                <c:pt idx="2122">
                  <c:v>6</c:v>
                </c:pt>
                <c:pt idx="2123">
                  <c:v>6</c:v>
                </c:pt>
                <c:pt idx="2124">
                  <c:v>6</c:v>
                </c:pt>
                <c:pt idx="2125">
                  <c:v>6</c:v>
                </c:pt>
                <c:pt idx="2126">
                  <c:v>6</c:v>
                </c:pt>
                <c:pt idx="2127">
                  <c:v>6</c:v>
                </c:pt>
                <c:pt idx="2128">
                  <c:v>6</c:v>
                </c:pt>
                <c:pt idx="2129">
                  <c:v>6</c:v>
                </c:pt>
                <c:pt idx="2130">
                  <c:v>6</c:v>
                </c:pt>
                <c:pt idx="2131">
                  <c:v>6</c:v>
                </c:pt>
                <c:pt idx="2132">
                  <c:v>6</c:v>
                </c:pt>
                <c:pt idx="2133">
                  <c:v>6</c:v>
                </c:pt>
                <c:pt idx="2134">
                  <c:v>6</c:v>
                </c:pt>
                <c:pt idx="2135">
                  <c:v>6</c:v>
                </c:pt>
                <c:pt idx="2136">
                  <c:v>6</c:v>
                </c:pt>
                <c:pt idx="2137">
                  <c:v>6</c:v>
                </c:pt>
                <c:pt idx="2138">
                  <c:v>6</c:v>
                </c:pt>
                <c:pt idx="2139">
                  <c:v>6</c:v>
                </c:pt>
                <c:pt idx="2140">
                  <c:v>6</c:v>
                </c:pt>
                <c:pt idx="2141">
                  <c:v>6</c:v>
                </c:pt>
                <c:pt idx="2142">
                  <c:v>6</c:v>
                </c:pt>
                <c:pt idx="2143">
                  <c:v>6</c:v>
                </c:pt>
                <c:pt idx="2144">
                  <c:v>6</c:v>
                </c:pt>
                <c:pt idx="2145">
                  <c:v>6</c:v>
                </c:pt>
                <c:pt idx="2146">
                  <c:v>6</c:v>
                </c:pt>
                <c:pt idx="2147">
                  <c:v>6</c:v>
                </c:pt>
                <c:pt idx="2148">
                  <c:v>6</c:v>
                </c:pt>
                <c:pt idx="2149">
                  <c:v>6</c:v>
                </c:pt>
                <c:pt idx="2150">
                  <c:v>6</c:v>
                </c:pt>
                <c:pt idx="2151">
                  <c:v>6</c:v>
                </c:pt>
                <c:pt idx="2152">
                  <c:v>6</c:v>
                </c:pt>
                <c:pt idx="2153">
                  <c:v>6</c:v>
                </c:pt>
                <c:pt idx="2154">
                  <c:v>6</c:v>
                </c:pt>
                <c:pt idx="2155">
                  <c:v>6</c:v>
                </c:pt>
                <c:pt idx="2156">
                  <c:v>6</c:v>
                </c:pt>
                <c:pt idx="2157">
                  <c:v>6</c:v>
                </c:pt>
                <c:pt idx="2158">
                  <c:v>6</c:v>
                </c:pt>
                <c:pt idx="2159">
                  <c:v>6</c:v>
                </c:pt>
                <c:pt idx="2160">
                  <c:v>6</c:v>
                </c:pt>
                <c:pt idx="2161">
                  <c:v>6</c:v>
                </c:pt>
                <c:pt idx="2162">
                  <c:v>6</c:v>
                </c:pt>
                <c:pt idx="2163">
                  <c:v>6</c:v>
                </c:pt>
                <c:pt idx="2164">
                  <c:v>6</c:v>
                </c:pt>
                <c:pt idx="2165">
                  <c:v>6</c:v>
                </c:pt>
                <c:pt idx="2166">
                  <c:v>6</c:v>
                </c:pt>
                <c:pt idx="2167">
                  <c:v>6</c:v>
                </c:pt>
                <c:pt idx="2168">
                  <c:v>6</c:v>
                </c:pt>
                <c:pt idx="2169">
                  <c:v>6</c:v>
                </c:pt>
                <c:pt idx="2170">
                  <c:v>6</c:v>
                </c:pt>
                <c:pt idx="2171">
                  <c:v>6</c:v>
                </c:pt>
                <c:pt idx="2172">
                  <c:v>6</c:v>
                </c:pt>
                <c:pt idx="2173">
                  <c:v>6</c:v>
                </c:pt>
                <c:pt idx="2174">
                  <c:v>6</c:v>
                </c:pt>
                <c:pt idx="2175">
                  <c:v>6</c:v>
                </c:pt>
                <c:pt idx="2176">
                  <c:v>6</c:v>
                </c:pt>
                <c:pt idx="2177">
                  <c:v>6</c:v>
                </c:pt>
                <c:pt idx="2178">
                  <c:v>6</c:v>
                </c:pt>
                <c:pt idx="2179">
                  <c:v>6</c:v>
                </c:pt>
                <c:pt idx="2180">
                  <c:v>6</c:v>
                </c:pt>
                <c:pt idx="2181">
                  <c:v>6</c:v>
                </c:pt>
                <c:pt idx="2182">
                  <c:v>6</c:v>
                </c:pt>
                <c:pt idx="2183">
                  <c:v>6</c:v>
                </c:pt>
                <c:pt idx="2184">
                  <c:v>6</c:v>
                </c:pt>
                <c:pt idx="2185">
                  <c:v>6</c:v>
                </c:pt>
                <c:pt idx="2186">
                  <c:v>6</c:v>
                </c:pt>
                <c:pt idx="2187">
                  <c:v>6</c:v>
                </c:pt>
                <c:pt idx="2188">
                  <c:v>6</c:v>
                </c:pt>
                <c:pt idx="2189">
                  <c:v>6</c:v>
                </c:pt>
                <c:pt idx="2190">
                  <c:v>6</c:v>
                </c:pt>
                <c:pt idx="2191">
                  <c:v>6</c:v>
                </c:pt>
                <c:pt idx="2192">
                  <c:v>6</c:v>
                </c:pt>
                <c:pt idx="2193">
                  <c:v>6</c:v>
                </c:pt>
                <c:pt idx="2194">
                  <c:v>6</c:v>
                </c:pt>
                <c:pt idx="2195">
                  <c:v>6</c:v>
                </c:pt>
                <c:pt idx="2196">
                  <c:v>6</c:v>
                </c:pt>
                <c:pt idx="2197">
                  <c:v>6</c:v>
                </c:pt>
                <c:pt idx="2198">
                  <c:v>6</c:v>
                </c:pt>
                <c:pt idx="2199">
                  <c:v>6</c:v>
                </c:pt>
                <c:pt idx="2200">
                  <c:v>6</c:v>
                </c:pt>
                <c:pt idx="2201">
                  <c:v>6</c:v>
                </c:pt>
                <c:pt idx="2202">
                  <c:v>6</c:v>
                </c:pt>
                <c:pt idx="2203">
                  <c:v>6</c:v>
                </c:pt>
                <c:pt idx="2204">
                  <c:v>6</c:v>
                </c:pt>
                <c:pt idx="2205">
                  <c:v>6</c:v>
                </c:pt>
                <c:pt idx="2206">
                  <c:v>6</c:v>
                </c:pt>
                <c:pt idx="2207">
                  <c:v>6</c:v>
                </c:pt>
                <c:pt idx="2208">
                  <c:v>6</c:v>
                </c:pt>
                <c:pt idx="2209">
                  <c:v>6</c:v>
                </c:pt>
                <c:pt idx="2210">
                  <c:v>6</c:v>
                </c:pt>
                <c:pt idx="2211">
                  <c:v>6</c:v>
                </c:pt>
                <c:pt idx="2212">
                  <c:v>6</c:v>
                </c:pt>
                <c:pt idx="2213">
                  <c:v>6</c:v>
                </c:pt>
                <c:pt idx="2214">
                  <c:v>6</c:v>
                </c:pt>
                <c:pt idx="2215">
                  <c:v>6</c:v>
                </c:pt>
                <c:pt idx="2216">
                  <c:v>6</c:v>
                </c:pt>
                <c:pt idx="2217">
                  <c:v>6</c:v>
                </c:pt>
                <c:pt idx="2218">
                  <c:v>6</c:v>
                </c:pt>
                <c:pt idx="2219">
                  <c:v>6</c:v>
                </c:pt>
                <c:pt idx="2220">
                  <c:v>6</c:v>
                </c:pt>
                <c:pt idx="2221">
                  <c:v>6</c:v>
                </c:pt>
                <c:pt idx="2222">
                  <c:v>6</c:v>
                </c:pt>
                <c:pt idx="2223">
                  <c:v>6</c:v>
                </c:pt>
                <c:pt idx="2224">
                  <c:v>6</c:v>
                </c:pt>
                <c:pt idx="2225">
                  <c:v>6</c:v>
                </c:pt>
                <c:pt idx="2226">
                  <c:v>6</c:v>
                </c:pt>
                <c:pt idx="2227">
                  <c:v>6</c:v>
                </c:pt>
                <c:pt idx="2228">
                  <c:v>6</c:v>
                </c:pt>
                <c:pt idx="2229">
                  <c:v>6</c:v>
                </c:pt>
                <c:pt idx="2230">
                  <c:v>6</c:v>
                </c:pt>
                <c:pt idx="2231">
                  <c:v>6</c:v>
                </c:pt>
                <c:pt idx="2232">
                  <c:v>6</c:v>
                </c:pt>
                <c:pt idx="2233">
                  <c:v>6</c:v>
                </c:pt>
                <c:pt idx="2234">
                  <c:v>6</c:v>
                </c:pt>
                <c:pt idx="2235">
                  <c:v>6</c:v>
                </c:pt>
                <c:pt idx="2236">
                  <c:v>6</c:v>
                </c:pt>
                <c:pt idx="2237">
                  <c:v>6</c:v>
                </c:pt>
                <c:pt idx="2238">
                  <c:v>6</c:v>
                </c:pt>
                <c:pt idx="2239">
                  <c:v>6</c:v>
                </c:pt>
                <c:pt idx="2240">
                  <c:v>6</c:v>
                </c:pt>
                <c:pt idx="2241">
                  <c:v>6</c:v>
                </c:pt>
                <c:pt idx="2242">
                  <c:v>6</c:v>
                </c:pt>
                <c:pt idx="2243">
                  <c:v>6</c:v>
                </c:pt>
                <c:pt idx="2244">
                  <c:v>6</c:v>
                </c:pt>
                <c:pt idx="2245">
                  <c:v>6</c:v>
                </c:pt>
                <c:pt idx="2246">
                  <c:v>6</c:v>
                </c:pt>
                <c:pt idx="2247">
                  <c:v>6</c:v>
                </c:pt>
                <c:pt idx="2248">
                  <c:v>6</c:v>
                </c:pt>
                <c:pt idx="2249">
                  <c:v>6</c:v>
                </c:pt>
                <c:pt idx="2250">
                  <c:v>6</c:v>
                </c:pt>
                <c:pt idx="2251">
                  <c:v>6</c:v>
                </c:pt>
                <c:pt idx="2252">
                  <c:v>6</c:v>
                </c:pt>
                <c:pt idx="2253">
                  <c:v>6</c:v>
                </c:pt>
                <c:pt idx="2254">
                  <c:v>6</c:v>
                </c:pt>
                <c:pt idx="2255">
                  <c:v>6</c:v>
                </c:pt>
                <c:pt idx="2256">
                  <c:v>6</c:v>
                </c:pt>
                <c:pt idx="2257">
                  <c:v>6</c:v>
                </c:pt>
                <c:pt idx="2258">
                  <c:v>6</c:v>
                </c:pt>
                <c:pt idx="2259">
                  <c:v>6</c:v>
                </c:pt>
                <c:pt idx="2260">
                  <c:v>6</c:v>
                </c:pt>
                <c:pt idx="2261">
                  <c:v>6</c:v>
                </c:pt>
                <c:pt idx="2262">
                  <c:v>6</c:v>
                </c:pt>
                <c:pt idx="2263">
                  <c:v>6</c:v>
                </c:pt>
                <c:pt idx="2264">
                  <c:v>6</c:v>
                </c:pt>
                <c:pt idx="2265">
                  <c:v>6</c:v>
                </c:pt>
                <c:pt idx="2266">
                  <c:v>6</c:v>
                </c:pt>
                <c:pt idx="2267">
                  <c:v>6</c:v>
                </c:pt>
                <c:pt idx="2268">
                  <c:v>6</c:v>
                </c:pt>
                <c:pt idx="2269">
                  <c:v>6</c:v>
                </c:pt>
                <c:pt idx="2270">
                  <c:v>6</c:v>
                </c:pt>
                <c:pt idx="2271">
                  <c:v>6</c:v>
                </c:pt>
                <c:pt idx="2272">
                  <c:v>6</c:v>
                </c:pt>
                <c:pt idx="2273">
                  <c:v>6</c:v>
                </c:pt>
                <c:pt idx="2274">
                  <c:v>6</c:v>
                </c:pt>
                <c:pt idx="2275">
                  <c:v>6</c:v>
                </c:pt>
                <c:pt idx="2276">
                  <c:v>6</c:v>
                </c:pt>
                <c:pt idx="2277">
                  <c:v>6</c:v>
                </c:pt>
                <c:pt idx="2278">
                  <c:v>6</c:v>
                </c:pt>
                <c:pt idx="2279">
                  <c:v>6</c:v>
                </c:pt>
                <c:pt idx="2280">
                  <c:v>6</c:v>
                </c:pt>
                <c:pt idx="2281">
                  <c:v>6</c:v>
                </c:pt>
                <c:pt idx="2282">
                  <c:v>6</c:v>
                </c:pt>
                <c:pt idx="2283">
                  <c:v>6</c:v>
                </c:pt>
                <c:pt idx="2284">
                  <c:v>6</c:v>
                </c:pt>
                <c:pt idx="2285">
                  <c:v>6</c:v>
                </c:pt>
                <c:pt idx="2286">
                  <c:v>6</c:v>
                </c:pt>
                <c:pt idx="2287">
                  <c:v>6</c:v>
                </c:pt>
                <c:pt idx="2288">
                  <c:v>6</c:v>
                </c:pt>
                <c:pt idx="2289">
                  <c:v>6</c:v>
                </c:pt>
                <c:pt idx="2290">
                  <c:v>6</c:v>
                </c:pt>
                <c:pt idx="2291">
                  <c:v>6</c:v>
                </c:pt>
                <c:pt idx="2292">
                  <c:v>6</c:v>
                </c:pt>
                <c:pt idx="2293">
                  <c:v>6</c:v>
                </c:pt>
                <c:pt idx="2294">
                  <c:v>6</c:v>
                </c:pt>
                <c:pt idx="2295">
                  <c:v>6</c:v>
                </c:pt>
                <c:pt idx="2296">
                  <c:v>6</c:v>
                </c:pt>
                <c:pt idx="2297">
                  <c:v>6</c:v>
                </c:pt>
                <c:pt idx="2298">
                  <c:v>6</c:v>
                </c:pt>
                <c:pt idx="2299">
                  <c:v>6</c:v>
                </c:pt>
                <c:pt idx="2300">
                  <c:v>6</c:v>
                </c:pt>
                <c:pt idx="2301">
                  <c:v>6</c:v>
                </c:pt>
                <c:pt idx="2302">
                  <c:v>6</c:v>
                </c:pt>
                <c:pt idx="2303">
                  <c:v>6</c:v>
                </c:pt>
                <c:pt idx="2304">
                  <c:v>6</c:v>
                </c:pt>
                <c:pt idx="2305">
                  <c:v>6</c:v>
                </c:pt>
                <c:pt idx="2306">
                  <c:v>6</c:v>
                </c:pt>
                <c:pt idx="2307">
                  <c:v>6</c:v>
                </c:pt>
                <c:pt idx="2308">
                  <c:v>6</c:v>
                </c:pt>
                <c:pt idx="2309">
                  <c:v>6</c:v>
                </c:pt>
                <c:pt idx="2310">
                  <c:v>6</c:v>
                </c:pt>
                <c:pt idx="2311">
                  <c:v>6</c:v>
                </c:pt>
                <c:pt idx="2312">
                  <c:v>6</c:v>
                </c:pt>
                <c:pt idx="2313">
                  <c:v>6</c:v>
                </c:pt>
                <c:pt idx="2314">
                  <c:v>6</c:v>
                </c:pt>
                <c:pt idx="2315">
                  <c:v>6</c:v>
                </c:pt>
                <c:pt idx="2316">
                  <c:v>6</c:v>
                </c:pt>
                <c:pt idx="2317">
                  <c:v>6</c:v>
                </c:pt>
                <c:pt idx="2318">
                  <c:v>6</c:v>
                </c:pt>
                <c:pt idx="2319">
                  <c:v>6</c:v>
                </c:pt>
                <c:pt idx="2320">
                  <c:v>6</c:v>
                </c:pt>
                <c:pt idx="2321">
                  <c:v>6</c:v>
                </c:pt>
                <c:pt idx="2322">
                  <c:v>6</c:v>
                </c:pt>
                <c:pt idx="2323">
                  <c:v>6</c:v>
                </c:pt>
                <c:pt idx="2324">
                  <c:v>6</c:v>
                </c:pt>
                <c:pt idx="2325">
                  <c:v>6</c:v>
                </c:pt>
                <c:pt idx="2326">
                  <c:v>6</c:v>
                </c:pt>
                <c:pt idx="2327">
                  <c:v>6</c:v>
                </c:pt>
                <c:pt idx="2328">
                  <c:v>6</c:v>
                </c:pt>
                <c:pt idx="2329">
                  <c:v>6</c:v>
                </c:pt>
                <c:pt idx="2330">
                  <c:v>6</c:v>
                </c:pt>
                <c:pt idx="2331">
                  <c:v>6</c:v>
                </c:pt>
                <c:pt idx="2332">
                  <c:v>6</c:v>
                </c:pt>
                <c:pt idx="2333">
                  <c:v>6</c:v>
                </c:pt>
                <c:pt idx="2334">
                  <c:v>6</c:v>
                </c:pt>
                <c:pt idx="2335">
                  <c:v>6</c:v>
                </c:pt>
                <c:pt idx="2336">
                  <c:v>6</c:v>
                </c:pt>
                <c:pt idx="2337">
                  <c:v>6</c:v>
                </c:pt>
                <c:pt idx="2338">
                  <c:v>6</c:v>
                </c:pt>
                <c:pt idx="2339">
                  <c:v>6</c:v>
                </c:pt>
                <c:pt idx="2340">
                  <c:v>6</c:v>
                </c:pt>
                <c:pt idx="2341">
                  <c:v>6</c:v>
                </c:pt>
                <c:pt idx="2342">
                  <c:v>6</c:v>
                </c:pt>
                <c:pt idx="2343">
                  <c:v>6</c:v>
                </c:pt>
                <c:pt idx="2344">
                  <c:v>6</c:v>
                </c:pt>
                <c:pt idx="2345">
                  <c:v>6</c:v>
                </c:pt>
                <c:pt idx="2346">
                  <c:v>6</c:v>
                </c:pt>
                <c:pt idx="2347">
                  <c:v>6</c:v>
                </c:pt>
                <c:pt idx="2348">
                  <c:v>6</c:v>
                </c:pt>
                <c:pt idx="2349">
                  <c:v>6</c:v>
                </c:pt>
                <c:pt idx="2350">
                  <c:v>6</c:v>
                </c:pt>
                <c:pt idx="2351">
                  <c:v>6</c:v>
                </c:pt>
                <c:pt idx="2352">
                  <c:v>6</c:v>
                </c:pt>
                <c:pt idx="2353">
                  <c:v>6</c:v>
                </c:pt>
                <c:pt idx="2354">
                  <c:v>6</c:v>
                </c:pt>
                <c:pt idx="2355">
                  <c:v>6</c:v>
                </c:pt>
                <c:pt idx="2356">
                  <c:v>6</c:v>
                </c:pt>
                <c:pt idx="2357">
                  <c:v>6</c:v>
                </c:pt>
                <c:pt idx="2358">
                  <c:v>6</c:v>
                </c:pt>
                <c:pt idx="2359">
                  <c:v>6</c:v>
                </c:pt>
                <c:pt idx="2360">
                  <c:v>6</c:v>
                </c:pt>
                <c:pt idx="2361">
                  <c:v>6</c:v>
                </c:pt>
                <c:pt idx="2362">
                  <c:v>6</c:v>
                </c:pt>
                <c:pt idx="2363">
                  <c:v>6</c:v>
                </c:pt>
                <c:pt idx="2364">
                  <c:v>6</c:v>
                </c:pt>
                <c:pt idx="2365">
                  <c:v>6</c:v>
                </c:pt>
                <c:pt idx="2366">
                  <c:v>6</c:v>
                </c:pt>
                <c:pt idx="2367">
                  <c:v>6</c:v>
                </c:pt>
                <c:pt idx="2368">
                  <c:v>6</c:v>
                </c:pt>
                <c:pt idx="2369">
                  <c:v>6</c:v>
                </c:pt>
                <c:pt idx="2370">
                  <c:v>6</c:v>
                </c:pt>
                <c:pt idx="2371">
                  <c:v>6</c:v>
                </c:pt>
                <c:pt idx="2372">
                  <c:v>6</c:v>
                </c:pt>
                <c:pt idx="2373">
                  <c:v>6</c:v>
                </c:pt>
                <c:pt idx="2374">
                  <c:v>6</c:v>
                </c:pt>
                <c:pt idx="2375">
                  <c:v>6</c:v>
                </c:pt>
                <c:pt idx="2376">
                  <c:v>6</c:v>
                </c:pt>
                <c:pt idx="2377">
                  <c:v>6</c:v>
                </c:pt>
                <c:pt idx="2378">
                  <c:v>6</c:v>
                </c:pt>
                <c:pt idx="2379">
                  <c:v>6</c:v>
                </c:pt>
                <c:pt idx="2380">
                  <c:v>6</c:v>
                </c:pt>
                <c:pt idx="2381">
                  <c:v>6</c:v>
                </c:pt>
                <c:pt idx="2382">
                  <c:v>6</c:v>
                </c:pt>
                <c:pt idx="2383">
                  <c:v>6</c:v>
                </c:pt>
                <c:pt idx="2384">
                  <c:v>6</c:v>
                </c:pt>
                <c:pt idx="2385">
                  <c:v>6</c:v>
                </c:pt>
                <c:pt idx="2386">
                  <c:v>6</c:v>
                </c:pt>
                <c:pt idx="2387">
                  <c:v>6</c:v>
                </c:pt>
                <c:pt idx="2388">
                  <c:v>6</c:v>
                </c:pt>
                <c:pt idx="2389">
                  <c:v>6</c:v>
                </c:pt>
                <c:pt idx="2390">
                  <c:v>6</c:v>
                </c:pt>
                <c:pt idx="2391">
                  <c:v>6</c:v>
                </c:pt>
                <c:pt idx="2392">
                  <c:v>6</c:v>
                </c:pt>
                <c:pt idx="2393">
                  <c:v>6</c:v>
                </c:pt>
                <c:pt idx="2394">
                  <c:v>6</c:v>
                </c:pt>
                <c:pt idx="2395">
                  <c:v>6</c:v>
                </c:pt>
                <c:pt idx="2396">
                  <c:v>6</c:v>
                </c:pt>
                <c:pt idx="2397">
                  <c:v>6</c:v>
                </c:pt>
                <c:pt idx="2398">
                  <c:v>6</c:v>
                </c:pt>
                <c:pt idx="2399">
                  <c:v>6</c:v>
                </c:pt>
                <c:pt idx="2400">
                  <c:v>6</c:v>
                </c:pt>
                <c:pt idx="2401">
                  <c:v>6</c:v>
                </c:pt>
                <c:pt idx="2402">
                  <c:v>6</c:v>
                </c:pt>
                <c:pt idx="2403">
                  <c:v>6</c:v>
                </c:pt>
                <c:pt idx="2404">
                  <c:v>6</c:v>
                </c:pt>
                <c:pt idx="2405">
                  <c:v>6</c:v>
                </c:pt>
                <c:pt idx="2406">
                  <c:v>6</c:v>
                </c:pt>
                <c:pt idx="2407">
                  <c:v>6</c:v>
                </c:pt>
                <c:pt idx="2408">
                  <c:v>6</c:v>
                </c:pt>
                <c:pt idx="2409">
                  <c:v>6</c:v>
                </c:pt>
                <c:pt idx="2410">
                  <c:v>6</c:v>
                </c:pt>
                <c:pt idx="2411">
                  <c:v>6</c:v>
                </c:pt>
                <c:pt idx="2412">
                  <c:v>6</c:v>
                </c:pt>
                <c:pt idx="2413">
                  <c:v>6</c:v>
                </c:pt>
                <c:pt idx="2414">
                  <c:v>6</c:v>
                </c:pt>
                <c:pt idx="2415">
                  <c:v>6</c:v>
                </c:pt>
                <c:pt idx="2416">
                  <c:v>6</c:v>
                </c:pt>
                <c:pt idx="2417">
                  <c:v>6</c:v>
                </c:pt>
                <c:pt idx="2418">
                  <c:v>6</c:v>
                </c:pt>
                <c:pt idx="2419">
                  <c:v>6</c:v>
                </c:pt>
                <c:pt idx="2420">
                  <c:v>6</c:v>
                </c:pt>
                <c:pt idx="2421">
                  <c:v>6</c:v>
                </c:pt>
                <c:pt idx="2422">
                  <c:v>6</c:v>
                </c:pt>
                <c:pt idx="2423">
                  <c:v>6</c:v>
                </c:pt>
                <c:pt idx="2424">
                  <c:v>6</c:v>
                </c:pt>
                <c:pt idx="2425">
                  <c:v>6</c:v>
                </c:pt>
                <c:pt idx="2426">
                  <c:v>6</c:v>
                </c:pt>
                <c:pt idx="2427">
                  <c:v>6</c:v>
                </c:pt>
                <c:pt idx="2428">
                  <c:v>6</c:v>
                </c:pt>
                <c:pt idx="2429">
                  <c:v>6</c:v>
                </c:pt>
                <c:pt idx="2430">
                  <c:v>6</c:v>
                </c:pt>
                <c:pt idx="2431">
                  <c:v>6</c:v>
                </c:pt>
                <c:pt idx="2432">
                  <c:v>6</c:v>
                </c:pt>
                <c:pt idx="2433">
                  <c:v>6</c:v>
                </c:pt>
                <c:pt idx="2434">
                  <c:v>6</c:v>
                </c:pt>
                <c:pt idx="2435">
                  <c:v>6</c:v>
                </c:pt>
                <c:pt idx="2436">
                  <c:v>6</c:v>
                </c:pt>
                <c:pt idx="2437">
                  <c:v>6</c:v>
                </c:pt>
                <c:pt idx="2438">
                  <c:v>6</c:v>
                </c:pt>
                <c:pt idx="2439">
                  <c:v>6</c:v>
                </c:pt>
                <c:pt idx="2440">
                  <c:v>6</c:v>
                </c:pt>
                <c:pt idx="2441">
                  <c:v>6</c:v>
                </c:pt>
                <c:pt idx="2442">
                  <c:v>6</c:v>
                </c:pt>
                <c:pt idx="2443">
                  <c:v>6</c:v>
                </c:pt>
                <c:pt idx="2444">
                  <c:v>6</c:v>
                </c:pt>
                <c:pt idx="2445">
                  <c:v>6</c:v>
                </c:pt>
                <c:pt idx="2446">
                  <c:v>6</c:v>
                </c:pt>
                <c:pt idx="2447">
                  <c:v>6</c:v>
                </c:pt>
                <c:pt idx="2448">
                  <c:v>6</c:v>
                </c:pt>
                <c:pt idx="2449">
                  <c:v>6</c:v>
                </c:pt>
                <c:pt idx="2450">
                  <c:v>6</c:v>
                </c:pt>
                <c:pt idx="2451">
                  <c:v>6</c:v>
                </c:pt>
                <c:pt idx="2452">
                  <c:v>6</c:v>
                </c:pt>
                <c:pt idx="2453">
                  <c:v>6</c:v>
                </c:pt>
                <c:pt idx="2454">
                  <c:v>6</c:v>
                </c:pt>
                <c:pt idx="2455">
                  <c:v>6</c:v>
                </c:pt>
                <c:pt idx="2456">
                  <c:v>6</c:v>
                </c:pt>
                <c:pt idx="2457">
                  <c:v>6</c:v>
                </c:pt>
                <c:pt idx="2458">
                  <c:v>6</c:v>
                </c:pt>
                <c:pt idx="2459">
                  <c:v>6</c:v>
                </c:pt>
                <c:pt idx="2460">
                  <c:v>6</c:v>
                </c:pt>
                <c:pt idx="2461">
                  <c:v>6</c:v>
                </c:pt>
                <c:pt idx="2462">
                  <c:v>6</c:v>
                </c:pt>
                <c:pt idx="2463">
                  <c:v>6</c:v>
                </c:pt>
                <c:pt idx="2464">
                  <c:v>6</c:v>
                </c:pt>
                <c:pt idx="2465">
                  <c:v>6</c:v>
                </c:pt>
                <c:pt idx="2466">
                  <c:v>6</c:v>
                </c:pt>
                <c:pt idx="2467">
                  <c:v>6</c:v>
                </c:pt>
                <c:pt idx="2468">
                  <c:v>6</c:v>
                </c:pt>
                <c:pt idx="2469">
                  <c:v>6</c:v>
                </c:pt>
                <c:pt idx="2470">
                  <c:v>6</c:v>
                </c:pt>
                <c:pt idx="2471">
                  <c:v>6</c:v>
                </c:pt>
                <c:pt idx="2472">
                  <c:v>6</c:v>
                </c:pt>
                <c:pt idx="2473">
                  <c:v>6</c:v>
                </c:pt>
                <c:pt idx="2474">
                  <c:v>6</c:v>
                </c:pt>
                <c:pt idx="2475">
                  <c:v>6</c:v>
                </c:pt>
                <c:pt idx="2476">
                  <c:v>6</c:v>
                </c:pt>
                <c:pt idx="2477">
                  <c:v>6</c:v>
                </c:pt>
                <c:pt idx="2478">
                  <c:v>6</c:v>
                </c:pt>
                <c:pt idx="2479">
                  <c:v>6</c:v>
                </c:pt>
                <c:pt idx="2480">
                  <c:v>6</c:v>
                </c:pt>
                <c:pt idx="2481">
                  <c:v>6</c:v>
                </c:pt>
                <c:pt idx="2482">
                  <c:v>6</c:v>
                </c:pt>
                <c:pt idx="2483">
                  <c:v>6</c:v>
                </c:pt>
                <c:pt idx="2484">
                  <c:v>6</c:v>
                </c:pt>
                <c:pt idx="2485">
                  <c:v>6</c:v>
                </c:pt>
                <c:pt idx="2486">
                  <c:v>6</c:v>
                </c:pt>
                <c:pt idx="2487">
                  <c:v>6</c:v>
                </c:pt>
                <c:pt idx="2488">
                  <c:v>6</c:v>
                </c:pt>
                <c:pt idx="2489">
                  <c:v>6</c:v>
                </c:pt>
                <c:pt idx="2490">
                  <c:v>6</c:v>
                </c:pt>
                <c:pt idx="2491">
                  <c:v>6</c:v>
                </c:pt>
                <c:pt idx="2492">
                  <c:v>6</c:v>
                </c:pt>
                <c:pt idx="2493">
                  <c:v>6</c:v>
                </c:pt>
                <c:pt idx="2494">
                  <c:v>6</c:v>
                </c:pt>
                <c:pt idx="2495">
                  <c:v>6</c:v>
                </c:pt>
                <c:pt idx="2496">
                  <c:v>6</c:v>
                </c:pt>
                <c:pt idx="2497">
                  <c:v>6</c:v>
                </c:pt>
                <c:pt idx="2498">
                  <c:v>6</c:v>
                </c:pt>
                <c:pt idx="2499">
                  <c:v>6</c:v>
                </c:pt>
                <c:pt idx="2500">
                  <c:v>6</c:v>
                </c:pt>
                <c:pt idx="2501">
                  <c:v>6</c:v>
                </c:pt>
                <c:pt idx="2502">
                  <c:v>6</c:v>
                </c:pt>
                <c:pt idx="2503">
                  <c:v>6</c:v>
                </c:pt>
                <c:pt idx="2504">
                  <c:v>6</c:v>
                </c:pt>
                <c:pt idx="2505">
                  <c:v>6</c:v>
                </c:pt>
                <c:pt idx="2506">
                  <c:v>6</c:v>
                </c:pt>
                <c:pt idx="2507">
                  <c:v>6</c:v>
                </c:pt>
                <c:pt idx="2508">
                  <c:v>6</c:v>
                </c:pt>
                <c:pt idx="2509">
                  <c:v>6</c:v>
                </c:pt>
                <c:pt idx="2510">
                  <c:v>6</c:v>
                </c:pt>
                <c:pt idx="2511">
                  <c:v>6</c:v>
                </c:pt>
                <c:pt idx="2512">
                  <c:v>6</c:v>
                </c:pt>
                <c:pt idx="2513">
                  <c:v>5</c:v>
                </c:pt>
                <c:pt idx="2514">
                  <c:v>5</c:v>
                </c:pt>
                <c:pt idx="2515">
                  <c:v>5</c:v>
                </c:pt>
                <c:pt idx="2516">
                  <c:v>5</c:v>
                </c:pt>
                <c:pt idx="2517">
                  <c:v>5</c:v>
                </c:pt>
                <c:pt idx="2518">
                  <c:v>5</c:v>
                </c:pt>
                <c:pt idx="2519">
                  <c:v>5</c:v>
                </c:pt>
                <c:pt idx="2520">
                  <c:v>5</c:v>
                </c:pt>
                <c:pt idx="2521">
                  <c:v>5</c:v>
                </c:pt>
                <c:pt idx="2522">
                  <c:v>5</c:v>
                </c:pt>
                <c:pt idx="2523">
                  <c:v>5</c:v>
                </c:pt>
                <c:pt idx="2524">
                  <c:v>5</c:v>
                </c:pt>
                <c:pt idx="2525">
                  <c:v>5</c:v>
                </c:pt>
                <c:pt idx="2526">
                  <c:v>5</c:v>
                </c:pt>
                <c:pt idx="2527">
                  <c:v>5</c:v>
                </c:pt>
                <c:pt idx="2528">
                  <c:v>5</c:v>
                </c:pt>
                <c:pt idx="2529">
                  <c:v>5</c:v>
                </c:pt>
                <c:pt idx="2530">
                  <c:v>5</c:v>
                </c:pt>
                <c:pt idx="2531">
                  <c:v>5</c:v>
                </c:pt>
                <c:pt idx="2532">
                  <c:v>5</c:v>
                </c:pt>
                <c:pt idx="2533">
                  <c:v>5</c:v>
                </c:pt>
                <c:pt idx="2534">
                  <c:v>5</c:v>
                </c:pt>
                <c:pt idx="2535">
                  <c:v>5</c:v>
                </c:pt>
                <c:pt idx="2536">
                  <c:v>5</c:v>
                </c:pt>
                <c:pt idx="2537">
                  <c:v>5</c:v>
                </c:pt>
                <c:pt idx="2538">
                  <c:v>5</c:v>
                </c:pt>
                <c:pt idx="2539">
                  <c:v>5</c:v>
                </c:pt>
                <c:pt idx="2540">
                  <c:v>5</c:v>
                </c:pt>
                <c:pt idx="2541">
                  <c:v>5</c:v>
                </c:pt>
                <c:pt idx="2542">
                  <c:v>5</c:v>
                </c:pt>
                <c:pt idx="2543">
                  <c:v>5</c:v>
                </c:pt>
                <c:pt idx="2544">
                  <c:v>5</c:v>
                </c:pt>
                <c:pt idx="2545">
                  <c:v>5</c:v>
                </c:pt>
                <c:pt idx="2546">
                  <c:v>5</c:v>
                </c:pt>
                <c:pt idx="2547">
                  <c:v>5</c:v>
                </c:pt>
                <c:pt idx="2548">
                  <c:v>5</c:v>
                </c:pt>
                <c:pt idx="2549">
                  <c:v>5</c:v>
                </c:pt>
                <c:pt idx="2550">
                  <c:v>5</c:v>
                </c:pt>
                <c:pt idx="2551">
                  <c:v>5</c:v>
                </c:pt>
                <c:pt idx="2552">
                  <c:v>5</c:v>
                </c:pt>
                <c:pt idx="2553">
                  <c:v>5</c:v>
                </c:pt>
                <c:pt idx="2554">
                  <c:v>5</c:v>
                </c:pt>
                <c:pt idx="2555">
                  <c:v>5</c:v>
                </c:pt>
                <c:pt idx="2556">
                  <c:v>5</c:v>
                </c:pt>
                <c:pt idx="2557">
                  <c:v>5</c:v>
                </c:pt>
                <c:pt idx="2558">
                  <c:v>5</c:v>
                </c:pt>
                <c:pt idx="2559">
                  <c:v>5</c:v>
                </c:pt>
                <c:pt idx="2560">
                  <c:v>5</c:v>
                </c:pt>
                <c:pt idx="2561">
                  <c:v>5</c:v>
                </c:pt>
                <c:pt idx="2562">
                  <c:v>5</c:v>
                </c:pt>
                <c:pt idx="2563">
                  <c:v>5</c:v>
                </c:pt>
                <c:pt idx="2564">
                  <c:v>5</c:v>
                </c:pt>
                <c:pt idx="2565">
                  <c:v>5</c:v>
                </c:pt>
                <c:pt idx="2566">
                  <c:v>5</c:v>
                </c:pt>
                <c:pt idx="2567">
                  <c:v>5</c:v>
                </c:pt>
                <c:pt idx="2568">
                  <c:v>5</c:v>
                </c:pt>
                <c:pt idx="2569">
                  <c:v>5</c:v>
                </c:pt>
                <c:pt idx="2570">
                  <c:v>5</c:v>
                </c:pt>
                <c:pt idx="2571">
                  <c:v>5</c:v>
                </c:pt>
                <c:pt idx="2572">
                  <c:v>5</c:v>
                </c:pt>
                <c:pt idx="2573">
                  <c:v>5</c:v>
                </c:pt>
                <c:pt idx="2574">
                  <c:v>5</c:v>
                </c:pt>
                <c:pt idx="2575">
                  <c:v>5</c:v>
                </c:pt>
                <c:pt idx="2576">
                  <c:v>5</c:v>
                </c:pt>
                <c:pt idx="2577">
                  <c:v>5</c:v>
                </c:pt>
                <c:pt idx="2578">
                  <c:v>5</c:v>
                </c:pt>
                <c:pt idx="2579">
                  <c:v>5</c:v>
                </c:pt>
                <c:pt idx="2580">
                  <c:v>5</c:v>
                </c:pt>
                <c:pt idx="2581">
                  <c:v>5</c:v>
                </c:pt>
                <c:pt idx="2582">
                  <c:v>5</c:v>
                </c:pt>
                <c:pt idx="2583">
                  <c:v>5</c:v>
                </c:pt>
                <c:pt idx="2584">
                  <c:v>5</c:v>
                </c:pt>
                <c:pt idx="2585">
                  <c:v>5</c:v>
                </c:pt>
                <c:pt idx="2586">
                  <c:v>5</c:v>
                </c:pt>
                <c:pt idx="2587">
                  <c:v>5</c:v>
                </c:pt>
                <c:pt idx="2588">
                  <c:v>5</c:v>
                </c:pt>
                <c:pt idx="2589">
                  <c:v>5</c:v>
                </c:pt>
                <c:pt idx="2590">
                  <c:v>5</c:v>
                </c:pt>
                <c:pt idx="2591">
                  <c:v>5</c:v>
                </c:pt>
                <c:pt idx="2592">
                  <c:v>5</c:v>
                </c:pt>
                <c:pt idx="2593">
                  <c:v>5</c:v>
                </c:pt>
                <c:pt idx="2594">
                  <c:v>5</c:v>
                </c:pt>
                <c:pt idx="2595">
                  <c:v>5</c:v>
                </c:pt>
                <c:pt idx="2596">
                  <c:v>5</c:v>
                </c:pt>
                <c:pt idx="2597">
                  <c:v>5</c:v>
                </c:pt>
                <c:pt idx="2598">
                  <c:v>5</c:v>
                </c:pt>
                <c:pt idx="2599">
                  <c:v>5</c:v>
                </c:pt>
                <c:pt idx="2600">
                  <c:v>5</c:v>
                </c:pt>
                <c:pt idx="2601">
                  <c:v>5</c:v>
                </c:pt>
                <c:pt idx="2602">
                  <c:v>5</c:v>
                </c:pt>
                <c:pt idx="2603">
                  <c:v>5</c:v>
                </c:pt>
                <c:pt idx="2604">
                  <c:v>5</c:v>
                </c:pt>
                <c:pt idx="2605">
                  <c:v>5</c:v>
                </c:pt>
                <c:pt idx="2606">
                  <c:v>5</c:v>
                </c:pt>
                <c:pt idx="2607">
                  <c:v>5</c:v>
                </c:pt>
                <c:pt idx="2608">
                  <c:v>5</c:v>
                </c:pt>
                <c:pt idx="2609">
                  <c:v>5</c:v>
                </c:pt>
                <c:pt idx="2610">
                  <c:v>5</c:v>
                </c:pt>
                <c:pt idx="2611">
                  <c:v>5</c:v>
                </c:pt>
                <c:pt idx="2612">
                  <c:v>5</c:v>
                </c:pt>
                <c:pt idx="2613">
                  <c:v>5</c:v>
                </c:pt>
                <c:pt idx="2614">
                  <c:v>5</c:v>
                </c:pt>
                <c:pt idx="2615">
                  <c:v>5</c:v>
                </c:pt>
                <c:pt idx="2616">
                  <c:v>5</c:v>
                </c:pt>
                <c:pt idx="2617">
                  <c:v>5</c:v>
                </c:pt>
                <c:pt idx="2618">
                  <c:v>5</c:v>
                </c:pt>
                <c:pt idx="2619">
                  <c:v>5</c:v>
                </c:pt>
                <c:pt idx="2620">
                  <c:v>5</c:v>
                </c:pt>
                <c:pt idx="2621">
                  <c:v>5</c:v>
                </c:pt>
                <c:pt idx="2622">
                  <c:v>5</c:v>
                </c:pt>
                <c:pt idx="2623">
                  <c:v>5</c:v>
                </c:pt>
                <c:pt idx="2624">
                  <c:v>5</c:v>
                </c:pt>
                <c:pt idx="2625">
                  <c:v>5</c:v>
                </c:pt>
                <c:pt idx="2626">
                  <c:v>5</c:v>
                </c:pt>
                <c:pt idx="2627">
                  <c:v>5</c:v>
                </c:pt>
                <c:pt idx="2628">
                  <c:v>5</c:v>
                </c:pt>
                <c:pt idx="2629">
                  <c:v>5</c:v>
                </c:pt>
                <c:pt idx="2630">
                  <c:v>5</c:v>
                </c:pt>
                <c:pt idx="2631">
                  <c:v>5</c:v>
                </c:pt>
                <c:pt idx="2632">
                  <c:v>5</c:v>
                </c:pt>
                <c:pt idx="2633">
                  <c:v>5</c:v>
                </c:pt>
                <c:pt idx="2634">
                  <c:v>5</c:v>
                </c:pt>
                <c:pt idx="2635">
                  <c:v>5</c:v>
                </c:pt>
                <c:pt idx="2636">
                  <c:v>5</c:v>
                </c:pt>
                <c:pt idx="2637">
                  <c:v>5</c:v>
                </c:pt>
                <c:pt idx="2638">
                  <c:v>5</c:v>
                </c:pt>
                <c:pt idx="2639">
                  <c:v>5</c:v>
                </c:pt>
                <c:pt idx="2640">
                  <c:v>5</c:v>
                </c:pt>
                <c:pt idx="2641">
                  <c:v>5</c:v>
                </c:pt>
                <c:pt idx="2642">
                  <c:v>5</c:v>
                </c:pt>
                <c:pt idx="2643">
                  <c:v>5</c:v>
                </c:pt>
                <c:pt idx="2644">
                  <c:v>5</c:v>
                </c:pt>
                <c:pt idx="2645">
                  <c:v>5</c:v>
                </c:pt>
                <c:pt idx="2646">
                  <c:v>5</c:v>
                </c:pt>
                <c:pt idx="2647">
                  <c:v>5</c:v>
                </c:pt>
                <c:pt idx="2648">
                  <c:v>5</c:v>
                </c:pt>
                <c:pt idx="2649">
                  <c:v>5</c:v>
                </c:pt>
                <c:pt idx="2650">
                  <c:v>5</c:v>
                </c:pt>
                <c:pt idx="2651">
                  <c:v>5</c:v>
                </c:pt>
                <c:pt idx="2652">
                  <c:v>5</c:v>
                </c:pt>
                <c:pt idx="2653">
                  <c:v>5</c:v>
                </c:pt>
                <c:pt idx="2654">
                  <c:v>5</c:v>
                </c:pt>
                <c:pt idx="2655">
                  <c:v>5</c:v>
                </c:pt>
                <c:pt idx="2656">
                  <c:v>5</c:v>
                </c:pt>
                <c:pt idx="2657">
                  <c:v>5</c:v>
                </c:pt>
                <c:pt idx="2658">
                  <c:v>5</c:v>
                </c:pt>
                <c:pt idx="2659">
                  <c:v>5</c:v>
                </c:pt>
                <c:pt idx="2660">
                  <c:v>5</c:v>
                </c:pt>
                <c:pt idx="2661">
                  <c:v>5</c:v>
                </c:pt>
                <c:pt idx="2662">
                  <c:v>5</c:v>
                </c:pt>
                <c:pt idx="2663">
                  <c:v>5</c:v>
                </c:pt>
                <c:pt idx="2664">
                  <c:v>5</c:v>
                </c:pt>
                <c:pt idx="2665">
                  <c:v>5</c:v>
                </c:pt>
                <c:pt idx="2666">
                  <c:v>5</c:v>
                </c:pt>
                <c:pt idx="2667">
                  <c:v>5</c:v>
                </c:pt>
                <c:pt idx="2668">
                  <c:v>5</c:v>
                </c:pt>
                <c:pt idx="2669">
                  <c:v>5</c:v>
                </c:pt>
                <c:pt idx="2670">
                  <c:v>5</c:v>
                </c:pt>
                <c:pt idx="2671">
                  <c:v>5</c:v>
                </c:pt>
                <c:pt idx="2672">
                  <c:v>5</c:v>
                </c:pt>
                <c:pt idx="2673">
                  <c:v>5</c:v>
                </c:pt>
                <c:pt idx="2674">
                  <c:v>5</c:v>
                </c:pt>
                <c:pt idx="2675">
                  <c:v>5</c:v>
                </c:pt>
                <c:pt idx="2676">
                  <c:v>5</c:v>
                </c:pt>
                <c:pt idx="2677">
                  <c:v>5</c:v>
                </c:pt>
                <c:pt idx="2678">
                  <c:v>5</c:v>
                </c:pt>
                <c:pt idx="2679">
                  <c:v>5</c:v>
                </c:pt>
                <c:pt idx="2680">
                  <c:v>5</c:v>
                </c:pt>
                <c:pt idx="2681">
                  <c:v>5</c:v>
                </c:pt>
                <c:pt idx="2682">
                  <c:v>5</c:v>
                </c:pt>
                <c:pt idx="2683">
                  <c:v>5</c:v>
                </c:pt>
                <c:pt idx="2684">
                  <c:v>5</c:v>
                </c:pt>
                <c:pt idx="2685">
                  <c:v>5</c:v>
                </c:pt>
                <c:pt idx="2686">
                  <c:v>5</c:v>
                </c:pt>
                <c:pt idx="2687">
                  <c:v>5</c:v>
                </c:pt>
                <c:pt idx="2688">
                  <c:v>5</c:v>
                </c:pt>
                <c:pt idx="2689">
                  <c:v>5</c:v>
                </c:pt>
                <c:pt idx="2690">
                  <c:v>5</c:v>
                </c:pt>
                <c:pt idx="2691">
                  <c:v>5</c:v>
                </c:pt>
                <c:pt idx="2692">
                  <c:v>5</c:v>
                </c:pt>
                <c:pt idx="2693">
                  <c:v>5</c:v>
                </c:pt>
                <c:pt idx="2694">
                  <c:v>5</c:v>
                </c:pt>
                <c:pt idx="2695">
                  <c:v>5</c:v>
                </c:pt>
                <c:pt idx="2696">
                  <c:v>5</c:v>
                </c:pt>
                <c:pt idx="2697">
                  <c:v>5</c:v>
                </c:pt>
                <c:pt idx="2698">
                  <c:v>5</c:v>
                </c:pt>
                <c:pt idx="2699">
                  <c:v>5</c:v>
                </c:pt>
                <c:pt idx="2700">
                  <c:v>5</c:v>
                </c:pt>
                <c:pt idx="2701">
                  <c:v>5</c:v>
                </c:pt>
                <c:pt idx="2702">
                  <c:v>5</c:v>
                </c:pt>
                <c:pt idx="2703">
                  <c:v>5</c:v>
                </c:pt>
                <c:pt idx="2704">
                  <c:v>5</c:v>
                </c:pt>
                <c:pt idx="2705">
                  <c:v>5</c:v>
                </c:pt>
                <c:pt idx="2706">
                  <c:v>5</c:v>
                </c:pt>
                <c:pt idx="2707">
                  <c:v>5</c:v>
                </c:pt>
                <c:pt idx="2708">
                  <c:v>5</c:v>
                </c:pt>
                <c:pt idx="2709">
                  <c:v>5</c:v>
                </c:pt>
                <c:pt idx="2710">
                  <c:v>5</c:v>
                </c:pt>
                <c:pt idx="2711">
                  <c:v>5</c:v>
                </c:pt>
                <c:pt idx="2712">
                  <c:v>5</c:v>
                </c:pt>
                <c:pt idx="2713">
                  <c:v>5</c:v>
                </c:pt>
                <c:pt idx="2714">
                  <c:v>5</c:v>
                </c:pt>
                <c:pt idx="2715">
                  <c:v>5</c:v>
                </c:pt>
                <c:pt idx="2716">
                  <c:v>5</c:v>
                </c:pt>
                <c:pt idx="2717">
                  <c:v>5</c:v>
                </c:pt>
                <c:pt idx="2718">
                  <c:v>5</c:v>
                </c:pt>
                <c:pt idx="2719">
                  <c:v>5</c:v>
                </c:pt>
                <c:pt idx="2720">
                  <c:v>5</c:v>
                </c:pt>
                <c:pt idx="2721">
                  <c:v>5</c:v>
                </c:pt>
                <c:pt idx="2722">
                  <c:v>5</c:v>
                </c:pt>
                <c:pt idx="2723">
                  <c:v>5</c:v>
                </c:pt>
                <c:pt idx="2724">
                  <c:v>5</c:v>
                </c:pt>
                <c:pt idx="2725">
                  <c:v>5</c:v>
                </c:pt>
                <c:pt idx="2726">
                  <c:v>5</c:v>
                </c:pt>
                <c:pt idx="2727">
                  <c:v>5</c:v>
                </c:pt>
                <c:pt idx="2728">
                  <c:v>5</c:v>
                </c:pt>
                <c:pt idx="2729">
                  <c:v>5</c:v>
                </c:pt>
                <c:pt idx="2730">
                  <c:v>5</c:v>
                </c:pt>
                <c:pt idx="2731">
                  <c:v>5</c:v>
                </c:pt>
                <c:pt idx="2732">
                  <c:v>5</c:v>
                </c:pt>
                <c:pt idx="2733">
                  <c:v>5</c:v>
                </c:pt>
                <c:pt idx="2734">
                  <c:v>5</c:v>
                </c:pt>
                <c:pt idx="2735">
                  <c:v>5</c:v>
                </c:pt>
                <c:pt idx="2736">
                  <c:v>5</c:v>
                </c:pt>
                <c:pt idx="2737">
                  <c:v>5</c:v>
                </c:pt>
                <c:pt idx="2738">
                  <c:v>5</c:v>
                </c:pt>
                <c:pt idx="2739">
                  <c:v>5</c:v>
                </c:pt>
                <c:pt idx="2740">
                  <c:v>5</c:v>
                </c:pt>
                <c:pt idx="2741">
                  <c:v>5</c:v>
                </c:pt>
                <c:pt idx="2742">
                  <c:v>5</c:v>
                </c:pt>
                <c:pt idx="2743">
                  <c:v>5</c:v>
                </c:pt>
                <c:pt idx="2744">
                  <c:v>5</c:v>
                </c:pt>
                <c:pt idx="2745">
                  <c:v>5</c:v>
                </c:pt>
                <c:pt idx="2746">
                  <c:v>5</c:v>
                </c:pt>
                <c:pt idx="2747">
                  <c:v>5</c:v>
                </c:pt>
                <c:pt idx="2748">
                  <c:v>5</c:v>
                </c:pt>
                <c:pt idx="2749">
                  <c:v>5</c:v>
                </c:pt>
                <c:pt idx="2750">
                  <c:v>5</c:v>
                </c:pt>
                <c:pt idx="2751">
                  <c:v>5</c:v>
                </c:pt>
                <c:pt idx="2752">
                  <c:v>5</c:v>
                </c:pt>
                <c:pt idx="2753">
                  <c:v>5</c:v>
                </c:pt>
                <c:pt idx="2754">
                  <c:v>5</c:v>
                </c:pt>
                <c:pt idx="2755">
                  <c:v>5</c:v>
                </c:pt>
                <c:pt idx="2756">
                  <c:v>5</c:v>
                </c:pt>
                <c:pt idx="2757">
                  <c:v>5</c:v>
                </c:pt>
                <c:pt idx="2758">
                  <c:v>5</c:v>
                </c:pt>
                <c:pt idx="2759">
                  <c:v>5</c:v>
                </c:pt>
                <c:pt idx="2760">
                  <c:v>5</c:v>
                </c:pt>
                <c:pt idx="2761">
                  <c:v>5</c:v>
                </c:pt>
                <c:pt idx="2762">
                  <c:v>5</c:v>
                </c:pt>
                <c:pt idx="2763">
                  <c:v>5</c:v>
                </c:pt>
                <c:pt idx="2764">
                  <c:v>5</c:v>
                </c:pt>
                <c:pt idx="2765">
                  <c:v>5</c:v>
                </c:pt>
                <c:pt idx="2766">
                  <c:v>5</c:v>
                </c:pt>
                <c:pt idx="2767">
                  <c:v>5</c:v>
                </c:pt>
                <c:pt idx="2768">
                  <c:v>5</c:v>
                </c:pt>
                <c:pt idx="2769">
                  <c:v>5</c:v>
                </c:pt>
                <c:pt idx="2770">
                  <c:v>5</c:v>
                </c:pt>
                <c:pt idx="2771">
                  <c:v>5</c:v>
                </c:pt>
                <c:pt idx="2772">
                  <c:v>5</c:v>
                </c:pt>
                <c:pt idx="2773">
                  <c:v>5</c:v>
                </c:pt>
                <c:pt idx="2774">
                  <c:v>5</c:v>
                </c:pt>
                <c:pt idx="2775">
                  <c:v>5</c:v>
                </c:pt>
                <c:pt idx="2776">
                  <c:v>5</c:v>
                </c:pt>
                <c:pt idx="2777">
                  <c:v>5</c:v>
                </c:pt>
                <c:pt idx="2778">
                  <c:v>5</c:v>
                </c:pt>
                <c:pt idx="2779">
                  <c:v>5</c:v>
                </c:pt>
                <c:pt idx="2780">
                  <c:v>5</c:v>
                </c:pt>
                <c:pt idx="2781">
                  <c:v>5</c:v>
                </c:pt>
                <c:pt idx="2782">
                  <c:v>5</c:v>
                </c:pt>
                <c:pt idx="2783">
                  <c:v>5</c:v>
                </c:pt>
                <c:pt idx="2784">
                  <c:v>5</c:v>
                </c:pt>
                <c:pt idx="2785">
                  <c:v>5</c:v>
                </c:pt>
                <c:pt idx="2786">
                  <c:v>5</c:v>
                </c:pt>
                <c:pt idx="2787">
                  <c:v>5</c:v>
                </c:pt>
                <c:pt idx="2788">
                  <c:v>5</c:v>
                </c:pt>
                <c:pt idx="2789">
                  <c:v>5</c:v>
                </c:pt>
                <c:pt idx="2790">
                  <c:v>5</c:v>
                </c:pt>
                <c:pt idx="2791">
                  <c:v>5</c:v>
                </c:pt>
                <c:pt idx="2792">
                  <c:v>5</c:v>
                </c:pt>
                <c:pt idx="2793">
                  <c:v>5</c:v>
                </c:pt>
                <c:pt idx="2794">
                  <c:v>5</c:v>
                </c:pt>
                <c:pt idx="2795">
                  <c:v>5</c:v>
                </c:pt>
                <c:pt idx="2796">
                  <c:v>5</c:v>
                </c:pt>
                <c:pt idx="2797">
                  <c:v>5</c:v>
                </c:pt>
                <c:pt idx="2798">
                  <c:v>5</c:v>
                </c:pt>
                <c:pt idx="2799">
                  <c:v>5</c:v>
                </c:pt>
                <c:pt idx="2800">
                  <c:v>5</c:v>
                </c:pt>
                <c:pt idx="2801">
                  <c:v>5</c:v>
                </c:pt>
                <c:pt idx="2802">
                  <c:v>5</c:v>
                </c:pt>
                <c:pt idx="2803">
                  <c:v>5</c:v>
                </c:pt>
                <c:pt idx="2804">
                  <c:v>5</c:v>
                </c:pt>
                <c:pt idx="2805">
                  <c:v>5</c:v>
                </c:pt>
                <c:pt idx="2806">
                  <c:v>5</c:v>
                </c:pt>
                <c:pt idx="2807">
                  <c:v>5</c:v>
                </c:pt>
                <c:pt idx="2808">
                  <c:v>5</c:v>
                </c:pt>
                <c:pt idx="2809">
                  <c:v>5</c:v>
                </c:pt>
                <c:pt idx="2810">
                  <c:v>5</c:v>
                </c:pt>
                <c:pt idx="2811">
                  <c:v>5</c:v>
                </c:pt>
                <c:pt idx="2812">
                  <c:v>5</c:v>
                </c:pt>
                <c:pt idx="2813">
                  <c:v>5</c:v>
                </c:pt>
                <c:pt idx="2814">
                  <c:v>5</c:v>
                </c:pt>
                <c:pt idx="2815">
                  <c:v>5</c:v>
                </c:pt>
                <c:pt idx="2816">
                  <c:v>5</c:v>
                </c:pt>
                <c:pt idx="2817">
                  <c:v>5</c:v>
                </c:pt>
                <c:pt idx="2818">
                  <c:v>5</c:v>
                </c:pt>
                <c:pt idx="2819">
                  <c:v>5</c:v>
                </c:pt>
                <c:pt idx="2820">
                  <c:v>5</c:v>
                </c:pt>
                <c:pt idx="2821">
                  <c:v>5</c:v>
                </c:pt>
                <c:pt idx="2822">
                  <c:v>5</c:v>
                </c:pt>
                <c:pt idx="2823">
                  <c:v>5</c:v>
                </c:pt>
                <c:pt idx="2824">
                  <c:v>5</c:v>
                </c:pt>
                <c:pt idx="2825">
                  <c:v>5</c:v>
                </c:pt>
                <c:pt idx="2826">
                  <c:v>5</c:v>
                </c:pt>
                <c:pt idx="2827">
                  <c:v>5</c:v>
                </c:pt>
                <c:pt idx="2828">
                  <c:v>5</c:v>
                </c:pt>
                <c:pt idx="2829">
                  <c:v>5</c:v>
                </c:pt>
                <c:pt idx="2830">
                  <c:v>5</c:v>
                </c:pt>
                <c:pt idx="2831">
                  <c:v>5</c:v>
                </c:pt>
                <c:pt idx="2832">
                  <c:v>5</c:v>
                </c:pt>
                <c:pt idx="2833">
                  <c:v>5</c:v>
                </c:pt>
                <c:pt idx="2834">
                  <c:v>5</c:v>
                </c:pt>
                <c:pt idx="2835">
                  <c:v>5</c:v>
                </c:pt>
                <c:pt idx="2836">
                  <c:v>5</c:v>
                </c:pt>
                <c:pt idx="2837">
                  <c:v>5</c:v>
                </c:pt>
                <c:pt idx="2838">
                  <c:v>5</c:v>
                </c:pt>
                <c:pt idx="2839">
                  <c:v>5</c:v>
                </c:pt>
                <c:pt idx="2840">
                  <c:v>5</c:v>
                </c:pt>
                <c:pt idx="2841">
                  <c:v>5</c:v>
                </c:pt>
                <c:pt idx="2842">
                  <c:v>5</c:v>
                </c:pt>
                <c:pt idx="2843">
                  <c:v>5</c:v>
                </c:pt>
                <c:pt idx="2844">
                  <c:v>5</c:v>
                </c:pt>
                <c:pt idx="2845">
                  <c:v>5</c:v>
                </c:pt>
                <c:pt idx="2846">
                  <c:v>5</c:v>
                </c:pt>
                <c:pt idx="2847">
                  <c:v>5</c:v>
                </c:pt>
                <c:pt idx="2848">
                  <c:v>5</c:v>
                </c:pt>
                <c:pt idx="2849">
                  <c:v>5</c:v>
                </c:pt>
                <c:pt idx="2850">
                  <c:v>5</c:v>
                </c:pt>
                <c:pt idx="2851">
                  <c:v>5</c:v>
                </c:pt>
                <c:pt idx="2852">
                  <c:v>5</c:v>
                </c:pt>
                <c:pt idx="2853">
                  <c:v>5</c:v>
                </c:pt>
                <c:pt idx="2854">
                  <c:v>5</c:v>
                </c:pt>
                <c:pt idx="2855">
                  <c:v>5</c:v>
                </c:pt>
                <c:pt idx="2856">
                  <c:v>5</c:v>
                </c:pt>
                <c:pt idx="2857">
                  <c:v>5</c:v>
                </c:pt>
                <c:pt idx="2858">
                  <c:v>5</c:v>
                </c:pt>
                <c:pt idx="2859">
                  <c:v>5</c:v>
                </c:pt>
                <c:pt idx="2860">
                  <c:v>5</c:v>
                </c:pt>
                <c:pt idx="2861">
                  <c:v>5</c:v>
                </c:pt>
                <c:pt idx="2862">
                  <c:v>5</c:v>
                </c:pt>
                <c:pt idx="2863">
                  <c:v>5</c:v>
                </c:pt>
                <c:pt idx="2864">
                  <c:v>5</c:v>
                </c:pt>
                <c:pt idx="2865">
                  <c:v>5</c:v>
                </c:pt>
                <c:pt idx="2866">
                  <c:v>5</c:v>
                </c:pt>
                <c:pt idx="2867">
                  <c:v>5</c:v>
                </c:pt>
                <c:pt idx="2868">
                  <c:v>5</c:v>
                </c:pt>
                <c:pt idx="2869">
                  <c:v>5</c:v>
                </c:pt>
                <c:pt idx="2870">
                  <c:v>5</c:v>
                </c:pt>
                <c:pt idx="2871">
                  <c:v>5</c:v>
                </c:pt>
                <c:pt idx="2872">
                  <c:v>5</c:v>
                </c:pt>
                <c:pt idx="2873">
                  <c:v>5</c:v>
                </c:pt>
                <c:pt idx="2874">
                  <c:v>5</c:v>
                </c:pt>
                <c:pt idx="2875">
                  <c:v>5</c:v>
                </c:pt>
                <c:pt idx="2876">
                  <c:v>5</c:v>
                </c:pt>
                <c:pt idx="2877">
                  <c:v>5</c:v>
                </c:pt>
                <c:pt idx="2878">
                  <c:v>5</c:v>
                </c:pt>
                <c:pt idx="2879">
                  <c:v>5</c:v>
                </c:pt>
                <c:pt idx="2880">
                  <c:v>5</c:v>
                </c:pt>
                <c:pt idx="2881">
                  <c:v>5</c:v>
                </c:pt>
                <c:pt idx="2882">
                  <c:v>5</c:v>
                </c:pt>
                <c:pt idx="2883">
                  <c:v>5</c:v>
                </c:pt>
                <c:pt idx="2884">
                  <c:v>5</c:v>
                </c:pt>
                <c:pt idx="2885">
                  <c:v>5</c:v>
                </c:pt>
                <c:pt idx="2886">
                  <c:v>5</c:v>
                </c:pt>
                <c:pt idx="2887">
                  <c:v>5</c:v>
                </c:pt>
                <c:pt idx="2888">
                  <c:v>5</c:v>
                </c:pt>
                <c:pt idx="2889">
                  <c:v>5</c:v>
                </c:pt>
                <c:pt idx="2890">
                  <c:v>5</c:v>
                </c:pt>
                <c:pt idx="2891">
                  <c:v>5</c:v>
                </c:pt>
                <c:pt idx="2892">
                  <c:v>5</c:v>
                </c:pt>
                <c:pt idx="2893">
                  <c:v>5</c:v>
                </c:pt>
                <c:pt idx="2894">
                  <c:v>5</c:v>
                </c:pt>
                <c:pt idx="2895">
                  <c:v>5</c:v>
                </c:pt>
                <c:pt idx="2896">
                  <c:v>5</c:v>
                </c:pt>
                <c:pt idx="2897">
                  <c:v>5</c:v>
                </c:pt>
                <c:pt idx="2898">
                  <c:v>5</c:v>
                </c:pt>
                <c:pt idx="2899">
                  <c:v>5</c:v>
                </c:pt>
                <c:pt idx="2900">
                  <c:v>5</c:v>
                </c:pt>
                <c:pt idx="2901">
                  <c:v>5</c:v>
                </c:pt>
                <c:pt idx="2902">
                  <c:v>5</c:v>
                </c:pt>
                <c:pt idx="2903">
                  <c:v>5</c:v>
                </c:pt>
                <c:pt idx="2904">
                  <c:v>5</c:v>
                </c:pt>
                <c:pt idx="2905">
                  <c:v>5</c:v>
                </c:pt>
                <c:pt idx="2906">
                  <c:v>5</c:v>
                </c:pt>
                <c:pt idx="2907">
                  <c:v>5</c:v>
                </c:pt>
                <c:pt idx="2908">
                  <c:v>5</c:v>
                </c:pt>
                <c:pt idx="2909">
                  <c:v>5</c:v>
                </c:pt>
                <c:pt idx="2910">
                  <c:v>5</c:v>
                </c:pt>
                <c:pt idx="2911">
                  <c:v>5</c:v>
                </c:pt>
                <c:pt idx="2912">
                  <c:v>5</c:v>
                </c:pt>
                <c:pt idx="2913">
                  <c:v>5</c:v>
                </c:pt>
                <c:pt idx="2914">
                  <c:v>5</c:v>
                </c:pt>
                <c:pt idx="2915">
                  <c:v>5</c:v>
                </c:pt>
                <c:pt idx="2916">
                  <c:v>5</c:v>
                </c:pt>
                <c:pt idx="2917">
                  <c:v>5</c:v>
                </c:pt>
                <c:pt idx="2918">
                  <c:v>5</c:v>
                </c:pt>
                <c:pt idx="2919">
                  <c:v>5</c:v>
                </c:pt>
                <c:pt idx="2920">
                  <c:v>5</c:v>
                </c:pt>
                <c:pt idx="2921">
                  <c:v>5</c:v>
                </c:pt>
                <c:pt idx="2922">
                  <c:v>5</c:v>
                </c:pt>
                <c:pt idx="2923">
                  <c:v>5</c:v>
                </c:pt>
                <c:pt idx="2924">
                  <c:v>5</c:v>
                </c:pt>
                <c:pt idx="2925">
                  <c:v>5</c:v>
                </c:pt>
                <c:pt idx="2926">
                  <c:v>5</c:v>
                </c:pt>
                <c:pt idx="2927">
                  <c:v>5</c:v>
                </c:pt>
                <c:pt idx="2928">
                  <c:v>5</c:v>
                </c:pt>
                <c:pt idx="2929">
                  <c:v>4</c:v>
                </c:pt>
                <c:pt idx="2930">
                  <c:v>4</c:v>
                </c:pt>
                <c:pt idx="2931">
                  <c:v>4</c:v>
                </c:pt>
                <c:pt idx="2932">
                  <c:v>4</c:v>
                </c:pt>
                <c:pt idx="2933">
                  <c:v>4</c:v>
                </c:pt>
                <c:pt idx="2934">
                  <c:v>4</c:v>
                </c:pt>
                <c:pt idx="2935">
                  <c:v>4</c:v>
                </c:pt>
                <c:pt idx="2936">
                  <c:v>4</c:v>
                </c:pt>
                <c:pt idx="2937">
                  <c:v>4</c:v>
                </c:pt>
                <c:pt idx="2938">
                  <c:v>4</c:v>
                </c:pt>
                <c:pt idx="2939">
                  <c:v>4</c:v>
                </c:pt>
                <c:pt idx="2940">
                  <c:v>4</c:v>
                </c:pt>
                <c:pt idx="2941">
                  <c:v>4</c:v>
                </c:pt>
                <c:pt idx="2942">
                  <c:v>4</c:v>
                </c:pt>
                <c:pt idx="2943">
                  <c:v>4</c:v>
                </c:pt>
                <c:pt idx="2944">
                  <c:v>4</c:v>
                </c:pt>
                <c:pt idx="2945">
                  <c:v>4</c:v>
                </c:pt>
                <c:pt idx="2946">
                  <c:v>4</c:v>
                </c:pt>
                <c:pt idx="2947">
                  <c:v>4</c:v>
                </c:pt>
                <c:pt idx="2948">
                  <c:v>4</c:v>
                </c:pt>
                <c:pt idx="2949">
                  <c:v>4</c:v>
                </c:pt>
                <c:pt idx="2950">
                  <c:v>4</c:v>
                </c:pt>
                <c:pt idx="2951">
                  <c:v>4</c:v>
                </c:pt>
                <c:pt idx="2952">
                  <c:v>4</c:v>
                </c:pt>
                <c:pt idx="2953">
                  <c:v>4</c:v>
                </c:pt>
                <c:pt idx="2954">
                  <c:v>4</c:v>
                </c:pt>
                <c:pt idx="2955">
                  <c:v>4</c:v>
                </c:pt>
                <c:pt idx="2956">
                  <c:v>4</c:v>
                </c:pt>
                <c:pt idx="2957">
                  <c:v>4</c:v>
                </c:pt>
                <c:pt idx="2958">
                  <c:v>4</c:v>
                </c:pt>
                <c:pt idx="2959">
                  <c:v>4</c:v>
                </c:pt>
                <c:pt idx="2960">
                  <c:v>4</c:v>
                </c:pt>
                <c:pt idx="2961">
                  <c:v>4</c:v>
                </c:pt>
                <c:pt idx="2962">
                  <c:v>4</c:v>
                </c:pt>
                <c:pt idx="2963">
                  <c:v>4</c:v>
                </c:pt>
                <c:pt idx="2964">
                  <c:v>4</c:v>
                </c:pt>
                <c:pt idx="2965">
                  <c:v>4</c:v>
                </c:pt>
                <c:pt idx="2966">
                  <c:v>4</c:v>
                </c:pt>
                <c:pt idx="2967">
                  <c:v>4</c:v>
                </c:pt>
                <c:pt idx="2968">
                  <c:v>4</c:v>
                </c:pt>
                <c:pt idx="2969">
                  <c:v>4</c:v>
                </c:pt>
                <c:pt idx="2970">
                  <c:v>4</c:v>
                </c:pt>
                <c:pt idx="2971">
                  <c:v>4</c:v>
                </c:pt>
                <c:pt idx="2972">
                  <c:v>4</c:v>
                </c:pt>
                <c:pt idx="2973">
                  <c:v>4</c:v>
                </c:pt>
                <c:pt idx="2974">
                  <c:v>4</c:v>
                </c:pt>
                <c:pt idx="2975">
                  <c:v>4</c:v>
                </c:pt>
                <c:pt idx="2976">
                  <c:v>4</c:v>
                </c:pt>
                <c:pt idx="2977">
                  <c:v>4</c:v>
                </c:pt>
                <c:pt idx="2978">
                  <c:v>4</c:v>
                </c:pt>
                <c:pt idx="2979">
                  <c:v>4</c:v>
                </c:pt>
                <c:pt idx="2980">
                  <c:v>4</c:v>
                </c:pt>
                <c:pt idx="2981">
                  <c:v>4</c:v>
                </c:pt>
                <c:pt idx="2982">
                  <c:v>4</c:v>
                </c:pt>
                <c:pt idx="2983">
                  <c:v>4</c:v>
                </c:pt>
                <c:pt idx="2984">
                  <c:v>4</c:v>
                </c:pt>
                <c:pt idx="2985">
                  <c:v>4</c:v>
                </c:pt>
                <c:pt idx="2986">
                  <c:v>4</c:v>
                </c:pt>
                <c:pt idx="2987">
                  <c:v>4</c:v>
                </c:pt>
                <c:pt idx="2988">
                  <c:v>4</c:v>
                </c:pt>
                <c:pt idx="2989">
                  <c:v>4</c:v>
                </c:pt>
                <c:pt idx="2990">
                  <c:v>4</c:v>
                </c:pt>
                <c:pt idx="2991">
                  <c:v>4</c:v>
                </c:pt>
                <c:pt idx="2992">
                  <c:v>4</c:v>
                </c:pt>
                <c:pt idx="2993">
                  <c:v>4</c:v>
                </c:pt>
                <c:pt idx="2994">
                  <c:v>4</c:v>
                </c:pt>
                <c:pt idx="2995">
                  <c:v>4</c:v>
                </c:pt>
                <c:pt idx="2996">
                  <c:v>4</c:v>
                </c:pt>
                <c:pt idx="2997">
                  <c:v>4</c:v>
                </c:pt>
                <c:pt idx="2998">
                  <c:v>4</c:v>
                </c:pt>
                <c:pt idx="2999">
                  <c:v>4</c:v>
                </c:pt>
                <c:pt idx="3000">
                  <c:v>4</c:v>
                </c:pt>
                <c:pt idx="3001">
                  <c:v>4</c:v>
                </c:pt>
                <c:pt idx="3002">
                  <c:v>4</c:v>
                </c:pt>
                <c:pt idx="3003">
                  <c:v>4</c:v>
                </c:pt>
                <c:pt idx="3004">
                  <c:v>4</c:v>
                </c:pt>
                <c:pt idx="3005">
                  <c:v>4</c:v>
                </c:pt>
                <c:pt idx="3006">
                  <c:v>4</c:v>
                </c:pt>
                <c:pt idx="3007">
                  <c:v>4</c:v>
                </c:pt>
                <c:pt idx="3008">
                  <c:v>4</c:v>
                </c:pt>
                <c:pt idx="3009">
                  <c:v>4</c:v>
                </c:pt>
                <c:pt idx="3010">
                  <c:v>4</c:v>
                </c:pt>
                <c:pt idx="3011">
                  <c:v>4</c:v>
                </c:pt>
                <c:pt idx="3012">
                  <c:v>4</c:v>
                </c:pt>
                <c:pt idx="3013">
                  <c:v>4</c:v>
                </c:pt>
                <c:pt idx="3014">
                  <c:v>4</c:v>
                </c:pt>
                <c:pt idx="3015">
                  <c:v>4</c:v>
                </c:pt>
                <c:pt idx="3016">
                  <c:v>4</c:v>
                </c:pt>
                <c:pt idx="3017">
                  <c:v>4</c:v>
                </c:pt>
                <c:pt idx="3018">
                  <c:v>4</c:v>
                </c:pt>
                <c:pt idx="3019">
                  <c:v>4</c:v>
                </c:pt>
                <c:pt idx="3020">
                  <c:v>4</c:v>
                </c:pt>
                <c:pt idx="3021">
                  <c:v>4</c:v>
                </c:pt>
                <c:pt idx="3022">
                  <c:v>4</c:v>
                </c:pt>
                <c:pt idx="3023">
                  <c:v>4</c:v>
                </c:pt>
                <c:pt idx="3024">
                  <c:v>4</c:v>
                </c:pt>
                <c:pt idx="3025">
                  <c:v>4</c:v>
                </c:pt>
                <c:pt idx="3026">
                  <c:v>4</c:v>
                </c:pt>
                <c:pt idx="3027">
                  <c:v>4</c:v>
                </c:pt>
                <c:pt idx="3028">
                  <c:v>4</c:v>
                </c:pt>
                <c:pt idx="3029">
                  <c:v>4</c:v>
                </c:pt>
                <c:pt idx="3030">
                  <c:v>4</c:v>
                </c:pt>
                <c:pt idx="3031">
                  <c:v>4</c:v>
                </c:pt>
                <c:pt idx="3032">
                  <c:v>4</c:v>
                </c:pt>
                <c:pt idx="3033">
                  <c:v>4</c:v>
                </c:pt>
                <c:pt idx="3034">
                  <c:v>4</c:v>
                </c:pt>
                <c:pt idx="3035">
                  <c:v>4</c:v>
                </c:pt>
                <c:pt idx="3036">
                  <c:v>4</c:v>
                </c:pt>
                <c:pt idx="3037">
                  <c:v>4</c:v>
                </c:pt>
                <c:pt idx="3038">
                  <c:v>4</c:v>
                </c:pt>
                <c:pt idx="3039">
                  <c:v>4</c:v>
                </c:pt>
                <c:pt idx="3040">
                  <c:v>4</c:v>
                </c:pt>
                <c:pt idx="3041">
                  <c:v>4</c:v>
                </c:pt>
                <c:pt idx="3042">
                  <c:v>4</c:v>
                </c:pt>
                <c:pt idx="3043">
                  <c:v>4</c:v>
                </c:pt>
                <c:pt idx="3044">
                  <c:v>4</c:v>
                </c:pt>
                <c:pt idx="3045">
                  <c:v>4</c:v>
                </c:pt>
                <c:pt idx="3046">
                  <c:v>4</c:v>
                </c:pt>
                <c:pt idx="3047">
                  <c:v>4</c:v>
                </c:pt>
                <c:pt idx="3048">
                  <c:v>4</c:v>
                </c:pt>
                <c:pt idx="3049">
                  <c:v>4</c:v>
                </c:pt>
                <c:pt idx="3050">
                  <c:v>4</c:v>
                </c:pt>
                <c:pt idx="3051">
                  <c:v>4</c:v>
                </c:pt>
                <c:pt idx="3052">
                  <c:v>4</c:v>
                </c:pt>
                <c:pt idx="3053">
                  <c:v>4</c:v>
                </c:pt>
                <c:pt idx="3054">
                  <c:v>4</c:v>
                </c:pt>
                <c:pt idx="3055">
                  <c:v>4</c:v>
                </c:pt>
                <c:pt idx="3056">
                  <c:v>4</c:v>
                </c:pt>
                <c:pt idx="3057">
                  <c:v>4</c:v>
                </c:pt>
                <c:pt idx="3058">
                  <c:v>4</c:v>
                </c:pt>
                <c:pt idx="3059">
                  <c:v>4</c:v>
                </c:pt>
                <c:pt idx="3060">
                  <c:v>4</c:v>
                </c:pt>
                <c:pt idx="3061">
                  <c:v>4</c:v>
                </c:pt>
                <c:pt idx="3062">
                  <c:v>4</c:v>
                </c:pt>
                <c:pt idx="3063">
                  <c:v>4</c:v>
                </c:pt>
                <c:pt idx="3064">
                  <c:v>4</c:v>
                </c:pt>
                <c:pt idx="3065">
                  <c:v>4</c:v>
                </c:pt>
                <c:pt idx="3066">
                  <c:v>4</c:v>
                </c:pt>
                <c:pt idx="3067">
                  <c:v>4</c:v>
                </c:pt>
                <c:pt idx="3068">
                  <c:v>4</c:v>
                </c:pt>
                <c:pt idx="3069">
                  <c:v>4</c:v>
                </c:pt>
                <c:pt idx="3070">
                  <c:v>4</c:v>
                </c:pt>
                <c:pt idx="3071">
                  <c:v>4</c:v>
                </c:pt>
                <c:pt idx="3072">
                  <c:v>4</c:v>
                </c:pt>
                <c:pt idx="3073">
                  <c:v>4</c:v>
                </c:pt>
                <c:pt idx="3074">
                  <c:v>4</c:v>
                </c:pt>
                <c:pt idx="3075">
                  <c:v>4</c:v>
                </c:pt>
                <c:pt idx="3076">
                  <c:v>4</c:v>
                </c:pt>
                <c:pt idx="3077">
                  <c:v>4</c:v>
                </c:pt>
                <c:pt idx="3078">
                  <c:v>4</c:v>
                </c:pt>
                <c:pt idx="3079">
                  <c:v>4</c:v>
                </c:pt>
                <c:pt idx="3080">
                  <c:v>4</c:v>
                </c:pt>
                <c:pt idx="3081">
                  <c:v>4</c:v>
                </c:pt>
                <c:pt idx="3082">
                  <c:v>4</c:v>
                </c:pt>
                <c:pt idx="3083">
                  <c:v>4</c:v>
                </c:pt>
                <c:pt idx="3084">
                  <c:v>4</c:v>
                </c:pt>
                <c:pt idx="3085">
                  <c:v>4</c:v>
                </c:pt>
                <c:pt idx="3086">
                  <c:v>4</c:v>
                </c:pt>
                <c:pt idx="3087">
                  <c:v>4</c:v>
                </c:pt>
                <c:pt idx="3088">
                  <c:v>4</c:v>
                </c:pt>
                <c:pt idx="3089">
                  <c:v>4</c:v>
                </c:pt>
                <c:pt idx="3090">
                  <c:v>4</c:v>
                </c:pt>
                <c:pt idx="3091">
                  <c:v>4</c:v>
                </c:pt>
                <c:pt idx="3092">
                  <c:v>4</c:v>
                </c:pt>
                <c:pt idx="3093">
                  <c:v>4</c:v>
                </c:pt>
                <c:pt idx="3094">
                  <c:v>4</c:v>
                </c:pt>
                <c:pt idx="3095">
                  <c:v>4</c:v>
                </c:pt>
                <c:pt idx="3096">
                  <c:v>4</c:v>
                </c:pt>
                <c:pt idx="3097">
                  <c:v>4</c:v>
                </c:pt>
                <c:pt idx="3098">
                  <c:v>4</c:v>
                </c:pt>
                <c:pt idx="3099">
                  <c:v>4</c:v>
                </c:pt>
                <c:pt idx="3100">
                  <c:v>4</c:v>
                </c:pt>
                <c:pt idx="3101">
                  <c:v>4</c:v>
                </c:pt>
                <c:pt idx="3102">
                  <c:v>4</c:v>
                </c:pt>
                <c:pt idx="3103">
                  <c:v>4</c:v>
                </c:pt>
                <c:pt idx="3104">
                  <c:v>4</c:v>
                </c:pt>
                <c:pt idx="3105">
                  <c:v>4</c:v>
                </c:pt>
                <c:pt idx="3106">
                  <c:v>4</c:v>
                </c:pt>
                <c:pt idx="3107">
                  <c:v>4</c:v>
                </c:pt>
                <c:pt idx="3108">
                  <c:v>4</c:v>
                </c:pt>
                <c:pt idx="3109">
                  <c:v>4</c:v>
                </c:pt>
                <c:pt idx="3110">
                  <c:v>4</c:v>
                </c:pt>
                <c:pt idx="3111">
                  <c:v>4</c:v>
                </c:pt>
                <c:pt idx="3112">
                  <c:v>4</c:v>
                </c:pt>
                <c:pt idx="3113">
                  <c:v>4</c:v>
                </c:pt>
                <c:pt idx="3114">
                  <c:v>4</c:v>
                </c:pt>
                <c:pt idx="3115">
                  <c:v>4</c:v>
                </c:pt>
                <c:pt idx="3116">
                  <c:v>4</c:v>
                </c:pt>
                <c:pt idx="3117">
                  <c:v>4</c:v>
                </c:pt>
                <c:pt idx="3118">
                  <c:v>4</c:v>
                </c:pt>
                <c:pt idx="3119">
                  <c:v>4</c:v>
                </c:pt>
                <c:pt idx="3120">
                  <c:v>4</c:v>
                </c:pt>
                <c:pt idx="3121">
                  <c:v>4</c:v>
                </c:pt>
                <c:pt idx="3122">
                  <c:v>4</c:v>
                </c:pt>
                <c:pt idx="3123">
                  <c:v>4</c:v>
                </c:pt>
                <c:pt idx="3124">
                  <c:v>4</c:v>
                </c:pt>
                <c:pt idx="3125">
                  <c:v>4</c:v>
                </c:pt>
                <c:pt idx="3126">
                  <c:v>4</c:v>
                </c:pt>
                <c:pt idx="3127">
                  <c:v>4</c:v>
                </c:pt>
                <c:pt idx="3128">
                  <c:v>4</c:v>
                </c:pt>
                <c:pt idx="3129">
                  <c:v>4</c:v>
                </c:pt>
                <c:pt idx="3130">
                  <c:v>4</c:v>
                </c:pt>
                <c:pt idx="3131">
                  <c:v>4</c:v>
                </c:pt>
                <c:pt idx="3132">
                  <c:v>4</c:v>
                </c:pt>
                <c:pt idx="3133">
                  <c:v>4</c:v>
                </c:pt>
                <c:pt idx="3134">
                  <c:v>4</c:v>
                </c:pt>
                <c:pt idx="3135">
                  <c:v>4</c:v>
                </c:pt>
                <c:pt idx="3136">
                  <c:v>4</c:v>
                </c:pt>
                <c:pt idx="3137">
                  <c:v>4</c:v>
                </c:pt>
                <c:pt idx="3138">
                  <c:v>4</c:v>
                </c:pt>
                <c:pt idx="3139">
                  <c:v>4</c:v>
                </c:pt>
                <c:pt idx="3140">
                  <c:v>4</c:v>
                </c:pt>
                <c:pt idx="3141">
                  <c:v>4</c:v>
                </c:pt>
                <c:pt idx="3142">
                  <c:v>4</c:v>
                </c:pt>
                <c:pt idx="3143">
                  <c:v>4</c:v>
                </c:pt>
                <c:pt idx="3144">
                  <c:v>4</c:v>
                </c:pt>
                <c:pt idx="3145">
                  <c:v>4</c:v>
                </c:pt>
                <c:pt idx="3146">
                  <c:v>4</c:v>
                </c:pt>
                <c:pt idx="3147">
                  <c:v>4</c:v>
                </c:pt>
                <c:pt idx="3148">
                  <c:v>4</c:v>
                </c:pt>
                <c:pt idx="3149">
                  <c:v>4</c:v>
                </c:pt>
                <c:pt idx="3150">
                  <c:v>4</c:v>
                </c:pt>
                <c:pt idx="3151">
                  <c:v>4</c:v>
                </c:pt>
                <c:pt idx="3152">
                  <c:v>4</c:v>
                </c:pt>
                <c:pt idx="3153">
                  <c:v>4</c:v>
                </c:pt>
                <c:pt idx="3154">
                  <c:v>4</c:v>
                </c:pt>
                <c:pt idx="3155">
                  <c:v>4</c:v>
                </c:pt>
                <c:pt idx="3156">
                  <c:v>4</c:v>
                </c:pt>
                <c:pt idx="3157">
                  <c:v>4</c:v>
                </c:pt>
                <c:pt idx="3158">
                  <c:v>4</c:v>
                </c:pt>
                <c:pt idx="3159">
                  <c:v>4</c:v>
                </c:pt>
                <c:pt idx="3160">
                  <c:v>4</c:v>
                </c:pt>
                <c:pt idx="3161">
                  <c:v>4</c:v>
                </c:pt>
                <c:pt idx="3162">
                  <c:v>4</c:v>
                </c:pt>
                <c:pt idx="3163">
                  <c:v>4</c:v>
                </c:pt>
                <c:pt idx="3164">
                  <c:v>4</c:v>
                </c:pt>
                <c:pt idx="3165">
                  <c:v>4</c:v>
                </c:pt>
                <c:pt idx="3166">
                  <c:v>4</c:v>
                </c:pt>
                <c:pt idx="3167">
                  <c:v>4</c:v>
                </c:pt>
                <c:pt idx="3168">
                  <c:v>4</c:v>
                </c:pt>
                <c:pt idx="3169">
                  <c:v>4</c:v>
                </c:pt>
                <c:pt idx="3170">
                  <c:v>4</c:v>
                </c:pt>
                <c:pt idx="3171">
                  <c:v>4</c:v>
                </c:pt>
                <c:pt idx="3172">
                  <c:v>4</c:v>
                </c:pt>
                <c:pt idx="3173">
                  <c:v>4</c:v>
                </c:pt>
                <c:pt idx="3174">
                  <c:v>4</c:v>
                </c:pt>
                <c:pt idx="3175">
                  <c:v>4</c:v>
                </c:pt>
                <c:pt idx="3176">
                  <c:v>4</c:v>
                </c:pt>
                <c:pt idx="3177">
                  <c:v>4</c:v>
                </c:pt>
                <c:pt idx="3178">
                  <c:v>4</c:v>
                </c:pt>
                <c:pt idx="3179">
                  <c:v>4</c:v>
                </c:pt>
                <c:pt idx="3180">
                  <c:v>4</c:v>
                </c:pt>
                <c:pt idx="3181">
                  <c:v>4</c:v>
                </c:pt>
                <c:pt idx="3182">
                  <c:v>4</c:v>
                </c:pt>
                <c:pt idx="3183">
                  <c:v>4</c:v>
                </c:pt>
                <c:pt idx="3184">
                  <c:v>4</c:v>
                </c:pt>
                <c:pt idx="3185">
                  <c:v>4</c:v>
                </c:pt>
                <c:pt idx="3186">
                  <c:v>4</c:v>
                </c:pt>
                <c:pt idx="3187">
                  <c:v>4</c:v>
                </c:pt>
                <c:pt idx="3188">
                  <c:v>4</c:v>
                </c:pt>
                <c:pt idx="3189">
                  <c:v>4</c:v>
                </c:pt>
                <c:pt idx="3190">
                  <c:v>4</c:v>
                </c:pt>
                <c:pt idx="3191">
                  <c:v>4</c:v>
                </c:pt>
                <c:pt idx="3192">
                  <c:v>4</c:v>
                </c:pt>
                <c:pt idx="3193">
                  <c:v>4</c:v>
                </c:pt>
                <c:pt idx="3194">
                  <c:v>4</c:v>
                </c:pt>
                <c:pt idx="3195">
                  <c:v>4</c:v>
                </c:pt>
                <c:pt idx="3196">
                  <c:v>4</c:v>
                </c:pt>
                <c:pt idx="3197">
                  <c:v>4</c:v>
                </c:pt>
                <c:pt idx="3198">
                  <c:v>4</c:v>
                </c:pt>
                <c:pt idx="3199">
                  <c:v>4</c:v>
                </c:pt>
                <c:pt idx="3200">
                  <c:v>4</c:v>
                </c:pt>
                <c:pt idx="3201">
                  <c:v>4</c:v>
                </c:pt>
                <c:pt idx="3202">
                  <c:v>4</c:v>
                </c:pt>
                <c:pt idx="3203">
                  <c:v>4</c:v>
                </c:pt>
                <c:pt idx="3204">
                  <c:v>4</c:v>
                </c:pt>
                <c:pt idx="3205">
                  <c:v>4</c:v>
                </c:pt>
                <c:pt idx="3206">
                  <c:v>4</c:v>
                </c:pt>
                <c:pt idx="3207">
                  <c:v>4</c:v>
                </c:pt>
                <c:pt idx="3208">
                  <c:v>4</c:v>
                </c:pt>
                <c:pt idx="3209">
                  <c:v>4</c:v>
                </c:pt>
                <c:pt idx="3210">
                  <c:v>4</c:v>
                </c:pt>
                <c:pt idx="3211">
                  <c:v>4</c:v>
                </c:pt>
                <c:pt idx="3212">
                  <c:v>4</c:v>
                </c:pt>
                <c:pt idx="3213">
                  <c:v>4</c:v>
                </c:pt>
                <c:pt idx="3214">
                  <c:v>4</c:v>
                </c:pt>
                <c:pt idx="3215">
                  <c:v>4</c:v>
                </c:pt>
                <c:pt idx="3216">
                  <c:v>4</c:v>
                </c:pt>
                <c:pt idx="3217">
                  <c:v>4</c:v>
                </c:pt>
                <c:pt idx="3218">
                  <c:v>4</c:v>
                </c:pt>
                <c:pt idx="3219">
                  <c:v>4</c:v>
                </c:pt>
                <c:pt idx="3220">
                  <c:v>4</c:v>
                </c:pt>
                <c:pt idx="3221">
                  <c:v>4</c:v>
                </c:pt>
                <c:pt idx="3222">
                  <c:v>4</c:v>
                </c:pt>
                <c:pt idx="3223">
                  <c:v>4</c:v>
                </c:pt>
                <c:pt idx="3224">
                  <c:v>4</c:v>
                </c:pt>
                <c:pt idx="3225">
                  <c:v>4</c:v>
                </c:pt>
                <c:pt idx="3226">
                  <c:v>4</c:v>
                </c:pt>
                <c:pt idx="3227">
                  <c:v>4</c:v>
                </c:pt>
                <c:pt idx="3228">
                  <c:v>4</c:v>
                </c:pt>
                <c:pt idx="3229">
                  <c:v>4</c:v>
                </c:pt>
                <c:pt idx="3230">
                  <c:v>4</c:v>
                </c:pt>
                <c:pt idx="3231">
                  <c:v>4</c:v>
                </c:pt>
                <c:pt idx="3232">
                  <c:v>4</c:v>
                </c:pt>
                <c:pt idx="3233">
                  <c:v>4</c:v>
                </c:pt>
                <c:pt idx="3234">
                  <c:v>4</c:v>
                </c:pt>
                <c:pt idx="3235">
                  <c:v>4</c:v>
                </c:pt>
                <c:pt idx="3236">
                  <c:v>4</c:v>
                </c:pt>
                <c:pt idx="3237">
                  <c:v>4</c:v>
                </c:pt>
                <c:pt idx="3238">
                  <c:v>4</c:v>
                </c:pt>
                <c:pt idx="3239">
                  <c:v>4</c:v>
                </c:pt>
                <c:pt idx="3240">
                  <c:v>4</c:v>
                </c:pt>
                <c:pt idx="3241">
                  <c:v>4</c:v>
                </c:pt>
                <c:pt idx="3242">
                  <c:v>4</c:v>
                </c:pt>
                <c:pt idx="3243">
                  <c:v>4</c:v>
                </c:pt>
                <c:pt idx="3244">
                  <c:v>4</c:v>
                </c:pt>
                <c:pt idx="3245">
                  <c:v>4</c:v>
                </c:pt>
                <c:pt idx="3246">
                  <c:v>4</c:v>
                </c:pt>
                <c:pt idx="3247">
                  <c:v>4</c:v>
                </c:pt>
                <c:pt idx="3248">
                  <c:v>4</c:v>
                </c:pt>
                <c:pt idx="3249">
                  <c:v>4</c:v>
                </c:pt>
                <c:pt idx="3250">
                  <c:v>4</c:v>
                </c:pt>
                <c:pt idx="3251">
                  <c:v>4</c:v>
                </c:pt>
                <c:pt idx="3252">
                  <c:v>4</c:v>
                </c:pt>
                <c:pt idx="3253">
                  <c:v>4</c:v>
                </c:pt>
                <c:pt idx="3254">
                  <c:v>4</c:v>
                </c:pt>
                <c:pt idx="3255">
                  <c:v>4</c:v>
                </c:pt>
                <c:pt idx="3256">
                  <c:v>4</c:v>
                </c:pt>
                <c:pt idx="3257">
                  <c:v>4</c:v>
                </c:pt>
                <c:pt idx="3258">
                  <c:v>4</c:v>
                </c:pt>
                <c:pt idx="3259">
                  <c:v>4</c:v>
                </c:pt>
                <c:pt idx="3260">
                  <c:v>4</c:v>
                </c:pt>
                <c:pt idx="3261">
                  <c:v>4</c:v>
                </c:pt>
                <c:pt idx="3262">
                  <c:v>4</c:v>
                </c:pt>
                <c:pt idx="3263">
                  <c:v>4</c:v>
                </c:pt>
                <c:pt idx="3264">
                  <c:v>4</c:v>
                </c:pt>
                <c:pt idx="3265">
                  <c:v>4</c:v>
                </c:pt>
                <c:pt idx="3266">
                  <c:v>4</c:v>
                </c:pt>
                <c:pt idx="3267">
                  <c:v>4</c:v>
                </c:pt>
                <c:pt idx="3268">
                  <c:v>4</c:v>
                </c:pt>
                <c:pt idx="3269">
                  <c:v>4</c:v>
                </c:pt>
                <c:pt idx="3270">
                  <c:v>4</c:v>
                </c:pt>
                <c:pt idx="3271">
                  <c:v>4</c:v>
                </c:pt>
                <c:pt idx="3272">
                  <c:v>4</c:v>
                </c:pt>
                <c:pt idx="3273">
                  <c:v>4</c:v>
                </c:pt>
                <c:pt idx="3274">
                  <c:v>4</c:v>
                </c:pt>
                <c:pt idx="3275">
                  <c:v>4</c:v>
                </c:pt>
                <c:pt idx="3276">
                  <c:v>4</c:v>
                </c:pt>
                <c:pt idx="3277">
                  <c:v>4</c:v>
                </c:pt>
                <c:pt idx="3278">
                  <c:v>4</c:v>
                </c:pt>
                <c:pt idx="3279">
                  <c:v>4</c:v>
                </c:pt>
                <c:pt idx="3280">
                  <c:v>4</c:v>
                </c:pt>
                <c:pt idx="3281">
                  <c:v>4</c:v>
                </c:pt>
                <c:pt idx="3282">
                  <c:v>4</c:v>
                </c:pt>
                <c:pt idx="3283">
                  <c:v>4</c:v>
                </c:pt>
                <c:pt idx="3284">
                  <c:v>4</c:v>
                </c:pt>
                <c:pt idx="3285">
                  <c:v>4</c:v>
                </c:pt>
                <c:pt idx="3286">
                  <c:v>4</c:v>
                </c:pt>
                <c:pt idx="3287">
                  <c:v>4</c:v>
                </c:pt>
                <c:pt idx="3288">
                  <c:v>4</c:v>
                </c:pt>
                <c:pt idx="3289">
                  <c:v>4</c:v>
                </c:pt>
                <c:pt idx="3290">
                  <c:v>4</c:v>
                </c:pt>
                <c:pt idx="3291">
                  <c:v>4</c:v>
                </c:pt>
                <c:pt idx="3292">
                  <c:v>4</c:v>
                </c:pt>
                <c:pt idx="3293">
                  <c:v>4</c:v>
                </c:pt>
                <c:pt idx="3294">
                  <c:v>4</c:v>
                </c:pt>
                <c:pt idx="3295">
                  <c:v>4</c:v>
                </c:pt>
                <c:pt idx="3296">
                  <c:v>4</c:v>
                </c:pt>
                <c:pt idx="3297">
                  <c:v>4</c:v>
                </c:pt>
                <c:pt idx="3298">
                  <c:v>4</c:v>
                </c:pt>
                <c:pt idx="3299">
                  <c:v>4</c:v>
                </c:pt>
                <c:pt idx="3300">
                  <c:v>4</c:v>
                </c:pt>
                <c:pt idx="3301">
                  <c:v>4</c:v>
                </c:pt>
                <c:pt idx="3302">
                  <c:v>4</c:v>
                </c:pt>
                <c:pt idx="3303">
                  <c:v>4</c:v>
                </c:pt>
                <c:pt idx="3304">
                  <c:v>4</c:v>
                </c:pt>
                <c:pt idx="3305">
                  <c:v>4</c:v>
                </c:pt>
                <c:pt idx="3306">
                  <c:v>4</c:v>
                </c:pt>
                <c:pt idx="3307">
                  <c:v>4</c:v>
                </c:pt>
                <c:pt idx="3308">
                  <c:v>4</c:v>
                </c:pt>
                <c:pt idx="3309">
                  <c:v>4</c:v>
                </c:pt>
                <c:pt idx="3310">
                  <c:v>4</c:v>
                </c:pt>
                <c:pt idx="3311">
                  <c:v>4</c:v>
                </c:pt>
                <c:pt idx="3312">
                  <c:v>4</c:v>
                </c:pt>
                <c:pt idx="3313">
                  <c:v>4</c:v>
                </c:pt>
                <c:pt idx="3314">
                  <c:v>4</c:v>
                </c:pt>
                <c:pt idx="3315">
                  <c:v>4</c:v>
                </c:pt>
                <c:pt idx="3316">
                  <c:v>4</c:v>
                </c:pt>
                <c:pt idx="3317">
                  <c:v>4</c:v>
                </c:pt>
                <c:pt idx="3318">
                  <c:v>4</c:v>
                </c:pt>
                <c:pt idx="3319">
                  <c:v>4</c:v>
                </c:pt>
                <c:pt idx="3320">
                  <c:v>4</c:v>
                </c:pt>
                <c:pt idx="3321">
                  <c:v>4</c:v>
                </c:pt>
                <c:pt idx="3322">
                  <c:v>4</c:v>
                </c:pt>
                <c:pt idx="3323">
                  <c:v>4</c:v>
                </c:pt>
                <c:pt idx="3324">
                  <c:v>4</c:v>
                </c:pt>
                <c:pt idx="3325">
                  <c:v>4</c:v>
                </c:pt>
                <c:pt idx="3326">
                  <c:v>4</c:v>
                </c:pt>
                <c:pt idx="3327">
                  <c:v>4</c:v>
                </c:pt>
                <c:pt idx="3328">
                  <c:v>4</c:v>
                </c:pt>
                <c:pt idx="3329">
                  <c:v>4</c:v>
                </c:pt>
                <c:pt idx="3330">
                  <c:v>4</c:v>
                </c:pt>
                <c:pt idx="3331">
                  <c:v>4</c:v>
                </c:pt>
                <c:pt idx="3332">
                  <c:v>4</c:v>
                </c:pt>
                <c:pt idx="3333">
                  <c:v>4</c:v>
                </c:pt>
                <c:pt idx="3334">
                  <c:v>4</c:v>
                </c:pt>
                <c:pt idx="3335">
                  <c:v>4</c:v>
                </c:pt>
                <c:pt idx="3336">
                  <c:v>4</c:v>
                </c:pt>
                <c:pt idx="3337">
                  <c:v>4</c:v>
                </c:pt>
                <c:pt idx="3338">
                  <c:v>4</c:v>
                </c:pt>
                <c:pt idx="3339">
                  <c:v>4</c:v>
                </c:pt>
                <c:pt idx="3340">
                  <c:v>4</c:v>
                </c:pt>
                <c:pt idx="3341">
                  <c:v>4</c:v>
                </c:pt>
                <c:pt idx="3342">
                  <c:v>4</c:v>
                </c:pt>
                <c:pt idx="3343">
                  <c:v>4</c:v>
                </c:pt>
                <c:pt idx="3344">
                  <c:v>4</c:v>
                </c:pt>
                <c:pt idx="3345">
                  <c:v>4</c:v>
                </c:pt>
                <c:pt idx="3346">
                  <c:v>4</c:v>
                </c:pt>
                <c:pt idx="3347">
                  <c:v>4</c:v>
                </c:pt>
                <c:pt idx="3348">
                  <c:v>4</c:v>
                </c:pt>
                <c:pt idx="3349">
                  <c:v>4</c:v>
                </c:pt>
                <c:pt idx="3350">
                  <c:v>4</c:v>
                </c:pt>
                <c:pt idx="3351">
                  <c:v>4</c:v>
                </c:pt>
                <c:pt idx="3352">
                  <c:v>4</c:v>
                </c:pt>
                <c:pt idx="3353">
                  <c:v>4</c:v>
                </c:pt>
                <c:pt idx="3354">
                  <c:v>4</c:v>
                </c:pt>
                <c:pt idx="3355">
                  <c:v>4</c:v>
                </c:pt>
                <c:pt idx="3356">
                  <c:v>4</c:v>
                </c:pt>
                <c:pt idx="3357">
                  <c:v>4</c:v>
                </c:pt>
                <c:pt idx="3358">
                  <c:v>4</c:v>
                </c:pt>
                <c:pt idx="3359">
                  <c:v>4</c:v>
                </c:pt>
                <c:pt idx="3360">
                  <c:v>4</c:v>
                </c:pt>
                <c:pt idx="3361">
                  <c:v>4</c:v>
                </c:pt>
                <c:pt idx="3362">
                  <c:v>4</c:v>
                </c:pt>
                <c:pt idx="3363">
                  <c:v>4</c:v>
                </c:pt>
                <c:pt idx="3364">
                  <c:v>4</c:v>
                </c:pt>
                <c:pt idx="3365">
                  <c:v>4</c:v>
                </c:pt>
                <c:pt idx="3366">
                  <c:v>4</c:v>
                </c:pt>
                <c:pt idx="3367">
                  <c:v>4</c:v>
                </c:pt>
                <c:pt idx="3368">
                  <c:v>4</c:v>
                </c:pt>
                <c:pt idx="3369">
                  <c:v>4</c:v>
                </c:pt>
                <c:pt idx="3370">
                  <c:v>4</c:v>
                </c:pt>
                <c:pt idx="3371">
                  <c:v>4</c:v>
                </c:pt>
                <c:pt idx="3372">
                  <c:v>4</c:v>
                </c:pt>
                <c:pt idx="3373">
                  <c:v>4</c:v>
                </c:pt>
                <c:pt idx="3374">
                  <c:v>4</c:v>
                </c:pt>
                <c:pt idx="3375">
                  <c:v>4</c:v>
                </c:pt>
                <c:pt idx="3376">
                  <c:v>4</c:v>
                </c:pt>
                <c:pt idx="3377">
                  <c:v>4</c:v>
                </c:pt>
                <c:pt idx="3378">
                  <c:v>4</c:v>
                </c:pt>
                <c:pt idx="3379">
                  <c:v>4</c:v>
                </c:pt>
                <c:pt idx="3380">
                  <c:v>4</c:v>
                </c:pt>
                <c:pt idx="3381">
                  <c:v>4</c:v>
                </c:pt>
                <c:pt idx="3382">
                  <c:v>4</c:v>
                </c:pt>
                <c:pt idx="3383">
                  <c:v>4</c:v>
                </c:pt>
                <c:pt idx="3384">
                  <c:v>4</c:v>
                </c:pt>
                <c:pt idx="3385">
                  <c:v>4</c:v>
                </c:pt>
                <c:pt idx="3386">
                  <c:v>4</c:v>
                </c:pt>
                <c:pt idx="3387">
                  <c:v>4</c:v>
                </c:pt>
                <c:pt idx="3388">
                  <c:v>4</c:v>
                </c:pt>
                <c:pt idx="3389">
                  <c:v>4</c:v>
                </c:pt>
                <c:pt idx="3390">
                  <c:v>4</c:v>
                </c:pt>
                <c:pt idx="3391">
                  <c:v>4</c:v>
                </c:pt>
                <c:pt idx="3392">
                  <c:v>4</c:v>
                </c:pt>
                <c:pt idx="3393">
                  <c:v>4</c:v>
                </c:pt>
                <c:pt idx="3394">
                  <c:v>4</c:v>
                </c:pt>
                <c:pt idx="3395">
                  <c:v>4</c:v>
                </c:pt>
                <c:pt idx="3396">
                  <c:v>4</c:v>
                </c:pt>
                <c:pt idx="3397">
                  <c:v>4</c:v>
                </c:pt>
                <c:pt idx="3398">
                  <c:v>4</c:v>
                </c:pt>
                <c:pt idx="3399">
                  <c:v>4</c:v>
                </c:pt>
                <c:pt idx="3400">
                  <c:v>4</c:v>
                </c:pt>
                <c:pt idx="3401">
                  <c:v>4</c:v>
                </c:pt>
                <c:pt idx="3402">
                  <c:v>4</c:v>
                </c:pt>
                <c:pt idx="3403">
                  <c:v>4</c:v>
                </c:pt>
                <c:pt idx="3404">
                  <c:v>4</c:v>
                </c:pt>
                <c:pt idx="3405">
                  <c:v>4</c:v>
                </c:pt>
                <c:pt idx="3406">
                  <c:v>4</c:v>
                </c:pt>
                <c:pt idx="3407">
                  <c:v>4</c:v>
                </c:pt>
                <c:pt idx="3408">
                  <c:v>4</c:v>
                </c:pt>
                <c:pt idx="3409">
                  <c:v>4</c:v>
                </c:pt>
                <c:pt idx="3410">
                  <c:v>4</c:v>
                </c:pt>
                <c:pt idx="3411">
                  <c:v>4</c:v>
                </c:pt>
                <c:pt idx="3412">
                  <c:v>4</c:v>
                </c:pt>
                <c:pt idx="3413">
                  <c:v>4</c:v>
                </c:pt>
                <c:pt idx="3414">
                  <c:v>4</c:v>
                </c:pt>
                <c:pt idx="3415">
                  <c:v>4</c:v>
                </c:pt>
                <c:pt idx="3416">
                  <c:v>4</c:v>
                </c:pt>
                <c:pt idx="3417">
                  <c:v>4</c:v>
                </c:pt>
                <c:pt idx="3418">
                  <c:v>4</c:v>
                </c:pt>
                <c:pt idx="3419">
                  <c:v>4</c:v>
                </c:pt>
                <c:pt idx="3420">
                  <c:v>4</c:v>
                </c:pt>
                <c:pt idx="3421">
                  <c:v>4</c:v>
                </c:pt>
                <c:pt idx="3422">
                  <c:v>4</c:v>
                </c:pt>
                <c:pt idx="3423">
                  <c:v>4</c:v>
                </c:pt>
                <c:pt idx="3424">
                  <c:v>4</c:v>
                </c:pt>
                <c:pt idx="3425">
                  <c:v>4</c:v>
                </c:pt>
                <c:pt idx="3426">
                  <c:v>4</c:v>
                </c:pt>
                <c:pt idx="3427">
                  <c:v>4</c:v>
                </c:pt>
                <c:pt idx="3428">
                  <c:v>4</c:v>
                </c:pt>
                <c:pt idx="3429">
                  <c:v>4</c:v>
                </c:pt>
                <c:pt idx="3430">
                  <c:v>4</c:v>
                </c:pt>
                <c:pt idx="3431">
                  <c:v>4</c:v>
                </c:pt>
                <c:pt idx="3432">
                  <c:v>4</c:v>
                </c:pt>
                <c:pt idx="3433">
                  <c:v>4</c:v>
                </c:pt>
                <c:pt idx="3434">
                  <c:v>4</c:v>
                </c:pt>
                <c:pt idx="3435">
                  <c:v>4</c:v>
                </c:pt>
                <c:pt idx="3436">
                  <c:v>4</c:v>
                </c:pt>
                <c:pt idx="3437">
                  <c:v>4</c:v>
                </c:pt>
                <c:pt idx="3438">
                  <c:v>4</c:v>
                </c:pt>
                <c:pt idx="3439">
                  <c:v>4</c:v>
                </c:pt>
                <c:pt idx="3440">
                  <c:v>4</c:v>
                </c:pt>
                <c:pt idx="3441">
                  <c:v>4</c:v>
                </c:pt>
                <c:pt idx="3442">
                  <c:v>4</c:v>
                </c:pt>
                <c:pt idx="3443">
                  <c:v>4</c:v>
                </c:pt>
                <c:pt idx="3444">
                  <c:v>4</c:v>
                </c:pt>
                <c:pt idx="3445">
                  <c:v>4</c:v>
                </c:pt>
                <c:pt idx="3446">
                  <c:v>4</c:v>
                </c:pt>
                <c:pt idx="3447">
                  <c:v>4</c:v>
                </c:pt>
                <c:pt idx="3448">
                  <c:v>4</c:v>
                </c:pt>
                <c:pt idx="3449">
                  <c:v>4</c:v>
                </c:pt>
                <c:pt idx="3450">
                  <c:v>4</c:v>
                </c:pt>
                <c:pt idx="3451">
                  <c:v>4</c:v>
                </c:pt>
                <c:pt idx="3452">
                  <c:v>4</c:v>
                </c:pt>
                <c:pt idx="3453">
                  <c:v>4</c:v>
                </c:pt>
                <c:pt idx="3454">
                  <c:v>4</c:v>
                </c:pt>
                <c:pt idx="3455">
                  <c:v>4</c:v>
                </c:pt>
                <c:pt idx="3456">
                  <c:v>4</c:v>
                </c:pt>
                <c:pt idx="3457">
                  <c:v>4</c:v>
                </c:pt>
                <c:pt idx="3458">
                  <c:v>4</c:v>
                </c:pt>
                <c:pt idx="3459">
                  <c:v>4</c:v>
                </c:pt>
                <c:pt idx="3460">
                  <c:v>4</c:v>
                </c:pt>
                <c:pt idx="3461">
                  <c:v>4</c:v>
                </c:pt>
                <c:pt idx="3462">
                  <c:v>4</c:v>
                </c:pt>
                <c:pt idx="3463">
                  <c:v>4</c:v>
                </c:pt>
                <c:pt idx="3464">
                  <c:v>4</c:v>
                </c:pt>
                <c:pt idx="3465">
                  <c:v>4</c:v>
                </c:pt>
                <c:pt idx="3466">
                  <c:v>4</c:v>
                </c:pt>
                <c:pt idx="3467">
                  <c:v>4</c:v>
                </c:pt>
                <c:pt idx="3468">
                  <c:v>4</c:v>
                </c:pt>
                <c:pt idx="3469">
                  <c:v>4</c:v>
                </c:pt>
                <c:pt idx="3470">
                  <c:v>4</c:v>
                </c:pt>
                <c:pt idx="3471">
                  <c:v>4</c:v>
                </c:pt>
                <c:pt idx="3472">
                  <c:v>4</c:v>
                </c:pt>
                <c:pt idx="3473">
                  <c:v>4</c:v>
                </c:pt>
                <c:pt idx="3474">
                  <c:v>4</c:v>
                </c:pt>
                <c:pt idx="3475">
                  <c:v>4</c:v>
                </c:pt>
                <c:pt idx="3476">
                  <c:v>4</c:v>
                </c:pt>
                <c:pt idx="3477">
                  <c:v>4</c:v>
                </c:pt>
                <c:pt idx="3478">
                  <c:v>4</c:v>
                </c:pt>
                <c:pt idx="3479">
                  <c:v>4</c:v>
                </c:pt>
                <c:pt idx="3480">
                  <c:v>4</c:v>
                </c:pt>
                <c:pt idx="3481">
                  <c:v>4</c:v>
                </c:pt>
                <c:pt idx="3482">
                  <c:v>4</c:v>
                </c:pt>
                <c:pt idx="3483">
                  <c:v>4</c:v>
                </c:pt>
                <c:pt idx="3484">
                  <c:v>4</c:v>
                </c:pt>
                <c:pt idx="3485">
                  <c:v>4</c:v>
                </c:pt>
                <c:pt idx="3486">
                  <c:v>4</c:v>
                </c:pt>
                <c:pt idx="3487">
                  <c:v>4</c:v>
                </c:pt>
                <c:pt idx="3488">
                  <c:v>4</c:v>
                </c:pt>
                <c:pt idx="3489">
                  <c:v>4</c:v>
                </c:pt>
                <c:pt idx="3490">
                  <c:v>4</c:v>
                </c:pt>
                <c:pt idx="3491">
                  <c:v>4</c:v>
                </c:pt>
                <c:pt idx="3492">
                  <c:v>4</c:v>
                </c:pt>
                <c:pt idx="3493">
                  <c:v>4</c:v>
                </c:pt>
                <c:pt idx="3494">
                  <c:v>4</c:v>
                </c:pt>
                <c:pt idx="3495">
                  <c:v>4</c:v>
                </c:pt>
                <c:pt idx="3496">
                  <c:v>4</c:v>
                </c:pt>
                <c:pt idx="3497">
                  <c:v>4</c:v>
                </c:pt>
                <c:pt idx="3498">
                  <c:v>4</c:v>
                </c:pt>
                <c:pt idx="3499">
                  <c:v>4</c:v>
                </c:pt>
                <c:pt idx="3500">
                  <c:v>4</c:v>
                </c:pt>
                <c:pt idx="3501">
                  <c:v>4</c:v>
                </c:pt>
                <c:pt idx="3502">
                  <c:v>4</c:v>
                </c:pt>
                <c:pt idx="3503">
                  <c:v>4</c:v>
                </c:pt>
                <c:pt idx="3504">
                  <c:v>4</c:v>
                </c:pt>
                <c:pt idx="3505">
                  <c:v>4</c:v>
                </c:pt>
                <c:pt idx="3506">
                  <c:v>4</c:v>
                </c:pt>
                <c:pt idx="3507">
                  <c:v>4</c:v>
                </c:pt>
                <c:pt idx="3508">
                  <c:v>4</c:v>
                </c:pt>
                <c:pt idx="3509">
                  <c:v>4</c:v>
                </c:pt>
                <c:pt idx="3510">
                  <c:v>4</c:v>
                </c:pt>
                <c:pt idx="3511">
                  <c:v>4</c:v>
                </c:pt>
                <c:pt idx="3512">
                  <c:v>4</c:v>
                </c:pt>
                <c:pt idx="3513">
                  <c:v>4</c:v>
                </c:pt>
                <c:pt idx="3514">
                  <c:v>4</c:v>
                </c:pt>
                <c:pt idx="3515">
                  <c:v>4</c:v>
                </c:pt>
                <c:pt idx="3516">
                  <c:v>4</c:v>
                </c:pt>
                <c:pt idx="3517">
                  <c:v>4</c:v>
                </c:pt>
                <c:pt idx="3518">
                  <c:v>4</c:v>
                </c:pt>
                <c:pt idx="3519">
                  <c:v>4</c:v>
                </c:pt>
                <c:pt idx="3520">
                  <c:v>4</c:v>
                </c:pt>
                <c:pt idx="3521">
                  <c:v>4</c:v>
                </c:pt>
                <c:pt idx="3522">
                  <c:v>4</c:v>
                </c:pt>
                <c:pt idx="3523">
                  <c:v>4</c:v>
                </c:pt>
                <c:pt idx="3524">
                  <c:v>4</c:v>
                </c:pt>
                <c:pt idx="3525">
                  <c:v>4</c:v>
                </c:pt>
                <c:pt idx="3526">
                  <c:v>4</c:v>
                </c:pt>
                <c:pt idx="3527">
                  <c:v>4</c:v>
                </c:pt>
                <c:pt idx="3528">
                  <c:v>4</c:v>
                </c:pt>
                <c:pt idx="3529">
                  <c:v>4</c:v>
                </c:pt>
                <c:pt idx="3530">
                  <c:v>4</c:v>
                </c:pt>
                <c:pt idx="3531">
                  <c:v>4</c:v>
                </c:pt>
                <c:pt idx="3532">
                  <c:v>4</c:v>
                </c:pt>
                <c:pt idx="3533">
                  <c:v>4</c:v>
                </c:pt>
                <c:pt idx="3534">
                  <c:v>4</c:v>
                </c:pt>
                <c:pt idx="3535">
                  <c:v>4</c:v>
                </c:pt>
                <c:pt idx="3536">
                  <c:v>4</c:v>
                </c:pt>
                <c:pt idx="3537">
                  <c:v>4</c:v>
                </c:pt>
                <c:pt idx="3538">
                  <c:v>4</c:v>
                </c:pt>
                <c:pt idx="3539">
                  <c:v>4</c:v>
                </c:pt>
                <c:pt idx="3540">
                  <c:v>4</c:v>
                </c:pt>
                <c:pt idx="3541">
                  <c:v>4</c:v>
                </c:pt>
                <c:pt idx="3542">
                  <c:v>4</c:v>
                </c:pt>
                <c:pt idx="3543">
                  <c:v>4</c:v>
                </c:pt>
                <c:pt idx="3544">
                  <c:v>4</c:v>
                </c:pt>
                <c:pt idx="3545">
                  <c:v>4</c:v>
                </c:pt>
                <c:pt idx="3546">
                  <c:v>4</c:v>
                </c:pt>
                <c:pt idx="3547">
                  <c:v>4</c:v>
                </c:pt>
                <c:pt idx="3548">
                  <c:v>4</c:v>
                </c:pt>
                <c:pt idx="3549">
                  <c:v>4</c:v>
                </c:pt>
                <c:pt idx="3550">
                  <c:v>4</c:v>
                </c:pt>
                <c:pt idx="3551">
                  <c:v>4</c:v>
                </c:pt>
                <c:pt idx="3552">
                  <c:v>4</c:v>
                </c:pt>
                <c:pt idx="3553">
                  <c:v>4</c:v>
                </c:pt>
                <c:pt idx="3554">
                  <c:v>4</c:v>
                </c:pt>
                <c:pt idx="3555">
                  <c:v>4</c:v>
                </c:pt>
                <c:pt idx="3556">
                  <c:v>4</c:v>
                </c:pt>
                <c:pt idx="3557">
                  <c:v>4</c:v>
                </c:pt>
                <c:pt idx="3558">
                  <c:v>4</c:v>
                </c:pt>
                <c:pt idx="3559">
                  <c:v>4</c:v>
                </c:pt>
                <c:pt idx="3560">
                  <c:v>4</c:v>
                </c:pt>
                <c:pt idx="3561">
                  <c:v>4</c:v>
                </c:pt>
                <c:pt idx="3562">
                  <c:v>4</c:v>
                </c:pt>
                <c:pt idx="3563">
                  <c:v>4</c:v>
                </c:pt>
                <c:pt idx="3564">
                  <c:v>4</c:v>
                </c:pt>
                <c:pt idx="3565">
                  <c:v>4</c:v>
                </c:pt>
                <c:pt idx="3566">
                  <c:v>4</c:v>
                </c:pt>
                <c:pt idx="3567">
                  <c:v>4</c:v>
                </c:pt>
                <c:pt idx="3568">
                  <c:v>4</c:v>
                </c:pt>
                <c:pt idx="3569">
                  <c:v>4</c:v>
                </c:pt>
                <c:pt idx="3570">
                  <c:v>4</c:v>
                </c:pt>
                <c:pt idx="3571">
                  <c:v>4</c:v>
                </c:pt>
                <c:pt idx="3572">
                  <c:v>4</c:v>
                </c:pt>
                <c:pt idx="3573">
                  <c:v>4</c:v>
                </c:pt>
                <c:pt idx="3574">
                  <c:v>4</c:v>
                </c:pt>
                <c:pt idx="3575">
                  <c:v>4</c:v>
                </c:pt>
                <c:pt idx="3576">
                  <c:v>4</c:v>
                </c:pt>
                <c:pt idx="3577">
                  <c:v>4</c:v>
                </c:pt>
                <c:pt idx="3578">
                  <c:v>4</c:v>
                </c:pt>
                <c:pt idx="3579">
                  <c:v>4</c:v>
                </c:pt>
                <c:pt idx="3580">
                  <c:v>4</c:v>
                </c:pt>
                <c:pt idx="3581">
                  <c:v>4</c:v>
                </c:pt>
                <c:pt idx="3582">
                  <c:v>4</c:v>
                </c:pt>
                <c:pt idx="3583">
                  <c:v>4</c:v>
                </c:pt>
                <c:pt idx="3584">
                  <c:v>4</c:v>
                </c:pt>
                <c:pt idx="3585">
                  <c:v>4</c:v>
                </c:pt>
                <c:pt idx="3586">
                  <c:v>4</c:v>
                </c:pt>
                <c:pt idx="3587">
                  <c:v>4</c:v>
                </c:pt>
                <c:pt idx="3588">
                  <c:v>4</c:v>
                </c:pt>
                <c:pt idx="3589">
                  <c:v>4</c:v>
                </c:pt>
                <c:pt idx="3590">
                  <c:v>4</c:v>
                </c:pt>
                <c:pt idx="3591">
                  <c:v>4</c:v>
                </c:pt>
                <c:pt idx="3592">
                  <c:v>4</c:v>
                </c:pt>
                <c:pt idx="3593">
                  <c:v>4</c:v>
                </c:pt>
                <c:pt idx="3594">
                  <c:v>4</c:v>
                </c:pt>
                <c:pt idx="3595">
                  <c:v>4</c:v>
                </c:pt>
                <c:pt idx="3596">
                  <c:v>4</c:v>
                </c:pt>
                <c:pt idx="3597">
                  <c:v>4</c:v>
                </c:pt>
                <c:pt idx="3598">
                  <c:v>4</c:v>
                </c:pt>
                <c:pt idx="3599">
                  <c:v>4</c:v>
                </c:pt>
                <c:pt idx="3600">
                  <c:v>4</c:v>
                </c:pt>
                <c:pt idx="3601">
                  <c:v>4</c:v>
                </c:pt>
                <c:pt idx="3602">
                  <c:v>4</c:v>
                </c:pt>
                <c:pt idx="3603">
                  <c:v>4</c:v>
                </c:pt>
                <c:pt idx="3604">
                  <c:v>4</c:v>
                </c:pt>
                <c:pt idx="3605">
                  <c:v>4</c:v>
                </c:pt>
                <c:pt idx="3606">
                  <c:v>4</c:v>
                </c:pt>
                <c:pt idx="3607">
                  <c:v>4</c:v>
                </c:pt>
                <c:pt idx="3608">
                  <c:v>4</c:v>
                </c:pt>
                <c:pt idx="3609">
                  <c:v>4</c:v>
                </c:pt>
                <c:pt idx="3610">
                  <c:v>4</c:v>
                </c:pt>
                <c:pt idx="3611">
                  <c:v>4</c:v>
                </c:pt>
                <c:pt idx="3612">
                  <c:v>4</c:v>
                </c:pt>
                <c:pt idx="3613">
                  <c:v>4</c:v>
                </c:pt>
                <c:pt idx="3614">
                  <c:v>4</c:v>
                </c:pt>
                <c:pt idx="3615">
                  <c:v>4</c:v>
                </c:pt>
                <c:pt idx="3616">
                  <c:v>4</c:v>
                </c:pt>
                <c:pt idx="3617">
                  <c:v>4</c:v>
                </c:pt>
                <c:pt idx="3618">
                  <c:v>4</c:v>
                </c:pt>
                <c:pt idx="3619">
                  <c:v>4</c:v>
                </c:pt>
                <c:pt idx="3620">
                  <c:v>4</c:v>
                </c:pt>
                <c:pt idx="3621">
                  <c:v>4</c:v>
                </c:pt>
                <c:pt idx="3622">
                  <c:v>4</c:v>
                </c:pt>
                <c:pt idx="3623">
                  <c:v>4</c:v>
                </c:pt>
                <c:pt idx="3624">
                  <c:v>4</c:v>
                </c:pt>
                <c:pt idx="3625">
                  <c:v>4</c:v>
                </c:pt>
                <c:pt idx="3626">
                  <c:v>4</c:v>
                </c:pt>
                <c:pt idx="3627">
                  <c:v>4</c:v>
                </c:pt>
                <c:pt idx="3628">
                  <c:v>4</c:v>
                </c:pt>
                <c:pt idx="3629">
                  <c:v>4</c:v>
                </c:pt>
                <c:pt idx="3630">
                  <c:v>4</c:v>
                </c:pt>
                <c:pt idx="3631">
                  <c:v>4</c:v>
                </c:pt>
                <c:pt idx="3632">
                  <c:v>4</c:v>
                </c:pt>
                <c:pt idx="3633">
                  <c:v>4</c:v>
                </c:pt>
                <c:pt idx="3634">
                  <c:v>4</c:v>
                </c:pt>
                <c:pt idx="3635">
                  <c:v>4</c:v>
                </c:pt>
                <c:pt idx="3636">
                  <c:v>4</c:v>
                </c:pt>
                <c:pt idx="3637">
                  <c:v>4</c:v>
                </c:pt>
                <c:pt idx="3638">
                  <c:v>4</c:v>
                </c:pt>
                <c:pt idx="3639">
                  <c:v>4</c:v>
                </c:pt>
                <c:pt idx="3640">
                  <c:v>4</c:v>
                </c:pt>
                <c:pt idx="3641">
                  <c:v>4</c:v>
                </c:pt>
                <c:pt idx="3642">
                  <c:v>4</c:v>
                </c:pt>
                <c:pt idx="3643">
                  <c:v>4</c:v>
                </c:pt>
                <c:pt idx="3644">
                  <c:v>4</c:v>
                </c:pt>
                <c:pt idx="3645">
                  <c:v>4</c:v>
                </c:pt>
                <c:pt idx="3646">
                  <c:v>4</c:v>
                </c:pt>
                <c:pt idx="3647">
                  <c:v>4</c:v>
                </c:pt>
                <c:pt idx="3648">
                  <c:v>4</c:v>
                </c:pt>
                <c:pt idx="3649">
                  <c:v>4</c:v>
                </c:pt>
                <c:pt idx="3650">
                  <c:v>4</c:v>
                </c:pt>
                <c:pt idx="3651">
                  <c:v>4</c:v>
                </c:pt>
                <c:pt idx="3652">
                  <c:v>4</c:v>
                </c:pt>
                <c:pt idx="3653">
                  <c:v>4</c:v>
                </c:pt>
                <c:pt idx="3654">
                  <c:v>4</c:v>
                </c:pt>
                <c:pt idx="3655">
                  <c:v>4</c:v>
                </c:pt>
                <c:pt idx="3656">
                  <c:v>4</c:v>
                </c:pt>
                <c:pt idx="3657">
                  <c:v>4</c:v>
                </c:pt>
                <c:pt idx="3658">
                  <c:v>4</c:v>
                </c:pt>
                <c:pt idx="3659">
                  <c:v>4</c:v>
                </c:pt>
                <c:pt idx="3660">
                  <c:v>4</c:v>
                </c:pt>
                <c:pt idx="3661">
                  <c:v>4</c:v>
                </c:pt>
                <c:pt idx="3662">
                  <c:v>4</c:v>
                </c:pt>
                <c:pt idx="3663">
                  <c:v>4</c:v>
                </c:pt>
                <c:pt idx="3664">
                  <c:v>4</c:v>
                </c:pt>
                <c:pt idx="3665">
                  <c:v>4</c:v>
                </c:pt>
                <c:pt idx="3666">
                  <c:v>4</c:v>
                </c:pt>
                <c:pt idx="3667">
                  <c:v>4</c:v>
                </c:pt>
                <c:pt idx="3668">
                  <c:v>4</c:v>
                </c:pt>
                <c:pt idx="3669">
                  <c:v>4</c:v>
                </c:pt>
                <c:pt idx="3670">
                  <c:v>4</c:v>
                </c:pt>
                <c:pt idx="3671">
                  <c:v>4</c:v>
                </c:pt>
                <c:pt idx="3672">
                  <c:v>4</c:v>
                </c:pt>
                <c:pt idx="3673">
                  <c:v>4</c:v>
                </c:pt>
                <c:pt idx="3674">
                  <c:v>4</c:v>
                </c:pt>
                <c:pt idx="3675">
                  <c:v>4</c:v>
                </c:pt>
                <c:pt idx="3676">
                  <c:v>4</c:v>
                </c:pt>
                <c:pt idx="3677">
                  <c:v>4</c:v>
                </c:pt>
                <c:pt idx="3678">
                  <c:v>4</c:v>
                </c:pt>
                <c:pt idx="3679">
                  <c:v>4</c:v>
                </c:pt>
                <c:pt idx="3680">
                  <c:v>4</c:v>
                </c:pt>
                <c:pt idx="3681">
                  <c:v>4</c:v>
                </c:pt>
                <c:pt idx="3682">
                  <c:v>4</c:v>
                </c:pt>
                <c:pt idx="3683">
                  <c:v>4</c:v>
                </c:pt>
                <c:pt idx="3684">
                  <c:v>4</c:v>
                </c:pt>
                <c:pt idx="3685">
                  <c:v>4</c:v>
                </c:pt>
                <c:pt idx="3686">
                  <c:v>4</c:v>
                </c:pt>
                <c:pt idx="3687">
                  <c:v>4</c:v>
                </c:pt>
                <c:pt idx="3688">
                  <c:v>4</c:v>
                </c:pt>
                <c:pt idx="3689">
                  <c:v>4</c:v>
                </c:pt>
                <c:pt idx="3690">
                  <c:v>4</c:v>
                </c:pt>
                <c:pt idx="3691">
                  <c:v>4</c:v>
                </c:pt>
                <c:pt idx="3692">
                  <c:v>4</c:v>
                </c:pt>
                <c:pt idx="3693">
                  <c:v>4</c:v>
                </c:pt>
                <c:pt idx="3694">
                  <c:v>4</c:v>
                </c:pt>
                <c:pt idx="3695">
                  <c:v>4</c:v>
                </c:pt>
                <c:pt idx="3696">
                  <c:v>4</c:v>
                </c:pt>
                <c:pt idx="3697">
                  <c:v>4</c:v>
                </c:pt>
                <c:pt idx="3698">
                  <c:v>4</c:v>
                </c:pt>
                <c:pt idx="3699">
                  <c:v>4</c:v>
                </c:pt>
                <c:pt idx="3700">
                  <c:v>4</c:v>
                </c:pt>
                <c:pt idx="3701">
                  <c:v>4</c:v>
                </c:pt>
                <c:pt idx="3702">
                  <c:v>4</c:v>
                </c:pt>
                <c:pt idx="3703">
                  <c:v>4</c:v>
                </c:pt>
                <c:pt idx="3704">
                  <c:v>4</c:v>
                </c:pt>
                <c:pt idx="3705">
                  <c:v>4</c:v>
                </c:pt>
                <c:pt idx="3706">
                  <c:v>4</c:v>
                </c:pt>
                <c:pt idx="3707">
                  <c:v>4</c:v>
                </c:pt>
                <c:pt idx="3708">
                  <c:v>4</c:v>
                </c:pt>
                <c:pt idx="3709">
                  <c:v>4</c:v>
                </c:pt>
                <c:pt idx="3710">
                  <c:v>4</c:v>
                </c:pt>
                <c:pt idx="3711">
                  <c:v>4</c:v>
                </c:pt>
                <c:pt idx="3712">
                  <c:v>4</c:v>
                </c:pt>
                <c:pt idx="3713">
                  <c:v>4</c:v>
                </c:pt>
                <c:pt idx="3714">
                  <c:v>4</c:v>
                </c:pt>
                <c:pt idx="3715">
                  <c:v>4</c:v>
                </c:pt>
                <c:pt idx="3716">
                  <c:v>4</c:v>
                </c:pt>
                <c:pt idx="3717">
                  <c:v>4</c:v>
                </c:pt>
                <c:pt idx="3718">
                  <c:v>4</c:v>
                </c:pt>
                <c:pt idx="3719">
                  <c:v>4</c:v>
                </c:pt>
                <c:pt idx="3720">
                  <c:v>4</c:v>
                </c:pt>
                <c:pt idx="3721">
                  <c:v>4</c:v>
                </c:pt>
                <c:pt idx="3722">
                  <c:v>4</c:v>
                </c:pt>
                <c:pt idx="3723">
                  <c:v>4</c:v>
                </c:pt>
                <c:pt idx="3724">
                  <c:v>4</c:v>
                </c:pt>
                <c:pt idx="3725">
                  <c:v>4</c:v>
                </c:pt>
                <c:pt idx="3726">
                  <c:v>4</c:v>
                </c:pt>
                <c:pt idx="3727">
                  <c:v>4</c:v>
                </c:pt>
                <c:pt idx="3728">
                  <c:v>4</c:v>
                </c:pt>
                <c:pt idx="3729">
                  <c:v>4</c:v>
                </c:pt>
                <c:pt idx="3730">
                  <c:v>4</c:v>
                </c:pt>
                <c:pt idx="3731">
                  <c:v>4</c:v>
                </c:pt>
                <c:pt idx="3732">
                  <c:v>4</c:v>
                </c:pt>
                <c:pt idx="3733">
                  <c:v>4</c:v>
                </c:pt>
                <c:pt idx="3734">
                  <c:v>4</c:v>
                </c:pt>
                <c:pt idx="3735">
                  <c:v>4</c:v>
                </c:pt>
                <c:pt idx="3736">
                  <c:v>4</c:v>
                </c:pt>
                <c:pt idx="3737">
                  <c:v>4</c:v>
                </c:pt>
                <c:pt idx="3738">
                  <c:v>4</c:v>
                </c:pt>
                <c:pt idx="3739">
                  <c:v>4</c:v>
                </c:pt>
                <c:pt idx="3740">
                  <c:v>4</c:v>
                </c:pt>
                <c:pt idx="3741">
                  <c:v>4</c:v>
                </c:pt>
                <c:pt idx="3742">
                  <c:v>4</c:v>
                </c:pt>
                <c:pt idx="3743">
                  <c:v>4</c:v>
                </c:pt>
                <c:pt idx="3744">
                  <c:v>4</c:v>
                </c:pt>
                <c:pt idx="3745">
                  <c:v>4</c:v>
                </c:pt>
                <c:pt idx="3746">
                  <c:v>4</c:v>
                </c:pt>
                <c:pt idx="3747">
                  <c:v>4</c:v>
                </c:pt>
                <c:pt idx="3748">
                  <c:v>4</c:v>
                </c:pt>
                <c:pt idx="3749">
                  <c:v>4</c:v>
                </c:pt>
                <c:pt idx="3750">
                  <c:v>4</c:v>
                </c:pt>
                <c:pt idx="3751">
                  <c:v>4</c:v>
                </c:pt>
                <c:pt idx="3752">
                  <c:v>4</c:v>
                </c:pt>
                <c:pt idx="3753">
                  <c:v>4</c:v>
                </c:pt>
                <c:pt idx="3754">
                  <c:v>4</c:v>
                </c:pt>
                <c:pt idx="3755">
                  <c:v>4</c:v>
                </c:pt>
                <c:pt idx="3756">
                  <c:v>4</c:v>
                </c:pt>
                <c:pt idx="3757">
                  <c:v>4</c:v>
                </c:pt>
                <c:pt idx="3758">
                  <c:v>4</c:v>
                </c:pt>
                <c:pt idx="3759">
                  <c:v>4</c:v>
                </c:pt>
                <c:pt idx="3760">
                  <c:v>4</c:v>
                </c:pt>
                <c:pt idx="3761">
                  <c:v>4</c:v>
                </c:pt>
                <c:pt idx="3762">
                  <c:v>4</c:v>
                </c:pt>
                <c:pt idx="3763">
                  <c:v>4</c:v>
                </c:pt>
                <c:pt idx="3764">
                  <c:v>4</c:v>
                </c:pt>
                <c:pt idx="3765">
                  <c:v>4</c:v>
                </c:pt>
                <c:pt idx="3766">
                  <c:v>4</c:v>
                </c:pt>
                <c:pt idx="3767">
                  <c:v>4</c:v>
                </c:pt>
                <c:pt idx="3768">
                  <c:v>4</c:v>
                </c:pt>
                <c:pt idx="3769">
                  <c:v>4</c:v>
                </c:pt>
                <c:pt idx="3770">
                  <c:v>4</c:v>
                </c:pt>
                <c:pt idx="3771">
                  <c:v>4</c:v>
                </c:pt>
                <c:pt idx="3772">
                  <c:v>4</c:v>
                </c:pt>
                <c:pt idx="3773">
                  <c:v>4</c:v>
                </c:pt>
                <c:pt idx="3774">
                  <c:v>4</c:v>
                </c:pt>
                <c:pt idx="3775">
                  <c:v>4</c:v>
                </c:pt>
                <c:pt idx="3776">
                  <c:v>4</c:v>
                </c:pt>
                <c:pt idx="3777">
                  <c:v>4</c:v>
                </c:pt>
                <c:pt idx="3778">
                  <c:v>4</c:v>
                </c:pt>
                <c:pt idx="3779">
                  <c:v>4</c:v>
                </c:pt>
                <c:pt idx="3780">
                  <c:v>4</c:v>
                </c:pt>
                <c:pt idx="3781">
                  <c:v>4</c:v>
                </c:pt>
                <c:pt idx="3782">
                  <c:v>4</c:v>
                </c:pt>
                <c:pt idx="3783">
                  <c:v>4</c:v>
                </c:pt>
                <c:pt idx="3784">
                  <c:v>4</c:v>
                </c:pt>
                <c:pt idx="3785">
                  <c:v>4</c:v>
                </c:pt>
                <c:pt idx="3786">
                  <c:v>4</c:v>
                </c:pt>
                <c:pt idx="3787">
                  <c:v>4</c:v>
                </c:pt>
                <c:pt idx="3788">
                  <c:v>4</c:v>
                </c:pt>
                <c:pt idx="3789">
                  <c:v>4</c:v>
                </c:pt>
                <c:pt idx="3790">
                  <c:v>4</c:v>
                </c:pt>
                <c:pt idx="3791">
                  <c:v>4</c:v>
                </c:pt>
                <c:pt idx="3792">
                  <c:v>4</c:v>
                </c:pt>
                <c:pt idx="3793">
                  <c:v>4</c:v>
                </c:pt>
                <c:pt idx="3794">
                  <c:v>4</c:v>
                </c:pt>
                <c:pt idx="3795">
                  <c:v>4</c:v>
                </c:pt>
                <c:pt idx="3796">
                  <c:v>4</c:v>
                </c:pt>
                <c:pt idx="3797">
                  <c:v>4</c:v>
                </c:pt>
                <c:pt idx="3798">
                  <c:v>4</c:v>
                </c:pt>
                <c:pt idx="3799">
                  <c:v>4</c:v>
                </c:pt>
                <c:pt idx="3800">
                  <c:v>4</c:v>
                </c:pt>
                <c:pt idx="3801">
                  <c:v>4</c:v>
                </c:pt>
                <c:pt idx="3802">
                  <c:v>4</c:v>
                </c:pt>
                <c:pt idx="3803">
                  <c:v>4</c:v>
                </c:pt>
                <c:pt idx="3804">
                  <c:v>4</c:v>
                </c:pt>
                <c:pt idx="3805">
                  <c:v>4</c:v>
                </c:pt>
                <c:pt idx="3806">
                  <c:v>4</c:v>
                </c:pt>
                <c:pt idx="3807">
                  <c:v>4</c:v>
                </c:pt>
                <c:pt idx="3808">
                  <c:v>4</c:v>
                </c:pt>
                <c:pt idx="3809">
                  <c:v>4</c:v>
                </c:pt>
                <c:pt idx="3810">
                  <c:v>4</c:v>
                </c:pt>
                <c:pt idx="3811">
                  <c:v>4</c:v>
                </c:pt>
                <c:pt idx="3812">
                  <c:v>4</c:v>
                </c:pt>
                <c:pt idx="3813">
                  <c:v>4</c:v>
                </c:pt>
                <c:pt idx="3814">
                  <c:v>4</c:v>
                </c:pt>
                <c:pt idx="3815">
                  <c:v>4</c:v>
                </c:pt>
                <c:pt idx="3816">
                  <c:v>4</c:v>
                </c:pt>
                <c:pt idx="3817">
                  <c:v>4</c:v>
                </c:pt>
                <c:pt idx="3818">
                  <c:v>4</c:v>
                </c:pt>
                <c:pt idx="3819">
                  <c:v>4</c:v>
                </c:pt>
                <c:pt idx="3820">
                  <c:v>4</c:v>
                </c:pt>
                <c:pt idx="3821">
                  <c:v>4</c:v>
                </c:pt>
                <c:pt idx="3822">
                  <c:v>4</c:v>
                </c:pt>
                <c:pt idx="3823">
                  <c:v>4</c:v>
                </c:pt>
                <c:pt idx="3824">
                  <c:v>4</c:v>
                </c:pt>
                <c:pt idx="3825">
                  <c:v>4</c:v>
                </c:pt>
                <c:pt idx="3826">
                  <c:v>4</c:v>
                </c:pt>
                <c:pt idx="3827">
                  <c:v>4</c:v>
                </c:pt>
                <c:pt idx="3828">
                  <c:v>4</c:v>
                </c:pt>
                <c:pt idx="3829">
                  <c:v>4</c:v>
                </c:pt>
                <c:pt idx="3830">
                  <c:v>4</c:v>
                </c:pt>
                <c:pt idx="3831">
                  <c:v>4</c:v>
                </c:pt>
                <c:pt idx="3832">
                  <c:v>4</c:v>
                </c:pt>
                <c:pt idx="3833">
                  <c:v>4</c:v>
                </c:pt>
                <c:pt idx="3834">
                  <c:v>4</c:v>
                </c:pt>
                <c:pt idx="3835">
                  <c:v>4</c:v>
                </c:pt>
                <c:pt idx="3836">
                  <c:v>4</c:v>
                </c:pt>
                <c:pt idx="3837">
                  <c:v>4</c:v>
                </c:pt>
                <c:pt idx="3838">
                  <c:v>4</c:v>
                </c:pt>
                <c:pt idx="3839">
                  <c:v>4</c:v>
                </c:pt>
                <c:pt idx="3840">
                  <c:v>4</c:v>
                </c:pt>
                <c:pt idx="3841">
                  <c:v>4</c:v>
                </c:pt>
                <c:pt idx="3842">
                  <c:v>4</c:v>
                </c:pt>
                <c:pt idx="3843">
                  <c:v>4</c:v>
                </c:pt>
                <c:pt idx="3844">
                  <c:v>4</c:v>
                </c:pt>
                <c:pt idx="3845">
                  <c:v>4</c:v>
                </c:pt>
                <c:pt idx="3846">
                  <c:v>4</c:v>
                </c:pt>
                <c:pt idx="3847">
                  <c:v>4</c:v>
                </c:pt>
                <c:pt idx="3848">
                  <c:v>4</c:v>
                </c:pt>
                <c:pt idx="3849">
                  <c:v>4</c:v>
                </c:pt>
                <c:pt idx="3850">
                  <c:v>4</c:v>
                </c:pt>
                <c:pt idx="3851">
                  <c:v>4</c:v>
                </c:pt>
                <c:pt idx="3852">
                  <c:v>4</c:v>
                </c:pt>
                <c:pt idx="3853">
                  <c:v>4</c:v>
                </c:pt>
                <c:pt idx="3854">
                  <c:v>4</c:v>
                </c:pt>
                <c:pt idx="3855">
                  <c:v>4</c:v>
                </c:pt>
                <c:pt idx="3856">
                  <c:v>4</c:v>
                </c:pt>
                <c:pt idx="3857">
                  <c:v>4</c:v>
                </c:pt>
                <c:pt idx="3858">
                  <c:v>4</c:v>
                </c:pt>
                <c:pt idx="3859">
                  <c:v>4</c:v>
                </c:pt>
                <c:pt idx="3860">
                  <c:v>4</c:v>
                </c:pt>
                <c:pt idx="3861">
                  <c:v>4</c:v>
                </c:pt>
                <c:pt idx="3862">
                  <c:v>4</c:v>
                </c:pt>
                <c:pt idx="3863">
                  <c:v>4</c:v>
                </c:pt>
                <c:pt idx="3864">
                  <c:v>4</c:v>
                </c:pt>
                <c:pt idx="3865">
                  <c:v>4</c:v>
                </c:pt>
                <c:pt idx="3866">
                  <c:v>4</c:v>
                </c:pt>
                <c:pt idx="3867">
                  <c:v>4</c:v>
                </c:pt>
                <c:pt idx="3868">
                  <c:v>4</c:v>
                </c:pt>
                <c:pt idx="3869">
                  <c:v>4</c:v>
                </c:pt>
                <c:pt idx="3870">
                  <c:v>4</c:v>
                </c:pt>
                <c:pt idx="3871">
                  <c:v>4</c:v>
                </c:pt>
                <c:pt idx="3872">
                  <c:v>4</c:v>
                </c:pt>
                <c:pt idx="3873">
                  <c:v>4</c:v>
                </c:pt>
                <c:pt idx="3874">
                  <c:v>4</c:v>
                </c:pt>
                <c:pt idx="3875">
                  <c:v>4</c:v>
                </c:pt>
                <c:pt idx="3876">
                  <c:v>4</c:v>
                </c:pt>
                <c:pt idx="3877">
                  <c:v>4</c:v>
                </c:pt>
                <c:pt idx="3878">
                  <c:v>4</c:v>
                </c:pt>
                <c:pt idx="3879">
                  <c:v>4</c:v>
                </c:pt>
                <c:pt idx="3880">
                  <c:v>4</c:v>
                </c:pt>
                <c:pt idx="3881">
                  <c:v>4</c:v>
                </c:pt>
                <c:pt idx="3882">
                  <c:v>4</c:v>
                </c:pt>
                <c:pt idx="3883">
                  <c:v>4</c:v>
                </c:pt>
                <c:pt idx="3884">
                  <c:v>4</c:v>
                </c:pt>
                <c:pt idx="3885">
                  <c:v>4</c:v>
                </c:pt>
                <c:pt idx="3886">
                  <c:v>4</c:v>
                </c:pt>
                <c:pt idx="3887">
                  <c:v>4</c:v>
                </c:pt>
                <c:pt idx="3888">
                  <c:v>4</c:v>
                </c:pt>
                <c:pt idx="3889">
                  <c:v>4</c:v>
                </c:pt>
                <c:pt idx="3890">
                  <c:v>4</c:v>
                </c:pt>
                <c:pt idx="3891">
                  <c:v>4</c:v>
                </c:pt>
                <c:pt idx="3892">
                  <c:v>4</c:v>
                </c:pt>
                <c:pt idx="3893">
                  <c:v>4</c:v>
                </c:pt>
                <c:pt idx="3894">
                  <c:v>4</c:v>
                </c:pt>
                <c:pt idx="3895">
                  <c:v>4</c:v>
                </c:pt>
                <c:pt idx="3896">
                  <c:v>4</c:v>
                </c:pt>
                <c:pt idx="3897">
                  <c:v>4</c:v>
                </c:pt>
                <c:pt idx="3898">
                  <c:v>4</c:v>
                </c:pt>
                <c:pt idx="3899">
                  <c:v>4</c:v>
                </c:pt>
                <c:pt idx="3900">
                  <c:v>4</c:v>
                </c:pt>
                <c:pt idx="3901">
                  <c:v>4</c:v>
                </c:pt>
                <c:pt idx="3902">
                  <c:v>4</c:v>
                </c:pt>
                <c:pt idx="3903">
                  <c:v>4</c:v>
                </c:pt>
                <c:pt idx="3904">
                  <c:v>4</c:v>
                </c:pt>
                <c:pt idx="3905">
                  <c:v>4</c:v>
                </c:pt>
                <c:pt idx="3906">
                  <c:v>4</c:v>
                </c:pt>
                <c:pt idx="3907">
                  <c:v>4</c:v>
                </c:pt>
                <c:pt idx="3908">
                  <c:v>4</c:v>
                </c:pt>
                <c:pt idx="3909">
                  <c:v>4</c:v>
                </c:pt>
                <c:pt idx="3910">
                  <c:v>4</c:v>
                </c:pt>
                <c:pt idx="3911">
                  <c:v>4</c:v>
                </c:pt>
                <c:pt idx="3912">
                  <c:v>4</c:v>
                </c:pt>
                <c:pt idx="3913">
                  <c:v>4</c:v>
                </c:pt>
                <c:pt idx="3914">
                  <c:v>4</c:v>
                </c:pt>
                <c:pt idx="3915">
                  <c:v>4</c:v>
                </c:pt>
                <c:pt idx="3916">
                  <c:v>4</c:v>
                </c:pt>
                <c:pt idx="3917">
                  <c:v>4</c:v>
                </c:pt>
                <c:pt idx="3918">
                  <c:v>4</c:v>
                </c:pt>
                <c:pt idx="3919">
                  <c:v>4</c:v>
                </c:pt>
                <c:pt idx="3920">
                  <c:v>4</c:v>
                </c:pt>
                <c:pt idx="3921">
                  <c:v>4</c:v>
                </c:pt>
                <c:pt idx="3922">
                  <c:v>4</c:v>
                </c:pt>
                <c:pt idx="3923">
                  <c:v>4</c:v>
                </c:pt>
                <c:pt idx="3924">
                  <c:v>4</c:v>
                </c:pt>
                <c:pt idx="3925">
                  <c:v>4</c:v>
                </c:pt>
                <c:pt idx="3926">
                  <c:v>4</c:v>
                </c:pt>
                <c:pt idx="3927">
                  <c:v>4</c:v>
                </c:pt>
                <c:pt idx="3928">
                  <c:v>4</c:v>
                </c:pt>
                <c:pt idx="3929">
                  <c:v>4</c:v>
                </c:pt>
                <c:pt idx="3930">
                  <c:v>4</c:v>
                </c:pt>
                <c:pt idx="3931">
                  <c:v>4</c:v>
                </c:pt>
                <c:pt idx="3932">
                  <c:v>4</c:v>
                </c:pt>
                <c:pt idx="3933">
                  <c:v>4</c:v>
                </c:pt>
                <c:pt idx="3934">
                  <c:v>3</c:v>
                </c:pt>
                <c:pt idx="3935">
                  <c:v>3</c:v>
                </c:pt>
                <c:pt idx="3936">
                  <c:v>3</c:v>
                </c:pt>
                <c:pt idx="3937">
                  <c:v>3</c:v>
                </c:pt>
                <c:pt idx="3938">
                  <c:v>3</c:v>
                </c:pt>
                <c:pt idx="3939">
                  <c:v>3</c:v>
                </c:pt>
                <c:pt idx="3940">
                  <c:v>3</c:v>
                </c:pt>
                <c:pt idx="3941">
                  <c:v>3</c:v>
                </c:pt>
                <c:pt idx="3942">
                  <c:v>3</c:v>
                </c:pt>
                <c:pt idx="3943">
                  <c:v>3</c:v>
                </c:pt>
                <c:pt idx="3944">
                  <c:v>3</c:v>
                </c:pt>
                <c:pt idx="3945">
                  <c:v>3</c:v>
                </c:pt>
                <c:pt idx="3946">
                  <c:v>3</c:v>
                </c:pt>
                <c:pt idx="3947">
                  <c:v>3</c:v>
                </c:pt>
                <c:pt idx="3948">
                  <c:v>3</c:v>
                </c:pt>
                <c:pt idx="3949">
                  <c:v>3</c:v>
                </c:pt>
                <c:pt idx="3950">
                  <c:v>3</c:v>
                </c:pt>
                <c:pt idx="3951">
                  <c:v>3</c:v>
                </c:pt>
                <c:pt idx="3952">
                  <c:v>3</c:v>
                </c:pt>
                <c:pt idx="3953">
                  <c:v>3</c:v>
                </c:pt>
                <c:pt idx="3954">
                  <c:v>3</c:v>
                </c:pt>
                <c:pt idx="3955">
                  <c:v>3</c:v>
                </c:pt>
                <c:pt idx="3956">
                  <c:v>3</c:v>
                </c:pt>
                <c:pt idx="3957">
                  <c:v>3</c:v>
                </c:pt>
                <c:pt idx="3958">
                  <c:v>3</c:v>
                </c:pt>
                <c:pt idx="3959">
                  <c:v>3</c:v>
                </c:pt>
                <c:pt idx="3960">
                  <c:v>3</c:v>
                </c:pt>
                <c:pt idx="3961">
                  <c:v>3</c:v>
                </c:pt>
                <c:pt idx="3962">
                  <c:v>3</c:v>
                </c:pt>
                <c:pt idx="3963">
                  <c:v>3</c:v>
                </c:pt>
                <c:pt idx="3964">
                  <c:v>3</c:v>
                </c:pt>
                <c:pt idx="3965">
                  <c:v>3</c:v>
                </c:pt>
                <c:pt idx="3966">
                  <c:v>3</c:v>
                </c:pt>
                <c:pt idx="3967">
                  <c:v>3</c:v>
                </c:pt>
                <c:pt idx="3968">
                  <c:v>3</c:v>
                </c:pt>
                <c:pt idx="3969">
                  <c:v>3</c:v>
                </c:pt>
                <c:pt idx="3970">
                  <c:v>3</c:v>
                </c:pt>
                <c:pt idx="3971">
                  <c:v>3</c:v>
                </c:pt>
                <c:pt idx="3972">
                  <c:v>3</c:v>
                </c:pt>
                <c:pt idx="3973">
                  <c:v>3</c:v>
                </c:pt>
                <c:pt idx="3974">
                  <c:v>3</c:v>
                </c:pt>
                <c:pt idx="3975">
                  <c:v>3</c:v>
                </c:pt>
                <c:pt idx="3976">
                  <c:v>3</c:v>
                </c:pt>
                <c:pt idx="3977">
                  <c:v>3</c:v>
                </c:pt>
                <c:pt idx="3978">
                  <c:v>3</c:v>
                </c:pt>
                <c:pt idx="3979">
                  <c:v>3</c:v>
                </c:pt>
                <c:pt idx="3980">
                  <c:v>3</c:v>
                </c:pt>
                <c:pt idx="3981">
                  <c:v>3</c:v>
                </c:pt>
                <c:pt idx="3982">
                  <c:v>3</c:v>
                </c:pt>
                <c:pt idx="3983">
                  <c:v>3</c:v>
                </c:pt>
                <c:pt idx="3984">
                  <c:v>3</c:v>
                </c:pt>
                <c:pt idx="3985">
                  <c:v>3</c:v>
                </c:pt>
                <c:pt idx="3986">
                  <c:v>3</c:v>
                </c:pt>
                <c:pt idx="3987">
                  <c:v>3</c:v>
                </c:pt>
                <c:pt idx="3988">
                  <c:v>3</c:v>
                </c:pt>
                <c:pt idx="3989">
                  <c:v>3</c:v>
                </c:pt>
                <c:pt idx="3990">
                  <c:v>3</c:v>
                </c:pt>
                <c:pt idx="3991">
                  <c:v>3</c:v>
                </c:pt>
                <c:pt idx="3992">
                  <c:v>3</c:v>
                </c:pt>
                <c:pt idx="3993">
                  <c:v>3</c:v>
                </c:pt>
                <c:pt idx="3994">
                  <c:v>3</c:v>
                </c:pt>
                <c:pt idx="3995">
                  <c:v>3</c:v>
                </c:pt>
                <c:pt idx="3996">
                  <c:v>3</c:v>
                </c:pt>
                <c:pt idx="3997">
                  <c:v>3</c:v>
                </c:pt>
                <c:pt idx="3998">
                  <c:v>3</c:v>
                </c:pt>
                <c:pt idx="3999">
                  <c:v>3</c:v>
                </c:pt>
                <c:pt idx="4000">
                  <c:v>3</c:v>
                </c:pt>
                <c:pt idx="4001">
                  <c:v>3</c:v>
                </c:pt>
                <c:pt idx="4002">
                  <c:v>3</c:v>
                </c:pt>
                <c:pt idx="4003">
                  <c:v>3</c:v>
                </c:pt>
                <c:pt idx="4004">
                  <c:v>3</c:v>
                </c:pt>
                <c:pt idx="4005">
                  <c:v>3</c:v>
                </c:pt>
                <c:pt idx="4006">
                  <c:v>3</c:v>
                </c:pt>
                <c:pt idx="4007">
                  <c:v>3</c:v>
                </c:pt>
                <c:pt idx="4008">
                  <c:v>3</c:v>
                </c:pt>
                <c:pt idx="4009">
                  <c:v>3</c:v>
                </c:pt>
                <c:pt idx="4010">
                  <c:v>3</c:v>
                </c:pt>
                <c:pt idx="4011">
                  <c:v>3</c:v>
                </c:pt>
                <c:pt idx="4012">
                  <c:v>3</c:v>
                </c:pt>
                <c:pt idx="4013">
                  <c:v>3</c:v>
                </c:pt>
                <c:pt idx="4014">
                  <c:v>3</c:v>
                </c:pt>
                <c:pt idx="4015">
                  <c:v>3</c:v>
                </c:pt>
                <c:pt idx="4016">
                  <c:v>3</c:v>
                </c:pt>
                <c:pt idx="4017">
                  <c:v>3</c:v>
                </c:pt>
                <c:pt idx="4018">
                  <c:v>3</c:v>
                </c:pt>
                <c:pt idx="4019">
                  <c:v>3</c:v>
                </c:pt>
                <c:pt idx="4020">
                  <c:v>3</c:v>
                </c:pt>
                <c:pt idx="4021">
                  <c:v>3</c:v>
                </c:pt>
                <c:pt idx="4022">
                  <c:v>3</c:v>
                </c:pt>
                <c:pt idx="4023">
                  <c:v>3</c:v>
                </c:pt>
                <c:pt idx="4024">
                  <c:v>3</c:v>
                </c:pt>
                <c:pt idx="4025">
                  <c:v>3</c:v>
                </c:pt>
                <c:pt idx="4026">
                  <c:v>3</c:v>
                </c:pt>
                <c:pt idx="4027">
                  <c:v>3</c:v>
                </c:pt>
                <c:pt idx="4028">
                  <c:v>3</c:v>
                </c:pt>
                <c:pt idx="4029">
                  <c:v>3</c:v>
                </c:pt>
                <c:pt idx="4030">
                  <c:v>3</c:v>
                </c:pt>
                <c:pt idx="4031">
                  <c:v>3</c:v>
                </c:pt>
                <c:pt idx="4032">
                  <c:v>3</c:v>
                </c:pt>
                <c:pt idx="4033">
                  <c:v>3</c:v>
                </c:pt>
                <c:pt idx="4034">
                  <c:v>3</c:v>
                </c:pt>
                <c:pt idx="4035">
                  <c:v>3</c:v>
                </c:pt>
                <c:pt idx="4036">
                  <c:v>3</c:v>
                </c:pt>
                <c:pt idx="4037">
                  <c:v>3</c:v>
                </c:pt>
                <c:pt idx="4038">
                  <c:v>3</c:v>
                </c:pt>
                <c:pt idx="4039">
                  <c:v>3</c:v>
                </c:pt>
                <c:pt idx="4040">
                  <c:v>3</c:v>
                </c:pt>
                <c:pt idx="4041">
                  <c:v>3</c:v>
                </c:pt>
                <c:pt idx="4042">
                  <c:v>3</c:v>
                </c:pt>
                <c:pt idx="4043">
                  <c:v>3</c:v>
                </c:pt>
                <c:pt idx="4044">
                  <c:v>3</c:v>
                </c:pt>
                <c:pt idx="4045">
                  <c:v>3</c:v>
                </c:pt>
                <c:pt idx="4046">
                  <c:v>3</c:v>
                </c:pt>
                <c:pt idx="4047">
                  <c:v>3</c:v>
                </c:pt>
                <c:pt idx="4048">
                  <c:v>3</c:v>
                </c:pt>
                <c:pt idx="4049">
                  <c:v>3</c:v>
                </c:pt>
                <c:pt idx="4050">
                  <c:v>3</c:v>
                </c:pt>
                <c:pt idx="4051">
                  <c:v>3</c:v>
                </c:pt>
                <c:pt idx="4052">
                  <c:v>3</c:v>
                </c:pt>
                <c:pt idx="4053">
                  <c:v>3</c:v>
                </c:pt>
                <c:pt idx="4054">
                  <c:v>3</c:v>
                </c:pt>
                <c:pt idx="4055">
                  <c:v>3</c:v>
                </c:pt>
                <c:pt idx="4056">
                  <c:v>3</c:v>
                </c:pt>
                <c:pt idx="4057">
                  <c:v>3</c:v>
                </c:pt>
                <c:pt idx="4058">
                  <c:v>3</c:v>
                </c:pt>
                <c:pt idx="4059">
                  <c:v>3</c:v>
                </c:pt>
                <c:pt idx="4060">
                  <c:v>3</c:v>
                </c:pt>
                <c:pt idx="4061">
                  <c:v>3</c:v>
                </c:pt>
                <c:pt idx="4062">
                  <c:v>3</c:v>
                </c:pt>
                <c:pt idx="4063">
                  <c:v>3</c:v>
                </c:pt>
                <c:pt idx="4064">
                  <c:v>3</c:v>
                </c:pt>
                <c:pt idx="4065">
                  <c:v>3</c:v>
                </c:pt>
                <c:pt idx="4066">
                  <c:v>3</c:v>
                </c:pt>
                <c:pt idx="4067">
                  <c:v>3</c:v>
                </c:pt>
                <c:pt idx="4068">
                  <c:v>3</c:v>
                </c:pt>
                <c:pt idx="4069">
                  <c:v>3</c:v>
                </c:pt>
                <c:pt idx="4070">
                  <c:v>3</c:v>
                </c:pt>
                <c:pt idx="4071">
                  <c:v>3</c:v>
                </c:pt>
                <c:pt idx="4072">
                  <c:v>3</c:v>
                </c:pt>
                <c:pt idx="4073">
                  <c:v>3</c:v>
                </c:pt>
                <c:pt idx="4074">
                  <c:v>3</c:v>
                </c:pt>
                <c:pt idx="4075">
                  <c:v>3</c:v>
                </c:pt>
                <c:pt idx="4076">
                  <c:v>3</c:v>
                </c:pt>
                <c:pt idx="4077">
                  <c:v>3</c:v>
                </c:pt>
                <c:pt idx="4078">
                  <c:v>3</c:v>
                </c:pt>
                <c:pt idx="4079">
                  <c:v>3</c:v>
                </c:pt>
                <c:pt idx="4080">
                  <c:v>3</c:v>
                </c:pt>
                <c:pt idx="4081">
                  <c:v>3</c:v>
                </c:pt>
                <c:pt idx="4082">
                  <c:v>3</c:v>
                </c:pt>
                <c:pt idx="4083">
                  <c:v>3</c:v>
                </c:pt>
                <c:pt idx="4084">
                  <c:v>3</c:v>
                </c:pt>
                <c:pt idx="4085">
                  <c:v>3</c:v>
                </c:pt>
                <c:pt idx="4086">
                  <c:v>3</c:v>
                </c:pt>
                <c:pt idx="4087">
                  <c:v>3</c:v>
                </c:pt>
                <c:pt idx="4088">
                  <c:v>3</c:v>
                </c:pt>
                <c:pt idx="4089">
                  <c:v>3</c:v>
                </c:pt>
                <c:pt idx="4090">
                  <c:v>3</c:v>
                </c:pt>
                <c:pt idx="4091">
                  <c:v>3</c:v>
                </c:pt>
                <c:pt idx="4092">
                  <c:v>3</c:v>
                </c:pt>
                <c:pt idx="4093">
                  <c:v>3</c:v>
                </c:pt>
                <c:pt idx="4094">
                  <c:v>3</c:v>
                </c:pt>
                <c:pt idx="4095">
                  <c:v>3</c:v>
                </c:pt>
                <c:pt idx="4096">
                  <c:v>3</c:v>
                </c:pt>
                <c:pt idx="4097">
                  <c:v>3</c:v>
                </c:pt>
                <c:pt idx="4098">
                  <c:v>3</c:v>
                </c:pt>
                <c:pt idx="4099">
                  <c:v>3</c:v>
                </c:pt>
                <c:pt idx="4100">
                  <c:v>3</c:v>
                </c:pt>
                <c:pt idx="4101">
                  <c:v>3</c:v>
                </c:pt>
                <c:pt idx="4102">
                  <c:v>3</c:v>
                </c:pt>
                <c:pt idx="4103">
                  <c:v>3</c:v>
                </c:pt>
                <c:pt idx="4104">
                  <c:v>3</c:v>
                </c:pt>
                <c:pt idx="4105">
                  <c:v>3</c:v>
                </c:pt>
                <c:pt idx="4106">
                  <c:v>3</c:v>
                </c:pt>
                <c:pt idx="4107">
                  <c:v>3</c:v>
                </c:pt>
                <c:pt idx="4108">
                  <c:v>3</c:v>
                </c:pt>
                <c:pt idx="4109">
                  <c:v>3</c:v>
                </c:pt>
                <c:pt idx="4110">
                  <c:v>3</c:v>
                </c:pt>
                <c:pt idx="4111">
                  <c:v>3</c:v>
                </c:pt>
                <c:pt idx="4112">
                  <c:v>3</c:v>
                </c:pt>
                <c:pt idx="4113">
                  <c:v>3</c:v>
                </c:pt>
                <c:pt idx="4114">
                  <c:v>3</c:v>
                </c:pt>
                <c:pt idx="4115">
                  <c:v>3</c:v>
                </c:pt>
                <c:pt idx="4116">
                  <c:v>3</c:v>
                </c:pt>
                <c:pt idx="4117">
                  <c:v>3</c:v>
                </c:pt>
                <c:pt idx="4118">
                  <c:v>3</c:v>
                </c:pt>
                <c:pt idx="4119">
                  <c:v>3</c:v>
                </c:pt>
                <c:pt idx="4120">
                  <c:v>3</c:v>
                </c:pt>
                <c:pt idx="4121">
                  <c:v>3</c:v>
                </c:pt>
                <c:pt idx="4122">
                  <c:v>3</c:v>
                </c:pt>
                <c:pt idx="4123">
                  <c:v>3</c:v>
                </c:pt>
                <c:pt idx="4124">
                  <c:v>3</c:v>
                </c:pt>
                <c:pt idx="4125">
                  <c:v>3</c:v>
                </c:pt>
                <c:pt idx="4126">
                  <c:v>3</c:v>
                </c:pt>
                <c:pt idx="4127">
                  <c:v>3</c:v>
                </c:pt>
                <c:pt idx="4128">
                  <c:v>3</c:v>
                </c:pt>
                <c:pt idx="4129">
                  <c:v>3</c:v>
                </c:pt>
                <c:pt idx="4130">
                  <c:v>3</c:v>
                </c:pt>
                <c:pt idx="4131">
                  <c:v>3</c:v>
                </c:pt>
                <c:pt idx="4132">
                  <c:v>3</c:v>
                </c:pt>
                <c:pt idx="4133">
                  <c:v>3</c:v>
                </c:pt>
                <c:pt idx="4134">
                  <c:v>3</c:v>
                </c:pt>
                <c:pt idx="4135">
                  <c:v>3</c:v>
                </c:pt>
                <c:pt idx="4136">
                  <c:v>3</c:v>
                </c:pt>
                <c:pt idx="4137">
                  <c:v>3</c:v>
                </c:pt>
                <c:pt idx="4138">
                  <c:v>3</c:v>
                </c:pt>
                <c:pt idx="4139">
                  <c:v>3</c:v>
                </c:pt>
                <c:pt idx="4140">
                  <c:v>3</c:v>
                </c:pt>
                <c:pt idx="4141">
                  <c:v>3</c:v>
                </c:pt>
                <c:pt idx="4142">
                  <c:v>3</c:v>
                </c:pt>
                <c:pt idx="4143">
                  <c:v>3</c:v>
                </c:pt>
                <c:pt idx="4144">
                  <c:v>3</c:v>
                </c:pt>
                <c:pt idx="4145">
                  <c:v>3</c:v>
                </c:pt>
                <c:pt idx="4146">
                  <c:v>3</c:v>
                </c:pt>
                <c:pt idx="4147">
                  <c:v>3</c:v>
                </c:pt>
                <c:pt idx="4148">
                  <c:v>3</c:v>
                </c:pt>
                <c:pt idx="4149">
                  <c:v>3</c:v>
                </c:pt>
                <c:pt idx="4150">
                  <c:v>3</c:v>
                </c:pt>
                <c:pt idx="4151">
                  <c:v>3</c:v>
                </c:pt>
                <c:pt idx="4152">
                  <c:v>3</c:v>
                </c:pt>
                <c:pt idx="4153">
                  <c:v>3</c:v>
                </c:pt>
                <c:pt idx="4154">
                  <c:v>3</c:v>
                </c:pt>
                <c:pt idx="4155">
                  <c:v>3</c:v>
                </c:pt>
                <c:pt idx="4156">
                  <c:v>3</c:v>
                </c:pt>
                <c:pt idx="4157">
                  <c:v>3</c:v>
                </c:pt>
                <c:pt idx="4158">
                  <c:v>3</c:v>
                </c:pt>
                <c:pt idx="4159">
                  <c:v>3</c:v>
                </c:pt>
                <c:pt idx="4160">
                  <c:v>3</c:v>
                </c:pt>
                <c:pt idx="4161">
                  <c:v>3</c:v>
                </c:pt>
                <c:pt idx="4162">
                  <c:v>3</c:v>
                </c:pt>
                <c:pt idx="4163">
                  <c:v>3</c:v>
                </c:pt>
                <c:pt idx="4164">
                  <c:v>3</c:v>
                </c:pt>
                <c:pt idx="4165">
                  <c:v>3</c:v>
                </c:pt>
                <c:pt idx="4166">
                  <c:v>3</c:v>
                </c:pt>
                <c:pt idx="4167">
                  <c:v>3</c:v>
                </c:pt>
                <c:pt idx="4168">
                  <c:v>3</c:v>
                </c:pt>
                <c:pt idx="4169">
                  <c:v>3</c:v>
                </c:pt>
                <c:pt idx="4170">
                  <c:v>3</c:v>
                </c:pt>
                <c:pt idx="4171">
                  <c:v>3</c:v>
                </c:pt>
                <c:pt idx="4172">
                  <c:v>3</c:v>
                </c:pt>
                <c:pt idx="4173">
                  <c:v>3</c:v>
                </c:pt>
                <c:pt idx="4174">
                  <c:v>3</c:v>
                </c:pt>
                <c:pt idx="4175">
                  <c:v>3</c:v>
                </c:pt>
                <c:pt idx="4176">
                  <c:v>3</c:v>
                </c:pt>
                <c:pt idx="4177">
                  <c:v>3</c:v>
                </c:pt>
                <c:pt idx="4178">
                  <c:v>3</c:v>
                </c:pt>
                <c:pt idx="4179">
                  <c:v>3</c:v>
                </c:pt>
                <c:pt idx="4180">
                  <c:v>3</c:v>
                </c:pt>
                <c:pt idx="4181">
                  <c:v>3</c:v>
                </c:pt>
                <c:pt idx="4182">
                  <c:v>3</c:v>
                </c:pt>
                <c:pt idx="4183">
                  <c:v>3</c:v>
                </c:pt>
                <c:pt idx="4184">
                  <c:v>3</c:v>
                </c:pt>
                <c:pt idx="4185">
                  <c:v>3</c:v>
                </c:pt>
                <c:pt idx="4186">
                  <c:v>3</c:v>
                </c:pt>
                <c:pt idx="4187">
                  <c:v>3</c:v>
                </c:pt>
                <c:pt idx="4188">
                  <c:v>3</c:v>
                </c:pt>
                <c:pt idx="4189">
                  <c:v>3</c:v>
                </c:pt>
                <c:pt idx="4190">
                  <c:v>3</c:v>
                </c:pt>
                <c:pt idx="4191">
                  <c:v>3</c:v>
                </c:pt>
                <c:pt idx="4192">
                  <c:v>3</c:v>
                </c:pt>
                <c:pt idx="4193">
                  <c:v>3</c:v>
                </c:pt>
                <c:pt idx="4194">
                  <c:v>3</c:v>
                </c:pt>
                <c:pt idx="4195">
                  <c:v>3</c:v>
                </c:pt>
                <c:pt idx="4196">
                  <c:v>3</c:v>
                </c:pt>
                <c:pt idx="4197">
                  <c:v>3</c:v>
                </c:pt>
                <c:pt idx="4198">
                  <c:v>3</c:v>
                </c:pt>
                <c:pt idx="4199">
                  <c:v>3</c:v>
                </c:pt>
                <c:pt idx="4200">
                  <c:v>3</c:v>
                </c:pt>
                <c:pt idx="4201">
                  <c:v>3</c:v>
                </c:pt>
                <c:pt idx="4202">
                  <c:v>3</c:v>
                </c:pt>
                <c:pt idx="4203">
                  <c:v>3</c:v>
                </c:pt>
                <c:pt idx="4204">
                  <c:v>3</c:v>
                </c:pt>
                <c:pt idx="4205">
                  <c:v>3</c:v>
                </c:pt>
                <c:pt idx="4206">
                  <c:v>3</c:v>
                </c:pt>
                <c:pt idx="4207">
                  <c:v>3</c:v>
                </c:pt>
                <c:pt idx="4208">
                  <c:v>3</c:v>
                </c:pt>
                <c:pt idx="4209">
                  <c:v>3</c:v>
                </c:pt>
                <c:pt idx="4210">
                  <c:v>3</c:v>
                </c:pt>
                <c:pt idx="4211">
                  <c:v>3</c:v>
                </c:pt>
                <c:pt idx="4212">
                  <c:v>3</c:v>
                </c:pt>
                <c:pt idx="4213">
                  <c:v>3</c:v>
                </c:pt>
                <c:pt idx="4214">
                  <c:v>3</c:v>
                </c:pt>
                <c:pt idx="4215">
                  <c:v>3</c:v>
                </c:pt>
                <c:pt idx="4216">
                  <c:v>3</c:v>
                </c:pt>
                <c:pt idx="4217">
                  <c:v>3</c:v>
                </c:pt>
                <c:pt idx="4218">
                  <c:v>3</c:v>
                </c:pt>
                <c:pt idx="4219">
                  <c:v>3</c:v>
                </c:pt>
                <c:pt idx="4220">
                  <c:v>3</c:v>
                </c:pt>
                <c:pt idx="4221">
                  <c:v>3</c:v>
                </c:pt>
                <c:pt idx="4222">
                  <c:v>3</c:v>
                </c:pt>
                <c:pt idx="4223">
                  <c:v>3</c:v>
                </c:pt>
                <c:pt idx="4224">
                  <c:v>3</c:v>
                </c:pt>
                <c:pt idx="4225">
                  <c:v>3</c:v>
                </c:pt>
                <c:pt idx="4226">
                  <c:v>3</c:v>
                </c:pt>
                <c:pt idx="4227">
                  <c:v>3</c:v>
                </c:pt>
                <c:pt idx="4228">
                  <c:v>3</c:v>
                </c:pt>
                <c:pt idx="4229">
                  <c:v>3</c:v>
                </c:pt>
                <c:pt idx="4230">
                  <c:v>3</c:v>
                </c:pt>
                <c:pt idx="4231">
                  <c:v>3</c:v>
                </c:pt>
                <c:pt idx="4232">
                  <c:v>3</c:v>
                </c:pt>
                <c:pt idx="4233">
                  <c:v>3</c:v>
                </c:pt>
                <c:pt idx="4234">
                  <c:v>3</c:v>
                </c:pt>
                <c:pt idx="4235">
                  <c:v>3</c:v>
                </c:pt>
                <c:pt idx="4236">
                  <c:v>3</c:v>
                </c:pt>
                <c:pt idx="4237">
                  <c:v>3</c:v>
                </c:pt>
                <c:pt idx="4238">
                  <c:v>3</c:v>
                </c:pt>
                <c:pt idx="4239">
                  <c:v>3</c:v>
                </c:pt>
                <c:pt idx="4240">
                  <c:v>3</c:v>
                </c:pt>
                <c:pt idx="4241">
                  <c:v>3</c:v>
                </c:pt>
                <c:pt idx="4242">
                  <c:v>3</c:v>
                </c:pt>
                <c:pt idx="4243">
                  <c:v>3</c:v>
                </c:pt>
                <c:pt idx="4244">
                  <c:v>3</c:v>
                </c:pt>
                <c:pt idx="4245">
                  <c:v>3</c:v>
                </c:pt>
                <c:pt idx="4246">
                  <c:v>3</c:v>
                </c:pt>
                <c:pt idx="4247">
                  <c:v>3</c:v>
                </c:pt>
                <c:pt idx="4248">
                  <c:v>3</c:v>
                </c:pt>
                <c:pt idx="4249">
                  <c:v>3</c:v>
                </c:pt>
                <c:pt idx="4250">
                  <c:v>3</c:v>
                </c:pt>
                <c:pt idx="4251">
                  <c:v>3</c:v>
                </c:pt>
                <c:pt idx="4252">
                  <c:v>3</c:v>
                </c:pt>
                <c:pt idx="4253">
                  <c:v>3</c:v>
                </c:pt>
                <c:pt idx="4254">
                  <c:v>3</c:v>
                </c:pt>
                <c:pt idx="4255">
                  <c:v>3</c:v>
                </c:pt>
                <c:pt idx="4256">
                  <c:v>3</c:v>
                </c:pt>
                <c:pt idx="4257">
                  <c:v>3</c:v>
                </c:pt>
                <c:pt idx="4258">
                  <c:v>3</c:v>
                </c:pt>
                <c:pt idx="4259">
                  <c:v>3</c:v>
                </c:pt>
                <c:pt idx="4260">
                  <c:v>3</c:v>
                </c:pt>
                <c:pt idx="4261">
                  <c:v>3</c:v>
                </c:pt>
                <c:pt idx="4262">
                  <c:v>3</c:v>
                </c:pt>
                <c:pt idx="4263">
                  <c:v>3</c:v>
                </c:pt>
                <c:pt idx="4264">
                  <c:v>3</c:v>
                </c:pt>
                <c:pt idx="4265">
                  <c:v>3</c:v>
                </c:pt>
                <c:pt idx="4266">
                  <c:v>3</c:v>
                </c:pt>
                <c:pt idx="4267">
                  <c:v>3</c:v>
                </c:pt>
                <c:pt idx="4268">
                  <c:v>3</c:v>
                </c:pt>
                <c:pt idx="4269">
                  <c:v>3</c:v>
                </c:pt>
                <c:pt idx="4270">
                  <c:v>3</c:v>
                </c:pt>
                <c:pt idx="4271">
                  <c:v>3</c:v>
                </c:pt>
                <c:pt idx="4272">
                  <c:v>3</c:v>
                </c:pt>
                <c:pt idx="4273">
                  <c:v>3</c:v>
                </c:pt>
                <c:pt idx="4274">
                  <c:v>3</c:v>
                </c:pt>
                <c:pt idx="4275">
                  <c:v>3</c:v>
                </c:pt>
                <c:pt idx="4276">
                  <c:v>3</c:v>
                </c:pt>
                <c:pt idx="4277">
                  <c:v>3</c:v>
                </c:pt>
                <c:pt idx="4278">
                  <c:v>3</c:v>
                </c:pt>
                <c:pt idx="4279">
                  <c:v>3</c:v>
                </c:pt>
                <c:pt idx="4280">
                  <c:v>3</c:v>
                </c:pt>
                <c:pt idx="4281">
                  <c:v>3</c:v>
                </c:pt>
                <c:pt idx="4282">
                  <c:v>3</c:v>
                </c:pt>
                <c:pt idx="4283">
                  <c:v>3</c:v>
                </c:pt>
                <c:pt idx="4284">
                  <c:v>3</c:v>
                </c:pt>
                <c:pt idx="4285">
                  <c:v>3</c:v>
                </c:pt>
                <c:pt idx="4286">
                  <c:v>3</c:v>
                </c:pt>
                <c:pt idx="4287">
                  <c:v>3</c:v>
                </c:pt>
                <c:pt idx="4288">
                  <c:v>3</c:v>
                </c:pt>
                <c:pt idx="4289">
                  <c:v>3</c:v>
                </c:pt>
                <c:pt idx="4290">
                  <c:v>3</c:v>
                </c:pt>
                <c:pt idx="4291">
                  <c:v>3</c:v>
                </c:pt>
                <c:pt idx="4292">
                  <c:v>3</c:v>
                </c:pt>
                <c:pt idx="4293">
                  <c:v>3</c:v>
                </c:pt>
                <c:pt idx="4294">
                  <c:v>3</c:v>
                </c:pt>
                <c:pt idx="4295">
                  <c:v>3</c:v>
                </c:pt>
                <c:pt idx="4296">
                  <c:v>3</c:v>
                </c:pt>
                <c:pt idx="4297">
                  <c:v>3</c:v>
                </c:pt>
                <c:pt idx="4298">
                  <c:v>3</c:v>
                </c:pt>
                <c:pt idx="4299">
                  <c:v>3</c:v>
                </c:pt>
                <c:pt idx="4300">
                  <c:v>3</c:v>
                </c:pt>
                <c:pt idx="4301">
                  <c:v>3</c:v>
                </c:pt>
                <c:pt idx="4302">
                  <c:v>3</c:v>
                </c:pt>
                <c:pt idx="4303">
                  <c:v>3</c:v>
                </c:pt>
                <c:pt idx="4304">
                  <c:v>3</c:v>
                </c:pt>
                <c:pt idx="4305">
                  <c:v>3</c:v>
                </c:pt>
                <c:pt idx="4306">
                  <c:v>3</c:v>
                </c:pt>
                <c:pt idx="4307">
                  <c:v>3</c:v>
                </c:pt>
                <c:pt idx="4308">
                  <c:v>3</c:v>
                </c:pt>
                <c:pt idx="4309">
                  <c:v>3</c:v>
                </c:pt>
                <c:pt idx="4310">
                  <c:v>3</c:v>
                </c:pt>
                <c:pt idx="4311">
                  <c:v>3</c:v>
                </c:pt>
                <c:pt idx="4312">
                  <c:v>3</c:v>
                </c:pt>
                <c:pt idx="4313">
                  <c:v>3</c:v>
                </c:pt>
                <c:pt idx="4314">
                  <c:v>3</c:v>
                </c:pt>
                <c:pt idx="4315">
                  <c:v>3</c:v>
                </c:pt>
                <c:pt idx="4316">
                  <c:v>3</c:v>
                </c:pt>
                <c:pt idx="4317">
                  <c:v>3</c:v>
                </c:pt>
                <c:pt idx="4318">
                  <c:v>3</c:v>
                </c:pt>
                <c:pt idx="4319">
                  <c:v>3</c:v>
                </c:pt>
                <c:pt idx="4320">
                  <c:v>3</c:v>
                </c:pt>
                <c:pt idx="4321">
                  <c:v>3</c:v>
                </c:pt>
                <c:pt idx="4322">
                  <c:v>3</c:v>
                </c:pt>
                <c:pt idx="4323">
                  <c:v>3</c:v>
                </c:pt>
                <c:pt idx="4324">
                  <c:v>3</c:v>
                </c:pt>
                <c:pt idx="4325">
                  <c:v>3</c:v>
                </c:pt>
                <c:pt idx="4326">
                  <c:v>3</c:v>
                </c:pt>
                <c:pt idx="4327">
                  <c:v>3</c:v>
                </c:pt>
                <c:pt idx="4328">
                  <c:v>3</c:v>
                </c:pt>
                <c:pt idx="4329">
                  <c:v>3</c:v>
                </c:pt>
                <c:pt idx="4330">
                  <c:v>3</c:v>
                </c:pt>
                <c:pt idx="4331">
                  <c:v>3</c:v>
                </c:pt>
                <c:pt idx="4332">
                  <c:v>3</c:v>
                </c:pt>
                <c:pt idx="4333">
                  <c:v>3</c:v>
                </c:pt>
                <c:pt idx="4334">
                  <c:v>3</c:v>
                </c:pt>
                <c:pt idx="4335">
                  <c:v>3</c:v>
                </c:pt>
                <c:pt idx="4336">
                  <c:v>3</c:v>
                </c:pt>
                <c:pt idx="4337">
                  <c:v>3</c:v>
                </c:pt>
                <c:pt idx="4338">
                  <c:v>3</c:v>
                </c:pt>
                <c:pt idx="4339">
                  <c:v>3</c:v>
                </c:pt>
                <c:pt idx="4340">
                  <c:v>3</c:v>
                </c:pt>
                <c:pt idx="4341">
                  <c:v>3</c:v>
                </c:pt>
                <c:pt idx="4342">
                  <c:v>3</c:v>
                </c:pt>
                <c:pt idx="4343">
                  <c:v>3</c:v>
                </c:pt>
                <c:pt idx="4344">
                  <c:v>3</c:v>
                </c:pt>
                <c:pt idx="4345">
                  <c:v>3</c:v>
                </c:pt>
                <c:pt idx="4346">
                  <c:v>3</c:v>
                </c:pt>
                <c:pt idx="4347">
                  <c:v>3</c:v>
                </c:pt>
                <c:pt idx="4348">
                  <c:v>3</c:v>
                </c:pt>
                <c:pt idx="4349">
                  <c:v>3</c:v>
                </c:pt>
                <c:pt idx="4350">
                  <c:v>3</c:v>
                </c:pt>
                <c:pt idx="4351">
                  <c:v>3</c:v>
                </c:pt>
                <c:pt idx="4352">
                  <c:v>3</c:v>
                </c:pt>
                <c:pt idx="4353">
                  <c:v>3</c:v>
                </c:pt>
                <c:pt idx="4354">
                  <c:v>3</c:v>
                </c:pt>
                <c:pt idx="4355">
                  <c:v>3</c:v>
                </c:pt>
                <c:pt idx="4356">
                  <c:v>3</c:v>
                </c:pt>
                <c:pt idx="4357">
                  <c:v>3</c:v>
                </c:pt>
                <c:pt idx="4358">
                  <c:v>3</c:v>
                </c:pt>
                <c:pt idx="4359">
                  <c:v>3</c:v>
                </c:pt>
                <c:pt idx="4360">
                  <c:v>3</c:v>
                </c:pt>
                <c:pt idx="4361">
                  <c:v>3</c:v>
                </c:pt>
                <c:pt idx="4362">
                  <c:v>3</c:v>
                </c:pt>
                <c:pt idx="4363">
                  <c:v>3</c:v>
                </c:pt>
                <c:pt idx="4364">
                  <c:v>3</c:v>
                </c:pt>
                <c:pt idx="4365">
                  <c:v>3</c:v>
                </c:pt>
                <c:pt idx="4366">
                  <c:v>3</c:v>
                </c:pt>
                <c:pt idx="4367">
                  <c:v>3</c:v>
                </c:pt>
                <c:pt idx="4368">
                  <c:v>3</c:v>
                </c:pt>
                <c:pt idx="4369">
                  <c:v>3</c:v>
                </c:pt>
                <c:pt idx="4370">
                  <c:v>3</c:v>
                </c:pt>
                <c:pt idx="4371">
                  <c:v>3</c:v>
                </c:pt>
                <c:pt idx="4372">
                  <c:v>3</c:v>
                </c:pt>
                <c:pt idx="4373">
                  <c:v>3</c:v>
                </c:pt>
                <c:pt idx="4374">
                  <c:v>3</c:v>
                </c:pt>
                <c:pt idx="4375">
                  <c:v>3</c:v>
                </c:pt>
                <c:pt idx="4376">
                  <c:v>3</c:v>
                </c:pt>
                <c:pt idx="4377">
                  <c:v>3</c:v>
                </c:pt>
                <c:pt idx="4378">
                  <c:v>3</c:v>
                </c:pt>
                <c:pt idx="4379">
                  <c:v>3</c:v>
                </c:pt>
                <c:pt idx="4380">
                  <c:v>3</c:v>
                </c:pt>
                <c:pt idx="4381">
                  <c:v>3</c:v>
                </c:pt>
                <c:pt idx="4382">
                  <c:v>3</c:v>
                </c:pt>
                <c:pt idx="4383">
                  <c:v>3</c:v>
                </c:pt>
                <c:pt idx="4384">
                  <c:v>3</c:v>
                </c:pt>
                <c:pt idx="4385">
                  <c:v>3</c:v>
                </c:pt>
                <c:pt idx="4386">
                  <c:v>3</c:v>
                </c:pt>
                <c:pt idx="4387">
                  <c:v>3</c:v>
                </c:pt>
                <c:pt idx="4388">
                  <c:v>3</c:v>
                </c:pt>
                <c:pt idx="4389">
                  <c:v>3</c:v>
                </c:pt>
                <c:pt idx="4390">
                  <c:v>3</c:v>
                </c:pt>
                <c:pt idx="4391">
                  <c:v>3</c:v>
                </c:pt>
                <c:pt idx="4392">
                  <c:v>3</c:v>
                </c:pt>
                <c:pt idx="4393">
                  <c:v>3</c:v>
                </c:pt>
                <c:pt idx="4394">
                  <c:v>3</c:v>
                </c:pt>
                <c:pt idx="4395">
                  <c:v>3</c:v>
                </c:pt>
                <c:pt idx="4396">
                  <c:v>3</c:v>
                </c:pt>
                <c:pt idx="4397">
                  <c:v>3</c:v>
                </c:pt>
                <c:pt idx="4398">
                  <c:v>3</c:v>
                </c:pt>
                <c:pt idx="4399">
                  <c:v>3</c:v>
                </c:pt>
                <c:pt idx="4400">
                  <c:v>3</c:v>
                </c:pt>
                <c:pt idx="4401">
                  <c:v>3</c:v>
                </c:pt>
                <c:pt idx="4402">
                  <c:v>3</c:v>
                </c:pt>
                <c:pt idx="4403">
                  <c:v>3</c:v>
                </c:pt>
                <c:pt idx="4404">
                  <c:v>3</c:v>
                </c:pt>
                <c:pt idx="4405">
                  <c:v>3</c:v>
                </c:pt>
                <c:pt idx="4406">
                  <c:v>3</c:v>
                </c:pt>
                <c:pt idx="4407">
                  <c:v>3</c:v>
                </c:pt>
                <c:pt idx="4408">
                  <c:v>3</c:v>
                </c:pt>
                <c:pt idx="4409">
                  <c:v>3</c:v>
                </c:pt>
                <c:pt idx="4410">
                  <c:v>3</c:v>
                </c:pt>
                <c:pt idx="4411">
                  <c:v>3</c:v>
                </c:pt>
                <c:pt idx="4412">
                  <c:v>3</c:v>
                </c:pt>
                <c:pt idx="4413">
                  <c:v>3</c:v>
                </c:pt>
                <c:pt idx="4414">
                  <c:v>3</c:v>
                </c:pt>
                <c:pt idx="4415">
                  <c:v>3</c:v>
                </c:pt>
                <c:pt idx="4416">
                  <c:v>3</c:v>
                </c:pt>
                <c:pt idx="4417">
                  <c:v>3</c:v>
                </c:pt>
                <c:pt idx="4418">
                  <c:v>3</c:v>
                </c:pt>
                <c:pt idx="4419">
                  <c:v>3</c:v>
                </c:pt>
                <c:pt idx="4420">
                  <c:v>3</c:v>
                </c:pt>
                <c:pt idx="4421">
                  <c:v>3</c:v>
                </c:pt>
                <c:pt idx="4422">
                  <c:v>3</c:v>
                </c:pt>
                <c:pt idx="4423">
                  <c:v>3</c:v>
                </c:pt>
                <c:pt idx="4424">
                  <c:v>3</c:v>
                </c:pt>
                <c:pt idx="4425">
                  <c:v>3</c:v>
                </c:pt>
                <c:pt idx="4426">
                  <c:v>3</c:v>
                </c:pt>
                <c:pt idx="4427">
                  <c:v>3</c:v>
                </c:pt>
                <c:pt idx="4428">
                  <c:v>3</c:v>
                </c:pt>
                <c:pt idx="4429">
                  <c:v>3</c:v>
                </c:pt>
                <c:pt idx="4430">
                  <c:v>3</c:v>
                </c:pt>
                <c:pt idx="4431">
                  <c:v>3</c:v>
                </c:pt>
                <c:pt idx="4432">
                  <c:v>3</c:v>
                </c:pt>
                <c:pt idx="4433">
                  <c:v>3</c:v>
                </c:pt>
                <c:pt idx="4434">
                  <c:v>3</c:v>
                </c:pt>
                <c:pt idx="4435">
                  <c:v>3</c:v>
                </c:pt>
                <c:pt idx="4436">
                  <c:v>3</c:v>
                </c:pt>
                <c:pt idx="4437">
                  <c:v>3</c:v>
                </c:pt>
                <c:pt idx="4438">
                  <c:v>3</c:v>
                </c:pt>
                <c:pt idx="4439">
                  <c:v>3</c:v>
                </c:pt>
                <c:pt idx="4440">
                  <c:v>3</c:v>
                </c:pt>
                <c:pt idx="4441">
                  <c:v>3</c:v>
                </c:pt>
                <c:pt idx="4442">
                  <c:v>3</c:v>
                </c:pt>
                <c:pt idx="4443">
                  <c:v>3</c:v>
                </c:pt>
                <c:pt idx="4444">
                  <c:v>3</c:v>
                </c:pt>
                <c:pt idx="4445">
                  <c:v>3</c:v>
                </c:pt>
                <c:pt idx="4446">
                  <c:v>3</c:v>
                </c:pt>
                <c:pt idx="4447">
                  <c:v>3</c:v>
                </c:pt>
                <c:pt idx="4448">
                  <c:v>3</c:v>
                </c:pt>
                <c:pt idx="4449">
                  <c:v>3</c:v>
                </c:pt>
                <c:pt idx="4450">
                  <c:v>3</c:v>
                </c:pt>
                <c:pt idx="4451">
                  <c:v>3</c:v>
                </c:pt>
                <c:pt idx="4452">
                  <c:v>3</c:v>
                </c:pt>
                <c:pt idx="4453">
                  <c:v>3</c:v>
                </c:pt>
                <c:pt idx="4454">
                  <c:v>3</c:v>
                </c:pt>
                <c:pt idx="4455">
                  <c:v>3</c:v>
                </c:pt>
                <c:pt idx="4456">
                  <c:v>3</c:v>
                </c:pt>
                <c:pt idx="4457">
                  <c:v>3</c:v>
                </c:pt>
                <c:pt idx="4458">
                  <c:v>3</c:v>
                </c:pt>
                <c:pt idx="4459">
                  <c:v>3</c:v>
                </c:pt>
                <c:pt idx="4460">
                  <c:v>3</c:v>
                </c:pt>
                <c:pt idx="4461">
                  <c:v>3</c:v>
                </c:pt>
                <c:pt idx="4462">
                  <c:v>3</c:v>
                </c:pt>
                <c:pt idx="4463">
                  <c:v>3</c:v>
                </c:pt>
                <c:pt idx="4464">
                  <c:v>3</c:v>
                </c:pt>
                <c:pt idx="4465">
                  <c:v>3</c:v>
                </c:pt>
                <c:pt idx="4466">
                  <c:v>3</c:v>
                </c:pt>
                <c:pt idx="4467">
                  <c:v>3</c:v>
                </c:pt>
                <c:pt idx="4468">
                  <c:v>3</c:v>
                </c:pt>
                <c:pt idx="4469">
                  <c:v>3</c:v>
                </c:pt>
                <c:pt idx="4470">
                  <c:v>3</c:v>
                </c:pt>
                <c:pt idx="4471">
                  <c:v>3</c:v>
                </c:pt>
                <c:pt idx="4472">
                  <c:v>3</c:v>
                </c:pt>
                <c:pt idx="4473">
                  <c:v>3</c:v>
                </c:pt>
                <c:pt idx="4474">
                  <c:v>3</c:v>
                </c:pt>
                <c:pt idx="4475">
                  <c:v>3</c:v>
                </c:pt>
                <c:pt idx="4476">
                  <c:v>3</c:v>
                </c:pt>
                <c:pt idx="4477">
                  <c:v>3</c:v>
                </c:pt>
                <c:pt idx="4478">
                  <c:v>3</c:v>
                </c:pt>
                <c:pt idx="4479">
                  <c:v>3</c:v>
                </c:pt>
                <c:pt idx="4480">
                  <c:v>3</c:v>
                </c:pt>
                <c:pt idx="4481">
                  <c:v>3</c:v>
                </c:pt>
                <c:pt idx="4482">
                  <c:v>3</c:v>
                </c:pt>
                <c:pt idx="4483">
                  <c:v>3</c:v>
                </c:pt>
                <c:pt idx="4484">
                  <c:v>3</c:v>
                </c:pt>
                <c:pt idx="4485">
                  <c:v>3</c:v>
                </c:pt>
                <c:pt idx="4486">
                  <c:v>3</c:v>
                </c:pt>
                <c:pt idx="4487">
                  <c:v>3</c:v>
                </c:pt>
                <c:pt idx="4488">
                  <c:v>3</c:v>
                </c:pt>
                <c:pt idx="4489">
                  <c:v>3</c:v>
                </c:pt>
                <c:pt idx="4490">
                  <c:v>3</c:v>
                </c:pt>
                <c:pt idx="4491">
                  <c:v>3</c:v>
                </c:pt>
                <c:pt idx="4492">
                  <c:v>3</c:v>
                </c:pt>
                <c:pt idx="4493">
                  <c:v>3</c:v>
                </c:pt>
                <c:pt idx="4494">
                  <c:v>3</c:v>
                </c:pt>
                <c:pt idx="4495">
                  <c:v>3</c:v>
                </c:pt>
                <c:pt idx="4496">
                  <c:v>3</c:v>
                </c:pt>
                <c:pt idx="4497">
                  <c:v>3</c:v>
                </c:pt>
                <c:pt idx="4498">
                  <c:v>3</c:v>
                </c:pt>
                <c:pt idx="4499">
                  <c:v>3</c:v>
                </c:pt>
                <c:pt idx="4500">
                  <c:v>3</c:v>
                </c:pt>
                <c:pt idx="4501">
                  <c:v>3</c:v>
                </c:pt>
                <c:pt idx="4502">
                  <c:v>3</c:v>
                </c:pt>
                <c:pt idx="4503">
                  <c:v>3</c:v>
                </c:pt>
                <c:pt idx="4504">
                  <c:v>3</c:v>
                </c:pt>
                <c:pt idx="4505">
                  <c:v>3</c:v>
                </c:pt>
                <c:pt idx="4506">
                  <c:v>3</c:v>
                </c:pt>
                <c:pt idx="4507">
                  <c:v>3</c:v>
                </c:pt>
                <c:pt idx="4508">
                  <c:v>3</c:v>
                </c:pt>
                <c:pt idx="4509">
                  <c:v>3</c:v>
                </c:pt>
                <c:pt idx="4510">
                  <c:v>3</c:v>
                </c:pt>
                <c:pt idx="4511">
                  <c:v>3</c:v>
                </c:pt>
                <c:pt idx="4512">
                  <c:v>3</c:v>
                </c:pt>
                <c:pt idx="4513">
                  <c:v>3</c:v>
                </c:pt>
                <c:pt idx="4514">
                  <c:v>3</c:v>
                </c:pt>
                <c:pt idx="4515">
                  <c:v>3</c:v>
                </c:pt>
                <c:pt idx="4516">
                  <c:v>3</c:v>
                </c:pt>
                <c:pt idx="4517">
                  <c:v>3</c:v>
                </c:pt>
                <c:pt idx="4518">
                  <c:v>3</c:v>
                </c:pt>
                <c:pt idx="4519">
                  <c:v>3</c:v>
                </c:pt>
                <c:pt idx="4520">
                  <c:v>3</c:v>
                </c:pt>
                <c:pt idx="4521">
                  <c:v>3</c:v>
                </c:pt>
                <c:pt idx="4522">
                  <c:v>3</c:v>
                </c:pt>
                <c:pt idx="4523">
                  <c:v>3</c:v>
                </c:pt>
                <c:pt idx="4524">
                  <c:v>3</c:v>
                </c:pt>
                <c:pt idx="4525">
                  <c:v>3</c:v>
                </c:pt>
                <c:pt idx="4526">
                  <c:v>3</c:v>
                </c:pt>
                <c:pt idx="4527">
                  <c:v>3</c:v>
                </c:pt>
                <c:pt idx="4528">
                  <c:v>3</c:v>
                </c:pt>
                <c:pt idx="4529">
                  <c:v>3</c:v>
                </c:pt>
                <c:pt idx="4530">
                  <c:v>3</c:v>
                </c:pt>
                <c:pt idx="4531">
                  <c:v>3</c:v>
                </c:pt>
                <c:pt idx="4532">
                  <c:v>3</c:v>
                </c:pt>
                <c:pt idx="4533">
                  <c:v>3</c:v>
                </c:pt>
                <c:pt idx="4534">
                  <c:v>3</c:v>
                </c:pt>
                <c:pt idx="4535">
                  <c:v>3</c:v>
                </c:pt>
                <c:pt idx="4536">
                  <c:v>3</c:v>
                </c:pt>
                <c:pt idx="4537">
                  <c:v>3</c:v>
                </c:pt>
                <c:pt idx="4538">
                  <c:v>3</c:v>
                </c:pt>
                <c:pt idx="4539">
                  <c:v>3</c:v>
                </c:pt>
                <c:pt idx="4540">
                  <c:v>3</c:v>
                </c:pt>
                <c:pt idx="4541">
                  <c:v>3</c:v>
                </c:pt>
                <c:pt idx="4542">
                  <c:v>3</c:v>
                </c:pt>
                <c:pt idx="4543">
                  <c:v>3</c:v>
                </c:pt>
                <c:pt idx="4544">
                  <c:v>3</c:v>
                </c:pt>
                <c:pt idx="4545">
                  <c:v>3</c:v>
                </c:pt>
                <c:pt idx="4546">
                  <c:v>3</c:v>
                </c:pt>
                <c:pt idx="4547">
                  <c:v>3</c:v>
                </c:pt>
                <c:pt idx="4548">
                  <c:v>3</c:v>
                </c:pt>
                <c:pt idx="4549">
                  <c:v>3</c:v>
                </c:pt>
                <c:pt idx="4550">
                  <c:v>3</c:v>
                </c:pt>
                <c:pt idx="4551">
                  <c:v>3</c:v>
                </c:pt>
                <c:pt idx="4552">
                  <c:v>3</c:v>
                </c:pt>
                <c:pt idx="4553">
                  <c:v>3</c:v>
                </c:pt>
                <c:pt idx="4554">
                  <c:v>3</c:v>
                </c:pt>
                <c:pt idx="4555">
                  <c:v>3</c:v>
                </c:pt>
                <c:pt idx="4556">
                  <c:v>3</c:v>
                </c:pt>
                <c:pt idx="4557">
                  <c:v>3</c:v>
                </c:pt>
                <c:pt idx="4558">
                  <c:v>3</c:v>
                </c:pt>
                <c:pt idx="4559">
                  <c:v>3</c:v>
                </c:pt>
                <c:pt idx="4560">
                  <c:v>3</c:v>
                </c:pt>
                <c:pt idx="4561">
                  <c:v>3</c:v>
                </c:pt>
                <c:pt idx="4562">
                  <c:v>3</c:v>
                </c:pt>
                <c:pt idx="4563">
                  <c:v>3</c:v>
                </c:pt>
                <c:pt idx="4564">
                  <c:v>3</c:v>
                </c:pt>
                <c:pt idx="4565">
                  <c:v>3</c:v>
                </c:pt>
                <c:pt idx="4566">
                  <c:v>3</c:v>
                </c:pt>
                <c:pt idx="4567">
                  <c:v>3</c:v>
                </c:pt>
                <c:pt idx="4568">
                  <c:v>3</c:v>
                </c:pt>
                <c:pt idx="4569">
                  <c:v>3</c:v>
                </c:pt>
                <c:pt idx="4570">
                  <c:v>3</c:v>
                </c:pt>
                <c:pt idx="4571">
                  <c:v>3</c:v>
                </c:pt>
                <c:pt idx="4572">
                  <c:v>3</c:v>
                </c:pt>
                <c:pt idx="4573">
                  <c:v>3</c:v>
                </c:pt>
                <c:pt idx="4574">
                  <c:v>3</c:v>
                </c:pt>
                <c:pt idx="4575">
                  <c:v>3</c:v>
                </c:pt>
                <c:pt idx="4576">
                  <c:v>3</c:v>
                </c:pt>
                <c:pt idx="4577">
                  <c:v>3</c:v>
                </c:pt>
                <c:pt idx="4578">
                  <c:v>3</c:v>
                </c:pt>
                <c:pt idx="4579">
                  <c:v>3</c:v>
                </c:pt>
                <c:pt idx="4580">
                  <c:v>3</c:v>
                </c:pt>
                <c:pt idx="4581">
                  <c:v>3</c:v>
                </c:pt>
                <c:pt idx="4582">
                  <c:v>3</c:v>
                </c:pt>
                <c:pt idx="4583">
                  <c:v>3</c:v>
                </c:pt>
                <c:pt idx="4584">
                  <c:v>3</c:v>
                </c:pt>
                <c:pt idx="4585">
                  <c:v>3</c:v>
                </c:pt>
                <c:pt idx="4586">
                  <c:v>3</c:v>
                </c:pt>
                <c:pt idx="4587">
                  <c:v>3</c:v>
                </c:pt>
                <c:pt idx="4588">
                  <c:v>3</c:v>
                </c:pt>
                <c:pt idx="4589">
                  <c:v>3</c:v>
                </c:pt>
                <c:pt idx="4590">
                  <c:v>3</c:v>
                </c:pt>
                <c:pt idx="4591">
                  <c:v>3</c:v>
                </c:pt>
                <c:pt idx="4592">
                  <c:v>3</c:v>
                </c:pt>
                <c:pt idx="4593">
                  <c:v>3</c:v>
                </c:pt>
                <c:pt idx="4594">
                  <c:v>3</c:v>
                </c:pt>
                <c:pt idx="4595">
                  <c:v>3</c:v>
                </c:pt>
                <c:pt idx="4596">
                  <c:v>3</c:v>
                </c:pt>
                <c:pt idx="4597">
                  <c:v>3</c:v>
                </c:pt>
                <c:pt idx="4598">
                  <c:v>3</c:v>
                </c:pt>
                <c:pt idx="4599">
                  <c:v>3</c:v>
                </c:pt>
                <c:pt idx="4600">
                  <c:v>3</c:v>
                </c:pt>
                <c:pt idx="4601">
                  <c:v>3</c:v>
                </c:pt>
                <c:pt idx="4602">
                  <c:v>3</c:v>
                </c:pt>
                <c:pt idx="4603">
                  <c:v>3</c:v>
                </c:pt>
                <c:pt idx="4604">
                  <c:v>3</c:v>
                </c:pt>
                <c:pt idx="4605">
                  <c:v>3</c:v>
                </c:pt>
                <c:pt idx="4606">
                  <c:v>3</c:v>
                </c:pt>
                <c:pt idx="4607">
                  <c:v>3</c:v>
                </c:pt>
                <c:pt idx="4608">
                  <c:v>3</c:v>
                </c:pt>
                <c:pt idx="4609">
                  <c:v>3</c:v>
                </c:pt>
                <c:pt idx="4610">
                  <c:v>3</c:v>
                </c:pt>
                <c:pt idx="4611">
                  <c:v>3</c:v>
                </c:pt>
                <c:pt idx="4612">
                  <c:v>3</c:v>
                </c:pt>
                <c:pt idx="4613">
                  <c:v>3</c:v>
                </c:pt>
                <c:pt idx="4614">
                  <c:v>3</c:v>
                </c:pt>
                <c:pt idx="4615">
                  <c:v>3</c:v>
                </c:pt>
                <c:pt idx="4616">
                  <c:v>3</c:v>
                </c:pt>
                <c:pt idx="4617">
                  <c:v>3</c:v>
                </c:pt>
                <c:pt idx="4618">
                  <c:v>3</c:v>
                </c:pt>
                <c:pt idx="4619">
                  <c:v>3</c:v>
                </c:pt>
                <c:pt idx="4620">
                  <c:v>3</c:v>
                </c:pt>
                <c:pt idx="4621">
                  <c:v>3</c:v>
                </c:pt>
                <c:pt idx="4622">
                  <c:v>3</c:v>
                </c:pt>
                <c:pt idx="4623">
                  <c:v>3</c:v>
                </c:pt>
                <c:pt idx="4624">
                  <c:v>3</c:v>
                </c:pt>
                <c:pt idx="4625">
                  <c:v>3</c:v>
                </c:pt>
                <c:pt idx="4626">
                  <c:v>3</c:v>
                </c:pt>
                <c:pt idx="4627">
                  <c:v>3</c:v>
                </c:pt>
                <c:pt idx="4628">
                  <c:v>3</c:v>
                </c:pt>
                <c:pt idx="4629">
                  <c:v>3</c:v>
                </c:pt>
                <c:pt idx="4630">
                  <c:v>3</c:v>
                </c:pt>
                <c:pt idx="4631">
                  <c:v>3</c:v>
                </c:pt>
                <c:pt idx="4632">
                  <c:v>3</c:v>
                </c:pt>
                <c:pt idx="4633">
                  <c:v>3</c:v>
                </c:pt>
                <c:pt idx="4634">
                  <c:v>3</c:v>
                </c:pt>
                <c:pt idx="4635">
                  <c:v>3</c:v>
                </c:pt>
                <c:pt idx="4636">
                  <c:v>3</c:v>
                </c:pt>
                <c:pt idx="4637">
                  <c:v>3</c:v>
                </c:pt>
                <c:pt idx="4638">
                  <c:v>3</c:v>
                </c:pt>
                <c:pt idx="4639">
                  <c:v>3</c:v>
                </c:pt>
                <c:pt idx="4640">
                  <c:v>3</c:v>
                </c:pt>
                <c:pt idx="4641">
                  <c:v>3</c:v>
                </c:pt>
                <c:pt idx="4642">
                  <c:v>3</c:v>
                </c:pt>
                <c:pt idx="4643">
                  <c:v>3</c:v>
                </c:pt>
                <c:pt idx="4644">
                  <c:v>3</c:v>
                </c:pt>
                <c:pt idx="4645">
                  <c:v>3</c:v>
                </c:pt>
                <c:pt idx="4646">
                  <c:v>3</c:v>
                </c:pt>
                <c:pt idx="4647">
                  <c:v>3</c:v>
                </c:pt>
                <c:pt idx="4648">
                  <c:v>3</c:v>
                </c:pt>
                <c:pt idx="4649">
                  <c:v>3</c:v>
                </c:pt>
                <c:pt idx="4650">
                  <c:v>3</c:v>
                </c:pt>
                <c:pt idx="4651">
                  <c:v>3</c:v>
                </c:pt>
                <c:pt idx="4652">
                  <c:v>3</c:v>
                </c:pt>
                <c:pt idx="4653">
                  <c:v>3</c:v>
                </c:pt>
                <c:pt idx="4654">
                  <c:v>3</c:v>
                </c:pt>
                <c:pt idx="4655">
                  <c:v>3</c:v>
                </c:pt>
                <c:pt idx="4656">
                  <c:v>3</c:v>
                </c:pt>
                <c:pt idx="4657">
                  <c:v>3</c:v>
                </c:pt>
                <c:pt idx="4658">
                  <c:v>3</c:v>
                </c:pt>
                <c:pt idx="4659">
                  <c:v>3</c:v>
                </c:pt>
                <c:pt idx="4660">
                  <c:v>3</c:v>
                </c:pt>
                <c:pt idx="4661">
                  <c:v>3</c:v>
                </c:pt>
                <c:pt idx="4662">
                  <c:v>3</c:v>
                </c:pt>
                <c:pt idx="4663">
                  <c:v>3</c:v>
                </c:pt>
                <c:pt idx="4664">
                  <c:v>3</c:v>
                </c:pt>
                <c:pt idx="4665">
                  <c:v>3</c:v>
                </c:pt>
                <c:pt idx="4666">
                  <c:v>3</c:v>
                </c:pt>
                <c:pt idx="4667">
                  <c:v>3</c:v>
                </c:pt>
                <c:pt idx="4668">
                  <c:v>3</c:v>
                </c:pt>
                <c:pt idx="4669">
                  <c:v>3</c:v>
                </c:pt>
                <c:pt idx="4670">
                  <c:v>3</c:v>
                </c:pt>
                <c:pt idx="4671">
                  <c:v>3</c:v>
                </c:pt>
                <c:pt idx="4672">
                  <c:v>3</c:v>
                </c:pt>
                <c:pt idx="4673">
                  <c:v>3</c:v>
                </c:pt>
                <c:pt idx="4674">
                  <c:v>3</c:v>
                </c:pt>
                <c:pt idx="4675">
                  <c:v>3</c:v>
                </c:pt>
                <c:pt idx="4676">
                  <c:v>3</c:v>
                </c:pt>
                <c:pt idx="4677">
                  <c:v>3</c:v>
                </c:pt>
                <c:pt idx="4678">
                  <c:v>3</c:v>
                </c:pt>
                <c:pt idx="4679">
                  <c:v>3</c:v>
                </c:pt>
                <c:pt idx="4680">
                  <c:v>3</c:v>
                </c:pt>
                <c:pt idx="4681">
                  <c:v>3</c:v>
                </c:pt>
                <c:pt idx="4682">
                  <c:v>3</c:v>
                </c:pt>
                <c:pt idx="4683">
                  <c:v>3</c:v>
                </c:pt>
                <c:pt idx="4684">
                  <c:v>3</c:v>
                </c:pt>
                <c:pt idx="4685">
                  <c:v>3</c:v>
                </c:pt>
                <c:pt idx="4686">
                  <c:v>3</c:v>
                </c:pt>
                <c:pt idx="4687">
                  <c:v>3</c:v>
                </c:pt>
                <c:pt idx="4688">
                  <c:v>3</c:v>
                </c:pt>
                <c:pt idx="4689">
                  <c:v>3</c:v>
                </c:pt>
                <c:pt idx="4690">
                  <c:v>3</c:v>
                </c:pt>
                <c:pt idx="4691">
                  <c:v>3</c:v>
                </c:pt>
                <c:pt idx="4692">
                  <c:v>3</c:v>
                </c:pt>
                <c:pt idx="4693">
                  <c:v>3</c:v>
                </c:pt>
                <c:pt idx="4694">
                  <c:v>3</c:v>
                </c:pt>
                <c:pt idx="4695">
                  <c:v>3</c:v>
                </c:pt>
                <c:pt idx="4696">
                  <c:v>3</c:v>
                </c:pt>
                <c:pt idx="4697">
                  <c:v>3</c:v>
                </c:pt>
                <c:pt idx="4698">
                  <c:v>3</c:v>
                </c:pt>
                <c:pt idx="4699">
                  <c:v>3</c:v>
                </c:pt>
                <c:pt idx="4700">
                  <c:v>3</c:v>
                </c:pt>
                <c:pt idx="4701">
                  <c:v>3</c:v>
                </c:pt>
                <c:pt idx="4702">
                  <c:v>3</c:v>
                </c:pt>
                <c:pt idx="4703">
                  <c:v>3</c:v>
                </c:pt>
                <c:pt idx="4704">
                  <c:v>3</c:v>
                </c:pt>
                <c:pt idx="4705">
                  <c:v>3</c:v>
                </c:pt>
                <c:pt idx="4706">
                  <c:v>3</c:v>
                </c:pt>
                <c:pt idx="4707">
                  <c:v>3</c:v>
                </c:pt>
                <c:pt idx="4708">
                  <c:v>3</c:v>
                </c:pt>
                <c:pt idx="4709">
                  <c:v>3</c:v>
                </c:pt>
                <c:pt idx="4710">
                  <c:v>3</c:v>
                </c:pt>
                <c:pt idx="4711">
                  <c:v>3</c:v>
                </c:pt>
                <c:pt idx="4712">
                  <c:v>3</c:v>
                </c:pt>
                <c:pt idx="4713">
                  <c:v>3</c:v>
                </c:pt>
                <c:pt idx="4714">
                  <c:v>3</c:v>
                </c:pt>
                <c:pt idx="4715">
                  <c:v>3</c:v>
                </c:pt>
                <c:pt idx="4716">
                  <c:v>3</c:v>
                </c:pt>
                <c:pt idx="4717">
                  <c:v>3</c:v>
                </c:pt>
                <c:pt idx="4718">
                  <c:v>3</c:v>
                </c:pt>
                <c:pt idx="4719">
                  <c:v>3</c:v>
                </c:pt>
                <c:pt idx="4720">
                  <c:v>3</c:v>
                </c:pt>
                <c:pt idx="4721">
                  <c:v>3</c:v>
                </c:pt>
                <c:pt idx="4722">
                  <c:v>3</c:v>
                </c:pt>
                <c:pt idx="4723">
                  <c:v>3</c:v>
                </c:pt>
                <c:pt idx="4724">
                  <c:v>3</c:v>
                </c:pt>
                <c:pt idx="4725">
                  <c:v>3</c:v>
                </c:pt>
                <c:pt idx="4726">
                  <c:v>3</c:v>
                </c:pt>
                <c:pt idx="4727">
                  <c:v>3</c:v>
                </c:pt>
                <c:pt idx="4728">
                  <c:v>3</c:v>
                </c:pt>
                <c:pt idx="4729">
                  <c:v>3</c:v>
                </c:pt>
                <c:pt idx="4730">
                  <c:v>3</c:v>
                </c:pt>
                <c:pt idx="4731">
                  <c:v>3</c:v>
                </c:pt>
                <c:pt idx="4732">
                  <c:v>3</c:v>
                </c:pt>
                <c:pt idx="4733">
                  <c:v>3</c:v>
                </c:pt>
                <c:pt idx="4734">
                  <c:v>3</c:v>
                </c:pt>
                <c:pt idx="4735">
                  <c:v>3</c:v>
                </c:pt>
                <c:pt idx="4736">
                  <c:v>3</c:v>
                </c:pt>
                <c:pt idx="4737">
                  <c:v>3</c:v>
                </c:pt>
                <c:pt idx="4738">
                  <c:v>3</c:v>
                </c:pt>
                <c:pt idx="4739">
                  <c:v>3</c:v>
                </c:pt>
                <c:pt idx="4740">
                  <c:v>3</c:v>
                </c:pt>
                <c:pt idx="4741">
                  <c:v>3</c:v>
                </c:pt>
                <c:pt idx="4742">
                  <c:v>3</c:v>
                </c:pt>
                <c:pt idx="4743">
                  <c:v>3</c:v>
                </c:pt>
                <c:pt idx="4744">
                  <c:v>3</c:v>
                </c:pt>
                <c:pt idx="4745">
                  <c:v>3</c:v>
                </c:pt>
                <c:pt idx="4746">
                  <c:v>3</c:v>
                </c:pt>
                <c:pt idx="4747">
                  <c:v>3</c:v>
                </c:pt>
                <c:pt idx="4748">
                  <c:v>3</c:v>
                </c:pt>
                <c:pt idx="4749">
                  <c:v>3</c:v>
                </c:pt>
                <c:pt idx="4750">
                  <c:v>3</c:v>
                </c:pt>
                <c:pt idx="4751">
                  <c:v>3</c:v>
                </c:pt>
                <c:pt idx="4752">
                  <c:v>3</c:v>
                </c:pt>
                <c:pt idx="4753">
                  <c:v>3</c:v>
                </c:pt>
                <c:pt idx="4754">
                  <c:v>3</c:v>
                </c:pt>
                <c:pt idx="4755">
                  <c:v>3</c:v>
                </c:pt>
                <c:pt idx="4756">
                  <c:v>3</c:v>
                </c:pt>
                <c:pt idx="4757">
                  <c:v>3</c:v>
                </c:pt>
                <c:pt idx="4758">
                  <c:v>3</c:v>
                </c:pt>
                <c:pt idx="4759">
                  <c:v>3</c:v>
                </c:pt>
                <c:pt idx="4760">
                  <c:v>3</c:v>
                </c:pt>
                <c:pt idx="4761">
                  <c:v>3</c:v>
                </c:pt>
                <c:pt idx="4762">
                  <c:v>3</c:v>
                </c:pt>
                <c:pt idx="4763">
                  <c:v>3</c:v>
                </c:pt>
                <c:pt idx="4764">
                  <c:v>3</c:v>
                </c:pt>
                <c:pt idx="4765">
                  <c:v>3</c:v>
                </c:pt>
                <c:pt idx="4766">
                  <c:v>3</c:v>
                </c:pt>
                <c:pt idx="4767">
                  <c:v>3</c:v>
                </c:pt>
                <c:pt idx="4768">
                  <c:v>3</c:v>
                </c:pt>
                <c:pt idx="4769">
                  <c:v>3</c:v>
                </c:pt>
                <c:pt idx="4770">
                  <c:v>3</c:v>
                </c:pt>
                <c:pt idx="4771">
                  <c:v>3</c:v>
                </c:pt>
                <c:pt idx="4772">
                  <c:v>3</c:v>
                </c:pt>
                <c:pt idx="4773">
                  <c:v>3</c:v>
                </c:pt>
                <c:pt idx="4774">
                  <c:v>3</c:v>
                </c:pt>
                <c:pt idx="4775">
                  <c:v>3</c:v>
                </c:pt>
                <c:pt idx="4776">
                  <c:v>3</c:v>
                </c:pt>
                <c:pt idx="4777">
                  <c:v>3</c:v>
                </c:pt>
                <c:pt idx="4778">
                  <c:v>3</c:v>
                </c:pt>
                <c:pt idx="4779">
                  <c:v>3</c:v>
                </c:pt>
                <c:pt idx="4780">
                  <c:v>3</c:v>
                </c:pt>
                <c:pt idx="4781">
                  <c:v>3</c:v>
                </c:pt>
                <c:pt idx="4782">
                  <c:v>3</c:v>
                </c:pt>
                <c:pt idx="4783">
                  <c:v>3</c:v>
                </c:pt>
                <c:pt idx="4784">
                  <c:v>3</c:v>
                </c:pt>
                <c:pt idx="4785">
                  <c:v>3</c:v>
                </c:pt>
                <c:pt idx="4786">
                  <c:v>3</c:v>
                </c:pt>
                <c:pt idx="4787">
                  <c:v>3</c:v>
                </c:pt>
                <c:pt idx="4788">
                  <c:v>3</c:v>
                </c:pt>
                <c:pt idx="4789">
                  <c:v>3</c:v>
                </c:pt>
                <c:pt idx="4790">
                  <c:v>3</c:v>
                </c:pt>
                <c:pt idx="4791">
                  <c:v>3</c:v>
                </c:pt>
                <c:pt idx="4792">
                  <c:v>3</c:v>
                </c:pt>
                <c:pt idx="4793">
                  <c:v>3</c:v>
                </c:pt>
                <c:pt idx="4794">
                  <c:v>3</c:v>
                </c:pt>
                <c:pt idx="4795">
                  <c:v>3</c:v>
                </c:pt>
                <c:pt idx="4796">
                  <c:v>3</c:v>
                </c:pt>
                <c:pt idx="4797">
                  <c:v>3</c:v>
                </c:pt>
                <c:pt idx="4798">
                  <c:v>3</c:v>
                </c:pt>
                <c:pt idx="4799">
                  <c:v>3</c:v>
                </c:pt>
                <c:pt idx="4800">
                  <c:v>3</c:v>
                </c:pt>
                <c:pt idx="4801">
                  <c:v>3</c:v>
                </c:pt>
                <c:pt idx="4802">
                  <c:v>3</c:v>
                </c:pt>
                <c:pt idx="4803">
                  <c:v>3</c:v>
                </c:pt>
                <c:pt idx="4804">
                  <c:v>3</c:v>
                </c:pt>
                <c:pt idx="4805">
                  <c:v>3</c:v>
                </c:pt>
                <c:pt idx="4806">
                  <c:v>3</c:v>
                </c:pt>
                <c:pt idx="4807">
                  <c:v>3</c:v>
                </c:pt>
                <c:pt idx="4808">
                  <c:v>3</c:v>
                </c:pt>
                <c:pt idx="4809">
                  <c:v>3</c:v>
                </c:pt>
                <c:pt idx="4810">
                  <c:v>3</c:v>
                </c:pt>
                <c:pt idx="4811">
                  <c:v>3</c:v>
                </c:pt>
                <c:pt idx="4812">
                  <c:v>3</c:v>
                </c:pt>
                <c:pt idx="4813">
                  <c:v>3</c:v>
                </c:pt>
                <c:pt idx="4814">
                  <c:v>3</c:v>
                </c:pt>
                <c:pt idx="4815">
                  <c:v>3</c:v>
                </c:pt>
                <c:pt idx="4816">
                  <c:v>3</c:v>
                </c:pt>
                <c:pt idx="4817">
                  <c:v>3</c:v>
                </c:pt>
                <c:pt idx="4818">
                  <c:v>3</c:v>
                </c:pt>
                <c:pt idx="4819">
                  <c:v>3</c:v>
                </c:pt>
                <c:pt idx="4820">
                  <c:v>3</c:v>
                </c:pt>
                <c:pt idx="4821">
                  <c:v>3</c:v>
                </c:pt>
                <c:pt idx="4822">
                  <c:v>3</c:v>
                </c:pt>
                <c:pt idx="4823">
                  <c:v>3</c:v>
                </c:pt>
                <c:pt idx="4824">
                  <c:v>3</c:v>
                </c:pt>
                <c:pt idx="4825">
                  <c:v>3</c:v>
                </c:pt>
                <c:pt idx="4826">
                  <c:v>3</c:v>
                </c:pt>
                <c:pt idx="4827">
                  <c:v>3</c:v>
                </c:pt>
                <c:pt idx="4828">
                  <c:v>3</c:v>
                </c:pt>
                <c:pt idx="4829">
                  <c:v>3</c:v>
                </c:pt>
                <c:pt idx="4830">
                  <c:v>3</c:v>
                </c:pt>
                <c:pt idx="4831">
                  <c:v>3</c:v>
                </c:pt>
                <c:pt idx="4832">
                  <c:v>3</c:v>
                </c:pt>
                <c:pt idx="4833">
                  <c:v>3</c:v>
                </c:pt>
                <c:pt idx="4834">
                  <c:v>3</c:v>
                </c:pt>
                <c:pt idx="4835">
                  <c:v>3</c:v>
                </c:pt>
                <c:pt idx="4836">
                  <c:v>3</c:v>
                </c:pt>
                <c:pt idx="4837">
                  <c:v>3</c:v>
                </c:pt>
                <c:pt idx="4838">
                  <c:v>3</c:v>
                </c:pt>
                <c:pt idx="4839">
                  <c:v>3</c:v>
                </c:pt>
                <c:pt idx="4840">
                  <c:v>3</c:v>
                </c:pt>
                <c:pt idx="4841">
                  <c:v>3</c:v>
                </c:pt>
                <c:pt idx="4842">
                  <c:v>3</c:v>
                </c:pt>
                <c:pt idx="4843">
                  <c:v>3</c:v>
                </c:pt>
                <c:pt idx="4844">
                  <c:v>3</c:v>
                </c:pt>
                <c:pt idx="4845">
                  <c:v>3</c:v>
                </c:pt>
                <c:pt idx="4846">
                  <c:v>3</c:v>
                </c:pt>
                <c:pt idx="4847">
                  <c:v>3</c:v>
                </c:pt>
                <c:pt idx="4848">
                  <c:v>3</c:v>
                </c:pt>
                <c:pt idx="4849">
                  <c:v>3</c:v>
                </c:pt>
                <c:pt idx="4850">
                  <c:v>3</c:v>
                </c:pt>
                <c:pt idx="4851">
                  <c:v>3</c:v>
                </c:pt>
                <c:pt idx="4852">
                  <c:v>3</c:v>
                </c:pt>
                <c:pt idx="4853">
                  <c:v>3</c:v>
                </c:pt>
                <c:pt idx="4854">
                  <c:v>3</c:v>
                </c:pt>
                <c:pt idx="4855">
                  <c:v>3</c:v>
                </c:pt>
                <c:pt idx="4856">
                  <c:v>3</c:v>
                </c:pt>
                <c:pt idx="4857">
                  <c:v>3</c:v>
                </c:pt>
                <c:pt idx="4858">
                  <c:v>3</c:v>
                </c:pt>
                <c:pt idx="4859">
                  <c:v>3</c:v>
                </c:pt>
                <c:pt idx="4860">
                  <c:v>3</c:v>
                </c:pt>
                <c:pt idx="4861">
                  <c:v>3</c:v>
                </c:pt>
                <c:pt idx="4862">
                  <c:v>3</c:v>
                </c:pt>
                <c:pt idx="4863">
                  <c:v>3</c:v>
                </c:pt>
                <c:pt idx="4864">
                  <c:v>3</c:v>
                </c:pt>
                <c:pt idx="4865">
                  <c:v>3</c:v>
                </c:pt>
                <c:pt idx="4866">
                  <c:v>3</c:v>
                </c:pt>
                <c:pt idx="4867">
                  <c:v>3</c:v>
                </c:pt>
                <c:pt idx="4868">
                  <c:v>3</c:v>
                </c:pt>
                <c:pt idx="4869">
                  <c:v>3</c:v>
                </c:pt>
                <c:pt idx="4870">
                  <c:v>3</c:v>
                </c:pt>
                <c:pt idx="4871">
                  <c:v>3</c:v>
                </c:pt>
                <c:pt idx="4872">
                  <c:v>3</c:v>
                </c:pt>
                <c:pt idx="4873">
                  <c:v>3</c:v>
                </c:pt>
                <c:pt idx="4874">
                  <c:v>3</c:v>
                </c:pt>
                <c:pt idx="4875">
                  <c:v>3</c:v>
                </c:pt>
                <c:pt idx="4876">
                  <c:v>3</c:v>
                </c:pt>
                <c:pt idx="4877">
                  <c:v>3</c:v>
                </c:pt>
                <c:pt idx="4878">
                  <c:v>3</c:v>
                </c:pt>
                <c:pt idx="4879">
                  <c:v>3</c:v>
                </c:pt>
                <c:pt idx="4880">
                  <c:v>3</c:v>
                </c:pt>
                <c:pt idx="4881">
                  <c:v>3</c:v>
                </c:pt>
                <c:pt idx="4882">
                  <c:v>3</c:v>
                </c:pt>
                <c:pt idx="4883">
                  <c:v>3</c:v>
                </c:pt>
                <c:pt idx="4884">
                  <c:v>3</c:v>
                </c:pt>
                <c:pt idx="4885">
                  <c:v>3</c:v>
                </c:pt>
                <c:pt idx="4886">
                  <c:v>3</c:v>
                </c:pt>
                <c:pt idx="4887">
                  <c:v>3</c:v>
                </c:pt>
                <c:pt idx="4888">
                  <c:v>3</c:v>
                </c:pt>
                <c:pt idx="4889">
                  <c:v>3</c:v>
                </c:pt>
                <c:pt idx="4890">
                  <c:v>3</c:v>
                </c:pt>
                <c:pt idx="4891">
                  <c:v>3</c:v>
                </c:pt>
                <c:pt idx="4892">
                  <c:v>3</c:v>
                </c:pt>
                <c:pt idx="4893">
                  <c:v>3</c:v>
                </c:pt>
                <c:pt idx="4894">
                  <c:v>3</c:v>
                </c:pt>
                <c:pt idx="4895">
                  <c:v>3</c:v>
                </c:pt>
                <c:pt idx="4896">
                  <c:v>3</c:v>
                </c:pt>
                <c:pt idx="4897">
                  <c:v>3</c:v>
                </c:pt>
                <c:pt idx="4898">
                  <c:v>3</c:v>
                </c:pt>
                <c:pt idx="4899">
                  <c:v>3</c:v>
                </c:pt>
                <c:pt idx="4900">
                  <c:v>3</c:v>
                </c:pt>
                <c:pt idx="4901">
                  <c:v>3</c:v>
                </c:pt>
                <c:pt idx="4902">
                  <c:v>3</c:v>
                </c:pt>
                <c:pt idx="4903">
                  <c:v>3</c:v>
                </c:pt>
                <c:pt idx="4904">
                  <c:v>3</c:v>
                </c:pt>
                <c:pt idx="4905">
                  <c:v>3</c:v>
                </c:pt>
                <c:pt idx="4906">
                  <c:v>3</c:v>
                </c:pt>
                <c:pt idx="4907">
                  <c:v>3</c:v>
                </c:pt>
                <c:pt idx="4908">
                  <c:v>3</c:v>
                </c:pt>
                <c:pt idx="4909">
                  <c:v>3</c:v>
                </c:pt>
                <c:pt idx="4910">
                  <c:v>3</c:v>
                </c:pt>
                <c:pt idx="4911">
                  <c:v>3</c:v>
                </c:pt>
                <c:pt idx="4912">
                  <c:v>2</c:v>
                </c:pt>
                <c:pt idx="4913">
                  <c:v>2</c:v>
                </c:pt>
                <c:pt idx="4914">
                  <c:v>2</c:v>
                </c:pt>
                <c:pt idx="4915">
                  <c:v>2</c:v>
                </c:pt>
                <c:pt idx="4916">
                  <c:v>2</c:v>
                </c:pt>
                <c:pt idx="4917">
                  <c:v>2</c:v>
                </c:pt>
                <c:pt idx="4918">
                  <c:v>2</c:v>
                </c:pt>
                <c:pt idx="4919">
                  <c:v>2</c:v>
                </c:pt>
                <c:pt idx="4920">
                  <c:v>2</c:v>
                </c:pt>
                <c:pt idx="4921">
                  <c:v>2</c:v>
                </c:pt>
                <c:pt idx="4922">
                  <c:v>2</c:v>
                </c:pt>
                <c:pt idx="4923">
                  <c:v>2</c:v>
                </c:pt>
                <c:pt idx="4924">
                  <c:v>2</c:v>
                </c:pt>
                <c:pt idx="4925">
                  <c:v>2</c:v>
                </c:pt>
                <c:pt idx="4926">
                  <c:v>2</c:v>
                </c:pt>
                <c:pt idx="4927">
                  <c:v>2</c:v>
                </c:pt>
                <c:pt idx="4928">
                  <c:v>2</c:v>
                </c:pt>
                <c:pt idx="4929">
                  <c:v>2</c:v>
                </c:pt>
                <c:pt idx="4930">
                  <c:v>2</c:v>
                </c:pt>
                <c:pt idx="4931">
                  <c:v>2</c:v>
                </c:pt>
                <c:pt idx="4932">
                  <c:v>2</c:v>
                </c:pt>
                <c:pt idx="4933">
                  <c:v>2</c:v>
                </c:pt>
                <c:pt idx="4934">
                  <c:v>2</c:v>
                </c:pt>
                <c:pt idx="4935">
                  <c:v>2</c:v>
                </c:pt>
                <c:pt idx="4936">
                  <c:v>2</c:v>
                </c:pt>
                <c:pt idx="4937">
                  <c:v>2</c:v>
                </c:pt>
                <c:pt idx="4938">
                  <c:v>2</c:v>
                </c:pt>
                <c:pt idx="4939">
                  <c:v>2</c:v>
                </c:pt>
                <c:pt idx="4940">
                  <c:v>2</c:v>
                </c:pt>
                <c:pt idx="4941">
                  <c:v>2</c:v>
                </c:pt>
                <c:pt idx="4942">
                  <c:v>2</c:v>
                </c:pt>
                <c:pt idx="4943">
                  <c:v>2</c:v>
                </c:pt>
                <c:pt idx="4944">
                  <c:v>2</c:v>
                </c:pt>
                <c:pt idx="4945">
                  <c:v>2</c:v>
                </c:pt>
                <c:pt idx="4946">
                  <c:v>2</c:v>
                </c:pt>
                <c:pt idx="4947">
                  <c:v>2</c:v>
                </c:pt>
                <c:pt idx="4948">
                  <c:v>2</c:v>
                </c:pt>
                <c:pt idx="4949">
                  <c:v>2</c:v>
                </c:pt>
                <c:pt idx="4950">
                  <c:v>2</c:v>
                </c:pt>
                <c:pt idx="4951">
                  <c:v>2</c:v>
                </c:pt>
                <c:pt idx="4952">
                  <c:v>2</c:v>
                </c:pt>
                <c:pt idx="4953">
                  <c:v>2</c:v>
                </c:pt>
                <c:pt idx="4954">
                  <c:v>2</c:v>
                </c:pt>
                <c:pt idx="4955">
                  <c:v>2</c:v>
                </c:pt>
                <c:pt idx="4956">
                  <c:v>2</c:v>
                </c:pt>
                <c:pt idx="4957">
                  <c:v>2</c:v>
                </c:pt>
                <c:pt idx="4958">
                  <c:v>2</c:v>
                </c:pt>
                <c:pt idx="4959">
                  <c:v>2</c:v>
                </c:pt>
                <c:pt idx="4960">
                  <c:v>2</c:v>
                </c:pt>
                <c:pt idx="4961">
                  <c:v>2</c:v>
                </c:pt>
                <c:pt idx="4962">
                  <c:v>2</c:v>
                </c:pt>
                <c:pt idx="4963">
                  <c:v>2</c:v>
                </c:pt>
                <c:pt idx="4964">
                  <c:v>2</c:v>
                </c:pt>
                <c:pt idx="4965">
                  <c:v>2</c:v>
                </c:pt>
                <c:pt idx="4966">
                  <c:v>2</c:v>
                </c:pt>
                <c:pt idx="4967">
                  <c:v>2</c:v>
                </c:pt>
                <c:pt idx="4968">
                  <c:v>2</c:v>
                </c:pt>
                <c:pt idx="4969">
                  <c:v>2</c:v>
                </c:pt>
                <c:pt idx="4970">
                  <c:v>2</c:v>
                </c:pt>
                <c:pt idx="4971">
                  <c:v>2</c:v>
                </c:pt>
                <c:pt idx="4972">
                  <c:v>2</c:v>
                </c:pt>
                <c:pt idx="4973">
                  <c:v>2</c:v>
                </c:pt>
                <c:pt idx="4974">
                  <c:v>2</c:v>
                </c:pt>
                <c:pt idx="4975">
                  <c:v>2</c:v>
                </c:pt>
                <c:pt idx="4976">
                  <c:v>2</c:v>
                </c:pt>
                <c:pt idx="4977">
                  <c:v>2</c:v>
                </c:pt>
                <c:pt idx="4978">
                  <c:v>2</c:v>
                </c:pt>
                <c:pt idx="4979">
                  <c:v>2</c:v>
                </c:pt>
                <c:pt idx="4980">
                  <c:v>2</c:v>
                </c:pt>
                <c:pt idx="4981">
                  <c:v>2</c:v>
                </c:pt>
                <c:pt idx="4982">
                  <c:v>2</c:v>
                </c:pt>
                <c:pt idx="4983">
                  <c:v>2</c:v>
                </c:pt>
                <c:pt idx="4984">
                  <c:v>2</c:v>
                </c:pt>
                <c:pt idx="4985">
                  <c:v>2</c:v>
                </c:pt>
                <c:pt idx="4986">
                  <c:v>2</c:v>
                </c:pt>
                <c:pt idx="4987">
                  <c:v>2</c:v>
                </c:pt>
                <c:pt idx="4988">
                  <c:v>2</c:v>
                </c:pt>
                <c:pt idx="4989">
                  <c:v>2</c:v>
                </c:pt>
                <c:pt idx="4990">
                  <c:v>2</c:v>
                </c:pt>
                <c:pt idx="4991">
                  <c:v>2</c:v>
                </c:pt>
                <c:pt idx="4992">
                  <c:v>2</c:v>
                </c:pt>
                <c:pt idx="4993">
                  <c:v>2</c:v>
                </c:pt>
                <c:pt idx="4994">
                  <c:v>2</c:v>
                </c:pt>
                <c:pt idx="4995">
                  <c:v>2</c:v>
                </c:pt>
                <c:pt idx="4996">
                  <c:v>2</c:v>
                </c:pt>
                <c:pt idx="4997">
                  <c:v>2</c:v>
                </c:pt>
                <c:pt idx="4998">
                  <c:v>2</c:v>
                </c:pt>
                <c:pt idx="4999">
                  <c:v>2</c:v>
                </c:pt>
                <c:pt idx="5000">
                  <c:v>2</c:v>
                </c:pt>
                <c:pt idx="5001">
                  <c:v>2</c:v>
                </c:pt>
                <c:pt idx="5002">
                  <c:v>2</c:v>
                </c:pt>
                <c:pt idx="5003">
                  <c:v>2</c:v>
                </c:pt>
                <c:pt idx="5004">
                  <c:v>2</c:v>
                </c:pt>
                <c:pt idx="5005">
                  <c:v>2</c:v>
                </c:pt>
                <c:pt idx="5006">
                  <c:v>2</c:v>
                </c:pt>
                <c:pt idx="5007">
                  <c:v>2</c:v>
                </c:pt>
                <c:pt idx="5008">
                  <c:v>2</c:v>
                </c:pt>
                <c:pt idx="5009">
                  <c:v>2</c:v>
                </c:pt>
                <c:pt idx="5010">
                  <c:v>2</c:v>
                </c:pt>
                <c:pt idx="5011">
                  <c:v>2</c:v>
                </c:pt>
                <c:pt idx="5012">
                  <c:v>2</c:v>
                </c:pt>
                <c:pt idx="5013">
                  <c:v>2</c:v>
                </c:pt>
                <c:pt idx="5014">
                  <c:v>2</c:v>
                </c:pt>
                <c:pt idx="5015">
                  <c:v>2</c:v>
                </c:pt>
                <c:pt idx="5016">
                  <c:v>2</c:v>
                </c:pt>
                <c:pt idx="5017">
                  <c:v>2</c:v>
                </c:pt>
                <c:pt idx="5018">
                  <c:v>2</c:v>
                </c:pt>
                <c:pt idx="5019">
                  <c:v>2</c:v>
                </c:pt>
                <c:pt idx="5020">
                  <c:v>2</c:v>
                </c:pt>
                <c:pt idx="5021">
                  <c:v>2</c:v>
                </c:pt>
                <c:pt idx="5022">
                  <c:v>2</c:v>
                </c:pt>
                <c:pt idx="5023">
                  <c:v>2</c:v>
                </c:pt>
                <c:pt idx="5024">
                  <c:v>2</c:v>
                </c:pt>
                <c:pt idx="5025">
                  <c:v>2</c:v>
                </c:pt>
                <c:pt idx="5026">
                  <c:v>2</c:v>
                </c:pt>
                <c:pt idx="5027">
                  <c:v>2</c:v>
                </c:pt>
                <c:pt idx="5028">
                  <c:v>2</c:v>
                </c:pt>
                <c:pt idx="5029">
                  <c:v>2</c:v>
                </c:pt>
                <c:pt idx="5030">
                  <c:v>2</c:v>
                </c:pt>
                <c:pt idx="5031">
                  <c:v>2</c:v>
                </c:pt>
                <c:pt idx="5032">
                  <c:v>2</c:v>
                </c:pt>
                <c:pt idx="5033">
                  <c:v>2</c:v>
                </c:pt>
                <c:pt idx="5034">
                  <c:v>2</c:v>
                </c:pt>
                <c:pt idx="5035">
                  <c:v>2</c:v>
                </c:pt>
                <c:pt idx="5036">
                  <c:v>2</c:v>
                </c:pt>
                <c:pt idx="5037">
                  <c:v>2</c:v>
                </c:pt>
                <c:pt idx="5038">
                  <c:v>2</c:v>
                </c:pt>
                <c:pt idx="5039">
                  <c:v>2</c:v>
                </c:pt>
                <c:pt idx="5040">
                  <c:v>2</c:v>
                </c:pt>
                <c:pt idx="5041">
                  <c:v>2</c:v>
                </c:pt>
                <c:pt idx="5042">
                  <c:v>2</c:v>
                </c:pt>
                <c:pt idx="5043">
                  <c:v>2</c:v>
                </c:pt>
                <c:pt idx="5044">
                  <c:v>2</c:v>
                </c:pt>
                <c:pt idx="5045">
                  <c:v>2</c:v>
                </c:pt>
                <c:pt idx="5046">
                  <c:v>2</c:v>
                </c:pt>
                <c:pt idx="5047">
                  <c:v>2</c:v>
                </c:pt>
                <c:pt idx="5048">
                  <c:v>2</c:v>
                </c:pt>
                <c:pt idx="5049">
                  <c:v>2</c:v>
                </c:pt>
                <c:pt idx="5050">
                  <c:v>2</c:v>
                </c:pt>
                <c:pt idx="5051">
                  <c:v>2</c:v>
                </c:pt>
                <c:pt idx="5052">
                  <c:v>2</c:v>
                </c:pt>
                <c:pt idx="5053">
                  <c:v>2</c:v>
                </c:pt>
                <c:pt idx="5054">
                  <c:v>2</c:v>
                </c:pt>
                <c:pt idx="5055">
                  <c:v>2</c:v>
                </c:pt>
                <c:pt idx="5056">
                  <c:v>2</c:v>
                </c:pt>
                <c:pt idx="5057">
                  <c:v>2</c:v>
                </c:pt>
                <c:pt idx="5058">
                  <c:v>2</c:v>
                </c:pt>
                <c:pt idx="5059">
                  <c:v>2</c:v>
                </c:pt>
                <c:pt idx="5060">
                  <c:v>2</c:v>
                </c:pt>
                <c:pt idx="5061">
                  <c:v>2</c:v>
                </c:pt>
                <c:pt idx="5062">
                  <c:v>2</c:v>
                </c:pt>
                <c:pt idx="5063">
                  <c:v>2</c:v>
                </c:pt>
                <c:pt idx="5064">
                  <c:v>2</c:v>
                </c:pt>
                <c:pt idx="5065">
                  <c:v>2</c:v>
                </c:pt>
                <c:pt idx="5066">
                  <c:v>2</c:v>
                </c:pt>
                <c:pt idx="5067">
                  <c:v>2</c:v>
                </c:pt>
                <c:pt idx="5068">
                  <c:v>2</c:v>
                </c:pt>
                <c:pt idx="5069">
                  <c:v>2</c:v>
                </c:pt>
                <c:pt idx="5070">
                  <c:v>2</c:v>
                </c:pt>
                <c:pt idx="5071">
                  <c:v>2</c:v>
                </c:pt>
                <c:pt idx="5072">
                  <c:v>2</c:v>
                </c:pt>
                <c:pt idx="5073">
                  <c:v>2</c:v>
                </c:pt>
                <c:pt idx="5074">
                  <c:v>2</c:v>
                </c:pt>
                <c:pt idx="5075">
                  <c:v>2</c:v>
                </c:pt>
                <c:pt idx="5076">
                  <c:v>2</c:v>
                </c:pt>
                <c:pt idx="5077">
                  <c:v>2</c:v>
                </c:pt>
                <c:pt idx="5078">
                  <c:v>2</c:v>
                </c:pt>
                <c:pt idx="5079">
                  <c:v>2</c:v>
                </c:pt>
                <c:pt idx="5080">
                  <c:v>2</c:v>
                </c:pt>
                <c:pt idx="5081">
                  <c:v>2</c:v>
                </c:pt>
                <c:pt idx="5082">
                  <c:v>2</c:v>
                </c:pt>
                <c:pt idx="5083">
                  <c:v>2</c:v>
                </c:pt>
                <c:pt idx="5084">
                  <c:v>2</c:v>
                </c:pt>
                <c:pt idx="5085">
                  <c:v>2</c:v>
                </c:pt>
                <c:pt idx="5086">
                  <c:v>2</c:v>
                </c:pt>
                <c:pt idx="5087">
                  <c:v>2</c:v>
                </c:pt>
                <c:pt idx="5088">
                  <c:v>2</c:v>
                </c:pt>
                <c:pt idx="5089">
                  <c:v>2</c:v>
                </c:pt>
                <c:pt idx="5090">
                  <c:v>2</c:v>
                </c:pt>
                <c:pt idx="5091">
                  <c:v>2</c:v>
                </c:pt>
                <c:pt idx="5092">
                  <c:v>2</c:v>
                </c:pt>
                <c:pt idx="5093">
                  <c:v>2</c:v>
                </c:pt>
                <c:pt idx="5094">
                  <c:v>2</c:v>
                </c:pt>
                <c:pt idx="5095">
                  <c:v>2</c:v>
                </c:pt>
                <c:pt idx="5096">
                  <c:v>2</c:v>
                </c:pt>
                <c:pt idx="5097">
                  <c:v>2</c:v>
                </c:pt>
                <c:pt idx="5098">
                  <c:v>2</c:v>
                </c:pt>
                <c:pt idx="5099">
                  <c:v>2</c:v>
                </c:pt>
                <c:pt idx="5100">
                  <c:v>2</c:v>
                </c:pt>
                <c:pt idx="5101">
                  <c:v>2</c:v>
                </c:pt>
                <c:pt idx="5102">
                  <c:v>2</c:v>
                </c:pt>
                <c:pt idx="5103">
                  <c:v>2</c:v>
                </c:pt>
                <c:pt idx="5104">
                  <c:v>2</c:v>
                </c:pt>
                <c:pt idx="5105">
                  <c:v>2</c:v>
                </c:pt>
                <c:pt idx="5106">
                  <c:v>2</c:v>
                </c:pt>
                <c:pt idx="5107">
                  <c:v>2</c:v>
                </c:pt>
                <c:pt idx="5108">
                  <c:v>2</c:v>
                </c:pt>
                <c:pt idx="5109">
                  <c:v>2</c:v>
                </c:pt>
                <c:pt idx="5110">
                  <c:v>2</c:v>
                </c:pt>
                <c:pt idx="5111">
                  <c:v>2</c:v>
                </c:pt>
                <c:pt idx="5112">
                  <c:v>2</c:v>
                </c:pt>
                <c:pt idx="5113">
                  <c:v>2</c:v>
                </c:pt>
                <c:pt idx="5114">
                  <c:v>2</c:v>
                </c:pt>
                <c:pt idx="5115">
                  <c:v>2</c:v>
                </c:pt>
                <c:pt idx="5116">
                  <c:v>2</c:v>
                </c:pt>
                <c:pt idx="5117">
                  <c:v>2</c:v>
                </c:pt>
                <c:pt idx="5118">
                  <c:v>2</c:v>
                </c:pt>
                <c:pt idx="5119">
                  <c:v>2</c:v>
                </c:pt>
                <c:pt idx="5120">
                  <c:v>2</c:v>
                </c:pt>
                <c:pt idx="5121">
                  <c:v>2</c:v>
                </c:pt>
                <c:pt idx="5122">
                  <c:v>2</c:v>
                </c:pt>
                <c:pt idx="5123">
                  <c:v>2</c:v>
                </c:pt>
                <c:pt idx="5124">
                  <c:v>2</c:v>
                </c:pt>
                <c:pt idx="5125">
                  <c:v>2</c:v>
                </c:pt>
                <c:pt idx="5126">
                  <c:v>2</c:v>
                </c:pt>
                <c:pt idx="5127">
                  <c:v>2</c:v>
                </c:pt>
                <c:pt idx="5128">
                  <c:v>2</c:v>
                </c:pt>
                <c:pt idx="5129">
                  <c:v>2</c:v>
                </c:pt>
                <c:pt idx="5130">
                  <c:v>2</c:v>
                </c:pt>
                <c:pt idx="5131">
                  <c:v>2</c:v>
                </c:pt>
                <c:pt idx="5132">
                  <c:v>2</c:v>
                </c:pt>
                <c:pt idx="5133">
                  <c:v>2</c:v>
                </c:pt>
                <c:pt idx="5134">
                  <c:v>2</c:v>
                </c:pt>
                <c:pt idx="5135">
                  <c:v>2</c:v>
                </c:pt>
                <c:pt idx="5136">
                  <c:v>2</c:v>
                </c:pt>
                <c:pt idx="5137">
                  <c:v>2</c:v>
                </c:pt>
                <c:pt idx="5138">
                  <c:v>2</c:v>
                </c:pt>
                <c:pt idx="5139">
                  <c:v>2</c:v>
                </c:pt>
                <c:pt idx="5140">
                  <c:v>2</c:v>
                </c:pt>
                <c:pt idx="5141">
                  <c:v>2</c:v>
                </c:pt>
                <c:pt idx="5142">
                  <c:v>2</c:v>
                </c:pt>
                <c:pt idx="5143">
                  <c:v>2</c:v>
                </c:pt>
                <c:pt idx="5144">
                  <c:v>2</c:v>
                </c:pt>
                <c:pt idx="5145">
                  <c:v>2</c:v>
                </c:pt>
                <c:pt idx="5146">
                  <c:v>2</c:v>
                </c:pt>
                <c:pt idx="5147">
                  <c:v>2</c:v>
                </c:pt>
                <c:pt idx="5148">
                  <c:v>2</c:v>
                </c:pt>
                <c:pt idx="5149">
                  <c:v>2</c:v>
                </c:pt>
                <c:pt idx="5150">
                  <c:v>2</c:v>
                </c:pt>
                <c:pt idx="5151">
                  <c:v>2</c:v>
                </c:pt>
                <c:pt idx="5152">
                  <c:v>2</c:v>
                </c:pt>
                <c:pt idx="5153">
                  <c:v>2</c:v>
                </c:pt>
                <c:pt idx="5154">
                  <c:v>2</c:v>
                </c:pt>
                <c:pt idx="5155">
                  <c:v>2</c:v>
                </c:pt>
                <c:pt idx="5156">
                  <c:v>2</c:v>
                </c:pt>
                <c:pt idx="5157">
                  <c:v>2</c:v>
                </c:pt>
                <c:pt idx="5158">
                  <c:v>2</c:v>
                </c:pt>
                <c:pt idx="5159">
                  <c:v>2</c:v>
                </c:pt>
                <c:pt idx="5160">
                  <c:v>2</c:v>
                </c:pt>
                <c:pt idx="5161">
                  <c:v>2</c:v>
                </c:pt>
                <c:pt idx="5162">
                  <c:v>2</c:v>
                </c:pt>
                <c:pt idx="5163">
                  <c:v>2</c:v>
                </c:pt>
                <c:pt idx="5164">
                  <c:v>2</c:v>
                </c:pt>
                <c:pt idx="5165">
                  <c:v>2</c:v>
                </c:pt>
                <c:pt idx="5166">
                  <c:v>2</c:v>
                </c:pt>
                <c:pt idx="5167">
                  <c:v>2</c:v>
                </c:pt>
                <c:pt idx="5168">
                  <c:v>2</c:v>
                </c:pt>
                <c:pt idx="5169">
                  <c:v>2</c:v>
                </c:pt>
                <c:pt idx="5170">
                  <c:v>2</c:v>
                </c:pt>
                <c:pt idx="5171">
                  <c:v>2</c:v>
                </c:pt>
                <c:pt idx="5172">
                  <c:v>2</c:v>
                </c:pt>
                <c:pt idx="5173">
                  <c:v>2</c:v>
                </c:pt>
                <c:pt idx="5174">
                  <c:v>2</c:v>
                </c:pt>
                <c:pt idx="5175">
                  <c:v>2</c:v>
                </c:pt>
                <c:pt idx="5176">
                  <c:v>2</c:v>
                </c:pt>
                <c:pt idx="5177">
                  <c:v>2</c:v>
                </c:pt>
                <c:pt idx="5178">
                  <c:v>2</c:v>
                </c:pt>
                <c:pt idx="5179">
                  <c:v>2</c:v>
                </c:pt>
                <c:pt idx="5180">
                  <c:v>2</c:v>
                </c:pt>
                <c:pt idx="5181">
                  <c:v>2</c:v>
                </c:pt>
                <c:pt idx="5182">
                  <c:v>2</c:v>
                </c:pt>
                <c:pt idx="5183">
                  <c:v>2</c:v>
                </c:pt>
                <c:pt idx="5184">
                  <c:v>2</c:v>
                </c:pt>
                <c:pt idx="5185">
                  <c:v>2</c:v>
                </c:pt>
                <c:pt idx="5186">
                  <c:v>2</c:v>
                </c:pt>
                <c:pt idx="5187">
                  <c:v>2</c:v>
                </c:pt>
                <c:pt idx="5188">
                  <c:v>2</c:v>
                </c:pt>
                <c:pt idx="5189">
                  <c:v>2</c:v>
                </c:pt>
                <c:pt idx="5190">
                  <c:v>2</c:v>
                </c:pt>
                <c:pt idx="5191">
                  <c:v>2</c:v>
                </c:pt>
                <c:pt idx="5192">
                  <c:v>2</c:v>
                </c:pt>
                <c:pt idx="5193">
                  <c:v>2</c:v>
                </c:pt>
                <c:pt idx="5194">
                  <c:v>2</c:v>
                </c:pt>
                <c:pt idx="5195">
                  <c:v>2</c:v>
                </c:pt>
                <c:pt idx="5196">
                  <c:v>2</c:v>
                </c:pt>
                <c:pt idx="5197">
                  <c:v>2</c:v>
                </c:pt>
                <c:pt idx="5198">
                  <c:v>2</c:v>
                </c:pt>
                <c:pt idx="5199">
                  <c:v>2</c:v>
                </c:pt>
                <c:pt idx="5200">
                  <c:v>2</c:v>
                </c:pt>
                <c:pt idx="5201">
                  <c:v>2</c:v>
                </c:pt>
                <c:pt idx="5202">
                  <c:v>2</c:v>
                </c:pt>
                <c:pt idx="5203">
                  <c:v>2</c:v>
                </c:pt>
                <c:pt idx="5204">
                  <c:v>2</c:v>
                </c:pt>
                <c:pt idx="5205">
                  <c:v>2</c:v>
                </c:pt>
                <c:pt idx="5206">
                  <c:v>2</c:v>
                </c:pt>
                <c:pt idx="5207">
                  <c:v>2</c:v>
                </c:pt>
                <c:pt idx="5208">
                  <c:v>2</c:v>
                </c:pt>
                <c:pt idx="5209">
                  <c:v>2</c:v>
                </c:pt>
                <c:pt idx="5210">
                  <c:v>2</c:v>
                </c:pt>
                <c:pt idx="5211">
                  <c:v>2</c:v>
                </c:pt>
                <c:pt idx="5212">
                  <c:v>2</c:v>
                </c:pt>
                <c:pt idx="5213">
                  <c:v>2</c:v>
                </c:pt>
                <c:pt idx="5214">
                  <c:v>2</c:v>
                </c:pt>
                <c:pt idx="5215">
                  <c:v>2</c:v>
                </c:pt>
                <c:pt idx="5216">
                  <c:v>2</c:v>
                </c:pt>
                <c:pt idx="5217">
                  <c:v>2</c:v>
                </c:pt>
                <c:pt idx="5218">
                  <c:v>2</c:v>
                </c:pt>
                <c:pt idx="5219">
                  <c:v>2</c:v>
                </c:pt>
                <c:pt idx="5220">
                  <c:v>2</c:v>
                </c:pt>
                <c:pt idx="5221">
                  <c:v>2</c:v>
                </c:pt>
                <c:pt idx="5222">
                  <c:v>2</c:v>
                </c:pt>
                <c:pt idx="5223">
                  <c:v>2</c:v>
                </c:pt>
                <c:pt idx="5224">
                  <c:v>2</c:v>
                </c:pt>
                <c:pt idx="5225">
                  <c:v>2</c:v>
                </c:pt>
                <c:pt idx="5226">
                  <c:v>2</c:v>
                </c:pt>
                <c:pt idx="5227">
                  <c:v>2</c:v>
                </c:pt>
                <c:pt idx="5228">
                  <c:v>2</c:v>
                </c:pt>
                <c:pt idx="5229">
                  <c:v>2</c:v>
                </c:pt>
                <c:pt idx="5230">
                  <c:v>2</c:v>
                </c:pt>
                <c:pt idx="5231">
                  <c:v>2</c:v>
                </c:pt>
                <c:pt idx="5232">
                  <c:v>2</c:v>
                </c:pt>
                <c:pt idx="5233">
                  <c:v>2</c:v>
                </c:pt>
                <c:pt idx="5234">
                  <c:v>2</c:v>
                </c:pt>
                <c:pt idx="5235">
                  <c:v>2</c:v>
                </c:pt>
                <c:pt idx="5236">
                  <c:v>2</c:v>
                </c:pt>
                <c:pt idx="5237">
                  <c:v>2</c:v>
                </c:pt>
                <c:pt idx="5238">
                  <c:v>2</c:v>
                </c:pt>
                <c:pt idx="5239">
                  <c:v>2</c:v>
                </c:pt>
                <c:pt idx="5240">
                  <c:v>2</c:v>
                </c:pt>
                <c:pt idx="5241">
                  <c:v>2</c:v>
                </c:pt>
                <c:pt idx="5242">
                  <c:v>2</c:v>
                </c:pt>
                <c:pt idx="5243">
                  <c:v>2</c:v>
                </c:pt>
                <c:pt idx="5244">
                  <c:v>2</c:v>
                </c:pt>
                <c:pt idx="5245">
                  <c:v>2</c:v>
                </c:pt>
                <c:pt idx="5246">
                  <c:v>2</c:v>
                </c:pt>
                <c:pt idx="5247">
                  <c:v>2</c:v>
                </c:pt>
                <c:pt idx="5248">
                  <c:v>2</c:v>
                </c:pt>
                <c:pt idx="5249">
                  <c:v>2</c:v>
                </c:pt>
                <c:pt idx="5250">
                  <c:v>2</c:v>
                </c:pt>
                <c:pt idx="5251">
                  <c:v>2</c:v>
                </c:pt>
                <c:pt idx="5252">
                  <c:v>2</c:v>
                </c:pt>
                <c:pt idx="5253">
                  <c:v>2</c:v>
                </c:pt>
                <c:pt idx="5254">
                  <c:v>2</c:v>
                </c:pt>
                <c:pt idx="5255">
                  <c:v>2</c:v>
                </c:pt>
                <c:pt idx="5256">
                  <c:v>2</c:v>
                </c:pt>
                <c:pt idx="5257">
                  <c:v>2</c:v>
                </c:pt>
                <c:pt idx="5258">
                  <c:v>2</c:v>
                </c:pt>
                <c:pt idx="5259">
                  <c:v>2</c:v>
                </c:pt>
                <c:pt idx="5260">
                  <c:v>2</c:v>
                </c:pt>
                <c:pt idx="5261">
                  <c:v>2</c:v>
                </c:pt>
                <c:pt idx="5262">
                  <c:v>2</c:v>
                </c:pt>
                <c:pt idx="5263">
                  <c:v>2</c:v>
                </c:pt>
                <c:pt idx="5264">
                  <c:v>2</c:v>
                </c:pt>
                <c:pt idx="5265">
                  <c:v>2</c:v>
                </c:pt>
                <c:pt idx="5266">
                  <c:v>2</c:v>
                </c:pt>
                <c:pt idx="5267">
                  <c:v>2</c:v>
                </c:pt>
                <c:pt idx="5268">
                  <c:v>2</c:v>
                </c:pt>
                <c:pt idx="5269">
                  <c:v>2</c:v>
                </c:pt>
                <c:pt idx="5270">
                  <c:v>2</c:v>
                </c:pt>
                <c:pt idx="5271">
                  <c:v>2</c:v>
                </c:pt>
                <c:pt idx="5272">
                  <c:v>2</c:v>
                </c:pt>
                <c:pt idx="5273">
                  <c:v>2</c:v>
                </c:pt>
                <c:pt idx="5274">
                  <c:v>2</c:v>
                </c:pt>
                <c:pt idx="5275">
                  <c:v>2</c:v>
                </c:pt>
                <c:pt idx="5276">
                  <c:v>2</c:v>
                </c:pt>
                <c:pt idx="5277">
                  <c:v>2</c:v>
                </c:pt>
                <c:pt idx="5278">
                  <c:v>2</c:v>
                </c:pt>
                <c:pt idx="5279">
                  <c:v>2</c:v>
                </c:pt>
                <c:pt idx="5280">
                  <c:v>2</c:v>
                </c:pt>
                <c:pt idx="5281">
                  <c:v>2</c:v>
                </c:pt>
                <c:pt idx="5282">
                  <c:v>2</c:v>
                </c:pt>
                <c:pt idx="5283">
                  <c:v>2</c:v>
                </c:pt>
                <c:pt idx="5284">
                  <c:v>2</c:v>
                </c:pt>
                <c:pt idx="5285">
                  <c:v>2</c:v>
                </c:pt>
                <c:pt idx="5286">
                  <c:v>2</c:v>
                </c:pt>
                <c:pt idx="5287">
                  <c:v>2</c:v>
                </c:pt>
                <c:pt idx="5288">
                  <c:v>2</c:v>
                </c:pt>
                <c:pt idx="5289">
                  <c:v>2</c:v>
                </c:pt>
                <c:pt idx="5290">
                  <c:v>2</c:v>
                </c:pt>
                <c:pt idx="5291">
                  <c:v>2</c:v>
                </c:pt>
                <c:pt idx="5292">
                  <c:v>2</c:v>
                </c:pt>
                <c:pt idx="5293">
                  <c:v>2</c:v>
                </c:pt>
                <c:pt idx="5294">
                  <c:v>2</c:v>
                </c:pt>
                <c:pt idx="5295">
                  <c:v>2</c:v>
                </c:pt>
                <c:pt idx="5296">
                  <c:v>2</c:v>
                </c:pt>
                <c:pt idx="5297">
                  <c:v>2</c:v>
                </c:pt>
                <c:pt idx="5298">
                  <c:v>2</c:v>
                </c:pt>
                <c:pt idx="5299">
                  <c:v>2</c:v>
                </c:pt>
                <c:pt idx="5300">
                  <c:v>2</c:v>
                </c:pt>
                <c:pt idx="5301">
                  <c:v>2</c:v>
                </c:pt>
                <c:pt idx="5302">
                  <c:v>2</c:v>
                </c:pt>
                <c:pt idx="5303">
                  <c:v>2</c:v>
                </c:pt>
                <c:pt idx="5304">
                  <c:v>2</c:v>
                </c:pt>
                <c:pt idx="5305">
                  <c:v>2</c:v>
                </c:pt>
                <c:pt idx="5306">
                  <c:v>2</c:v>
                </c:pt>
                <c:pt idx="5307">
                  <c:v>2</c:v>
                </c:pt>
                <c:pt idx="5308">
                  <c:v>2</c:v>
                </c:pt>
                <c:pt idx="5309">
                  <c:v>2</c:v>
                </c:pt>
                <c:pt idx="5310">
                  <c:v>2</c:v>
                </c:pt>
                <c:pt idx="5311">
                  <c:v>2</c:v>
                </c:pt>
                <c:pt idx="5312">
                  <c:v>2</c:v>
                </c:pt>
                <c:pt idx="5313">
                  <c:v>2</c:v>
                </c:pt>
                <c:pt idx="5314">
                  <c:v>2</c:v>
                </c:pt>
                <c:pt idx="5315">
                  <c:v>2</c:v>
                </c:pt>
                <c:pt idx="5316">
                  <c:v>2</c:v>
                </c:pt>
                <c:pt idx="5317">
                  <c:v>2</c:v>
                </c:pt>
                <c:pt idx="5318">
                  <c:v>2</c:v>
                </c:pt>
                <c:pt idx="5319">
                  <c:v>2</c:v>
                </c:pt>
                <c:pt idx="5320">
                  <c:v>2</c:v>
                </c:pt>
                <c:pt idx="5321">
                  <c:v>2</c:v>
                </c:pt>
                <c:pt idx="5322">
                  <c:v>2</c:v>
                </c:pt>
                <c:pt idx="5323">
                  <c:v>2</c:v>
                </c:pt>
                <c:pt idx="5324">
                  <c:v>2</c:v>
                </c:pt>
                <c:pt idx="5325">
                  <c:v>2</c:v>
                </c:pt>
                <c:pt idx="5326">
                  <c:v>2</c:v>
                </c:pt>
                <c:pt idx="5327">
                  <c:v>2</c:v>
                </c:pt>
                <c:pt idx="5328">
                  <c:v>2</c:v>
                </c:pt>
                <c:pt idx="5329">
                  <c:v>2</c:v>
                </c:pt>
                <c:pt idx="5330">
                  <c:v>2</c:v>
                </c:pt>
                <c:pt idx="5331">
                  <c:v>2</c:v>
                </c:pt>
                <c:pt idx="5332">
                  <c:v>2</c:v>
                </c:pt>
                <c:pt idx="5333">
                  <c:v>2</c:v>
                </c:pt>
                <c:pt idx="5334">
                  <c:v>2</c:v>
                </c:pt>
                <c:pt idx="5335">
                  <c:v>2</c:v>
                </c:pt>
                <c:pt idx="5336">
                  <c:v>2</c:v>
                </c:pt>
                <c:pt idx="5337">
                  <c:v>2</c:v>
                </c:pt>
                <c:pt idx="5338">
                  <c:v>2</c:v>
                </c:pt>
                <c:pt idx="5339">
                  <c:v>2</c:v>
                </c:pt>
                <c:pt idx="5340">
                  <c:v>2</c:v>
                </c:pt>
                <c:pt idx="5341">
                  <c:v>2</c:v>
                </c:pt>
                <c:pt idx="5342">
                  <c:v>2</c:v>
                </c:pt>
                <c:pt idx="5343">
                  <c:v>2</c:v>
                </c:pt>
                <c:pt idx="5344">
                  <c:v>2</c:v>
                </c:pt>
                <c:pt idx="5345">
                  <c:v>2</c:v>
                </c:pt>
                <c:pt idx="5346">
                  <c:v>2</c:v>
                </c:pt>
                <c:pt idx="5347">
                  <c:v>2</c:v>
                </c:pt>
                <c:pt idx="5348">
                  <c:v>2</c:v>
                </c:pt>
                <c:pt idx="5349">
                  <c:v>2</c:v>
                </c:pt>
                <c:pt idx="5350">
                  <c:v>2</c:v>
                </c:pt>
                <c:pt idx="5351">
                  <c:v>2</c:v>
                </c:pt>
                <c:pt idx="5352">
                  <c:v>2</c:v>
                </c:pt>
                <c:pt idx="5353">
                  <c:v>2</c:v>
                </c:pt>
                <c:pt idx="5354">
                  <c:v>2</c:v>
                </c:pt>
                <c:pt idx="5355">
                  <c:v>2</c:v>
                </c:pt>
                <c:pt idx="5356">
                  <c:v>2</c:v>
                </c:pt>
                <c:pt idx="5357">
                  <c:v>2</c:v>
                </c:pt>
                <c:pt idx="5358">
                  <c:v>2</c:v>
                </c:pt>
                <c:pt idx="5359">
                  <c:v>2</c:v>
                </c:pt>
                <c:pt idx="5360">
                  <c:v>2</c:v>
                </c:pt>
                <c:pt idx="5361">
                  <c:v>2</c:v>
                </c:pt>
                <c:pt idx="5362">
                  <c:v>2</c:v>
                </c:pt>
                <c:pt idx="5363">
                  <c:v>2</c:v>
                </c:pt>
                <c:pt idx="5364">
                  <c:v>2</c:v>
                </c:pt>
                <c:pt idx="5365">
                  <c:v>2</c:v>
                </c:pt>
                <c:pt idx="5366">
                  <c:v>2</c:v>
                </c:pt>
                <c:pt idx="5367">
                  <c:v>2</c:v>
                </c:pt>
                <c:pt idx="5368">
                  <c:v>2</c:v>
                </c:pt>
                <c:pt idx="5369">
                  <c:v>2</c:v>
                </c:pt>
                <c:pt idx="5370">
                  <c:v>2</c:v>
                </c:pt>
                <c:pt idx="5371">
                  <c:v>2</c:v>
                </c:pt>
                <c:pt idx="5372">
                  <c:v>2</c:v>
                </c:pt>
                <c:pt idx="5373">
                  <c:v>2</c:v>
                </c:pt>
                <c:pt idx="5374">
                  <c:v>2</c:v>
                </c:pt>
                <c:pt idx="5375">
                  <c:v>2</c:v>
                </c:pt>
                <c:pt idx="5376">
                  <c:v>2</c:v>
                </c:pt>
                <c:pt idx="5377">
                  <c:v>2</c:v>
                </c:pt>
                <c:pt idx="5378">
                  <c:v>2</c:v>
                </c:pt>
                <c:pt idx="5379">
                  <c:v>2</c:v>
                </c:pt>
                <c:pt idx="5380">
                  <c:v>2</c:v>
                </c:pt>
                <c:pt idx="5381">
                  <c:v>2</c:v>
                </c:pt>
                <c:pt idx="5382">
                  <c:v>2</c:v>
                </c:pt>
                <c:pt idx="5383">
                  <c:v>2</c:v>
                </c:pt>
                <c:pt idx="5384">
                  <c:v>2</c:v>
                </c:pt>
                <c:pt idx="5385">
                  <c:v>2</c:v>
                </c:pt>
                <c:pt idx="5386">
                  <c:v>2</c:v>
                </c:pt>
                <c:pt idx="5387">
                  <c:v>2</c:v>
                </c:pt>
                <c:pt idx="5388">
                  <c:v>2</c:v>
                </c:pt>
                <c:pt idx="5389">
                  <c:v>2</c:v>
                </c:pt>
                <c:pt idx="5390">
                  <c:v>2</c:v>
                </c:pt>
                <c:pt idx="5391">
                  <c:v>2</c:v>
                </c:pt>
                <c:pt idx="5392">
                  <c:v>2</c:v>
                </c:pt>
                <c:pt idx="5393">
                  <c:v>2</c:v>
                </c:pt>
                <c:pt idx="5394">
                  <c:v>2</c:v>
                </c:pt>
                <c:pt idx="5395">
                  <c:v>2</c:v>
                </c:pt>
                <c:pt idx="5396">
                  <c:v>2</c:v>
                </c:pt>
                <c:pt idx="5397">
                  <c:v>2</c:v>
                </c:pt>
                <c:pt idx="5398">
                  <c:v>2</c:v>
                </c:pt>
                <c:pt idx="5399">
                  <c:v>2</c:v>
                </c:pt>
                <c:pt idx="5400">
                  <c:v>2</c:v>
                </c:pt>
                <c:pt idx="5401">
                  <c:v>2</c:v>
                </c:pt>
                <c:pt idx="5402">
                  <c:v>2</c:v>
                </c:pt>
                <c:pt idx="5403">
                  <c:v>2</c:v>
                </c:pt>
                <c:pt idx="5404">
                  <c:v>2</c:v>
                </c:pt>
                <c:pt idx="5405">
                  <c:v>2</c:v>
                </c:pt>
                <c:pt idx="5406">
                  <c:v>2</c:v>
                </c:pt>
                <c:pt idx="5407">
                  <c:v>2</c:v>
                </c:pt>
                <c:pt idx="5408">
                  <c:v>2</c:v>
                </c:pt>
                <c:pt idx="5409">
                  <c:v>2</c:v>
                </c:pt>
                <c:pt idx="5410">
                  <c:v>2</c:v>
                </c:pt>
                <c:pt idx="5411">
                  <c:v>2</c:v>
                </c:pt>
                <c:pt idx="5412">
                  <c:v>2</c:v>
                </c:pt>
                <c:pt idx="5413">
                  <c:v>2</c:v>
                </c:pt>
                <c:pt idx="5414">
                  <c:v>2</c:v>
                </c:pt>
                <c:pt idx="5415">
                  <c:v>2</c:v>
                </c:pt>
                <c:pt idx="5416">
                  <c:v>2</c:v>
                </c:pt>
                <c:pt idx="5417">
                  <c:v>2</c:v>
                </c:pt>
                <c:pt idx="5418">
                  <c:v>2</c:v>
                </c:pt>
                <c:pt idx="5419">
                  <c:v>2</c:v>
                </c:pt>
                <c:pt idx="5420">
                  <c:v>2</c:v>
                </c:pt>
                <c:pt idx="5421">
                  <c:v>2</c:v>
                </c:pt>
                <c:pt idx="5422">
                  <c:v>2</c:v>
                </c:pt>
                <c:pt idx="5423">
                  <c:v>2</c:v>
                </c:pt>
                <c:pt idx="5424">
                  <c:v>2</c:v>
                </c:pt>
                <c:pt idx="5425">
                  <c:v>2</c:v>
                </c:pt>
                <c:pt idx="5426">
                  <c:v>2</c:v>
                </c:pt>
                <c:pt idx="5427">
                  <c:v>2</c:v>
                </c:pt>
                <c:pt idx="5428">
                  <c:v>2</c:v>
                </c:pt>
                <c:pt idx="5429">
                  <c:v>2</c:v>
                </c:pt>
                <c:pt idx="5430">
                  <c:v>2</c:v>
                </c:pt>
                <c:pt idx="5431">
                  <c:v>2</c:v>
                </c:pt>
                <c:pt idx="5432">
                  <c:v>2</c:v>
                </c:pt>
                <c:pt idx="5433">
                  <c:v>2</c:v>
                </c:pt>
                <c:pt idx="5434">
                  <c:v>2</c:v>
                </c:pt>
                <c:pt idx="5435">
                  <c:v>2</c:v>
                </c:pt>
                <c:pt idx="5436">
                  <c:v>2</c:v>
                </c:pt>
                <c:pt idx="5437">
                  <c:v>2</c:v>
                </c:pt>
                <c:pt idx="5438">
                  <c:v>2</c:v>
                </c:pt>
                <c:pt idx="5439">
                  <c:v>2</c:v>
                </c:pt>
                <c:pt idx="5440">
                  <c:v>2</c:v>
                </c:pt>
                <c:pt idx="5441">
                  <c:v>2</c:v>
                </c:pt>
                <c:pt idx="5442">
                  <c:v>2</c:v>
                </c:pt>
                <c:pt idx="5443">
                  <c:v>2</c:v>
                </c:pt>
                <c:pt idx="5444">
                  <c:v>2</c:v>
                </c:pt>
                <c:pt idx="5445">
                  <c:v>2</c:v>
                </c:pt>
                <c:pt idx="5446">
                  <c:v>2</c:v>
                </c:pt>
                <c:pt idx="5447">
                  <c:v>2</c:v>
                </c:pt>
                <c:pt idx="5448">
                  <c:v>2</c:v>
                </c:pt>
                <c:pt idx="5449">
                  <c:v>2</c:v>
                </c:pt>
                <c:pt idx="5450">
                  <c:v>2</c:v>
                </c:pt>
                <c:pt idx="5451">
                  <c:v>2</c:v>
                </c:pt>
                <c:pt idx="5452">
                  <c:v>2</c:v>
                </c:pt>
                <c:pt idx="5453">
                  <c:v>2</c:v>
                </c:pt>
                <c:pt idx="5454">
                  <c:v>2</c:v>
                </c:pt>
                <c:pt idx="5455">
                  <c:v>2</c:v>
                </c:pt>
                <c:pt idx="5456">
                  <c:v>2</c:v>
                </c:pt>
                <c:pt idx="5457">
                  <c:v>2</c:v>
                </c:pt>
                <c:pt idx="5458">
                  <c:v>2</c:v>
                </c:pt>
                <c:pt idx="5459">
                  <c:v>2</c:v>
                </c:pt>
                <c:pt idx="5460">
                  <c:v>2</c:v>
                </c:pt>
                <c:pt idx="5461">
                  <c:v>2</c:v>
                </c:pt>
                <c:pt idx="5462">
                  <c:v>2</c:v>
                </c:pt>
                <c:pt idx="5463">
                  <c:v>2</c:v>
                </c:pt>
                <c:pt idx="5464">
                  <c:v>2</c:v>
                </c:pt>
                <c:pt idx="5465">
                  <c:v>2</c:v>
                </c:pt>
                <c:pt idx="5466">
                  <c:v>2</c:v>
                </c:pt>
                <c:pt idx="5467">
                  <c:v>2</c:v>
                </c:pt>
                <c:pt idx="5468">
                  <c:v>2</c:v>
                </c:pt>
                <c:pt idx="5469">
                  <c:v>2</c:v>
                </c:pt>
                <c:pt idx="5470">
                  <c:v>2</c:v>
                </c:pt>
                <c:pt idx="5471">
                  <c:v>2</c:v>
                </c:pt>
                <c:pt idx="5472">
                  <c:v>2</c:v>
                </c:pt>
                <c:pt idx="5473">
                  <c:v>2</c:v>
                </c:pt>
                <c:pt idx="5474">
                  <c:v>2</c:v>
                </c:pt>
                <c:pt idx="5475">
                  <c:v>2</c:v>
                </c:pt>
                <c:pt idx="5476">
                  <c:v>2</c:v>
                </c:pt>
                <c:pt idx="5477">
                  <c:v>2</c:v>
                </c:pt>
                <c:pt idx="5478">
                  <c:v>2</c:v>
                </c:pt>
                <c:pt idx="5479">
                  <c:v>2</c:v>
                </c:pt>
                <c:pt idx="5480">
                  <c:v>2</c:v>
                </c:pt>
                <c:pt idx="5481">
                  <c:v>2</c:v>
                </c:pt>
                <c:pt idx="5482">
                  <c:v>2</c:v>
                </c:pt>
                <c:pt idx="5483">
                  <c:v>2</c:v>
                </c:pt>
                <c:pt idx="5484">
                  <c:v>2</c:v>
                </c:pt>
                <c:pt idx="5485">
                  <c:v>2</c:v>
                </c:pt>
                <c:pt idx="5486">
                  <c:v>2</c:v>
                </c:pt>
                <c:pt idx="5487">
                  <c:v>2</c:v>
                </c:pt>
                <c:pt idx="5488">
                  <c:v>2</c:v>
                </c:pt>
                <c:pt idx="5489">
                  <c:v>2</c:v>
                </c:pt>
                <c:pt idx="5490">
                  <c:v>2</c:v>
                </c:pt>
                <c:pt idx="5491">
                  <c:v>2</c:v>
                </c:pt>
                <c:pt idx="5492">
                  <c:v>2</c:v>
                </c:pt>
                <c:pt idx="5493">
                  <c:v>2</c:v>
                </c:pt>
                <c:pt idx="5494">
                  <c:v>2</c:v>
                </c:pt>
                <c:pt idx="5495">
                  <c:v>2</c:v>
                </c:pt>
                <c:pt idx="5496">
                  <c:v>2</c:v>
                </c:pt>
                <c:pt idx="5497">
                  <c:v>2</c:v>
                </c:pt>
                <c:pt idx="5498">
                  <c:v>2</c:v>
                </c:pt>
                <c:pt idx="5499">
                  <c:v>2</c:v>
                </c:pt>
                <c:pt idx="5500">
                  <c:v>2</c:v>
                </c:pt>
                <c:pt idx="5501">
                  <c:v>2</c:v>
                </c:pt>
                <c:pt idx="5502">
                  <c:v>2</c:v>
                </c:pt>
                <c:pt idx="5503">
                  <c:v>2</c:v>
                </c:pt>
                <c:pt idx="5504">
                  <c:v>2</c:v>
                </c:pt>
                <c:pt idx="5505">
                  <c:v>2</c:v>
                </c:pt>
                <c:pt idx="5506">
                  <c:v>2</c:v>
                </c:pt>
                <c:pt idx="5507">
                  <c:v>2</c:v>
                </c:pt>
                <c:pt idx="5508">
                  <c:v>2</c:v>
                </c:pt>
                <c:pt idx="5509">
                  <c:v>2</c:v>
                </c:pt>
                <c:pt idx="5510">
                  <c:v>2</c:v>
                </c:pt>
                <c:pt idx="5511">
                  <c:v>2</c:v>
                </c:pt>
                <c:pt idx="5512">
                  <c:v>2</c:v>
                </c:pt>
                <c:pt idx="5513">
                  <c:v>2</c:v>
                </c:pt>
                <c:pt idx="5514">
                  <c:v>2</c:v>
                </c:pt>
                <c:pt idx="5515">
                  <c:v>2</c:v>
                </c:pt>
                <c:pt idx="5516">
                  <c:v>2</c:v>
                </c:pt>
                <c:pt idx="5517">
                  <c:v>2</c:v>
                </c:pt>
                <c:pt idx="5518">
                  <c:v>2</c:v>
                </c:pt>
                <c:pt idx="5519">
                  <c:v>2</c:v>
                </c:pt>
                <c:pt idx="5520">
                  <c:v>2</c:v>
                </c:pt>
                <c:pt idx="5521">
                  <c:v>2</c:v>
                </c:pt>
                <c:pt idx="5522">
                  <c:v>2</c:v>
                </c:pt>
                <c:pt idx="5523">
                  <c:v>2</c:v>
                </c:pt>
                <c:pt idx="5524">
                  <c:v>2</c:v>
                </c:pt>
                <c:pt idx="5525">
                  <c:v>2</c:v>
                </c:pt>
                <c:pt idx="5526">
                  <c:v>2</c:v>
                </c:pt>
                <c:pt idx="5527">
                  <c:v>2</c:v>
                </c:pt>
                <c:pt idx="5528">
                  <c:v>2</c:v>
                </c:pt>
                <c:pt idx="5529">
                  <c:v>2</c:v>
                </c:pt>
                <c:pt idx="5530">
                  <c:v>2</c:v>
                </c:pt>
                <c:pt idx="5531">
                  <c:v>2</c:v>
                </c:pt>
                <c:pt idx="5532">
                  <c:v>2</c:v>
                </c:pt>
                <c:pt idx="5533">
                  <c:v>2</c:v>
                </c:pt>
                <c:pt idx="5534">
                  <c:v>2</c:v>
                </c:pt>
                <c:pt idx="5535">
                  <c:v>2</c:v>
                </c:pt>
                <c:pt idx="5536">
                  <c:v>2</c:v>
                </c:pt>
                <c:pt idx="5537">
                  <c:v>2</c:v>
                </c:pt>
                <c:pt idx="5538">
                  <c:v>2</c:v>
                </c:pt>
                <c:pt idx="5539">
                  <c:v>2</c:v>
                </c:pt>
                <c:pt idx="5540">
                  <c:v>2</c:v>
                </c:pt>
                <c:pt idx="5541">
                  <c:v>2</c:v>
                </c:pt>
                <c:pt idx="5542">
                  <c:v>2</c:v>
                </c:pt>
                <c:pt idx="5543">
                  <c:v>2</c:v>
                </c:pt>
                <c:pt idx="5544">
                  <c:v>2</c:v>
                </c:pt>
                <c:pt idx="5545">
                  <c:v>2</c:v>
                </c:pt>
                <c:pt idx="5546">
                  <c:v>2</c:v>
                </c:pt>
                <c:pt idx="5547">
                  <c:v>2</c:v>
                </c:pt>
                <c:pt idx="5548">
                  <c:v>2</c:v>
                </c:pt>
                <c:pt idx="5549">
                  <c:v>2</c:v>
                </c:pt>
                <c:pt idx="5550">
                  <c:v>2</c:v>
                </c:pt>
                <c:pt idx="5551">
                  <c:v>2</c:v>
                </c:pt>
                <c:pt idx="5552">
                  <c:v>2</c:v>
                </c:pt>
                <c:pt idx="5553">
                  <c:v>2</c:v>
                </c:pt>
                <c:pt idx="5554">
                  <c:v>2</c:v>
                </c:pt>
                <c:pt idx="5555">
                  <c:v>2</c:v>
                </c:pt>
                <c:pt idx="5556">
                  <c:v>2</c:v>
                </c:pt>
                <c:pt idx="5557">
                  <c:v>2</c:v>
                </c:pt>
                <c:pt idx="5558">
                  <c:v>2</c:v>
                </c:pt>
                <c:pt idx="5559">
                  <c:v>2</c:v>
                </c:pt>
                <c:pt idx="5560">
                  <c:v>2</c:v>
                </c:pt>
                <c:pt idx="5561">
                  <c:v>2</c:v>
                </c:pt>
                <c:pt idx="5562">
                  <c:v>2</c:v>
                </c:pt>
                <c:pt idx="5563">
                  <c:v>2</c:v>
                </c:pt>
                <c:pt idx="5564">
                  <c:v>2</c:v>
                </c:pt>
                <c:pt idx="5565">
                  <c:v>2</c:v>
                </c:pt>
                <c:pt idx="5566">
                  <c:v>2</c:v>
                </c:pt>
                <c:pt idx="5567">
                  <c:v>2</c:v>
                </c:pt>
                <c:pt idx="5568">
                  <c:v>2</c:v>
                </c:pt>
                <c:pt idx="5569">
                  <c:v>2</c:v>
                </c:pt>
                <c:pt idx="5570">
                  <c:v>2</c:v>
                </c:pt>
                <c:pt idx="5571">
                  <c:v>2</c:v>
                </c:pt>
                <c:pt idx="5572">
                  <c:v>2</c:v>
                </c:pt>
                <c:pt idx="5573">
                  <c:v>2</c:v>
                </c:pt>
                <c:pt idx="5574">
                  <c:v>2</c:v>
                </c:pt>
                <c:pt idx="5575">
                  <c:v>2</c:v>
                </c:pt>
                <c:pt idx="5576">
                  <c:v>2</c:v>
                </c:pt>
                <c:pt idx="5577">
                  <c:v>2</c:v>
                </c:pt>
                <c:pt idx="5578">
                  <c:v>2</c:v>
                </c:pt>
                <c:pt idx="5579">
                  <c:v>2</c:v>
                </c:pt>
                <c:pt idx="5580">
                  <c:v>2</c:v>
                </c:pt>
                <c:pt idx="5581">
                  <c:v>2</c:v>
                </c:pt>
                <c:pt idx="5582">
                  <c:v>2</c:v>
                </c:pt>
                <c:pt idx="5583">
                  <c:v>2</c:v>
                </c:pt>
                <c:pt idx="5584">
                  <c:v>2</c:v>
                </c:pt>
                <c:pt idx="5585">
                  <c:v>2</c:v>
                </c:pt>
                <c:pt idx="5586">
                  <c:v>2</c:v>
                </c:pt>
                <c:pt idx="5587">
                  <c:v>2</c:v>
                </c:pt>
                <c:pt idx="5588">
                  <c:v>2</c:v>
                </c:pt>
                <c:pt idx="5589">
                  <c:v>2</c:v>
                </c:pt>
                <c:pt idx="5590">
                  <c:v>2</c:v>
                </c:pt>
                <c:pt idx="5591">
                  <c:v>2</c:v>
                </c:pt>
                <c:pt idx="5592">
                  <c:v>2</c:v>
                </c:pt>
                <c:pt idx="5593">
                  <c:v>2</c:v>
                </c:pt>
                <c:pt idx="5594">
                  <c:v>2</c:v>
                </c:pt>
                <c:pt idx="5595">
                  <c:v>2</c:v>
                </c:pt>
                <c:pt idx="5596">
                  <c:v>2</c:v>
                </c:pt>
                <c:pt idx="5597">
                  <c:v>2</c:v>
                </c:pt>
                <c:pt idx="5598">
                  <c:v>2</c:v>
                </c:pt>
                <c:pt idx="5599">
                  <c:v>2</c:v>
                </c:pt>
                <c:pt idx="5600">
                  <c:v>2</c:v>
                </c:pt>
                <c:pt idx="5601">
                  <c:v>2</c:v>
                </c:pt>
                <c:pt idx="5602">
                  <c:v>2</c:v>
                </c:pt>
                <c:pt idx="5603">
                  <c:v>2</c:v>
                </c:pt>
                <c:pt idx="5604">
                  <c:v>2</c:v>
                </c:pt>
                <c:pt idx="5605">
                  <c:v>2</c:v>
                </c:pt>
                <c:pt idx="5606">
                  <c:v>2</c:v>
                </c:pt>
                <c:pt idx="5607">
                  <c:v>2</c:v>
                </c:pt>
                <c:pt idx="5608">
                  <c:v>2</c:v>
                </c:pt>
                <c:pt idx="5609">
                  <c:v>2</c:v>
                </c:pt>
                <c:pt idx="5610">
                  <c:v>2</c:v>
                </c:pt>
                <c:pt idx="5611">
                  <c:v>2</c:v>
                </c:pt>
                <c:pt idx="5612">
                  <c:v>2</c:v>
                </c:pt>
                <c:pt idx="5613">
                  <c:v>2</c:v>
                </c:pt>
                <c:pt idx="5614">
                  <c:v>2</c:v>
                </c:pt>
                <c:pt idx="5615">
                  <c:v>2</c:v>
                </c:pt>
                <c:pt idx="5616">
                  <c:v>2</c:v>
                </c:pt>
                <c:pt idx="5617">
                  <c:v>2</c:v>
                </c:pt>
                <c:pt idx="5618">
                  <c:v>2</c:v>
                </c:pt>
                <c:pt idx="5619">
                  <c:v>2</c:v>
                </c:pt>
                <c:pt idx="5620">
                  <c:v>2</c:v>
                </c:pt>
                <c:pt idx="5621">
                  <c:v>2</c:v>
                </c:pt>
                <c:pt idx="5622">
                  <c:v>2</c:v>
                </c:pt>
                <c:pt idx="5623">
                  <c:v>2</c:v>
                </c:pt>
                <c:pt idx="5624">
                  <c:v>2</c:v>
                </c:pt>
                <c:pt idx="5625">
                  <c:v>2</c:v>
                </c:pt>
                <c:pt idx="5626">
                  <c:v>2</c:v>
                </c:pt>
                <c:pt idx="5627">
                  <c:v>2</c:v>
                </c:pt>
                <c:pt idx="5628">
                  <c:v>2</c:v>
                </c:pt>
                <c:pt idx="5629">
                  <c:v>2</c:v>
                </c:pt>
                <c:pt idx="5630">
                  <c:v>2</c:v>
                </c:pt>
                <c:pt idx="5631">
                  <c:v>2</c:v>
                </c:pt>
                <c:pt idx="5632">
                  <c:v>2</c:v>
                </c:pt>
                <c:pt idx="5633">
                  <c:v>2</c:v>
                </c:pt>
                <c:pt idx="5634">
                  <c:v>2</c:v>
                </c:pt>
                <c:pt idx="5635">
                  <c:v>2</c:v>
                </c:pt>
                <c:pt idx="5636">
                  <c:v>2</c:v>
                </c:pt>
                <c:pt idx="5637">
                  <c:v>2</c:v>
                </c:pt>
                <c:pt idx="5638">
                  <c:v>2</c:v>
                </c:pt>
                <c:pt idx="5639">
                  <c:v>2</c:v>
                </c:pt>
                <c:pt idx="5640">
                  <c:v>2</c:v>
                </c:pt>
                <c:pt idx="5641">
                  <c:v>2</c:v>
                </c:pt>
                <c:pt idx="5642">
                  <c:v>2</c:v>
                </c:pt>
                <c:pt idx="5643">
                  <c:v>2</c:v>
                </c:pt>
                <c:pt idx="5644">
                  <c:v>2</c:v>
                </c:pt>
                <c:pt idx="5645">
                  <c:v>2</c:v>
                </c:pt>
                <c:pt idx="5646">
                  <c:v>2</c:v>
                </c:pt>
                <c:pt idx="5647">
                  <c:v>2</c:v>
                </c:pt>
                <c:pt idx="5648">
                  <c:v>2</c:v>
                </c:pt>
                <c:pt idx="5649">
                  <c:v>2</c:v>
                </c:pt>
                <c:pt idx="5650">
                  <c:v>2</c:v>
                </c:pt>
                <c:pt idx="5651">
                  <c:v>2</c:v>
                </c:pt>
                <c:pt idx="5652">
                  <c:v>2</c:v>
                </c:pt>
                <c:pt idx="5653">
                  <c:v>2</c:v>
                </c:pt>
                <c:pt idx="5654">
                  <c:v>2</c:v>
                </c:pt>
                <c:pt idx="5655">
                  <c:v>2</c:v>
                </c:pt>
                <c:pt idx="5656">
                  <c:v>2</c:v>
                </c:pt>
                <c:pt idx="5657">
                  <c:v>2</c:v>
                </c:pt>
                <c:pt idx="5658">
                  <c:v>2</c:v>
                </c:pt>
                <c:pt idx="5659">
                  <c:v>2</c:v>
                </c:pt>
                <c:pt idx="5660">
                  <c:v>2</c:v>
                </c:pt>
                <c:pt idx="5661">
                  <c:v>2</c:v>
                </c:pt>
                <c:pt idx="5662">
                  <c:v>2</c:v>
                </c:pt>
                <c:pt idx="5663">
                  <c:v>2</c:v>
                </c:pt>
                <c:pt idx="5664">
                  <c:v>2</c:v>
                </c:pt>
                <c:pt idx="5665">
                  <c:v>2</c:v>
                </c:pt>
                <c:pt idx="5666">
                  <c:v>2</c:v>
                </c:pt>
                <c:pt idx="5667">
                  <c:v>2</c:v>
                </c:pt>
                <c:pt idx="5668">
                  <c:v>2</c:v>
                </c:pt>
                <c:pt idx="5669">
                  <c:v>2</c:v>
                </c:pt>
                <c:pt idx="5670">
                  <c:v>2</c:v>
                </c:pt>
                <c:pt idx="5671">
                  <c:v>2</c:v>
                </c:pt>
                <c:pt idx="5672">
                  <c:v>2</c:v>
                </c:pt>
                <c:pt idx="5673">
                  <c:v>2</c:v>
                </c:pt>
                <c:pt idx="5674">
                  <c:v>2</c:v>
                </c:pt>
                <c:pt idx="5675">
                  <c:v>2</c:v>
                </c:pt>
                <c:pt idx="5676">
                  <c:v>2</c:v>
                </c:pt>
                <c:pt idx="5677">
                  <c:v>2</c:v>
                </c:pt>
                <c:pt idx="5678">
                  <c:v>2</c:v>
                </c:pt>
                <c:pt idx="5679">
                  <c:v>2</c:v>
                </c:pt>
                <c:pt idx="5680">
                  <c:v>2</c:v>
                </c:pt>
                <c:pt idx="5681">
                  <c:v>2</c:v>
                </c:pt>
                <c:pt idx="5682">
                  <c:v>2</c:v>
                </c:pt>
                <c:pt idx="5683">
                  <c:v>2</c:v>
                </c:pt>
                <c:pt idx="5684">
                  <c:v>2</c:v>
                </c:pt>
                <c:pt idx="5685">
                  <c:v>2</c:v>
                </c:pt>
                <c:pt idx="5686">
                  <c:v>2</c:v>
                </c:pt>
                <c:pt idx="5687">
                  <c:v>2</c:v>
                </c:pt>
                <c:pt idx="5688">
                  <c:v>2</c:v>
                </c:pt>
                <c:pt idx="5689">
                  <c:v>2</c:v>
                </c:pt>
                <c:pt idx="5690">
                  <c:v>2</c:v>
                </c:pt>
                <c:pt idx="5691">
                  <c:v>2</c:v>
                </c:pt>
                <c:pt idx="5692">
                  <c:v>2</c:v>
                </c:pt>
                <c:pt idx="5693">
                  <c:v>2</c:v>
                </c:pt>
                <c:pt idx="5694">
                  <c:v>2</c:v>
                </c:pt>
                <c:pt idx="5695">
                  <c:v>2</c:v>
                </c:pt>
                <c:pt idx="5696">
                  <c:v>2</c:v>
                </c:pt>
                <c:pt idx="5697">
                  <c:v>2</c:v>
                </c:pt>
                <c:pt idx="5698">
                  <c:v>2</c:v>
                </c:pt>
                <c:pt idx="5699">
                  <c:v>2</c:v>
                </c:pt>
                <c:pt idx="5700">
                  <c:v>2</c:v>
                </c:pt>
                <c:pt idx="5701">
                  <c:v>2</c:v>
                </c:pt>
                <c:pt idx="5702">
                  <c:v>2</c:v>
                </c:pt>
                <c:pt idx="5703">
                  <c:v>2</c:v>
                </c:pt>
                <c:pt idx="5704">
                  <c:v>2</c:v>
                </c:pt>
                <c:pt idx="5705">
                  <c:v>2</c:v>
                </c:pt>
                <c:pt idx="5706">
                  <c:v>2</c:v>
                </c:pt>
                <c:pt idx="5707">
                  <c:v>2</c:v>
                </c:pt>
                <c:pt idx="5708">
                  <c:v>2</c:v>
                </c:pt>
                <c:pt idx="5709">
                  <c:v>2</c:v>
                </c:pt>
                <c:pt idx="5710">
                  <c:v>2</c:v>
                </c:pt>
                <c:pt idx="5711">
                  <c:v>2</c:v>
                </c:pt>
                <c:pt idx="5712">
                  <c:v>2</c:v>
                </c:pt>
                <c:pt idx="5713">
                  <c:v>2</c:v>
                </c:pt>
                <c:pt idx="5714">
                  <c:v>2</c:v>
                </c:pt>
                <c:pt idx="5715">
                  <c:v>2</c:v>
                </c:pt>
                <c:pt idx="5716">
                  <c:v>2</c:v>
                </c:pt>
                <c:pt idx="5717">
                  <c:v>2</c:v>
                </c:pt>
                <c:pt idx="5718">
                  <c:v>2</c:v>
                </c:pt>
                <c:pt idx="5719">
                  <c:v>2</c:v>
                </c:pt>
                <c:pt idx="5720">
                  <c:v>2</c:v>
                </c:pt>
                <c:pt idx="5721">
                  <c:v>2</c:v>
                </c:pt>
                <c:pt idx="5722">
                  <c:v>2</c:v>
                </c:pt>
                <c:pt idx="5723">
                  <c:v>2</c:v>
                </c:pt>
                <c:pt idx="5724">
                  <c:v>2</c:v>
                </c:pt>
                <c:pt idx="5725">
                  <c:v>2</c:v>
                </c:pt>
                <c:pt idx="5726">
                  <c:v>2</c:v>
                </c:pt>
                <c:pt idx="5727">
                  <c:v>2</c:v>
                </c:pt>
                <c:pt idx="5728">
                  <c:v>2</c:v>
                </c:pt>
                <c:pt idx="5729">
                  <c:v>2</c:v>
                </c:pt>
                <c:pt idx="5730">
                  <c:v>2</c:v>
                </c:pt>
                <c:pt idx="5731">
                  <c:v>2</c:v>
                </c:pt>
                <c:pt idx="5732">
                  <c:v>2</c:v>
                </c:pt>
                <c:pt idx="5733">
                  <c:v>2</c:v>
                </c:pt>
                <c:pt idx="5734">
                  <c:v>2</c:v>
                </c:pt>
                <c:pt idx="5735">
                  <c:v>2</c:v>
                </c:pt>
                <c:pt idx="5736">
                  <c:v>2</c:v>
                </c:pt>
                <c:pt idx="5737">
                  <c:v>2</c:v>
                </c:pt>
                <c:pt idx="5738">
                  <c:v>2</c:v>
                </c:pt>
                <c:pt idx="5739">
                  <c:v>2</c:v>
                </c:pt>
                <c:pt idx="5740">
                  <c:v>2</c:v>
                </c:pt>
                <c:pt idx="5741">
                  <c:v>2</c:v>
                </c:pt>
                <c:pt idx="5742">
                  <c:v>2</c:v>
                </c:pt>
                <c:pt idx="5743">
                  <c:v>2</c:v>
                </c:pt>
                <c:pt idx="5744">
                  <c:v>2</c:v>
                </c:pt>
                <c:pt idx="5745">
                  <c:v>2</c:v>
                </c:pt>
                <c:pt idx="5746">
                  <c:v>2</c:v>
                </c:pt>
                <c:pt idx="5747">
                  <c:v>2</c:v>
                </c:pt>
                <c:pt idx="5748">
                  <c:v>2</c:v>
                </c:pt>
                <c:pt idx="5749">
                  <c:v>2</c:v>
                </c:pt>
                <c:pt idx="5750">
                  <c:v>2</c:v>
                </c:pt>
                <c:pt idx="5751">
                  <c:v>2</c:v>
                </c:pt>
                <c:pt idx="5752">
                  <c:v>2</c:v>
                </c:pt>
                <c:pt idx="5753">
                  <c:v>2</c:v>
                </c:pt>
                <c:pt idx="5754">
                  <c:v>2</c:v>
                </c:pt>
                <c:pt idx="5755">
                  <c:v>2</c:v>
                </c:pt>
                <c:pt idx="5756">
                  <c:v>2</c:v>
                </c:pt>
                <c:pt idx="5757">
                  <c:v>2</c:v>
                </c:pt>
                <c:pt idx="5758">
                  <c:v>2</c:v>
                </c:pt>
                <c:pt idx="5759">
                  <c:v>2</c:v>
                </c:pt>
                <c:pt idx="5760">
                  <c:v>2</c:v>
                </c:pt>
                <c:pt idx="5761">
                  <c:v>2</c:v>
                </c:pt>
                <c:pt idx="5762">
                  <c:v>2</c:v>
                </c:pt>
                <c:pt idx="5763">
                  <c:v>2</c:v>
                </c:pt>
                <c:pt idx="5764">
                  <c:v>2</c:v>
                </c:pt>
                <c:pt idx="5765">
                  <c:v>2</c:v>
                </c:pt>
                <c:pt idx="5766">
                  <c:v>2</c:v>
                </c:pt>
                <c:pt idx="5767">
                  <c:v>2</c:v>
                </c:pt>
                <c:pt idx="5768">
                  <c:v>2</c:v>
                </c:pt>
                <c:pt idx="5769">
                  <c:v>2</c:v>
                </c:pt>
                <c:pt idx="5770">
                  <c:v>2</c:v>
                </c:pt>
                <c:pt idx="5771">
                  <c:v>2</c:v>
                </c:pt>
                <c:pt idx="5772">
                  <c:v>2</c:v>
                </c:pt>
                <c:pt idx="5773">
                  <c:v>2</c:v>
                </c:pt>
                <c:pt idx="5774">
                  <c:v>2</c:v>
                </c:pt>
                <c:pt idx="5775">
                  <c:v>2</c:v>
                </c:pt>
                <c:pt idx="5776">
                  <c:v>2</c:v>
                </c:pt>
                <c:pt idx="5777">
                  <c:v>2</c:v>
                </c:pt>
                <c:pt idx="5778">
                  <c:v>2</c:v>
                </c:pt>
                <c:pt idx="5779">
                  <c:v>2</c:v>
                </c:pt>
                <c:pt idx="5780">
                  <c:v>2</c:v>
                </c:pt>
                <c:pt idx="5781">
                  <c:v>2</c:v>
                </c:pt>
                <c:pt idx="5782">
                  <c:v>2</c:v>
                </c:pt>
                <c:pt idx="5783">
                  <c:v>2</c:v>
                </c:pt>
                <c:pt idx="5784">
                  <c:v>2</c:v>
                </c:pt>
                <c:pt idx="5785">
                  <c:v>2</c:v>
                </c:pt>
                <c:pt idx="5786">
                  <c:v>2</c:v>
                </c:pt>
                <c:pt idx="5787">
                  <c:v>2</c:v>
                </c:pt>
                <c:pt idx="5788">
                  <c:v>2</c:v>
                </c:pt>
                <c:pt idx="5789">
                  <c:v>2</c:v>
                </c:pt>
                <c:pt idx="5790">
                  <c:v>2</c:v>
                </c:pt>
                <c:pt idx="5791">
                  <c:v>2</c:v>
                </c:pt>
                <c:pt idx="5792">
                  <c:v>2</c:v>
                </c:pt>
                <c:pt idx="5793">
                  <c:v>2</c:v>
                </c:pt>
                <c:pt idx="5794">
                  <c:v>2</c:v>
                </c:pt>
                <c:pt idx="5795">
                  <c:v>2</c:v>
                </c:pt>
                <c:pt idx="5796">
                  <c:v>2</c:v>
                </c:pt>
                <c:pt idx="5797">
                  <c:v>2</c:v>
                </c:pt>
                <c:pt idx="5798">
                  <c:v>2</c:v>
                </c:pt>
                <c:pt idx="5799">
                  <c:v>2</c:v>
                </c:pt>
                <c:pt idx="5800">
                  <c:v>2</c:v>
                </c:pt>
                <c:pt idx="5801">
                  <c:v>2</c:v>
                </c:pt>
                <c:pt idx="5802">
                  <c:v>2</c:v>
                </c:pt>
                <c:pt idx="5803">
                  <c:v>2</c:v>
                </c:pt>
                <c:pt idx="5804">
                  <c:v>2</c:v>
                </c:pt>
                <c:pt idx="5805">
                  <c:v>2</c:v>
                </c:pt>
                <c:pt idx="5806">
                  <c:v>2</c:v>
                </c:pt>
                <c:pt idx="5807">
                  <c:v>2</c:v>
                </c:pt>
                <c:pt idx="5808">
                  <c:v>2</c:v>
                </c:pt>
                <c:pt idx="5809">
                  <c:v>2</c:v>
                </c:pt>
                <c:pt idx="5810">
                  <c:v>2</c:v>
                </c:pt>
                <c:pt idx="5811">
                  <c:v>2</c:v>
                </c:pt>
                <c:pt idx="5812">
                  <c:v>2</c:v>
                </c:pt>
                <c:pt idx="5813">
                  <c:v>2</c:v>
                </c:pt>
                <c:pt idx="5814">
                  <c:v>2</c:v>
                </c:pt>
                <c:pt idx="5815">
                  <c:v>2</c:v>
                </c:pt>
                <c:pt idx="5816">
                  <c:v>2</c:v>
                </c:pt>
                <c:pt idx="5817">
                  <c:v>2</c:v>
                </c:pt>
                <c:pt idx="5818">
                  <c:v>2</c:v>
                </c:pt>
                <c:pt idx="5819">
                  <c:v>2</c:v>
                </c:pt>
                <c:pt idx="5820">
                  <c:v>2</c:v>
                </c:pt>
                <c:pt idx="5821">
                  <c:v>2</c:v>
                </c:pt>
                <c:pt idx="5822">
                  <c:v>2</c:v>
                </c:pt>
                <c:pt idx="5823">
                  <c:v>2</c:v>
                </c:pt>
                <c:pt idx="5824">
                  <c:v>2</c:v>
                </c:pt>
                <c:pt idx="5825">
                  <c:v>2</c:v>
                </c:pt>
                <c:pt idx="5826">
                  <c:v>2</c:v>
                </c:pt>
                <c:pt idx="5827">
                  <c:v>2</c:v>
                </c:pt>
                <c:pt idx="5828">
                  <c:v>2</c:v>
                </c:pt>
                <c:pt idx="5829">
                  <c:v>2</c:v>
                </c:pt>
                <c:pt idx="5830">
                  <c:v>2</c:v>
                </c:pt>
                <c:pt idx="5831">
                  <c:v>2</c:v>
                </c:pt>
                <c:pt idx="5832">
                  <c:v>2</c:v>
                </c:pt>
                <c:pt idx="5833">
                  <c:v>2</c:v>
                </c:pt>
                <c:pt idx="5834">
                  <c:v>2</c:v>
                </c:pt>
                <c:pt idx="5835">
                  <c:v>2</c:v>
                </c:pt>
                <c:pt idx="5836">
                  <c:v>2</c:v>
                </c:pt>
                <c:pt idx="5837">
                  <c:v>2</c:v>
                </c:pt>
                <c:pt idx="5838">
                  <c:v>2</c:v>
                </c:pt>
                <c:pt idx="5839">
                  <c:v>2</c:v>
                </c:pt>
                <c:pt idx="5840">
                  <c:v>2</c:v>
                </c:pt>
                <c:pt idx="5841">
                  <c:v>2</c:v>
                </c:pt>
                <c:pt idx="5842">
                  <c:v>2</c:v>
                </c:pt>
                <c:pt idx="5843">
                  <c:v>2</c:v>
                </c:pt>
                <c:pt idx="5844">
                  <c:v>2</c:v>
                </c:pt>
                <c:pt idx="5845">
                  <c:v>2</c:v>
                </c:pt>
                <c:pt idx="5846">
                  <c:v>2</c:v>
                </c:pt>
                <c:pt idx="5847">
                  <c:v>2</c:v>
                </c:pt>
                <c:pt idx="5848">
                  <c:v>2</c:v>
                </c:pt>
                <c:pt idx="5849">
                  <c:v>2</c:v>
                </c:pt>
                <c:pt idx="5850">
                  <c:v>2</c:v>
                </c:pt>
                <c:pt idx="5851">
                  <c:v>2</c:v>
                </c:pt>
                <c:pt idx="5852">
                  <c:v>2</c:v>
                </c:pt>
                <c:pt idx="5853">
                  <c:v>2</c:v>
                </c:pt>
                <c:pt idx="5854">
                  <c:v>2</c:v>
                </c:pt>
                <c:pt idx="5855">
                  <c:v>2</c:v>
                </c:pt>
                <c:pt idx="5856">
                  <c:v>2</c:v>
                </c:pt>
                <c:pt idx="5857">
                  <c:v>2</c:v>
                </c:pt>
                <c:pt idx="5858">
                  <c:v>2</c:v>
                </c:pt>
                <c:pt idx="5859">
                  <c:v>2</c:v>
                </c:pt>
                <c:pt idx="5860">
                  <c:v>2</c:v>
                </c:pt>
                <c:pt idx="5861">
                  <c:v>2</c:v>
                </c:pt>
                <c:pt idx="5862">
                  <c:v>2</c:v>
                </c:pt>
                <c:pt idx="5863">
                  <c:v>2</c:v>
                </c:pt>
                <c:pt idx="5864">
                  <c:v>2</c:v>
                </c:pt>
                <c:pt idx="5865">
                  <c:v>2</c:v>
                </c:pt>
                <c:pt idx="5866">
                  <c:v>2</c:v>
                </c:pt>
                <c:pt idx="5867">
                  <c:v>2</c:v>
                </c:pt>
                <c:pt idx="5868">
                  <c:v>2</c:v>
                </c:pt>
                <c:pt idx="5869">
                  <c:v>2</c:v>
                </c:pt>
                <c:pt idx="5870">
                  <c:v>2</c:v>
                </c:pt>
                <c:pt idx="5871">
                  <c:v>2</c:v>
                </c:pt>
                <c:pt idx="5872">
                  <c:v>2</c:v>
                </c:pt>
                <c:pt idx="5873">
                  <c:v>2</c:v>
                </c:pt>
                <c:pt idx="5874">
                  <c:v>2</c:v>
                </c:pt>
                <c:pt idx="5875">
                  <c:v>2</c:v>
                </c:pt>
                <c:pt idx="5876">
                  <c:v>2</c:v>
                </c:pt>
                <c:pt idx="5877">
                  <c:v>2</c:v>
                </c:pt>
                <c:pt idx="5878">
                  <c:v>2</c:v>
                </c:pt>
                <c:pt idx="5879">
                  <c:v>2</c:v>
                </c:pt>
                <c:pt idx="5880">
                  <c:v>2</c:v>
                </c:pt>
                <c:pt idx="5881">
                  <c:v>2</c:v>
                </c:pt>
                <c:pt idx="5882">
                  <c:v>2</c:v>
                </c:pt>
                <c:pt idx="5883">
                  <c:v>2</c:v>
                </c:pt>
                <c:pt idx="5884">
                  <c:v>2</c:v>
                </c:pt>
                <c:pt idx="5885">
                  <c:v>2</c:v>
                </c:pt>
                <c:pt idx="5886">
                  <c:v>2</c:v>
                </c:pt>
                <c:pt idx="5887">
                  <c:v>2</c:v>
                </c:pt>
                <c:pt idx="5888">
                  <c:v>2</c:v>
                </c:pt>
                <c:pt idx="5889">
                  <c:v>2</c:v>
                </c:pt>
                <c:pt idx="5890">
                  <c:v>2</c:v>
                </c:pt>
                <c:pt idx="5891">
                  <c:v>2</c:v>
                </c:pt>
                <c:pt idx="5892">
                  <c:v>2</c:v>
                </c:pt>
                <c:pt idx="5893">
                  <c:v>2</c:v>
                </c:pt>
                <c:pt idx="5894">
                  <c:v>2</c:v>
                </c:pt>
                <c:pt idx="5895">
                  <c:v>2</c:v>
                </c:pt>
                <c:pt idx="5896">
                  <c:v>2</c:v>
                </c:pt>
                <c:pt idx="5897">
                  <c:v>2</c:v>
                </c:pt>
                <c:pt idx="5898">
                  <c:v>2</c:v>
                </c:pt>
                <c:pt idx="5899">
                  <c:v>2</c:v>
                </c:pt>
                <c:pt idx="5900">
                  <c:v>2</c:v>
                </c:pt>
                <c:pt idx="5901">
                  <c:v>2</c:v>
                </c:pt>
                <c:pt idx="5902">
                  <c:v>2</c:v>
                </c:pt>
                <c:pt idx="5903">
                  <c:v>2</c:v>
                </c:pt>
                <c:pt idx="5904">
                  <c:v>2</c:v>
                </c:pt>
                <c:pt idx="5905">
                  <c:v>2</c:v>
                </c:pt>
                <c:pt idx="5906">
                  <c:v>2</c:v>
                </c:pt>
                <c:pt idx="5907">
                  <c:v>2</c:v>
                </c:pt>
                <c:pt idx="5908">
                  <c:v>2</c:v>
                </c:pt>
                <c:pt idx="5909">
                  <c:v>2</c:v>
                </c:pt>
                <c:pt idx="5910">
                  <c:v>2</c:v>
                </c:pt>
                <c:pt idx="5911">
                  <c:v>2</c:v>
                </c:pt>
                <c:pt idx="5912">
                  <c:v>2</c:v>
                </c:pt>
                <c:pt idx="5913">
                  <c:v>2</c:v>
                </c:pt>
                <c:pt idx="5914">
                  <c:v>2</c:v>
                </c:pt>
                <c:pt idx="5915">
                  <c:v>2</c:v>
                </c:pt>
                <c:pt idx="5916">
                  <c:v>2</c:v>
                </c:pt>
                <c:pt idx="5917">
                  <c:v>2</c:v>
                </c:pt>
                <c:pt idx="5918">
                  <c:v>2</c:v>
                </c:pt>
                <c:pt idx="5919">
                  <c:v>2</c:v>
                </c:pt>
                <c:pt idx="5920">
                  <c:v>2</c:v>
                </c:pt>
                <c:pt idx="5921">
                  <c:v>2</c:v>
                </c:pt>
                <c:pt idx="5922">
                  <c:v>2</c:v>
                </c:pt>
                <c:pt idx="5923">
                  <c:v>2</c:v>
                </c:pt>
                <c:pt idx="5924">
                  <c:v>2</c:v>
                </c:pt>
                <c:pt idx="5925">
                  <c:v>2</c:v>
                </c:pt>
                <c:pt idx="5926">
                  <c:v>2</c:v>
                </c:pt>
                <c:pt idx="5927">
                  <c:v>2</c:v>
                </c:pt>
                <c:pt idx="5928">
                  <c:v>2</c:v>
                </c:pt>
                <c:pt idx="5929">
                  <c:v>2</c:v>
                </c:pt>
                <c:pt idx="5930">
                  <c:v>2</c:v>
                </c:pt>
                <c:pt idx="5931">
                  <c:v>2</c:v>
                </c:pt>
                <c:pt idx="5932">
                  <c:v>2</c:v>
                </c:pt>
                <c:pt idx="5933">
                  <c:v>2</c:v>
                </c:pt>
                <c:pt idx="5934">
                  <c:v>2</c:v>
                </c:pt>
                <c:pt idx="5935">
                  <c:v>2</c:v>
                </c:pt>
                <c:pt idx="5936">
                  <c:v>2</c:v>
                </c:pt>
                <c:pt idx="5937">
                  <c:v>2</c:v>
                </c:pt>
                <c:pt idx="5938">
                  <c:v>2</c:v>
                </c:pt>
                <c:pt idx="5939">
                  <c:v>2</c:v>
                </c:pt>
                <c:pt idx="5940">
                  <c:v>2</c:v>
                </c:pt>
                <c:pt idx="5941">
                  <c:v>2</c:v>
                </c:pt>
                <c:pt idx="5942">
                  <c:v>2</c:v>
                </c:pt>
                <c:pt idx="5943">
                  <c:v>2</c:v>
                </c:pt>
                <c:pt idx="5944">
                  <c:v>2</c:v>
                </c:pt>
                <c:pt idx="5945">
                  <c:v>2</c:v>
                </c:pt>
                <c:pt idx="5946">
                  <c:v>2</c:v>
                </c:pt>
                <c:pt idx="5947">
                  <c:v>2</c:v>
                </c:pt>
                <c:pt idx="5948">
                  <c:v>2</c:v>
                </c:pt>
                <c:pt idx="5949">
                  <c:v>2</c:v>
                </c:pt>
                <c:pt idx="5950">
                  <c:v>2</c:v>
                </c:pt>
                <c:pt idx="5951">
                  <c:v>2</c:v>
                </c:pt>
                <c:pt idx="5952">
                  <c:v>2</c:v>
                </c:pt>
                <c:pt idx="5953">
                  <c:v>2</c:v>
                </c:pt>
                <c:pt idx="5954">
                  <c:v>2</c:v>
                </c:pt>
                <c:pt idx="5955">
                  <c:v>2</c:v>
                </c:pt>
                <c:pt idx="5956">
                  <c:v>2</c:v>
                </c:pt>
                <c:pt idx="5957">
                  <c:v>2</c:v>
                </c:pt>
                <c:pt idx="5958">
                  <c:v>2</c:v>
                </c:pt>
                <c:pt idx="5959">
                  <c:v>2</c:v>
                </c:pt>
                <c:pt idx="5960">
                  <c:v>2</c:v>
                </c:pt>
                <c:pt idx="5961">
                  <c:v>2</c:v>
                </c:pt>
                <c:pt idx="5962">
                  <c:v>2</c:v>
                </c:pt>
                <c:pt idx="5963">
                  <c:v>2</c:v>
                </c:pt>
                <c:pt idx="5964">
                  <c:v>2</c:v>
                </c:pt>
                <c:pt idx="5965">
                  <c:v>2</c:v>
                </c:pt>
                <c:pt idx="5966">
                  <c:v>2</c:v>
                </c:pt>
                <c:pt idx="5967">
                  <c:v>2</c:v>
                </c:pt>
                <c:pt idx="5968">
                  <c:v>2</c:v>
                </c:pt>
                <c:pt idx="5969">
                  <c:v>2</c:v>
                </c:pt>
                <c:pt idx="5970">
                  <c:v>2</c:v>
                </c:pt>
                <c:pt idx="5971">
                  <c:v>2</c:v>
                </c:pt>
                <c:pt idx="5972">
                  <c:v>2</c:v>
                </c:pt>
                <c:pt idx="5973">
                  <c:v>2</c:v>
                </c:pt>
                <c:pt idx="5974">
                  <c:v>2</c:v>
                </c:pt>
                <c:pt idx="5975">
                  <c:v>2</c:v>
                </c:pt>
                <c:pt idx="5976">
                  <c:v>2</c:v>
                </c:pt>
                <c:pt idx="5977">
                  <c:v>2</c:v>
                </c:pt>
                <c:pt idx="5978">
                  <c:v>2</c:v>
                </c:pt>
                <c:pt idx="5979">
                  <c:v>2</c:v>
                </c:pt>
                <c:pt idx="5980">
                  <c:v>2</c:v>
                </c:pt>
                <c:pt idx="5981">
                  <c:v>2</c:v>
                </c:pt>
                <c:pt idx="5982">
                  <c:v>2</c:v>
                </c:pt>
                <c:pt idx="5983">
                  <c:v>2</c:v>
                </c:pt>
                <c:pt idx="5984">
                  <c:v>2</c:v>
                </c:pt>
                <c:pt idx="5985">
                  <c:v>2</c:v>
                </c:pt>
                <c:pt idx="5986">
                  <c:v>2</c:v>
                </c:pt>
                <c:pt idx="5987">
                  <c:v>2</c:v>
                </c:pt>
                <c:pt idx="5988">
                  <c:v>2</c:v>
                </c:pt>
                <c:pt idx="5989">
                  <c:v>2</c:v>
                </c:pt>
                <c:pt idx="5990">
                  <c:v>2</c:v>
                </c:pt>
                <c:pt idx="5991">
                  <c:v>2</c:v>
                </c:pt>
                <c:pt idx="5992">
                  <c:v>2</c:v>
                </c:pt>
                <c:pt idx="5993">
                  <c:v>2</c:v>
                </c:pt>
                <c:pt idx="5994">
                  <c:v>2</c:v>
                </c:pt>
                <c:pt idx="5995">
                  <c:v>2</c:v>
                </c:pt>
                <c:pt idx="5996">
                  <c:v>2</c:v>
                </c:pt>
                <c:pt idx="5997">
                  <c:v>2</c:v>
                </c:pt>
                <c:pt idx="5998">
                  <c:v>2</c:v>
                </c:pt>
                <c:pt idx="5999">
                  <c:v>2</c:v>
                </c:pt>
                <c:pt idx="6000">
                  <c:v>2</c:v>
                </c:pt>
                <c:pt idx="6001">
                  <c:v>2</c:v>
                </c:pt>
                <c:pt idx="6002">
                  <c:v>2</c:v>
                </c:pt>
                <c:pt idx="6003">
                  <c:v>2</c:v>
                </c:pt>
                <c:pt idx="6004">
                  <c:v>2</c:v>
                </c:pt>
                <c:pt idx="6005">
                  <c:v>2</c:v>
                </c:pt>
                <c:pt idx="6006">
                  <c:v>2</c:v>
                </c:pt>
                <c:pt idx="6007">
                  <c:v>2</c:v>
                </c:pt>
                <c:pt idx="6008">
                  <c:v>2</c:v>
                </c:pt>
                <c:pt idx="6009">
                  <c:v>2</c:v>
                </c:pt>
                <c:pt idx="6010">
                  <c:v>2</c:v>
                </c:pt>
                <c:pt idx="6011">
                  <c:v>2</c:v>
                </c:pt>
                <c:pt idx="6012">
                  <c:v>2</c:v>
                </c:pt>
                <c:pt idx="6013">
                  <c:v>2</c:v>
                </c:pt>
                <c:pt idx="6014">
                  <c:v>2</c:v>
                </c:pt>
                <c:pt idx="6015">
                  <c:v>2</c:v>
                </c:pt>
                <c:pt idx="6016">
                  <c:v>2</c:v>
                </c:pt>
                <c:pt idx="6017">
                  <c:v>2</c:v>
                </c:pt>
                <c:pt idx="6018">
                  <c:v>2</c:v>
                </c:pt>
                <c:pt idx="6019">
                  <c:v>2</c:v>
                </c:pt>
                <c:pt idx="6020">
                  <c:v>2</c:v>
                </c:pt>
                <c:pt idx="6021">
                  <c:v>2</c:v>
                </c:pt>
                <c:pt idx="6022">
                  <c:v>2</c:v>
                </c:pt>
                <c:pt idx="6023">
                  <c:v>2</c:v>
                </c:pt>
                <c:pt idx="6024">
                  <c:v>2</c:v>
                </c:pt>
                <c:pt idx="6025">
                  <c:v>2</c:v>
                </c:pt>
                <c:pt idx="6026">
                  <c:v>2</c:v>
                </c:pt>
                <c:pt idx="6027">
                  <c:v>2</c:v>
                </c:pt>
                <c:pt idx="6028">
                  <c:v>2</c:v>
                </c:pt>
                <c:pt idx="6029">
                  <c:v>2</c:v>
                </c:pt>
                <c:pt idx="6030">
                  <c:v>2</c:v>
                </c:pt>
                <c:pt idx="6031">
                  <c:v>2</c:v>
                </c:pt>
                <c:pt idx="6032">
                  <c:v>2</c:v>
                </c:pt>
                <c:pt idx="6033">
                  <c:v>2</c:v>
                </c:pt>
                <c:pt idx="6034">
                  <c:v>2</c:v>
                </c:pt>
                <c:pt idx="6035">
                  <c:v>2</c:v>
                </c:pt>
                <c:pt idx="6036">
                  <c:v>2</c:v>
                </c:pt>
                <c:pt idx="6037">
                  <c:v>2</c:v>
                </c:pt>
                <c:pt idx="6038">
                  <c:v>2</c:v>
                </c:pt>
                <c:pt idx="6039">
                  <c:v>2</c:v>
                </c:pt>
                <c:pt idx="6040">
                  <c:v>2</c:v>
                </c:pt>
                <c:pt idx="6041">
                  <c:v>2</c:v>
                </c:pt>
                <c:pt idx="6042">
                  <c:v>2</c:v>
                </c:pt>
                <c:pt idx="6043">
                  <c:v>2</c:v>
                </c:pt>
                <c:pt idx="6044">
                  <c:v>2</c:v>
                </c:pt>
                <c:pt idx="6045">
                  <c:v>2</c:v>
                </c:pt>
                <c:pt idx="6046">
                  <c:v>2</c:v>
                </c:pt>
                <c:pt idx="6047">
                  <c:v>2</c:v>
                </c:pt>
                <c:pt idx="6048">
                  <c:v>2</c:v>
                </c:pt>
                <c:pt idx="6049">
                  <c:v>2</c:v>
                </c:pt>
                <c:pt idx="6050">
                  <c:v>2</c:v>
                </c:pt>
                <c:pt idx="6051">
                  <c:v>2</c:v>
                </c:pt>
                <c:pt idx="6052">
                  <c:v>2</c:v>
                </c:pt>
                <c:pt idx="6053">
                  <c:v>2</c:v>
                </c:pt>
                <c:pt idx="6054">
                  <c:v>2</c:v>
                </c:pt>
                <c:pt idx="6055">
                  <c:v>2</c:v>
                </c:pt>
                <c:pt idx="6056">
                  <c:v>2</c:v>
                </c:pt>
                <c:pt idx="6057">
                  <c:v>2</c:v>
                </c:pt>
                <c:pt idx="6058">
                  <c:v>2</c:v>
                </c:pt>
                <c:pt idx="6059">
                  <c:v>2</c:v>
                </c:pt>
                <c:pt idx="6060">
                  <c:v>2</c:v>
                </c:pt>
                <c:pt idx="6061">
                  <c:v>2</c:v>
                </c:pt>
                <c:pt idx="6062">
                  <c:v>2</c:v>
                </c:pt>
                <c:pt idx="6063">
                  <c:v>2</c:v>
                </c:pt>
                <c:pt idx="6064">
                  <c:v>2</c:v>
                </c:pt>
                <c:pt idx="6065">
                  <c:v>2</c:v>
                </c:pt>
                <c:pt idx="6066">
                  <c:v>2</c:v>
                </c:pt>
                <c:pt idx="6067">
                  <c:v>2</c:v>
                </c:pt>
                <c:pt idx="6068">
                  <c:v>2</c:v>
                </c:pt>
                <c:pt idx="6069">
                  <c:v>2</c:v>
                </c:pt>
                <c:pt idx="6070">
                  <c:v>2</c:v>
                </c:pt>
                <c:pt idx="6071">
                  <c:v>2</c:v>
                </c:pt>
                <c:pt idx="6072">
                  <c:v>2</c:v>
                </c:pt>
                <c:pt idx="6073">
                  <c:v>2</c:v>
                </c:pt>
                <c:pt idx="6074">
                  <c:v>2</c:v>
                </c:pt>
                <c:pt idx="6075">
                  <c:v>2</c:v>
                </c:pt>
                <c:pt idx="6076">
                  <c:v>2</c:v>
                </c:pt>
                <c:pt idx="6077">
                  <c:v>2</c:v>
                </c:pt>
                <c:pt idx="6078">
                  <c:v>2</c:v>
                </c:pt>
                <c:pt idx="6079">
                  <c:v>2</c:v>
                </c:pt>
                <c:pt idx="6080">
                  <c:v>2</c:v>
                </c:pt>
                <c:pt idx="6081">
                  <c:v>2</c:v>
                </c:pt>
                <c:pt idx="6082">
                  <c:v>2</c:v>
                </c:pt>
                <c:pt idx="6083">
                  <c:v>2</c:v>
                </c:pt>
                <c:pt idx="6084">
                  <c:v>2</c:v>
                </c:pt>
                <c:pt idx="6085">
                  <c:v>2</c:v>
                </c:pt>
                <c:pt idx="6086">
                  <c:v>2</c:v>
                </c:pt>
                <c:pt idx="6087">
                  <c:v>2</c:v>
                </c:pt>
                <c:pt idx="6088">
                  <c:v>2</c:v>
                </c:pt>
                <c:pt idx="6089">
                  <c:v>2</c:v>
                </c:pt>
                <c:pt idx="6090">
                  <c:v>2</c:v>
                </c:pt>
                <c:pt idx="6091">
                  <c:v>2</c:v>
                </c:pt>
                <c:pt idx="6092">
                  <c:v>2</c:v>
                </c:pt>
                <c:pt idx="6093">
                  <c:v>2</c:v>
                </c:pt>
                <c:pt idx="6094">
                  <c:v>2</c:v>
                </c:pt>
                <c:pt idx="6095">
                  <c:v>2</c:v>
                </c:pt>
                <c:pt idx="6096">
                  <c:v>2</c:v>
                </c:pt>
                <c:pt idx="6097">
                  <c:v>2</c:v>
                </c:pt>
                <c:pt idx="6098">
                  <c:v>2</c:v>
                </c:pt>
                <c:pt idx="6099">
                  <c:v>2</c:v>
                </c:pt>
                <c:pt idx="6100">
                  <c:v>2</c:v>
                </c:pt>
                <c:pt idx="6101">
                  <c:v>2</c:v>
                </c:pt>
                <c:pt idx="6102">
                  <c:v>2</c:v>
                </c:pt>
                <c:pt idx="6103">
                  <c:v>2</c:v>
                </c:pt>
                <c:pt idx="6104">
                  <c:v>2</c:v>
                </c:pt>
                <c:pt idx="6105">
                  <c:v>2</c:v>
                </c:pt>
                <c:pt idx="6106">
                  <c:v>2</c:v>
                </c:pt>
                <c:pt idx="6107">
                  <c:v>2</c:v>
                </c:pt>
                <c:pt idx="6108">
                  <c:v>2</c:v>
                </c:pt>
                <c:pt idx="6109">
                  <c:v>2</c:v>
                </c:pt>
                <c:pt idx="6110">
                  <c:v>2</c:v>
                </c:pt>
                <c:pt idx="6111">
                  <c:v>2</c:v>
                </c:pt>
                <c:pt idx="6112">
                  <c:v>2</c:v>
                </c:pt>
                <c:pt idx="6113">
                  <c:v>2</c:v>
                </c:pt>
                <c:pt idx="6114">
                  <c:v>2</c:v>
                </c:pt>
                <c:pt idx="6115">
                  <c:v>2</c:v>
                </c:pt>
                <c:pt idx="6116">
                  <c:v>2</c:v>
                </c:pt>
                <c:pt idx="6117">
                  <c:v>2</c:v>
                </c:pt>
                <c:pt idx="6118">
                  <c:v>2</c:v>
                </c:pt>
                <c:pt idx="6119">
                  <c:v>2</c:v>
                </c:pt>
                <c:pt idx="6120">
                  <c:v>2</c:v>
                </c:pt>
                <c:pt idx="6121">
                  <c:v>2</c:v>
                </c:pt>
                <c:pt idx="6122">
                  <c:v>2</c:v>
                </c:pt>
                <c:pt idx="6123">
                  <c:v>2</c:v>
                </c:pt>
                <c:pt idx="6124">
                  <c:v>2</c:v>
                </c:pt>
                <c:pt idx="6125">
                  <c:v>2</c:v>
                </c:pt>
                <c:pt idx="6126">
                  <c:v>2</c:v>
                </c:pt>
                <c:pt idx="6127">
                  <c:v>2</c:v>
                </c:pt>
                <c:pt idx="6128">
                  <c:v>2</c:v>
                </c:pt>
                <c:pt idx="6129">
                  <c:v>2</c:v>
                </c:pt>
                <c:pt idx="6130">
                  <c:v>2</c:v>
                </c:pt>
                <c:pt idx="6131">
                  <c:v>2</c:v>
                </c:pt>
                <c:pt idx="6132">
                  <c:v>2</c:v>
                </c:pt>
                <c:pt idx="6133">
                  <c:v>2</c:v>
                </c:pt>
                <c:pt idx="6134">
                  <c:v>2</c:v>
                </c:pt>
                <c:pt idx="6135">
                  <c:v>2</c:v>
                </c:pt>
                <c:pt idx="6136">
                  <c:v>2</c:v>
                </c:pt>
                <c:pt idx="6137">
                  <c:v>2</c:v>
                </c:pt>
                <c:pt idx="6138">
                  <c:v>2</c:v>
                </c:pt>
                <c:pt idx="6139">
                  <c:v>2</c:v>
                </c:pt>
                <c:pt idx="6140">
                  <c:v>2</c:v>
                </c:pt>
                <c:pt idx="6141">
                  <c:v>2</c:v>
                </c:pt>
                <c:pt idx="6142">
                  <c:v>2</c:v>
                </c:pt>
                <c:pt idx="6143">
                  <c:v>2</c:v>
                </c:pt>
                <c:pt idx="6144">
                  <c:v>2</c:v>
                </c:pt>
                <c:pt idx="6145">
                  <c:v>2</c:v>
                </c:pt>
                <c:pt idx="6146">
                  <c:v>2</c:v>
                </c:pt>
                <c:pt idx="6147">
                  <c:v>2</c:v>
                </c:pt>
                <c:pt idx="6148">
                  <c:v>2</c:v>
                </c:pt>
                <c:pt idx="6149">
                  <c:v>2</c:v>
                </c:pt>
                <c:pt idx="6150">
                  <c:v>2</c:v>
                </c:pt>
                <c:pt idx="6151">
                  <c:v>2</c:v>
                </c:pt>
                <c:pt idx="6152">
                  <c:v>2</c:v>
                </c:pt>
                <c:pt idx="6153">
                  <c:v>2</c:v>
                </c:pt>
                <c:pt idx="6154">
                  <c:v>2</c:v>
                </c:pt>
                <c:pt idx="6155">
                  <c:v>2</c:v>
                </c:pt>
                <c:pt idx="6156">
                  <c:v>2</c:v>
                </c:pt>
                <c:pt idx="6157">
                  <c:v>2</c:v>
                </c:pt>
                <c:pt idx="6158">
                  <c:v>2</c:v>
                </c:pt>
                <c:pt idx="6159">
                  <c:v>2</c:v>
                </c:pt>
                <c:pt idx="6160">
                  <c:v>2</c:v>
                </c:pt>
                <c:pt idx="6161">
                  <c:v>2</c:v>
                </c:pt>
                <c:pt idx="6162">
                  <c:v>2</c:v>
                </c:pt>
                <c:pt idx="6163">
                  <c:v>2</c:v>
                </c:pt>
                <c:pt idx="6164">
                  <c:v>2</c:v>
                </c:pt>
                <c:pt idx="6165">
                  <c:v>2</c:v>
                </c:pt>
                <c:pt idx="6166">
                  <c:v>2</c:v>
                </c:pt>
                <c:pt idx="6167">
                  <c:v>2</c:v>
                </c:pt>
                <c:pt idx="6168">
                  <c:v>2</c:v>
                </c:pt>
                <c:pt idx="6169">
                  <c:v>2</c:v>
                </c:pt>
                <c:pt idx="6170">
                  <c:v>2</c:v>
                </c:pt>
                <c:pt idx="6171">
                  <c:v>2</c:v>
                </c:pt>
                <c:pt idx="6172">
                  <c:v>2</c:v>
                </c:pt>
                <c:pt idx="6173">
                  <c:v>2</c:v>
                </c:pt>
                <c:pt idx="6174">
                  <c:v>2</c:v>
                </c:pt>
                <c:pt idx="6175">
                  <c:v>2</c:v>
                </c:pt>
                <c:pt idx="6176">
                  <c:v>2</c:v>
                </c:pt>
                <c:pt idx="6177">
                  <c:v>2</c:v>
                </c:pt>
                <c:pt idx="6178">
                  <c:v>2</c:v>
                </c:pt>
                <c:pt idx="6179">
                  <c:v>2</c:v>
                </c:pt>
                <c:pt idx="6180">
                  <c:v>2</c:v>
                </c:pt>
                <c:pt idx="6181">
                  <c:v>2</c:v>
                </c:pt>
                <c:pt idx="6182">
                  <c:v>2</c:v>
                </c:pt>
                <c:pt idx="6183">
                  <c:v>2</c:v>
                </c:pt>
                <c:pt idx="6184">
                  <c:v>2</c:v>
                </c:pt>
                <c:pt idx="6185">
                  <c:v>2</c:v>
                </c:pt>
                <c:pt idx="6186">
                  <c:v>2</c:v>
                </c:pt>
                <c:pt idx="6187">
                  <c:v>2</c:v>
                </c:pt>
                <c:pt idx="6188">
                  <c:v>2</c:v>
                </c:pt>
                <c:pt idx="6189">
                  <c:v>2</c:v>
                </c:pt>
                <c:pt idx="6190">
                  <c:v>2</c:v>
                </c:pt>
                <c:pt idx="6191">
                  <c:v>2</c:v>
                </c:pt>
                <c:pt idx="6192">
                  <c:v>2</c:v>
                </c:pt>
                <c:pt idx="6193">
                  <c:v>2</c:v>
                </c:pt>
                <c:pt idx="6194">
                  <c:v>2</c:v>
                </c:pt>
                <c:pt idx="6195">
                  <c:v>2</c:v>
                </c:pt>
                <c:pt idx="6196">
                  <c:v>2</c:v>
                </c:pt>
                <c:pt idx="6197">
                  <c:v>2</c:v>
                </c:pt>
                <c:pt idx="6198">
                  <c:v>2</c:v>
                </c:pt>
                <c:pt idx="6199">
                  <c:v>2</c:v>
                </c:pt>
                <c:pt idx="6200">
                  <c:v>2</c:v>
                </c:pt>
                <c:pt idx="6201">
                  <c:v>2</c:v>
                </c:pt>
                <c:pt idx="6202">
                  <c:v>2</c:v>
                </c:pt>
                <c:pt idx="6203">
                  <c:v>2</c:v>
                </c:pt>
                <c:pt idx="6204">
                  <c:v>2</c:v>
                </c:pt>
                <c:pt idx="6205">
                  <c:v>2</c:v>
                </c:pt>
                <c:pt idx="6206">
                  <c:v>2</c:v>
                </c:pt>
                <c:pt idx="6207">
                  <c:v>2</c:v>
                </c:pt>
                <c:pt idx="6208">
                  <c:v>2</c:v>
                </c:pt>
                <c:pt idx="6209">
                  <c:v>2</c:v>
                </c:pt>
                <c:pt idx="6210">
                  <c:v>2</c:v>
                </c:pt>
                <c:pt idx="6211">
                  <c:v>2</c:v>
                </c:pt>
                <c:pt idx="6212">
                  <c:v>2</c:v>
                </c:pt>
                <c:pt idx="6213">
                  <c:v>2</c:v>
                </c:pt>
                <c:pt idx="6214">
                  <c:v>2</c:v>
                </c:pt>
                <c:pt idx="6215">
                  <c:v>2</c:v>
                </c:pt>
                <c:pt idx="6216">
                  <c:v>2</c:v>
                </c:pt>
                <c:pt idx="6217">
                  <c:v>2</c:v>
                </c:pt>
                <c:pt idx="6218">
                  <c:v>2</c:v>
                </c:pt>
                <c:pt idx="6219">
                  <c:v>2</c:v>
                </c:pt>
                <c:pt idx="6220">
                  <c:v>2</c:v>
                </c:pt>
                <c:pt idx="6221">
                  <c:v>2</c:v>
                </c:pt>
                <c:pt idx="6222">
                  <c:v>2</c:v>
                </c:pt>
                <c:pt idx="6223">
                  <c:v>2</c:v>
                </c:pt>
                <c:pt idx="6224">
                  <c:v>2</c:v>
                </c:pt>
                <c:pt idx="6225">
                  <c:v>2</c:v>
                </c:pt>
                <c:pt idx="6226">
                  <c:v>2</c:v>
                </c:pt>
                <c:pt idx="6227">
                  <c:v>2</c:v>
                </c:pt>
                <c:pt idx="6228">
                  <c:v>2</c:v>
                </c:pt>
                <c:pt idx="6229">
                  <c:v>2</c:v>
                </c:pt>
                <c:pt idx="6230">
                  <c:v>2</c:v>
                </c:pt>
                <c:pt idx="6231">
                  <c:v>2</c:v>
                </c:pt>
                <c:pt idx="6232">
                  <c:v>2</c:v>
                </c:pt>
                <c:pt idx="6233">
                  <c:v>2</c:v>
                </c:pt>
                <c:pt idx="6234">
                  <c:v>2</c:v>
                </c:pt>
                <c:pt idx="6235">
                  <c:v>2</c:v>
                </c:pt>
                <c:pt idx="6236">
                  <c:v>2</c:v>
                </c:pt>
                <c:pt idx="6237">
                  <c:v>2</c:v>
                </c:pt>
                <c:pt idx="6238">
                  <c:v>2</c:v>
                </c:pt>
                <c:pt idx="6239">
                  <c:v>2</c:v>
                </c:pt>
                <c:pt idx="6240">
                  <c:v>2</c:v>
                </c:pt>
                <c:pt idx="6241">
                  <c:v>2</c:v>
                </c:pt>
                <c:pt idx="6242">
                  <c:v>2</c:v>
                </c:pt>
                <c:pt idx="6243">
                  <c:v>2</c:v>
                </c:pt>
                <c:pt idx="6244">
                  <c:v>2</c:v>
                </c:pt>
                <c:pt idx="6245">
                  <c:v>2</c:v>
                </c:pt>
                <c:pt idx="6246">
                  <c:v>2</c:v>
                </c:pt>
                <c:pt idx="6247">
                  <c:v>2</c:v>
                </c:pt>
                <c:pt idx="6248">
                  <c:v>2</c:v>
                </c:pt>
                <c:pt idx="6249">
                  <c:v>2</c:v>
                </c:pt>
                <c:pt idx="6250">
                  <c:v>2</c:v>
                </c:pt>
                <c:pt idx="6251">
                  <c:v>2</c:v>
                </c:pt>
                <c:pt idx="6252">
                  <c:v>2</c:v>
                </c:pt>
                <c:pt idx="6253">
                  <c:v>2</c:v>
                </c:pt>
                <c:pt idx="6254">
                  <c:v>2</c:v>
                </c:pt>
                <c:pt idx="6255">
                  <c:v>2</c:v>
                </c:pt>
                <c:pt idx="6256">
                  <c:v>2</c:v>
                </c:pt>
                <c:pt idx="6257">
                  <c:v>2</c:v>
                </c:pt>
                <c:pt idx="6258">
                  <c:v>2</c:v>
                </c:pt>
                <c:pt idx="6259">
                  <c:v>2</c:v>
                </c:pt>
                <c:pt idx="6260">
                  <c:v>2</c:v>
                </c:pt>
                <c:pt idx="6261">
                  <c:v>2</c:v>
                </c:pt>
                <c:pt idx="6262">
                  <c:v>2</c:v>
                </c:pt>
                <c:pt idx="6263">
                  <c:v>2</c:v>
                </c:pt>
                <c:pt idx="6264">
                  <c:v>2</c:v>
                </c:pt>
                <c:pt idx="6265">
                  <c:v>2</c:v>
                </c:pt>
                <c:pt idx="6266">
                  <c:v>2</c:v>
                </c:pt>
                <c:pt idx="6267">
                  <c:v>2</c:v>
                </c:pt>
                <c:pt idx="6268">
                  <c:v>2</c:v>
                </c:pt>
                <c:pt idx="6269">
                  <c:v>2</c:v>
                </c:pt>
                <c:pt idx="6270">
                  <c:v>2</c:v>
                </c:pt>
                <c:pt idx="6271">
                  <c:v>2</c:v>
                </c:pt>
                <c:pt idx="6272">
                  <c:v>2</c:v>
                </c:pt>
                <c:pt idx="6273">
                  <c:v>2</c:v>
                </c:pt>
                <c:pt idx="6274">
                  <c:v>2</c:v>
                </c:pt>
                <c:pt idx="6275">
                  <c:v>2</c:v>
                </c:pt>
                <c:pt idx="6276">
                  <c:v>2</c:v>
                </c:pt>
                <c:pt idx="6277">
                  <c:v>2</c:v>
                </c:pt>
                <c:pt idx="6278">
                  <c:v>2</c:v>
                </c:pt>
                <c:pt idx="6279">
                  <c:v>2</c:v>
                </c:pt>
                <c:pt idx="6280">
                  <c:v>2</c:v>
                </c:pt>
                <c:pt idx="6281">
                  <c:v>2</c:v>
                </c:pt>
                <c:pt idx="6282">
                  <c:v>2</c:v>
                </c:pt>
                <c:pt idx="6283">
                  <c:v>2</c:v>
                </c:pt>
                <c:pt idx="6284">
                  <c:v>2</c:v>
                </c:pt>
                <c:pt idx="6285">
                  <c:v>2</c:v>
                </c:pt>
                <c:pt idx="6286">
                  <c:v>2</c:v>
                </c:pt>
                <c:pt idx="6287">
                  <c:v>2</c:v>
                </c:pt>
                <c:pt idx="6288">
                  <c:v>2</c:v>
                </c:pt>
                <c:pt idx="6289">
                  <c:v>2</c:v>
                </c:pt>
                <c:pt idx="6290">
                  <c:v>2</c:v>
                </c:pt>
                <c:pt idx="6291">
                  <c:v>2</c:v>
                </c:pt>
                <c:pt idx="6292">
                  <c:v>2</c:v>
                </c:pt>
                <c:pt idx="6293">
                  <c:v>2</c:v>
                </c:pt>
                <c:pt idx="6294">
                  <c:v>2</c:v>
                </c:pt>
                <c:pt idx="6295">
                  <c:v>2</c:v>
                </c:pt>
                <c:pt idx="6296">
                  <c:v>2</c:v>
                </c:pt>
                <c:pt idx="6297">
                  <c:v>2</c:v>
                </c:pt>
                <c:pt idx="6298">
                  <c:v>2</c:v>
                </c:pt>
                <c:pt idx="6299">
                  <c:v>2</c:v>
                </c:pt>
                <c:pt idx="6300">
                  <c:v>2</c:v>
                </c:pt>
                <c:pt idx="6301">
                  <c:v>2</c:v>
                </c:pt>
                <c:pt idx="6302">
                  <c:v>2</c:v>
                </c:pt>
                <c:pt idx="6303">
                  <c:v>2</c:v>
                </c:pt>
                <c:pt idx="6304">
                  <c:v>2</c:v>
                </c:pt>
                <c:pt idx="6305">
                  <c:v>2</c:v>
                </c:pt>
                <c:pt idx="6306">
                  <c:v>2</c:v>
                </c:pt>
                <c:pt idx="6307">
                  <c:v>2</c:v>
                </c:pt>
                <c:pt idx="6308">
                  <c:v>2</c:v>
                </c:pt>
                <c:pt idx="6309">
                  <c:v>2</c:v>
                </c:pt>
                <c:pt idx="6310">
                  <c:v>2</c:v>
                </c:pt>
                <c:pt idx="6311">
                  <c:v>2</c:v>
                </c:pt>
                <c:pt idx="6312">
                  <c:v>2</c:v>
                </c:pt>
                <c:pt idx="6313">
                  <c:v>2</c:v>
                </c:pt>
                <c:pt idx="6314">
                  <c:v>2</c:v>
                </c:pt>
                <c:pt idx="6315">
                  <c:v>2</c:v>
                </c:pt>
                <c:pt idx="6316">
                  <c:v>2</c:v>
                </c:pt>
                <c:pt idx="6317">
                  <c:v>2</c:v>
                </c:pt>
                <c:pt idx="6318">
                  <c:v>2</c:v>
                </c:pt>
                <c:pt idx="6319">
                  <c:v>2</c:v>
                </c:pt>
                <c:pt idx="6320">
                  <c:v>2</c:v>
                </c:pt>
                <c:pt idx="6321">
                  <c:v>2</c:v>
                </c:pt>
                <c:pt idx="6322">
                  <c:v>2</c:v>
                </c:pt>
                <c:pt idx="6323">
                  <c:v>2</c:v>
                </c:pt>
                <c:pt idx="6324">
                  <c:v>2</c:v>
                </c:pt>
                <c:pt idx="6325">
                  <c:v>2</c:v>
                </c:pt>
                <c:pt idx="6326">
                  <c:v>2</c:v>
                </c:pt>
                <c:pt idx="6327">
                  <c:v>2</c:v>
                </c:pt>
                <c:pt idx="6328">
                  <c:v>2</c:v>
                </c:pt>
                <c:pt idx="6329">
                  <c:v>2</c:v>
                </c:pt>
                <c:pt idx="6330">
                  <c:v>2</c:v>
                </c:pt>
                <c:pt idx="6331">
                  <c:v>2</c:v>
                </c:pt>
                <c:pt idx="6332">
                  <c:v>2</c:v>
                </c:pt>
                <c:pt idx="6333">
                  <c:v>2</c:v>
                </c:pt>
                <c:pt idx="6334">
                  <c:v>2</c:v>
                </c:pt>
                <c:pt idx="6335">
                  <c:v>2</c:v>
                </c:pt>
                <c:pt idx="6336">
                  <c:v>2</c:v>
                </c:pt>
                <c:pt idx="6337">
                  <c:v>2</c:v>
                </c:pt>
                <c:pt idx="6338">
                  <c:v>2</c:v>
                </c:pt>
                <c:pt idx="6339">
                  <c:v>2</c:v>
                </c:pt>
                <c:pt idx="6340">
                  <c:v>2</c:v>
                </c:pt>
                <c:pt idx="6341">
                  <c:v>2</c:v>
                </c:pt>
                <c:pt idx="6342">
                  <c:v>2</c:v>
                </c:pt>
                <c:pt idx="6343">
                  <c:v>2</c:v>
                </c:pt>
                <c:pt idx="6344">
                  <c:v>2</c:v>
                </c:pt>
                <c:pt idx="6345">
                  <c:v>2</c:v>
                </c:pt>
                <c:pt idx="6346">
                  <c:v>2</c:v>
                </c:pt>
                <c:pt idx="6347">
                  <c:v>2</c:v>
                </c:pt>
                <c:pt idx="6348">
                  <c:v>2</c:v>
                </c:pt>
                <c:pt idx="6349">
                  <c:v>2</c:v>
                </c:pt>
                <c:pt idx="6350">
                  <c:v>2</c:v>
                </c:pt>
                <c:pt idx="6351">
                  <c:v>2</c:v>
                </c:pt>
                <c:pt idx="6352">
                  <c:v>2</c:v>
                </c:pt>
                <c:pt idx="6353">
                  <c:v>2</c:v>
                </c:pt>
                <c:pt idx="6354">
                  <c:v>2</c:v>
                </c:pt>
                <c:pt idx="6355">
                  <c:v>2</c:v>
                </c:pt>
                <c:pt idx="6356">
                  <c:v>2</c:v>
                </c:pt>
                <c:pt idx="6357">
                  <c:v>2</c:v>
                </c:pt>
                <c:pt idx="6358">
                  <c:v>2</c:v>
                </c:pt>
                <c:pt idx="6359">
                  <c:v>2</c:v>
                </c:pt>
                <c:pt idx="6360">
                  <c:v>2</c:v>
                </c:pt>
                <c:pt idx="6361">
                  <c:v>2</c:v>
                </c:pt>
                <c:pt idx="6362">
                  <c:v>2</c:v>
                </c:pt>
                <c:pt idx="6363">
                  <c:v>2</c:v>
                </c:pt>
                <c:pt idx="6364">
                  <c:v>2</c:v>
                </c:pt>
                <c:pt idx="6365">
                  <c:v>2</c:v>
                </c:pt>
                <c:pt idx="6366">
                  <c:v>2</c:v>
                </c:pt>
                <c:pt idx="6367">
                  <c:v>2</c:v>
                </c:pt>
                <c:pt idx="6368">
                  <c:v>2</c:v>
                </c:pt>
                <c:pt idx="6369">
                  <c:v>2</c:v>
                </c:pt>
                <c:pt idx="6370">
                  <c:v>2</c:v>
                </c:pt>
                <c:pt idx="6371">
                  <c:v>2</c:v>
                </c:pt>
                <c:pt idx="6372">
                  <c:v>2</c:v>
                </c:pt>
                <c:pt idx="6373">
                  <c:v>2</c:v>
                </c:pt>
                <c:pt idx="6374">
                  <c:v>2</c:v>
                </c:pt>
                <c:pt idx="6375">
                  <c:v>2</c:v>
                </c:pt>
                <c:pt idx="6376">
                  <c:v>2</c:v>
                </c:pt>
                <c:pt idx="6377">
                  <c:v>2</c:v>
                </c:pt>
                <c:pt idx="6378">
                  <c:v>2</c:v>
                </c:pt>
                <c:pt idx="6379">
                  <c:v>2</c:v>
                </c:pt>
                <c:pt idx="6380">
                  <c:v>2</c:v>
                </c:pt>
                <c:pt idx="6381">
                  <c:v>2</c:v>
                </c:pt>
                <c:pt idx="6382">
                  <c:v>2</c:v>
                </c:pt>
                <c:pt idx="6383">
                  <c:v>2</c:v>
                </c:pt>
                <c:pt idx="6384">
                  <c:v>2</c:v>
                </c:pt>
                <c:pt idx="6385">
                  <c:v>2</c:v>
                </c:pt>
                <c:pt idx="6386">
                  <c:v>2</c:v>
                </c:pt>
                <c:pt idx="6387">
                  <c:v>2</c:v>
                </c:pt>
                <c:pt idx="6388">
                  <c:v>2</c:v>
                </c:pt>
                <c:pt idx="6389">
                  <c:v>2</c:v>
                </c:pt>
                <c:pt idx="6390">
                  <c:v>2</c:v>
                </c:pt>
                <c:pt idx="6391">
                  <c:v>2</c:v>
                </c:pt>
                <c:pt idx="6392">
                  <c:v>2</c:v>
                </c:pt>
                <c:pt idx="6393">
                  <c:v>2</c:v>
                </c:pt>
                <c:pt idx="6394">
                  <c:v>2</c:v>
                </c:pt>
                <c:pt idx="6395">
                  <c:v>2</c:v>
                </c:pt>
                <c:pt idx="6396">
                  <c:v>2</c:v>
                </c:pt>
                <c:pt idx="6397">
                  <c:v>2</c:v>
                </c:pt>
                <c:pt idx="6398">
                  <c:v>2</c:v>
                </c:pt>
                <c:pt idx="6399">
                  <c:v>2</c:v>
                </c:pt>
                <c:pt idx="6400">
                  <c:v>2</c:v>
                </c:pt>
                <c:pt idx="6401">
                  <c:v>2</c:v>
                </c:pt>
                <c:pt idx="6402">
                  <c:v>2</c:v>
                </c:pt>
                <c:pt idx="6403">
                  <c:v>2</c:v>
                </c:pt>
                <c:pt idx="6404">
                  <c:v>2</c:v>
                </c:pt>
                <c:pt idx="6405">
                  <c:v>2</c:v>
                </c:pt>
                <c:pt idx="6406">
                  <c:v>2</c:v>
                </c:pt>
                <c:pt idx="6407">
                  <c:v>2</c:v>
                </c:pt>
                <c:pt idx="6408">
                  <c:v>2</c:v>
                </c:pt>
                <c:pt idx="6409">
                  <c:v>2</c:v>
                </c:pt>
                <c:pt idx="6410">
                  <c:v>2</c:v>
                </c:pt>
                <c:pt idx="6411">
                  <c:v>2</c:v>
                </c:pt>
                <c:pt idx="6412">
                  <c:v>2</c:v>
                </c:pt>
                <c:pt idx="6413">
                  <c:v>2</c:v>
                </c:pt>
                <c:pt idx="6414">
                  <c:v>2</c:v>
                </c:pt>
                <c:pt idx="6415">
                  <c:v>2</c:v>
                </c:pt>
                <c:pt idx="6416">
                  <c:v>2</c:v>
                </c:pt>
                <c:pt idx="6417">
                  <c:v>2</c:v>
                </c:pt>
                <c:pt idx="6418">
                  <c:v>2</c:v>
                </c:pt>
                <c:pt idx="6419">
                  <c:v>2</c:v>
                </c:pt>
                <c:pt idx="6420">
                  <c:v>2</c:v>
                </c:pt>
                <c:pt idx="6421">
                  <c:v>2</c:v>
                </c:pt>
                <c:pt idx="6422">
                  <c:v>2</c:v>
                </c:pt>
                <c:pt idx="6423">
                  <c:v>2</c:v>
                </c:pt>
                <c:pt idx="6424">
                  <c:v>2</c:v>
                </c:pt>
                <c:pt idx="6425">
                  <c:v>2</c:v>
                </c:pt>
                <c:pt idx="6426">
                  <c:v>2</c:v>
                </c:pt>
                <c:pt idx="6427">
                  <c:v>2</c:v>
                </c:pt>
                <c:pt idx="6428">
                  <c:v>2</c:v>
                </c:pt>
                <c:pt idx="6429">
                  <c:v>2</c:v>
                </c:pt>
                <c:pt idx="6430">
                  <c:v>2</c:v>
                </c:pt>
                <c:pt idx="6431">
                  <c:v>2</c:v>
                </c:pt>
                <c:pt idx="6432">
                  <c:v>2</c:v>
                </c:pt>
                <c:pt idx="6433">
                  <c:v>2</c:v>
                </c:pt>
                <c:pt idx="6434">
                  <c:v>2</c:v>
                </c:pt>
                <c:pt idx="6435">
                  <c:v>2</c:v>
                </c:pt>
                <c:pt idx="6436">
                  <c:v>2</c:v>
                </c:pt>
                <c:pt idx="6437">
                  <c:v>2</c:v>
                </c:pt>
                <c:pt idx="6438">
                  <c:v>2</c:v>
                </c:pt>
                <c:pt idx="6439">
                  <c:v>2</c:v>
                </c:pt>
                <c:pt idx="6440">
                  <c:v>2</c:v>
                </c:pt>
                <c:pt idx="6441">
                  <c:v>2</c:v>
                </c:pt>
                <c:pt idx="6442">
                  <c:v>2</c:v>
                </c:pt>
                <c:pt idx="6443">
                  <c:v>2</c:v>
                </c:pt>
                <c:pt idx="6444">
                  <c:v>2</c:v>
                </c:pt>
                <c:pt idx="6445">
                  <c:v>2</c:v>
                </c:pt>
                <c:pt idx="6446">
                  <c:v>2</c:v>
                </c:pt>
                <c:pt idx="6447">
                  <c:v>2</c:v>
                </c:pt>
                <c:pt idx="6448">
                  <c:v>2</c:v>
                </c:pt>
                <c:pt idx="6449">
                  <c:v>2</c:v>
                </c:pt>
                <c:pt idx="6450">
                  <c:v>2</c:v>
                </c:pt>
                <c:pt idx="6451">
                  <c:v>2</c:v>
                </c:pt>
                <c:pt idx="6452">
                  <c:v>2</c:v>
                </c:pt>
                <c:pt idx="6453">
                  <c:v>2</c:v>
                </c:pt>
                <c:pt idx="6454">
                  <c:v>2</c:v>
                </c:pt>
                <c:pt idx="6455">
                  <c:v>2</c:v>
                </c:pt>
                <c:pt idx="6456">
                  <c:v>2</c:v>
                </c:pt>
                <c:pt idx="6457">
                  <c:v>2</c:v>
                </c:pt>
                <c:pt idx="6458">
                  <c:v>2</c:v>
                </c:pt>
                <c:pt idx="6459">
                  <c:v>2</c:v>
                </c:pt>
                <c:pt idx="6460">
                  <c:v>2</c:v>
                </c:pt>
                <c:pt idx="6461">
                  <c:v>2</c:v>
                </c:pt>
                <c:pt idx="6462">
                  <c:v>2</c:v>
                </c:pt>
                <c:pt idx="6463">
                  <c:v>2</c:v>
                </c:pt>
                <c:pt idx="6464">
                  <c:v>2</c:v>
                </c:pt>
                <c:pt idx="6465">
                  <c:v>2</c:v>
                </c:pt>
                <c:pt idx="6466">
                  <c:v>2</c:v>
                </c:pt>
                <c:pt idx="6467">
                  <c:v>2</c:v>
                </c:pt>
                <c:pt idx="6468">
                  <c:v>2</c:v>
                </c:pt>
                <c:pt idx="6469">
                  <c:v>2</c:v>
                </c:pt>
                <c:pt idx="6470">
                  <c:v>2</c:v>
                </c:pt>
                <c:pt idx="6471">
                  <c:v>2</c:v>
                </c:pt>
                <c:pt idx="6472">
                  <c:v>2</c:v>
                </c:pt>
                <c:pt idx="6473">
                  <c:v>2</c:v>
                </c:pt>
                <c:pt idx="6474">
                  <c:v>2</c:v>
                </c:pt>
                <c:pt idx="6475">
                  <c:v>2</c:v>
                </c:pt>
                <c:pt idx="6476">
                  <c:v>2</c:v>
                </c:pt>
                <c:pt idx="6477">
                  <c:v>2</c:v>
                </c:pt>
                <c:pt idx="6478">
                  <c:v>2</c:v>
                </c:pt>
                <c:pt idx="6479">
                  <c:v>2</c:v>
                </c:pt>
                <c:pt idx="6480">
                  <c:v>2</c:v>
                </c:pt>
                <c:pt idx="6481">
                  <c:v>2</c:v>
                </c:pt>
                <c:pt idx="6482">
                  <c:v>2</c:v>
                </c:pt>
                <c:pt idx="6483">
                  <c:v>2</c:v>
                </c:pt>
                <c:pt idx="6484">
                  <c:v>2</c:v>
                </c:pt>
                <c:pt idx="6485">
                  <c:v>2</c:v>
                </c:pt>
                <c:pt idx="6486">
                  <c:v>2</c:v>
                </c:pt>
                <c:pt idx="6487">
                  <c:v>2</c:v>
                </c:pt>
                <c:pt idx="6488">
                  <c:v>2</c:v>
                </c:pt>
                <c:pt idx="6489">
                  <c:v>2</c:v>
                </c:pt>
                <c:pt idx="6490">
                  <c:v>2</c:v>
                </c:pt>
                <c:pt idx="6491">
                  <c:v>2</c:v>
                </c:pt>
                <c:pt idx="6492">
                  <c:v>2</c:v>
                </c:pt>
                <c:pt idx="6493">
                  <c:v>2</c:v>
                </c:pt>
                <c:pt idx="6494">
                  <c:v>2</c:v>
                </c:pt>
                <c:pt idx="6495">
                  <c:v>2</c:v>
                </c:pt>
                <c:pt idx="6496">
                  <c:v>2</c:v>
                </c:pt>
                <c:pt idx="6497">
                  <c:v>2</c:v>
                </c:pt>
                <c:pt idx="6498">
                  <c:v>2</c:v>
                </c:pt>
                <c:pt idx="6499">
                  <c:v>2</c:v>
                </c:pt>
                <c:pt idx="6500">
                  <c:v>2</c:v>
                </c:pt>
                <c:pt idx="6501">
                  <c:v>2</c:v>
                </c:pt>
                <c:pt idx="6502">
                  <c:v>2</c:v>
                </c:pt>
                <c:pt idx="6503">
                  <c:v>2</c:v>
                </c:pt>
                <c:pt idx="6504">
                  <c:v>2</c:v>
                </c:pt>
                <c:pt idx="6505">
                  <c:v>2</c:v>
                </c:pt>
                <c:pt idx="6506">
                  <c:v>2</c:v>
                </c:pt>
                <c:pt idx="6507">
                  <c:v>2</c:v>
                </c:pt>
                <c:pt idx="6508">
                  <c:v>2</c:v>
                </c:pt>
                <c:pt idx="6509">
                  <c:v>2</c:v>
                </c:pt>
                <c:pt idx="6510">
                  <c:v>2</c:v>
                </c:pt>
                <c:pt idx="6511">
                  <c:v>2</c:v>
                </c:pt>
                <c:pt idx="6512">
                  <c:v>2</c:v>
                </c:pt>
                <c:pt idx="6513">
                  <c:v>2</c:v>
                </c:pt>
                <c:pt idx="6514">
                  <c:v>2</c:v>
                </c:pt>
                <c:pt idx="6515">
                  <c:v>2</c:v>
                </c:pt>
                <c:pt idx="6516">
                  <c:v>2</c:v>
                </c:pt>
                <c:pt idx="6517">
                  <c:v>2</c:v>
                </c:pt>
                <c:pt idx="6518">
                  <c:v>2</c:v>
                </c:pt>
                <c:pt idx="6519">
                  <c:v>2</c:v>
                </c:pt>
                <c:pt idx="6520">
                  <c:v>2</c:v>
                </c:pt>
                <c:pt idx="6521">
                  <c:v>2</c:v>
                </c:pt>
                <c:pt idx="6522">
                  <c:v>2</c:v>
                </c:pt>
                <c:pt idx="6523">
                  <c:v>2</c:v>
                </c:pt>
                <c:pt idx="6524">
                  <c:v>2</c:v>
                </c:pt>
                <c:pt idx="6525">
                  <c:v>2</c:v>
                </c:pt>
                <c:pt idx="6526">
                  <c:v>2</c:v>
                </c:pt>
                <c:pt idx="6527">
                  <c:v>2</c:v>
                </c:pt>
                <c:pt idx="6528">
                  <c:v>2</c:v>
                </c:pt>
                <c:pt idx="6529">
                  <c:v>2</c:v>
                </c:pt>
                <c:pt idx="6530">
                  <c:v>2</c:v>
                </c:pt>
                <c:pt idx="6531">
                  <c:v>2</c:v>
                </c:pt>
                <c:pt idx="6532">
                  <c:v>2</c:v>
                </c:pt>
                <c:pt idx="6533">
                  <c:v>2</c:v>
                </c:pt>
                <c:pt idx="6534">
                  <c:v>2</c:v>
                </c:pt>
                <c:pt idx="6535">
                  <c:v>2</c:v>
                </c:pt>
                <c:pt idx="6536">
                  <c:v>2</c:v>
                </c:pt>
                <c:pt idx="6537">
                  <c:v>2</c:v>
                </c:pt>
                <c:pt idx="6538">
                  <c:v>2</c:v>
                </c:pt>
                <c:pt idx="6539">
                  <c:v>2</c:v>
                </c:pt>
                <c:pt idx="6540">
                  <c:v>2</c:v>
                </c:pt>
                <c:pt idx="6541">
                  <c:v>2</c:v>
                </c:pt>
                <c:pt idx="6542">
                  <c:v>2</c:v>
                </c:pt>
                <c:pt idx="6543">
                  <c:v>2</c:v>
                </c:pt>
                <c:pt idx="6544">
                  <c:v>2</c:v>
                </c:pt>
                <c:pt idx="6545">
                  <c:v>2</c:v>
                </c:pt>
                <c:pt idx="6546">
                  <c:v>2</c:v>
                </c:pt>
                <c:pt idx="6547">
                  <c:v>2</c:v>
                </c:pt>
                <c:pt idx="6548">
                  <c:v>2</c:v>
                </c:pt>
                <c:pt idx="6549">
                  <c:v>2</c:v>
                </c:pt>
                <c:pt idx="6550">
                  <c:v>2</c:v>
                </c:pt>
                <c:pt idx="6551">
                  <c:v>2</c:v>
                </c:pt>
                <c:pt idx="6552">
                  <c:v>2</c:v>
                </c:pt>
                <c:pt idx="6553">
                  <c:v>2</c:v>
                </c:pt>
                <c:pt idx="6554">
                  <c:v>2</c:v>
                </c:pt>
                <c:pt idx="6555">
                  <c:v>2</c:v>
                </c:pt>
                <c:pt idx="6556">
                  <c:v>2</c:v>
                </c:pt>
                <c:pt idx="6557">
                  <c:v>2</c:v>
                </c:pt>
                <c:pt idx="6558">
                  <c:v>2</c:v>
                </c:pt>
                <c:pt idx="6559">
                  <c:v>2</c:v>
                </c:pt>
                <c:pt idx="6560">
                  <c:v>2</c:v>
                </c:pt>
                <c:pt idx="6561">
                  <c:v>2</c:v>
                </c:pt>
                <c:pt idx="6562">
                  <c:v>2</c:v>
                </c:pt>
                <c:pt idx="6563">
                  <c:v>2</c:v>
                </c:pt>
                <c:pt idx="6564">
                  <c:v>2</c:v>
                </c:pt>
                <c:pt idx="6565">
                  <c:v>2</c:v>
                </c:pt>
                <c:pt idx="6566">
                  <c:v>2</c:v>
                </c:pt>
                <c:pt idx="6567">
                  <c:v>2</c:v>
                </c:pt>
                <c:pt idx="6568">
                  <c:v>2</c:v>
                </c:pt>
                <c:pt idx="6569">
                  <c:v>2</c:v>
                </c:pt>
                <c:pt idx="6570">
                  <c:v>2</c:v>
                </c:pt>
                <c:pt idx="6571">
                  <c:v>2</c:v>
                </c:pt>
                <c:pt idx="6572">
                  <c:v>2</c:v>
                </c:pt>
                <c:pt idx="6573">
                  <c:v>2</c:v>
                </c:pt>
                <c:pt idx="6574">
                  <c:v>2</c:v>
                </c:pt>
                <c:pt idx="6575">
                  <c:v>2</c:v>
                </c:pt>
                <c:pt idx="6576">
                  <c:v>2</c:v>
                </c:pt>
                <c:pt idx="6577">
                  <c:v>2</c:v>
                </c:pt>
                <c:pt idx="6578">
                  <c:v>2</c:v>
                </c:pt>
                <c:pt idx="6579">
                  <c:v>2</c:v>
                </c:pt>
                <c:pt idx="6580">
                  <c:v>2</c:v>
                </c:pt>
                <c:pt idx="6581">
                  <c:v>2</c:v>
                </c:pt>
                <c:pt idx="6582">
                  <c:v>2</c:v>
                </c:pt>
                <c:pt idx="6583">
                  <c:v>2</c:v>
                </c:pt>
                <c:pt idx="6584">
                  <c:v>2</c:v>
                </c:pt>
                <c:pt idx="6585">
                  <c:v>2</c:v>
                </c:pt>
                <c:pt idx="6586">
                  <c:v>2</c:v>
                </c:pt>
                <c:pt idx="6587">
                  <c:v>2</c:v>
                </c:pt>
                <c:pt idx="6588">
                  <c:v>2</c:v>
                </c:pt>
                <c:pt idx="6589">
                  <c:v>2</c:v>
                </c:pt>
                <c:pt idx="6590">
                  <c:v>2</c:v>
                </c:pt>
                <c:pt idx="6591">
                  <c:v>2</c:v>
                </c:pt>
                <c:pt idx="6592">
                  <c:v>2</c:v>
                </c:pt>
                <c:pt idx="6593">
                  <c:v>2</c:v>
                </c:pt>
                <c:pt idx="6594">
                  <c:v>2</c:v>
                </c:pt>
                <c:pt idx="6595">
                  <c:v>2</c:v>
                </c:pt>
                <c:pt idx="6596">
                  <c:v>2</c:v>
                </c:pt>
                <c:pt idx="6597">
                  <c:v>2</c:v>
                </c:pt>
                <c:pt idx="6598">
                  <c:v>2</c:v>
                </c:pt>
                <c:pt idx="6599">
                  <c:v>2</c:v>
                </c:pt>
                <c:pt idx="6600">
                  <c:v>2</c:v>
                </c:pt>
                <c:pt idx="6601">
                  <c:v>2</c:v>
                </c:pt>
                <c:pt idx="6602">
                  <c:v>2</c:v>
                </c:pt>
                <c:pt idx="6603">
                  <c:v>2</c:v>
                </c:pt>
                <c:pt idx="6604">
                  <c:v>2</c:v>
                </c:pt>
                <c:pt idx="6605">
                  <c:v>2</c:v>
                </c:pt>
                <c:pt idx="6606">
                  <c:v>2</c:v>
                </c:pt>
                <c:pt idx="6607">
                  <c:v>2</c:v>
                </c:pt>
                <c:pt idx="6608">
                  <c:v>2</c:v>
                </c:pt>
                <c:pt idx="6609">
                  <c:v>2</c:v>
                </c:pt>
                <c:pt idx="6610">
                  <c:v>2</c:v>
                </c:pt>
                <c:pt idx="6611">
                  <c:v>2</c:v>
                </c:pt>
                <c:pt idx="6612">
                  <c:v>2</c:v>
                </c:pt>
                <c:pt idx="6613">
                  <c:v>2</c:v>
                </c:pt>
                <c:pt idx="6614">
                  <c:v>2</c:v>
                </c:pt>
                <c:pt idx="6615">
                  <c:v>2</c:v>
                </c:pt>
                <c:pt idx="6616">
                  <c:v>2</c:v>
                </c:pt>
                <c:pt idx="6617">
                  <c:v>2</c:v>
                </c:pt>
                <c:pt idx="6618">
                  <c:v>2</c:v>
                </c:pt>
                <c:pt idx="6619">
                  <c:v>2</c:v>
                </c:pt>
                <c:pt idx="6620">
                  <c:v>2</c:v>
                </c:pt>
                <c:pt idx="6621">
                  <c:v>2</c:v>
                </c:pt>
                <c:pt idx="6622">
                  <c:v>2</c:v>
                </c:pt>
                <c:pt idx="6623">
                  <c:v>2</c:v>
                </c:pt>
                <c:pt idx="6624">
                  <c:v>2</c:v>
                </c:pt>
                <c:pt idx="6625">
                  <c:v>2</c:v>
                </c:pt>
                <c:pt idx="6626">
                  <c:v>2</c:v>
                </c:pt>
                <c:pt idx="6627">
                  <c:v>2</c:v>
                </c:pt>
                <c:pt idx="6628">
                  <c:v>2</c:v>
                </c:pt>
                <c:pt idx="6629">
                  <c:v>2</c:v>
                </c:pt>
                <c:pt idx="6630">
                  <c:v>2</c:v>
                </c:pt>
                <c:pt idx="6631">
                  <c:v>2</c:v>
                </c:pt>
                <c:pt idx="6632">
                  <c:v>2</c:v>
                </c:pt>
                <c:pt idx="6633">
                  <c:v>2</c:v>
                </c:pt>
                <c:pt idx="6634">
                  <c:v>2</c:v>
                </c:pt>
                <c:pt idx="6635">
                  <c:v>2</c:v>
                </c:pt>
                <c:pt idx="6636">
                  <c:v>2</c:v>
                </c:pt>
                <c:pt idx="6637">
                  <c:v>2</c:v>
                </c:pt>
                <c:pt idx="6638">
                  <c:v>2</c:v>
                </c:pt>
                <c:pt idx="6639">
                  <c:v>2</c:v>
                </c:pt>
                <c:pt idx="6640">
                  <c:v>2</c:v>
                </c:pt>
                <c:pt idx="6641">
                  <c:v>2</c:v>
                </c:pt>
                <c:pt idx="6642">
                  <c:v>2</c:v>
                </c:pt>
                <c:pt idx="6643">
                  <c:v>2</c:v>
                </c:pt>
                <c:pt idx="6644">
                  <c:v>2</c:v>
                </c:pt>
                <c:pt idx="6645">
                  <c:v>2</c:v>
                </c:pt>
                <c:pt idx="6646">
                  <c:v>2</c:v>
                </c:pt>
                <c:pt idx="6647">
                  <c:v>2</c:v>
                </c:pt>
                <c:pt idx="6648">
                  <c:v>2</c:v>
                </c:pt>
                <c:pt idx="6649">
                  <c:v>2</c:v>
                </c:pt>
                <c:pt idx="6650">
                  <c:v>2</c:v>
                </c:pt>
                <c:pt idx="6651">
                  <c:v>2</c:v>
                </c:pt>
                <c:pt idx="6652">
                  <c:v>2</c:v>
                </c:pt>
                <c:pt idx="6653">
                  <c:v>2</c:v>
                </c:pt>
                <c:pt idx="6654">
                  <c:v>2</c:v>
                </c:pt>
                <c:pt idx="6655">
                  <c:v>2</c:v>
                </c:pt>
                <c:pt idx="6656">
                  <c:v>2</c:v>
                </c:pt>
                <c:pt idx="6657">
                  <c:v>2</c:v>
                </c:pt>
                <c:pt idx="6658">
                  <c:v>2</c:v>
                </c:pt>
                <c:pt idx="6659">
                  <c:v>2</c:v>
                </c:pt>
                <c:pt idx="6660">
                  <c:v>2</c:v>
                </c:pt>
                <c:pt idx="6661">
                  <c:v>2</c:v>
                </c:pt>
                <c:pt idx="6662">
                  <c:v>2</c:v>
                </c:pt>
                <c:pt idx="6663">
                  <c:v>2</c:v>
                </c:pt>
                <c:pt idx="6664">
                  <c:v>2</c:v>
                </c:pt>
                <c:pt idx="6665">
                  <c:v>2</c:v>
                </c:pt>
                <c:pt idx="6666">
                  <c:v>2</c:v>
                </c:pt>
                <c:pt idx="6667">
                  <c:v>2</c:v>
                </c:pt>
                <c:pt idx="6668">
                  <c:v>2</c:v>
                </c:pt>
                <c:pt idx="6669">
                  <c:v>2</c:v>
                </c:pt>
                <c:pt idx="6670">
                  <c:v>2</c:v>
                </c:pt>
                <c:pt idx="6671">
                  <c:v>2</c:v>
                </c:pt>
                <c:pt idx="6672">
                  <c:v>2</c:v>
                </c:pt>
                <c:pt idx="6673">
                  <c:v>2</c:v>
                </c:pt>
                <c:pt idx="6674">
                  <c:v>2</c:v>
                </c:pt>
                <c:pt idx="6675">
                  <c:v>2</c:v>
                </c:pt>
                <c:pt idx="6676">
                  <c:v>2</c:v>
                </c:pt>
                <c:pt idx="6677">
                  <c:v>2</c:v>
                </c:pt>
                <c:pt idx="6678">
                  <c:v>2</c:v>
                </c:pt>
                <c:pt idx="6679">
                  <c:v>2</c:v>
                </c:pt>
                <c:pt idx="6680">
                  <c:v>2</c:v>
                </c:pt>
                <c:pt idx="6681">
                  <c:v>2</c:v>
                </c:pt>
                <c:pt idx="6682">
                  <c:v>2</c:v>
                </c:pt>
                <c:pt idx="6683">
                  <c:v>2</c:v>
                </c:pt>
                <c:pt idx="6684">
                  <c:v>2</c:v>
                </c:pt>
                <c:pt idx="6685">
                  <c:v>2</c:v>
                </c:pt>
                <c:pt idx="6686">
                  <c:v>2</c:v>
                </c:pt>
                <c:pt idx="6687">
                  <c:v>2</c:v>
                </c:pt>
                <c:pt idx="6688">
                  <c:v>2</c:v>
                </c:pt>
                <c:pt idx="6689">
                  <c:v>2</c:v>
                </c:pt>
                <c:pt idx="6690">
                  <c:v>2</c:v>
                </c:pt>
                <c:pt idx="6691">
                  <c:v>2</c:v>
                </c:pt>
                <c:pt idx="6692">
                  <c:v>2</c:v>
                </c:pt>
                <c:pt idx="6693">
                  <c:v>2</c:v>
                </c:pt>
                <c:pt idx="6694">
                  <c:v>2</c:v>
                </c:pt>
                <c:pt idx="6695">
                  <c:v>2</c:v>
                </c:pt>
                <c:pt idx="6696">
                  <c:v>2</c:v>
                </c:pt>
                <c:pt idx="6697">
                  <c:v>2</c:v>
                </c:pt>
                <c:pt idx="6698">
                  <c:v>2</c:v>
                </c:pt>
                <c:pt idx="6699">
                  <c:v>2</c:v>
                </c:pt>
                <c:pt idx="6700">
                  <c:v>2</c:v>
                </c:pt>
                <c:pt idx="6701">
                  <c:v>2</c:v>
                </c:pt>
                <c:pt idx="6702">
                  <c:v>2</c:v>
                </c:pt>
                <c:pt idx="6703">
                  <c:v>2</c:v>
                </c:pt>
                <c:pt idx="6704">
                  <c:v>2</c:v>
                </c:pt>
                <c:pt idx="6705">
                  <c:v>2</c:v>
                </c:pt>
                <c:pt idx="6706">
                  <c:v>2</c:v>
                </c:pt>
                <c:pt idx="6707">
                  <c:v>2</c:v>
                </c:pt>
                <c:pt idx="6708">
                  <c:v>2</c:v>
                </c:pt>
                <c:pt idx="6709">
                  <c:v>2</c:v>
                </c:pt>
                <c:pt idx="6710">
                  <c:v>2</c:v>
                </c:pt>
                <c:pt idx="6711">
                  <c:v>2</c:v>
                </c:pt>
                <c:pt idx="6712">
                  <c:v>2</c:v>
                </c:pt>
                <c:pt idx="6713">
                  <c:v>2</c:v>
                </c:pt>
                <c:pt idx="6714">
                  <c:v>2</c:v>
                </c:pt>
                <c:pt idx="6715">
                  <c:v>2</c:v>
                </c:pt>
                <c:pt idx="6716">
                  <c:v>2</c:v>
                </c:pt>
                <c:pt idx="6717">
                  <c:v>2</c:v>
                </c:pt>
                <c:pt idx="6718">
                  <c:v>2</c:v>
                </c:pt>
                <c:pt idx="6719">
                  <c:v>2</c:v>
                </c:pt>
                <c:pt idx="6720">
                  <c:v>2</c:v>
                </c:pt>
                <c:pt idx="6721">
                  <c:v>2</c:v>
                </c:pt>
                <c:pt idx="6722">
                  <c:v>2</c:v>
                </c:pt>
                <c:pt idx="6723">
                  <c:v>2</c:v>
                </c:pt>
                <c:pt idx="6724">
                  <c:v>2</c:v>
                </c:pt>
                <c:pt idx="6725">
                  <c:v>2</c:v>
                </c:pt>
                <c:pt idx="6726">
                  <c:v>2</c:v>
                </c:pt>
                <c:pt idx="6727">
                  <c:v>2</c:v>
                </c:pt>
                <c:pt idx="6728">
                  <c:v>2</c:v>
                </c:pt>
                <c:pt idx="6729">
                  <c:v>2</c:v>
                </c:pt>
                <c:pt idx="6730">
                  <c:v>2</c:v>
                </c:pt>
                <c:pt idx="6731">
                  <c:v>2</c:v>
                </c:pt>
                <c:pt idx="6732">
                  <c:v>2</c:v>
                </c:pt>
                <c:pt idx="6733">
                  <c:v>2</c:v>
                </c:pt>
                <c:pt idx="6734">
                  <c:v>2</c:v>
                </c:pt>
                <c:pt idx="6735">
                  <c:v>2</c:v>
                </c:pt>
                <c:pt idx="6736">
                  <c:v>2</c:v>
                </c:pt>
                <c:pt idx="6737">
                  <c:v>2</c:v>
                </c:pt>
                <c:pt idx="6738">
                  <c:v>2</c:v>
                </c:pt>
                <c:pt idx="6739">
                  <c:v>2</c:v>
                </c:pt>
                <c:pt idx="6740">
                  <c:v>2</c:v>
                </c:pt>
                <c:pt idx="6741">
                  <c:v>2</c:v>
                </c:pt>
                <c:pt idx="6742">
                  <c:v>2</c:v>
                </c:pt>
                <c:pt idx="6743">
                  <c:v>2</c:v>
                </c:pt>
                <c:pt idx="6744">
                  <c:v>2</c:v>
                </c:pt>
                <c:pt idx="6745">
                  <c:v>2</c:v>
                </c:pt>
                <c:pt idx="6746">
                  <c:v>2</c:v>
                </c:pt>
                <c:pt idx="6747">
                  <c:v>2</c:v>
                </c:pt>
                <c:pt idx="6748">
                  <c:v>2</c:v>
                </c:pt>
                <c:pt idx="6749">
                  <c:v>2</c:v>
                </c:pt>
                <c:pt idx="6750">
                  <c:v>2</c:v>
                </c:pt>
                <c:pt idx="6751">
                  <c:v>2</c:v>
                </c:pt>
                <c:pt idx="6752">
                  <c:v>2</c:v>
                </c:pt>
                <c:pt idx="6753">
                  <c:v>2</c:v>
                </c:pt>
                <c:pt idx="6754">
                  <c:v>2</c:v>
                </c:pt>
                <c:pt idx="6755">
                  <c:v>2</c:v>
                </c:pt>
                <c:pt idx="6756">
                  <c:v>2</c:v>
                </c:pt>
                <c:pt idx="6757">
                  <c:v>2</c:v>
                </c:pt>
                <c:pt idx="6758">
                  <c:v>2</c:v>
                </c:pt>
                <c:pt idx="6759">
                  <c:v>2</c:v>
                </c:pt>
                <c:pt idx="6760">
                  <c:v>2</c:v>
                </c:pt>
                <c:pt idx="6761">
                  <c:v>2</c:v>
                </c:pt>
                <c:pt idx="6762">
                  <c:v>2</c:v>
                </c:pt>
                <c:pt idx="6763">
                  <c:v>2</c:v>
                </c:pt>
                <c:pt idx="6764">
                  <c:v>2</c:v>
                </c:pt>
                <c:pt idx="6765">
                  <c:v>2</c:v>
                </c:pt>
                <c:pt idx="6766">
                  <c:v>2</c:v>
                </c:pt>
                <c:pt idx="6767">
                  <c:v>2</c:v>
                </c:pt>
                <c:pt idx="6768">
                  <c:v>2</c:v>
                </c:pt>
                <c:pt idx="6769">
                  <c:v>2</c:v>
                </c:pt>
                <c:pt idx="6770">
                  <c:v>2</c:v>
                </c:pt>
                <c:pt idx="6771">
                  <c:v>2</c:v>
                </c:pt>
                <c:pt idx="6772">
                  <c:v>2</c:v>
                </c:pt>
                <c:pt idx="6773">
                  <c:v>2</c:v>
                </c:pt>
                <c:pt idx="6774">
                  <c:v>2</c:v>
                </c:pt>
                <c:pt idx="6775">
                  <c:v>2</c:v>
                </c:pt>
                <c:pt idx="6776">
                  <c:v>2</c:v>
                </c:pt>
                <c:pt idx="6777">
                  <c:v>2</c:v>
                </c:pt>
                <c:pt idx="6778">
                  <c:v>2</c:v>
                </c:pt>
                <c:pt idx="6779">
                  <c:v>2</c:v>
                </c:pt>
                <c:pt idx="6780">
                  <c:v>2</c:v>
                </c:pt>
                <c:pt idx="6781">
                  <c:v>2</c:v>
                </c:pt>
                <c:pt idx="6782">
                  <c:v>2</c:v>
                </c:pt>
                <c:pt idx="6783">
                  <c:v>2</c:v>
                </c:pt>
                <c:pt idx="6784">
                  <c:v>2</c:v>
                </c:pt>
                <c:pt idx="6785">
                  <c:v>2</c:v>
                </c:pt>
                <c:pt idx="6786">
                  <c:v>2</c:v>
                </c:pt>
                <c:pt idx="6787">
                  <c:v>2</c:v>
                </c:pt>
                <c:pt idx="6788">
                  <c:v>2</c:v>
                </c:pt>
                <c:pt idx="6789">
                  <c:v>2</c:v>
                </c:pt>
                <c:pt idx="6790">
                  <c:v>2</c:v>
                </c:pt>
                <c:pt idx="6791">
                  <c:v>2</c:v>
                </c:pt>
                <c:pt idx="6792">
                  <c:v>2</c:v>
                </c:pt>
                <c:pt idx="6793">
                  <c:v>2</c:v>
                </c:pt>
                <c:pt idx="6794">
                  <c:v>2</c:v>
                </c:pt>
                <c:pt idx="6795">
                  <c:v>2</c:v>
                </c:pt>
                <c:pt idx="6796">
                  <c:v>2</c:v>
                </c:pt>
                <c:pt idx="6797">
                  <c:v>2</c:v>
                </c:pt>
                <c:pt idx="6798">
                  <c:v>2</c:v>
                </c:pt>
                <c:pt idx="6799">
                  <c:v>2</c:v>
                </c:pt>
                <c:pt idx="6800">
                  <c:v>2</c:v>
                </c:pt>
                <c:pt idx="6801">
                  <c:v>2</c:v>
                </c:pt>
                <c:pt idx="6802">
                  <c:v>2</c:v>
                </c:pt>
                <c:pt idx="6803">
                  <c:v>2</c:v>
                </c:pt>
                <c:pt idx="6804">
                  <c:v>2</c:v>
                </c:pt>
                <c:pt idx="6805">
                  <c:v>2</c:v>
                </c:pt>
                <c:pt idx="6806">
                  <c:v>2</c:v>
                </c:pt>
                <c:pt idx="6807">
                  <c:v>2</c:v>
                </c:pt>
                <c:pt idx="6808">
                  <c:v>2</c:v>
                </c:pt>
                <c:pt idx="6809">
                  <c:v>2</c:v>
                </c:pt>
                <c:pt idx="6810">
                  <c:v>2</c:v>
                </c:pt>
                <c:pt idx="6811">
                  <c:v>2</c:v>
                </c:pt>
                <c:pt idx="6812">
                  <c:v>2</c:v>
                </c:pt>
                <c:pt idx="6813">
                  <c:v>2</c:v>
                </c:pt>
                <c:pt idx="6814">
                  <c:v>2</c:v>
                </c:pt>
                <c:pt idx="6815">
                  <c:v>2</c:v>
                </c:pt>
                <c:pt idx="6816">
                  <c:v>2</c:v>
                </c:pt>
                <c:pt idx="6817">
                  <c:v>2</c:v>
                </c:pt>
                <c:pt idx="6818">
                  <c:v>2</c:v>
                </c:pt>
                <c:pt idx="6819">
                  <c:v>2</c:v>
                </c:pt>
                <c:pt idx="6820">
                  <c:v>2</c:v>
                </c:pt>
                <c:pt idx="6821">
                  <c:v>2</c:v>
                </c:pt>
                <c:pt idx="6822">
                  <c:v>2</c:v>
                </c:pt>
                <c:pt idx="6823">
                  <c:v>2</c:v>
                </c:pt>
                <c:pt idx="6824">
                  <c:v>2</c:v>
                </c:pt>
                <c:pt idx="6825">
                  <c:v>2</c:v>
                </c:pt>
                <c:pt idx="6826">
                  <c:v>2</c:v>
                </c:pt>
                <c:pt idx="6827">
                  <c:v>2</c:v>
                </c:pt>
                <c:pt idx="6828">
                  <c:v>2</c:v>
                </c:pt>
                <c:pt idx="6829">
                  <c:v>2</c:v>
                </c:pt>
                <c:pt idx="6830">
                  <c:v>2</c:v>
                </c:pt>
                <c:pt idx="6831">
                  <c:v>2</c:v>
                </c:pt>
                <c:pt idx="6832">
                  <c:v>2</c:v>
                </c:pt>
                <c:pt idx="6833">
                  <c:v>2</c:v>
                </c:pt>
                <c:pt idx="6834">
                  <c:v>2</c:v>
                </c:pt>
                <c:pt idx="6835">
                  <c:v>2</c:v>
                </c:pt>
                <c:pt idx="6836">
                  <c:v>2</c:v>
                </c:pt>
                <c:pt idx="6837">
                  <c:v>2</c:v>
                </c:pt>
                <c:pt idx="6838">
                  <c:v>2</c:v>
                </c:pt>
                <c:pt idx="6839">
                  <c:v>2</c:v>
                </c:pt>
                <c:pt idx="6840">
                  <c:v>2</c:v>
                </c:pt>
                <c:pt idx="6841">
                  <c:v>2</c:v>
                </c:pt>
                <c:pt idx="6842">
                  <c:v>2</c:v>
                </c:pt>
                <c:pt idx="6843">
                  <c:v>2</c:v>
                </c:pt>
                <c:pt idx="6844">
                  <c:v>2</c:v>
                </c:pt>
                <c:pt idx="6845">
                  <c:v>2</c:v>
                </c:pt>
                <c:pt idx="6846">
                  <c:v>2</c:v>
                </c:pt>
                <c:pt idx="6847">
                  <c:v>2</c:v>
                </c:pt>
                <c:pt idx="6848">
                  <c:v>2</c:v>
                </c:pt>
                <c:pt idx="6849">
                  <c:v>2</c:v>
                </c:pt>
                <c:pt idx="6850">
                  <c:v>2</c:v>
                </c:pt>
                <c:pt idx="6851">
                  <c:v>2</c:v>
                </c:pt>
                <c:pt idx="6852">
                  <c:v>2</c:v>
                </c:pt>
                <c:pt idx="6853">
                  <c:v>2</c:v>
                </c:pt>
                <c:pt idx="6854">
                  <c:v>2</c:v>
                </c:pt>
                <c:pt idx="6855">
                  <c:v>2</c:v>
                </c:pt>
                <c:pt idx="6856">
                  <c:v>2</c:v>
                </c:pt>
                <c:pt idx="6857">
                  <c:v>2</c:v>
                </c:pt>
                <c:pt idx="6858">
                  <c:v>2</c:v>
                </c:pt>
                <c:pt idx="6859">
                  <c:v>2</c:v>
                </c:pt>
                <c:pt idx="6860">
                  <c:v>2</c:v>
                </c:pt>
                <c:pt idx="6861">
                  <c:v>2</c:v>
                </c:pt>
                <c:pt idx="6862">
                  <c:v>2</c:v>
                </c:pt>
                <c:pt idx="6863">
                  <c:v>2</c:v>
                </c:pt>
                <c:pt idx="6864">
                  <c:v>2</c:v>
                </c:pt>
                <c:pt idx="6865">
                  <c:v>2</c:v>
                </c:pt>
                <c:pt idx="6866">
                  <c:v>2</c:v>
                </c:pt>
                <c:pt idx="6867">
                  <c:v>2</c:v>
                </c:pt>
                <c:pt idx="6868">
                  <c:v>2</c:v>
                </c:pt>
                <c:pt idx="6869">
                  <c:v>2</c:v>
                </c:pt>
                <c:pt idx="6870">
                  <c:v>2</c:v>
                </c:pt>
                <c:pt idx="6871">
                  <c:v>2</c:v>
                </c:pt>
                <c:pt idx="6872">
                  <c:v>2</c:v>
                </c:pt>
                <c:pt idx="6873">
                  <c:v>2</c:v>
                </c:pt>
                <c:pt idx="6874">
                  <c:v>2</c:v>
                </c:pt>
                <c:pt idx="6875">
                  <c:v>2</c:v>
                </c:pt>
                <c:pt idx="6876">
                  <c:v>2</c:v>
                </c:pt>
                <c:pt idx="6877">
                  <c:v>2</c:v>
                </c:pt>
                <c:pt idx="6878">
                  <c:v>2</c:v>
                </c:pt>
                <c:pt idx="6879">
                  <c:v>2</c:v>
                </c:pt>
                <c:pt idx="6880">
                  <c:v>2</c:v>
                </c:pt>
                <c:pt idx="6881">
                  <c:v>2</c:v>
                </c:pt>
                <c:pt idx="6882">
                  <c:v>2</c:v>
                </c:pt>
                <c:pt idx="6883">
                  <c:v>2</c:v>
                </c:pt>
                <c:pt idx="6884">
                  <c:v>2</c:v>
                </c:pt>
                <c:pt idx="6885">
                  <c:v>2</c:v>
                </c:pt>
                <c:pt idx="6886">
                  <c:v>2</c:v>
                </c:pt>
                <c:pt idx="6887">
                  <c:v>2</c:v>
                </c:pt>
                <c:pt idx="6888">
                  <c:v>2</c:v>
                </c:pt>
                <c:pt idx="6889">
                  <c:v>2</c:v>
                </c:pt>
                <c:pt idx="6890">
                  <c:v>2</c:v>
                </c:pt>
                <c:pt idx="6891">
                  <c:v>2</c:v>
                </c:pt>
                <c:pt idx="6892">
                  <c:v>2</c:v>
                </c:pt>
                <c:pt idx="6893">
                  <c:v>2</c:v>
                </c:pt>
                <c:pt idx="6894">
                  <c:v>2</c:v>
                </c:pt>
                <c:pt idx="6895">
                  <c:v>2</c:v>
                </c:pt>
                <c:pt idx="6896">
                  <c:v>2</c:v>
                </c:pt>
                <c:pt idx="6897">
                  <c:v>2</c:v>
                </c:pt>
                <c:pt idx="6898">
                  <c:v>2</c:v>
                </c:pt>
                <c:pt idx="6899">
                  <c:v>2</c:v>
                </c:pt>
                <c:pt idx="6900">
                  <c:v>2</c:v>
                </c:pt>
                <c:pt idx="6901">
                  <c:v>2</c:v>
                </c:pt>
                <c:pt idx="6902">
                  <c:v>2</c:v>
                </c:pt>
                <c:pt idx="6903">
                  <c:v>2</c:v>
                </c:pt>
                <c:pt idx="6904">
                  <c:v>2</c:v>
                </c:pt>
                <c:pt idx="6905">
                  <c:v>2</c:v>
                </c:pt>
                <c:pt idx="6906">
                  <c:v>2</c:v>
                </c:pt>
                <c:pt idx="6907">
                  <c:v>2</c:v>
                </c:pt>
                <c:pt idx="6908">
                  <c:v>2</c:v>
                </c:pt>
                <c:pt idx="6909">
                  <c:v>2</c:v>
                </c:pt>
                <c:pt idx="6910">
                  <c:v>2</c:v>
                </c:pt>
                <c:pt idx="6911">
                  <c:v>2</c:v>
                </c:pt>
                <c:pt idx="6912">
                  <c:v>2</c:v>
                </c:pt>
                <c:pt idx="6913">
                  <c:v>2</c:v>
                </c:pt>
                <c:pt idx="6914">
                  <c:v>2</c:v>
                </c:pt>
                <c:pt idx="6915">
                  <c:v>2</c:v>
                </c:pt>
                <c:pt idx="6916">
                  <c:v>2</c:v>
                </c:pt>
                <c:pt idx="6917">
                  <c:v>2</c:v>
                </c:pt>
                <c:pt idx="6918">
                  <c:v>2</c:v>
                </c:pt>
                <c:pt idx="6919">
                  <c:v>2</c:v>
                </c:pt>
                <c:pt idx="6920">
                  <c:v>2</c:v>
                </c:pt>
                <c:pt idx="6921">
                  <c:v>2</c:v>
                </c:pt>
                <c:pt idx="6922">
                  <c:v>2</c:v>
                </c:pt>
                <c:pt idx="6923">
                  <c:v>2</c:v>
                </c:pt>
                <c:pt idx="6924">
                  <c:v>2</c:v>
                </c:pt>
                <c:pt idx="6925">
                  <c:v>2</c:v>
                </c:pt>
                <c:pt idx="6926">
                  <c:v>2</c:v>
                </c:pt>
                <c:pt idx="6927">
                  <c:v>2</c:v>
                </c:pt>
                <c:pt idx="6928">
                  <c:v>2</c:v>
                </c:pt>
                <c:pt idx="6929">
                  <c:v>2</c:v>
                </c:pt>
                <c:pt idx="6930">
                  <c:v>2</c:v>
                </c:pt>
                <c:pt idx="6931">
                  <c:v>2</c:v>
                </c:pt>
                <c:pt idx="6932">
                  <c:v>2</c:v>
                </c:pt>
                <c:pt idx="6933">
                  <c:v>2</c:v>
                </c:pt>
                <c:pt idx="6934">
                  <c:v>2</c:v>
                </c:pt>
                <c:pt idx="6935">
                  <c:v>2</c:v>
                </c:pt>
                <c:pt idx="6936">
                  <c:v>2</c:v>
                </c:pt>
                <c:pt idx="6937">
                  <c:v>2</c:v>
                </c:pt>
                <c:pt idx="6938">
                  <c:v>2</c:v>
                </c:pt>
                <c:pt idx="6939">
                  <c:v>2</c:v>
                </c:pt>
                <c:pt idx="6940">
                  <c:v>2</c:v>
                </c:pt>
                <c:pt idx="6941">
                  <c:v>2</c:v>
                </c:pt>
                <c:pt idx="6942">
                  <c:v>2</c:v>
                </c:pt>
                <c:pt idx="6943">
                  <c:v>2</c:v>
                </c:pt>
                <c:pt idx="6944">
                  <c:v>2</c:v>
                </c:pt>
                <c:pt idx="6945">
                  <c:v>2</c:v>
                </c:pt>
                <c:pt idx="6946">
                  <c:v>2</c:v>
                </c:pt>
                <c:pt idx="6947">
                  <c:v>2</c:v>
                </c:pt>
                <c:pt idx="6948">
                  <c:v>2</c:v>
                </c:pt>
                <c:pt idx="6949">
                  <c:v>2</c:v>
                </c:pt>
                <c:pt idx="6950">
                  <c:v>2</c:v>
                </c:pt>
                <c:pt idx="6951">
                  <c:v>2</c:v>
                </c:pt>
                <c:pt idx="6952">
                  <c:v>2</c:v>
                </c:pt>
                <c:pt idx="6953">
                  <c:v>2</c:v>
                </c:pt>
                <c:pt idx="6954">
                  <c:v>2</c:v>
                </c:pt>
                <c:pt idx="6955">
                  <c:v>2</c:v>
                </c:pt>
                <c:pt idx="6956">
                  <c:v>2</c:v>
                </c:pt>
                <c:pt idx="6957">
                  <c:v>2</c:v>
                </c:pt>
                <c:pt idx="6958">
                  <c:v>2</c:v>
                </c:pt>
                <c:pt idx="6959">
                  <c:v>2</c:v>
                </c:pt>
                <c:pt idx="6960">
                  <c:v>2</c:v>
                </c:pt>
                <c:pt idx="6961">
                  <c:v>2</c:v>
                </c:pt>
                <c:pt idx="6962">
                  <c:v>2</c:v>
                </c:pt>
                <c:pt idx="6963">
                  <c:v>2</c:v>
                </c:pt>
                <c:pt idx="6964">
                  <c:v>2</c:v>
                </c:pt>
                <c:pt idx="6965">
                  <c:v>2</c:v>
                </c:pt>
                <c:pt idx="6966">
                  <c:v>2</c:v>
                </c:pt>
                <c:pt idx="6967">
                  <c:v>2</c:v>
                </c:pt>
                <c:pt idx="6968">
                  <c:v>2</c:v>
                </c:pt>
                <c:pt idx="6969">
                  <c:v>2</c:v>
                </c:pt>
                <c:pt idx="6970">
                  <c:v>2</c:v>
                </c:pt>
                <c:pt idx="6971">
                  <c:v>2</c:v>
                </c:pt>
                <c:pt idx="6972">
                  <c:v>2</c:v>
                </c:pt>
                <c:pt idx="6973">
                  <c:v>2</c:v>
                </c:pt>
                <c:pt idx="6974">
                  <c:v>2</c:v>
                </c:pt>
                <c:pt idx="6975">
                  <c:v>2</c:v>
                </c:pt>
                <c:pt idx="6976">
                  <c:v>2</c:v>
                </c:pt>
                <c:pt idx="6977">
                  <c:v>2</c:v>
                </c:pt>
                <c:pt idx="6978">
                  <c:v>2</c:v>
                </c:pt>
                <c:pt idx="6979">
                  <c:v>2</c:v>
                </c:pt>
                <c:pt idx="6980">
                  <c:v>2</c:v>
                </c:pt>
                <c:pt idx="6981">
                  <c:v>2</c:v>
                </c:pt>
                <c:pt idx="6982">
                  <c:v>2</c:v>
                </c:pt>
                <c:pt idx="6983">
                  <c:v>2</c:v>
                </c:pt>
                <c:pt idx="6984">
                  <c:v>2</c:v>
                </c:pt>
                <c:pt idx="6985">
                  <c:v>2</c:v>
                </c:pt>
                <c:pt idx="6986">
                  <c:v>2</c:v>
                </c:pt>
                <c:pt idx="6987">
                  <c:v>2</c:v>
                </c:pt>
                <c:pt idx="6988">
                  <c:v>2</c:v>
                </c:pt>
                <c:pt idx="6989">
                  <c:v>2</c:v>
                </c:pt>
                <c:pt idx="6990">
                  <c:v>2</c:v>
                </c:pt>
                <c:pt idx="6991">
                  <c:v>2</c:v>
                </c:pt>
                <c:pt idx="6992">
                  <c:v>2</c:v>
                </c:pt>
                <c:pt idx="6993">
                  <c:v>2</c:v>
                </c:pt>
                <c:pt idx="6994">
                  <c:v>2</c:v>
                </c:pt>
                <c:pt idx="6995">
                  <c:v>2</c:v>
                </c:pt>
                <c:pt idx="6996">
                  <c:v>2</c:v>
                </c:pt>
                <c:pt idx="6997">
                  <c:v>2</c:v>
                </c:pt>
                <c:pt idx="6998">
                  <c:v>2</c:v>
                </c:pt>
                <c:pt idx="6999">
                  <c:v>2</c:v>
                </c:pt>
                <c:pt idx="7000">
                  <c:v>2</c:v>
                </c:pt>
                <c:pt idx="7001">
                  <c:v>2</c:v>
                </c:pt>
                <c:pt idx="7002">
                  <c:v>2</c:v>
                </c:pt>
                <c:pt idx="7003">
                  <c:v>2</c:v>
                </c:pt>
                <c:pt idx="7004">
                  <c:v>2</c:v>
                </c:pt>
                <c:pt idx="7005">
                  <c:v>2</c:v>
                </c:pt>
                <c:pt idx="7006">
                  <c:v>2</c:v>
                </c:pt>
                <c:pt idx="7007">
                  <c:v>2</c:v>
                </c:pt>
                <c:pt idx="7008">
                  <c:v>2</c:v>
                </c:pt>
                <c:pt idx="7009">
                  <c:v>2</c:v>
                </c:pt>
                <c:pt idx="7010">
                  <c:v>2</c:v>
                </c:pt>
                <c:pt idx="7011">
                  <c:v>2</c:v>
                </c:pt>
                <c:pt idx="7012">
                  <c:v>2</c:v>
                </c:pt>
                <c:pt idx="7013">
                  <c:v>2</c:v>
                </c:pt>
                <c:pt idx="7014">
                  <c:v>2</c:v>
                </c:pt>
                <c:pt idx="7015">
                  <c:v>2</c:v>
                </c:pt>
                <c:pt idx="7016">
                  <c:v>2</c:v>
                </c:pt>
                <c:pt idx="7017">
                  <c:v>2</c:v>
                </c:pt>
                <c:pt idx="7018">
                  <c:v>2</c:v>
                </c:pt>
                <c:pt idx="7019">
                  <c:v>2</c:v>
                </c:pt>
                <c:pt idx="7020">
                  <c:v>2</c:v>
                </c:pt>
                <c:pt idx="7021">
                  <c:v>2</c:v>
                </c:pt>
                <c:pt idx="7022">
                  <c:v>2</c:v>
                </c:pt>
                <c:pt idx="7023">
                  <c:v>2</c:v>
                </c:pt>
                <c:pt idx="7024">
                  <c:v>2</c:v>
                </c:pt>
                <c:pt idx="7025">
                  <c:v>2</c:v>
                </c:pt>
                <c:pt idx="7026">
                  <c:v>2</c:v>
                </c:pt>
                <c:pt idx="7027">
                  <c:v>2</c:v>
                </c:pt>
                <c:pt idx="7028">
                  <c:v>2</c:v>
                </c:pt>
                <c:pt idx="7029">
                  <c:v>2</c:v>
                </c:pt>
                <c:pt idx="7030">
                  <c:v>2</c:v>
                </c:pt>
                <c:pt idx="7031">
                  <c:v>2</c:v>
                </c:pt>
                <c:pt idx="7032">
                  <c:v>2</c:v>
                </c:pt>
                <c:pt idx="7033">
                  <c:v>2</c:v>
                </c:pt>
                <c:pt idx="7034">
                  <c:v>2</c:v>
                </c:pt>
                <c:pt idx="7035">
                  <c:v>2</c:v>
                </c:pt>
                <c:pt idx="7036">
                  <c:v>2</c:v>
                </c:pt>
                <c:pt idx="7037">
                  <c:v>2</c:v>
                </c:pt>
                <c:pt idx="7038">
                  <c:v>2</c:v>
                </c:pt>
                <c:pt idx="7039">
                  <c:v>2</c:v>
                </c:pt>
                <c:pt idx="7040">
                  <c:v>2</c:v>
                </c:pt>
                <c:pt idx="7041">
                  <c:v>2</c:v>
                </c:pt>
                <c:pt idx="7042">
                  <c:v>2</c:v>
                </c:pt>
                <c:pt idx="7043">
                  <c:v>2</c:v>
                </c:pt>
                <c:pt idx="7044">
                  <c:v>2</c:v>
                </c:pt>
                <c:pt idx="7045">
                  <c:v>2</c:v>
                </c:pt>
                <c:pt idx="7046">
                  <c:v>2</c:v>
                </c:pt>
                <c:pt idx="7047">
                  <c:v>2</c:v>
                </c:pt>
                <c:pt idx="7048">
                  <c:v>2</c:v>
                </c:pt>
                <c:pt idx="7049">
                  <c:v>2</c:v>
                </c:pt>
                <c:pt idx="7050">
                  <c:v>2</c:v>
                </c:pt>
                <c:pt idx="7051">
                  <c:v>2</c:v>
                </c:pt>
                <c:pt idx="7052">
                  <c:v>2</c:v>
                </c:pt>
                <c:pt idx="7053">
                  <c:v>2</c:v>
                </c:pt>
                <c:pt idx="7054">
                  <c:v>2</c:v>
                </c:pt>
                <c:pt idx="7055">
                  <c:v>2</c:v>
                </c:pt>
                <c:pt idx="7056">
                  <c:v>2</c:v>
                </c:pt>
                <c:pt idx="7057">
                  <c:v>2</c:v>
                </c:pt>
                <c:pt idx="7058">
                  <c:v>2</c:v>
                </c:pt>
                <c:pt idx="7059">
                  <c:v>2</c:v>
                </c:pt>
                <c:pt idx="7060">
                  <c:v>2</c:v>
                </c:pt>
                <c:pt idx="7061">
                  <c:v>2</c:v>
                </c:pt>
                <c:pt idx="7062">
                  <c:v>2</c:v>
                </c:pt>
                <c:pt idx="7063">
                  <c:v>2</c:v>
                </c:pt>
                <c:pt idx="7064">
                  <c:v>2</c:v>
                </c:pt>
                <c:pt idx="7065">
                  <c:v>2</c:v>
                </c:pt>
                <c:pt idx="7066">
                  <c:v>2</c:v>
                </c:pt>
                <c:pt idx="7067">
                  <c:v>2</c:v>
                </c:pt>
                <c:pt idx="7068">
                  <c:v>2</c:v>
                </c:pt>
                <c:pt idx="7069">
                  <c:v>2</c:v>
                </c:pt>
                <c:pt idx="7070">
                  <c:v>2</c:v>
                </c:pt>
                <c:pt idx="7071">
                  <c:v>2</c:v>
                </c:pt>
                <c:pt idx="7072">
                  <c:v>2</c:v>
                </c:pt>
                <c:pt idx="7073">
                  <c:v>2</c:v>
                </c:pt>
                <c:pt idx="7074">
                  <c:v>2</c:v>
                </c:pt>
                <c:pt idx="7075">
                  <c:v>2</c:v>
                </c:pt>
                <c:pt idx="7076">
                  <c:v>2</c:v>
                </c:pt>
                <c:pt idx="7077">
                  <c:v>2</c:v>
                </c:pt>
                <c:pt idx="7078">
                  <c:v>2</c:v>
                </c:pt>
                <c:pt idx="7079">
                  <c:v>2</c:v>
                </c:pt>
                <c:pt idx="7080">
                  <c:v>2</c:v>
                </c:pt>
                <c:pt idx="7081">
                  <c:v>2</c:v>
                </c:pt>
                <c:pt idx="7082">
                  <c:v>2</c:v>
                </c:pt>
                <c:pt idx="7083">
                  <c:v>2</c:v>
                </c:pt>
                <c:pt idx="7084">
                  <c:v>2</c:v>
                </c:pt>
                <c:pt idx="7085">
                  <c:v>2</c:v>
                </c:pt>
                <c:pt idx="7086">
                  <c:v>2</c:v>
                </c:pt>
                <c:pt idx="7087">
                  <c:v>2</c:v>
                </c:pt>
                <c:pt idx="7088">
                  <c:v>2</c:v>
                </c:pt>
                <c:pt idx="7089">
                  <c:v>2</c:v>
                </c:pt>
                <c:pt idx="7090">
                  <c:v>2</c:v>
                </c:pt>
                <c:pt idx="7091">
                  <c:v>2</c:v>
                </c:pt>
                <c:pt idx="7092">
                  <c:v>2</c:v>
                </c:pt>
                <c:pt idx="7093">
                  <c:v>2</c:v>
                </c:pt>
                <c:pt idx="7094">
                  <c:v>2</c:v>
                </c:pt>
                <c:pt idx="7095">
                  <c:v>2</c:v>
                </c:pt>
                <c:pt idx="7096">
                  <c:v>2</c:v>
                </c:pt>
                <c:pt idx="7097">
                  <c:v>2</c:v>
                </c:pt>
                <c:pt idx="7098">
                  <c:v>2</c:v>
                </c:pt>
                <c:pt idx="7099">
                  <c:v>2</c:v>
                </c:pt>
                <c:pt idx="7100">
                  <c:v>2</c:v>
                </c:pt>
                <c:pt idx="7101">
                  <c:v>2</c:v>
                </c:pt>
                <c:pt idx="7102">
                  <c:v>2</c:v>
                </c:pt>
                <c:pt idx="7103">
                  <c:v>2</c:v>
                </c:pt>
                <c:pt idx="7104">
                  <c:v>2</c:v>
                </c:pt>
                <c:pt idx="7105">
                  <c:v>2</c:v>
                </c:pt>
                <c:pt idx="7106">
                  <c:v>2</c:v>
                </c:pt>
                <c:pt idx="7107">
                  <c:v>2</c:v>
                </c:pt>
                <c:pt idx="7108">
                  <c:v>2</c:v>
                </c:pt>
                <c:pt idx="7109">
                  <c:v>2</c:v>
                </c:pt>
                <c:pt idx="7110">
                  <c:v>2</c:v>
                </c:pt>
                <c:pt idx="7111">
                  <c:v>2</c:v>
                </c:pt>
                <c:pt idx="7112">
                  <c:v>2</c:v>
                </c:pt>
                <c:pt idx="7113">
                  <c:v>2</c:v>
                </c:pt>
                <c:pt idx="7114">
                  <c:v>2</c:v>
                </c:pt>
                <c:pt idx="7115">
                  <c:v>2</c:v>
                </c:pt>
                <c:pt idx="7116">
                  <c:v>2</c:v>
                </c:pt>
                <c:pt idx="7117">
                  <c:v>2</c:v>
                </c:pt>
                <c:pt idx="7118">
                  <c:v>2</c:v>
                </c:pt>
                <c:pt idx="7119">
                  <c:v>2</c:v>
                </c:pt>
                <c:pt idx="7120">
                  <c:v>2</c:v>
                </c:pt>
                <c:pt idx="7121">
                  <c:v>2</c:v>
                </c:pt>
                <c:pt idx="7122">
                  <c:v>2</c:v>
                </c:pt>
                <c:pt idx="7123">
                  <c:v>2</c:v>
                </c:pt>
                <c:pt idx="7124">
                  <c:v>2</c:v>
                </c:pt>
                <c:pt idx="7125">
                  <c:v>2</c:v>
                </c:pt>
                <c:pt idx="7126">
                  <c:v>2</c:v>
                </c:pt>
                <c:pt idx="7127">
                  <c:v>2</c:v>
                </c:pt>
                <c:pt idx="7128">
                  <c:v>2</c:v>
                </c:pt>
                <c:pt idx="7129">
                  <c:v>2</c:v>
                </c:pt>
                <c:pt idx="7130">
                  <c:v>2</c:v>
                </c:pt>
                <c:pt idx="7131">
                  <c:v>2</c:v>
                </c:pt>
                <c:pt idx="7132">
                  <c:v>2</c:v>
                </c:pt>
                <c:pt idx="7133">
                  <c:v>2</c:v>
                </c:pt>
                <c:pt idx="7134">
                  <c:v>2</c:v>
                </c:pt>
                <c:pt idx="7135">
                  <c:v>2</c:v>
                </c:pt>
                <c:pt idx="7136">
                  <c:v>2</c:v>
                </c:pt>
                <c:pt idx="7137">
                  <c:v>2</c:v>
                </c:pt>
                <c:pt idx="7138">
                  <c:v>2</c:v>
                </c:pt>
                <c:pt idx="7139">
                  <c:v>2</c:v>
                </c:pt>
                <c:pt idx="7140">
                  <c:v>2</c:v>
                </c:pt>
                <c:pt idx="7141">
                  <c:v>2</c:v>
                </c:pt>
                <c:pt idx="7142">
                  <c:v>2</c:v>
                </c:pt>
                <c:pt idx="7143">
                  <c:v>2</c:v>
                </c:pt>
                <c:pt idx="7144">
                  <c:v>2</c:v>
                </c:pt>
                <c:pt idx="7145">
                  <c:v>2</c:v>
                </c:pt>
                <c:pt idx="7146">
                  <c:v>2</c:v>
                </c:pt>
                <c:pt idx="7147">
                  <c:v>2</c:v>
                </c:pt>
                <c:pt idx="7148">
                  <c:v>2</c:v>
                </c:pt>
                <c:pt idx="7149">
                  <c:v>2</c:v>
                </c:pt>
                <c:pt idx="7150">
                  <c:v>2</c:v>
                </c:pt>
                <c:pt idx="7151">
                  <c:v>2</c:v>
                </c:pt>
                <c:pt idx="7152">
                  <c:v>2</c:v>
                </c:pt>
                <c:pt idx="7153">
                  <c:v>2</c:v>
                </c:pt>
                <c:pt idx="7154">
                  <c:v>2</c:v>
                </c:pt>
                <c:pt idx="7155">
                  <c:v>2</c:v>
                </c:pt>
                <c:pt idx="7156">
                  <c:v>2</c:v>
                </c:pt>
                <c:pt idx="7157">
                  <c:v>2</c:v>
                </c:pt>
                <c:pt idx="7158">
                  <c:v>2</c:v>
                </c:pt>
                <c:pt idx="7159">
                  <c:v>2</c:v>
                </c:pt>
                <c:pt idx="7160">
                  <c:v>2</c:v>
                </c:pt>
                <c:pt idx="7161">
                  <c:v>2</c:v>
                </c:pt>
                <c:pt idx="7162">
                  <c:v>2</c:v>
                </c:pt>
                <c:pt idx="7163">
                  <c:v>2</c:v>
                </c:pt>
                <c:pt idx="7164">
                  <c:v>2</c:v>
                </c:pt>
                <c:pt idx="7165">
                  <c:v>2</c:v>
                </c:pt>
                <c:pt idx="7166">
                  <c:v>2</c:v>
                </c:pt>
                <c:pt idx="7167">
                  <c:v>2</c:v>
                </c:pt>
                <c:pt idx="7168">
                  <c:v>2</c:v>
                </c:pt>
                <c:pt idx="7169">
                  <c:v>2</c:v>
                </c:pt>
                <c:pt idx="7170">
                  <c:v>2</c:v>
                </c:pt>
                <c:pt idx="7171">
                  <c:v>2</c:v>
                </c:pt>
                <c:pt idx="7172">
                  <c:v>2</c:v>
                </c:pt>
                <c:pt idx="7173">
                  <c:v>2</c:v>
                </c:pt>
                <c:pt idx="7174">
                  <c:v>2</c:v>
                </c:pt>
                <c:pt idx="7175">
                  <c:v>2</c:v>
                </c:pt>
                <c:pt idx="7176">
                  <c:v>2</c:v>
                </c:pt>
                <c:pt idx="7177">
                  <c:v>2</c:v>
                </c:pt>
                <c:pt idx="7178">
                  <c:v>2</c:v>
                </c:pt>
                <c:pt idx="7179">
                  <c:v>2</c:v>
                </c:pt>
                <c:pt idx="7180">
                  <c:v>2</c:v>
                </c:pt>
                <c:pt idx="7181">
                  <c:v>2</c:v>
                </c:pt>
                <c:pt idx="7182">
                  <c:v>2</c:v>
                </c:pt>
                <c:pt idx="7183">
                  <c:v>2</c:v>
                </c:pt>
                <c:pt idx="7184">
                  <c:v>2</c:v>
                </c:pt>
                <c:pt idx="7185">
                  <c:v>2</c:v>
                </c:pt>
                <c:pt idx="7186">
                  <c:v>2</c:v>
                </c:pt>
                <c:pt idx="7187">
                  <c:v>2</c:v>
                </c:pt>
                <c:pt idx="7188">
                  <c:v>2</c:v>
                </c:pt>
                <c:pt idx="7189">
                  <c:v>2</c:v>
                </c:pt>
                <c:pt idx="7190">
                  <c:v>2</c:v>
                </c:pt>
                <c:pt idx="7191">
                  <c:v>2</c:v>
                </c:pt>
                <c:pt idx="7192">
                  <c:v>2</c:v>
                </c:pt>
                <c:pt idx="7193">
                  <c:v>2</c:v>
                </c:pt>
                <c:pt idx="7194">
                  <c:v>2</c:v>
                </c:pt>
                <c:pt idx="7195">
                  <c:v>2</c:v>
                </c:pt>
                <c:pt idx="7196">
                  <c:v>2</c:v>
                </c:pt>
                <c:pt idx="7197">
                  <c:v>2</c:v>
                </c:pt>
                <c:pt idx="7198">
                  <c:v>2</c:v>
                </c:pt>
                <c:pt idx="7199">
                  <c:v>2</c:v>
                </c:pt>
                <c:pt idx="7200">
                  <c:v>2</c:v>
                </c:pt>
                <c:pt idx="7201">
                  <c:v>2</c:v>
                </c:pt>
                <c:pt idx="7202">
                  <c:v>2</c:v>
                </c:pt>
                <c:pt idx="7203">
                  <c:v>2</c:v>
                </c:pt>
                <c:pt idx="7204">
                  <c:v>2</c:v>
                </c:pt>
                <c:pt idx="7205">
                  <c:v>2</c:v>
                </c:pt>
                <c:pt idx="7206">
                  <c:v>2</c:v>
                </c:pt>
                <c:pt idx="7207">
                  <c:v>2</c:v>
                </c:pt>
                <c:pt idx="7208">
                  <c:v>2</c:v>
                </c:pt>
                <c:pt idx="7209">
                  <c:v>2</c:v>
                </c:pt>
                <c:pt idx="7210">
                  <c:v>2</c:v>
                </c:pt>
                <c:pt idx="7211">
                  <c:v>2</c:v>
                </c:pt>
                <c:pt idx="7212">
                  <c:v>2</c:v>
                </c:pt>
                <c:pt idx="7213">
                  <c:v>2</c:v>
                </c:pt>
                <c:pt idx="7214">
                  <c:v>2</c:v>
                </c:pt>
                <c:pt idx="7215">
                  <c:v>2</c:v>
                </c:pt>
                <c:pt idx="7216">
                  <c:v>2</c:v>
                </c:pt>
                <c:pt idx="7217">
                  <c:v>2</c:v>
                </c:pt>
                <c:pt idx="7218">
                  <c:v>2</c:v>
                </c:pt>
                <c:pt idx="7219">
                  <c:v>2</c:v>
                </c:pt>
                <c:pt idx="7220">
                  <c:v>2</c:v>
                </c:pt>
                <c:pt idx="7221">
                  <c:v>2</c:v>
                </c:pt>
                <c:pt idx="7222">
                  <c:v>2</c:v>
                </c:pt>
                <c:pt idx="7223">
                  <c:v>2</c:v>
                </c:pt>
                <c:pt idx="7224">
                  <c:v>2</c:v>
                </c:pt>
                <c:pt idx="7225">
                  <c:v>2</c:v>
                </c:pt>
                <c:pt idx="7226">
                  <c:v>2</c:v>
                </c:pt>
                <c:pt idx="7227">
                  <c:v>2</c:v>
                </c:pt>
                <c:pt idx="7228">
                  <c:v>2</c:v>
                </c:pt>
                <c:pt idx="7229">
                  <c:v>2</c:v>
                </c:pt>
                <c:pt idx="7230">
                  <c:v>2</c:v>
                </c:pt>
                <c:pt idx="7231">
                  <c:v>2</c:v>
                </c:pt>
                <c:pt idx="7232">
                  <c:v>2</c:v>
                </c:pt>
                <c:pt idx="7233">
                  <c:v>2</c:v>
                </c:pt>
                <c:pt idx="7234">
                  <c:v>2</c:v>
                </c:pt>
                <c:pt idx="7235">
                  <c:v>2</c:v>
                </c:pt>
                <c:pt idx="7236">
                  <c:v>2</c:v>
                </c:pt>
                <c:pt idx="7237">
                  <c:v>2</c:v>
                </c:pt>
                <c:pt idx="7238">
                  <c:v>2</c:v>
                </c:pt>
                <c:pt idx="7239">
                  <c:v>2</c:v>
                </c:pt>
                <c:pt idx="7240">
                  <c:v>2</c:v>
                </c:pt>
                <c:pt idx="7241">
                  <c:v>2</c:v>
                </c:pt>
                <c:pt idx="7242">
                  <c:v>2</c:v>
                </c:pt>
                <c:pt idx="7243">
                  <c:v>2</c:v>
                </c:pt>
                <c:pt idx="7244">
                  <c:v>2</c:v>
                </c:pt>
                <c:pt idx="7245">
                  <c:v>2</c:v>
                </c:pt>
                <c:pt idx="7246">
                  <c:v>2</c:v>
                </c:pt>
                <c:pt idx="7247">
                  <c:v>2</c:v>
                </c:pt>
                <c:pt idx="7248">
                  <c:v>2</c:v>
                </c:pt>
                <c:pt idx="7249">
                  <c:v>2</c:v>
                </c:pt>
                <c:pt idx="7250">
                  <c:v>2</c:v>
                </c:pt>
                <c:pt idx="7251">
                  <c:v>2</c:v>
                </c:pt>
                <c:pt idx="7252">
                  <c:v>2</c:v>
                </c:pt>
                <c:pt idx="7253">
                  <c:v>2</c:v>
                </c:pt>
                <c:pt idx="7254">
                  <c:v>2</c:v>
                </c:pt>
                <c:pt idx="7255">
                  <c:v>2</c:v>
                </c:pt>
                <c:pt idx="7256">
                  <c:v>2</c:v>
                </c:pt>
                <c:pt idx="7257">
                  <c:v>2</c:v>
                </c:pt>
                <c:pt idx="7258">
                  <c:v>2</c:v>
                </c:pt>
                <c:pt idx="7259">
                  <c:v>2</c:v>
                </c:pt>
                <c:pt idx="7260">
                  <c:v>2</c:v>
                </c:pt>
                <c:pt idx="7261">
                  <c:v>2</c:v>
                </c:pt>
                <c:pt idx="7262">
                  <c:v>2</c:v>
                </c:pt>
                <c:pt idx="7263">
                  <c:v>2</c:v>
                </c:pt>
                <c:pt idx="7264">
                  <c:v>2</c:v>
                </c:pt>
                <c:pt idx="7265">
                  <c:v>2</c:v>
                </c:pt>
                <c:pt idx="7266">
                  <c:v>2</c:v>
                </c:pt>
                <c:pt idx="7267">
                  <c:v>2</c:v>
                </c:pt>
                <c:pt idx="7268">
                  <c:v>2</c:v>
                </c:pt>
                <c:pt idx="7269">
                  <c:v>2</c:v>
                </c:pt>
                <c:pt idx="7270">
                  <c:v>2</c:v>
                </c:pt>
                <c:pt idx="7271">
                  <c:v>2</c:v>
                </c:pt>
                <c:pt idx="7272">
                  <c:v>2</c:v>
                </c:pt>
                <c:pt idx="7273">
                  <c:v>2</c:v>
                </c:pt>
                <c:pt idx="7274">
                  <c:v>2</c:v>
                </c:pt>
                <c:pt idx="7275">
                  <c:v>2</c:v>
                </c:pt>
                <c:pt idx="7276">
                  <c:v>2</c:v>
                </c:pt>
                <c:pt idx="7277">
                  <c:v>2</c:v>
                </c:pt>
                <c:pt idx="7278">
                  <c:v>2</c:v>
                </c:pt>
                <c:pt idx="7279">
                  <c:v>2</c:v>
                </c:pt>
                <c:pt idx="7280">
                  <c:v>2</c:v>
                </c:pt>
                <c:pt idx="7281">
                  <c:v>2</c:v>
                </c:pt>
                <c:pt idx="7282">
                  <c:v>2</c:v>
                </c:pt>
                <c:pt idx="7283">
                  <c:v>2</c:v>
                </c:pt>
                <c:pt idx="7284">
                  <c:v>2</c:v>
                </c:pt>
                <c:pt idx="7285">
                  <c:v>2</c:v>
                </c:pt>
                <c:pt idx="7286">
                  <c:v>2</c:v>
                </c:pt>
                <c:pt idx="7287">
                  <c:v>2</c:v>
                </c:pt>
                <c:pt idx="7288">
                  <c:v>2</c:v>
                </c:pt>
                <c:pt idx="7289">
                  <c:v>2</c:v>
                </c:pt>
                <c:pt idx="7290">
                  <c:v>2</c:v>
                </c:pt>
                <c:pt idx="7291">
                  <c:v>2</c:v>
                </c:pt>
                <c:pt idx="7292">
                  <c:v>2</c:v>
                </c:pt>
                <c:pt idx="7293">
                  <c:v>2</c:v>
                </c:pt>
                <c:pt idx="7294">
                  <c:v>2</c:v>
                </c:pt>
                <c:pt idx="7295">
                  <c:v>2</c:v>
                </c:pt>
                <c:pt idx="7296">
                  <c:v>2</c:v>
                </c:pt>
                <c:pt idx="7297">
                  <c:v>2</c:v>
                </c:pt>
                <c:pt idx="7298">
                  <c:v>2</c:v>
                </c:pt>
                <c:pt idx="7299">
                  <c:v>2</c:v>
                </c:pt>
                <c:pt idx="7300">
                  <c:v>2</c:v>
                </c:pt>
                <c:pt idx="7301">
                  <c:v>2</c:v>
                </c:pt>
                <c:pt idx="7302">
                  <c:v>2</c:v>
                </c:pt>
                <c:pt idx="7303">
                  <c:v>2</c:v>
                </c:pt>
                <c:pt idx="7304">
                  <c:v>2</c:v>
                </c:pt>
                <c:pt idx="7305">
                  <c:v>2</c:v>
                </c:pt>
                <c:pt idx="7306">
                  <c:v>2</c:v>
                </c:pt>
                <c:pt idx="7307">
                  <c:v>2</c:v>
                </c:pt>
                <c:pt idx="7308">
                  <c:v>2</c:v>
                </c:pt>
                <c:pt idx="7309">
                  <c:v>2</c:v>
                </c:pt>
                <c:pt idx="7310">
                  <c:v>2</c:v>
                </c:pt>
                <c:pt idx="7311">
                  <c:v>2</c:v>
                </c:pt>
                <c:pt idx="7312">
                  <c:v>2</c:v>
                </c:pt>
                <c:pt idx="7313">
                  <c:v>2</c:v>
                </c:pt>
                <c:pt idx="7314">
                  <c:v>2</c:v>
                </c:pt>
                <c:pt idx="7315">
                  <c:v>2</c:v>
                </c:pt>
                <c:pt idx="7316">
                  <c:v>2</c:v>
                </c:pt>
                <c:pt idx="7317">
                  <c:v>2</c:v>
                </c:pt>
                <c:pt idx="7318">
                  <c:v>2</c:v>
                </c:pt>
                <c:pt idx="7319">
                  <c:v>2</c:v>
                </c:pt>
                <c:pt idx="7320">
                  <c:v>2</c:v>
                </c:pt>
                <c:pt idx="7321">
                  <c:v>2</c:v>
                </c:pt>
                <c:pt idx="7322">
                  <c:v>2</c:v>
                </c:pt>
                <c:pt idx="7323">
                  <c:v>2</c:v>
                </c:pt>
                <c:pt idx="7324">
                  <c:v>2</c:v>
                </c:pt>
                <c:pt idx="7325">
                  <c:v>2</c:v>
                </c:pt>
                <c:pt idx="7326">
                  <c:v>2</c:v>
                </c:pt>
                <c:pt idx="7327">
                  <c:v>2</c:v>
                </c:pt>
                <c:pt idx="7328">
                  <c:v>2</c:v>
                </c:pt>
                <c:pt idx="7329">
                  <c:v>2</c:v>
                </c:pt>
                <c:pt idx="7330">
                  <c:v>2</c:v>
                </c:pt>
                <c:pt idx="7331">
                  <c:v>2</c:v>
                </c:pt>
                <c:pt idx="7332">
                  <c:v>2</c:v>
                </c:pt>
                <c:pt idx="7333">
                  <c:v>2</c:v>
                </c:pt>
                <c:pt idx="7334">
                  <c:v>2</c:v>
                </c:pt>
                <c:pt idx="7335">
                  <c:v>2</c:v>
                </c:pt>
                <c:pt idx="7336">
                  <c:v>2</c:v>
                </c:pt>
                <c:pt idx="7337">
                  <c:v>2</c:v>
                </c:pt>
                <c:pt idx="7338">
                  <c:v>2</c:v>
                </c:pt>
                <c:pt idx="7339">
                  <c:v>2</c:v>
                </c:pt>
                <c:pt idx="7340">
                  <c:v>2</c:v>
                </c:pt>
                <c:pt idx="7341">
                  <c:v>2</c:v>
                </c:pt>
                <c:pt idx="7342">
                  <c:v>2</c:v>
                </c:pt>
                <c:pt idx="7343">
                  <c:v>2</c:v>
                </c:pt>
                <c:pt idx="7344">
                  <c:v>2</c:v>
                </c:pt>
                <c:pt idx="7345">
                  <c:v>2</c:v>
                </c:pt>
                <c:pt idx="7346">
                  <c:v>2</c:v>
                </c:pt>
                <c:pt idx="7347">
                  <c:v>2</c:v>
                </c:pt>
                <c:pt idx="7348">
                  <c:v>2</c:v>
                </c:pt>
                <c:pt idx="7349">
                  <c:v>2</c:v>
                </c:pt>
                <c:pt idx="7350">
                  <c:v>2</c:v>
                </c:pt>
                <c:pt idx="7351">
                  <c:v>2</c:v>
                </c:pt>
                <c:pt idx="7352">
                  <c:v>2</c:v>
                </c:pt>
                <c:pt idx="7353">
                  <c:v>2</c:v>
                </c:pt>
                <c:pt idx="7354">
                  <c:v>2</c:v>
                </c:pt>
                <c:pt idx="7355">
                  <c:v>2</c:v>
                </c:pt>
                <c:pt idx="7356">
                  <c:v>2</c:v>
                </c:pt>
                <c:pt idx="7357">
                  <c:v>2</c:v>
                </c:pt>
                <c:pt idx="7358">
                  <c:v>2</c:v>
                </c:pt>
                <c:pt idx="7359">
                  <c:v>2</c:v>
                </c:pt>
                <c:pt idx="7360">
                  <c:v>2</c:v>
                </c:pt>
                <c:pt idx="7361">
                  <c:v>2</c:v>
                </c:pt>
                <c:pt idx="7362">
                  <c:v>2</c:v>
                </c:pt>
                <c:pt idx="7363">
                  <c:v>2</c:v>
                </c:pt>
                <c:pt idx="7364">
                  <c:v>2</c:v>
                </c:pt>
                <c:pt idx="7365">
                  <c:v>2</c:v>
                </c:pt>
                <c:pt idx="7366">
                  <c:v>2</c:v>
                </c:pt>
                <c:pt idx="7367">
                  <c:v>2</c:v>
                </c:pt>
                <c:pt idx="7368">
                  <c:v>2</c:v>
                </c:pt>
                <c:pt idx="7369">
                  <c:v>2</c:v>
                </c:pt>
                <c:pt idx="7370">
                  <c:v>2</c:v>
                </c:pt>
                <c:pt idx="7371">
                  <c:v>2</c:v>
                </c:pt>
                <c:pt idx="7372">
                  <c:v>2</c:v>
                </c:pt>
                <c:pt idx="7373">
                  <c:v>2</c:v>
                </c:pt>
                <c:pt idx="7374">
                  <c:v>2</c:v>
                </c:pt>
                <c:pt idx="7375">
                  <c:v>2</c:v>
                </c:pt>
                <c:pt idx="7376">
                  <c:v>2</c:v>
                </c:pt>
                <c:pt idx="7377">
                  <c:v>2</c:v>
                </c:pt>
                <c:pt idx="7378">
                  <c:v>2</c:v>
                </c:pt>
                <c:pt idx="7379">
                  <c:v>2</c:v>
                </c:pt>
                <c:pt idx="7380">
                  <c:v>2</c:v>
                </c:pt>
                <c:pt idx="7381">
                  <c:v>2</c:v>
                </c:pt>
                <c:pt idx="7382">
                  <c:v>2</c:v>
                </c:pt>
                <c:pt idx="7383">
                  <c:v>2</c:v>
                </c:pt>
                <c:pt idx="7384">
                  <c:v>2</c:v>
                </c:pt>
                <c:pt idx="7385">
                  <c:v>2</c:v>
                </c:pt>
                <c:pt idx="7386">
                  <c:v>2</c:v>
                </c:pt>
                <c:pt idx="7387">
                  <c:v>2</c:v>
                </c:pt>
                <c:pt idx="7388">
                  <c:v>2</c:v>
                </c:pt>
                <c:pt idx="7389">
                  <c:v>2</c:v>
                </c:pt>
                <c:pt idx="7390">
                  <c:v>2</c:v>
                </c:pt>
                <c:pt idx="7391">
                  <c:v>2</c:v>
                </c:pt>
                <c:pt idx="7392">
                  <c:v>2</c:v>
                </c:pt>
                <c:pt idx="7393">
                  <c:v>2</c:v>
                </c:pt>
                <c:pt idx="7394">
                  <c:v>2</c:v>
                </c:pt>
                <c:pt idx="7395">
                  <c:v>2</c:v>
                </c:pt>
                <c:pt idx="7396">
                  <c:v>2</c:v>
                </c:pt>
                <c:pt idx="7397">
                  <c:v>2</c:v>
                </c:pt>
                <c:pt idx="7398">
                  <c:v>2</c:v>
                </c:pt>
                <c:pt idx="7399">
                  <c:v>2</c:v>
                </c:pt>
                <c:pt idx="7400">
                  <c:v>2</c:v>
                </c:pt>
                <c:pt idx="7401">
                  <c:v>2</c:v>
                </c:pt>
                <c:pt idx="7402">
                  <c:v>2</c:v>
                </c:pt>
                <c:pt idx="7403">
                  <c:v>2</c:v>
                </c:pt>
                <c:pt idx="7404">
                  <c:v>2</c:v>
                </c:pt>
                <c:pt idx="7405">
                  <c:v>2</c:v>
                </c:pt>
                <c:pt idx="7406">
                  <c:v>2</c:v>
                </c:pt>
                <c:pt idx="7407">
                  <c:v>2</c:v>
                </c:pt>
                <c:pt idx="7408">
                  <c:v>2</c:v>
                </c:pt>
                <c:pt idx="7409">
                  <c:v>2</c:v>
                </c:pt>
                <c:pt idx="7410">
                  <c:v>2</c:v>
                </c:pt>
                <c:pt idx="7411">
                  <c:v>2</c:v>
                </c:pt>
                <c:pt idx="7412">
                  <c:v>2</c:v>
                </c:pt>
                <c:pt idx="7413">
                  <c:v>2</c:v>
                </c:pt>
                <c:pt idx="7414">
                  <c:v>2</c:v>
                </c:pt>
                <c:pt idx="7415">
                  <c:v>2</c:v>
                </c:pt>
                <c:pt idx="7416">
                  <c:v>2</c:v>
                </c:pt>
                <c:pt idx="7417">
                  <c:v>2</c:v>
                </c:pt>
                <c:pt idx="7418">
                  <c:v>2</c:v>
                </c:pt>
                <c:pt idx="7419">
                  <c:v>2</c:v>
                </c:pt>
                <c:pt idx="7420">
                  <c:v>2</c:v>
                </c:pt>
                <c:pt idx="7421">
                  <c:v>2</c:v>
                </c:pt>
                <c:pt idx="7422">
                  <c:v>2</c:v>
                </c:pt>
                <c:pt idx="7423">
                  <c:v>2</c:v>
                </c:pt>
                <c:pt idx="7424">
                  <c:v>2</c:v>
                </c:pt>
                <c:pt idx="7425">
                  <c:v>2</c:v>
                </c:pt>
                <c:pt idx="7426">
                  <c:v>2</c:v>
                </c:pt>
                <c:pt idx="7427">
                  <c:v>2</c:v>
                </c:pt>
                <c:pt idx="7428">
                  <c:v>2</c:v>
                </c:pt>
                <c:pt idx="7429">
                  <c:v>2</c:v>
                </c:pt>
                <c:pt idx="7430">
                  <c:v>2</c:v>
                </c:pt>
                <c:pt idx="7431">
                  <c:v>2</c:v>
                </c:pt>
                <c:pt idx="7432">
                  <c:v>2</c:v>
                </c:pt>
                <c:pt idx="7433">
                  <c:v>2</c:v>
                </c:pt>
                <c:pt idx="7434">
                  <c:v>2</c:v>
                </c:pt>
                <c:pt idx="7435">
                  <c:v>2</c:v>
                </c:pt>
                <c:pt idx="7436">
                  <c:v>2</c:v>
                </c:pt>
                <c:pt idx="7437">
                  <c:v>2</c:v>
                </c:pt>
                <c:pt idx="7438">
                  <c:v>2</c:v>
                </c:pt>
                <c:pt idx="7439">
                  <c:v>2</c:v>
                </c:pt>
                <c:pt idx="7440">
                  <c:v>2</c:v>
                </c:pt>
                <c:pt idx="7441">
                  <c:v>2</c:v>
                </c:pt>
                <c:pt idx="7442">
                  <c:v>2</c:v>
                </c:pt>
                <c:pt idx="7443">
                  <c:v>2</c:v>
                </c:pt>
                <c:pt idx="7444">
                  <c:v>2</c:v>
                </c:pt>
                <c:pt idx="7445">
                  <c:v>2</c:v>
                </c:pt>
                <c:pt idx="7446">
                  <c:v>2</c:v>
                </c:pt>
                <c:pt idx="7447">
                  <c:v>2</c:v>
                </c:pt>
                <c:pt idx="7448">
                  <c:v>2</c:v>
                </c:pt>
                <c:pt idx="7449">
                  <c:v>2</c:v>
                </c:pt>
                <c:pt idx="7450">
                  <c:v>2</c:v>
                </c:pt>
                <c:pt idx="7451">
                  <c:v>2</c:v>
                </c:pt>
                <c:pt idx="7452">
                  <c:v>2</c:v>
                </c:pt>
                <c:pt idx="7453">
                  <c:v>2</c:v>
                </c:pt>
                <c:pt idx="7454">
                  <c:v>2</c:v>
                </c:pt>
                <c:pt idx="7455">
                  <c:v>2</c:v>
                </c:pt>
                <c:pt idx="7456">
                  <c:v>2</c:v>
                </c:pt>
                <c:pt idx="7457">
                  <c:v>2</c:v>
                </c:pt>
                <c:pt idx="7458">
                  <c:v>2</c:v>
                </c:pt>
                <c:pt idx="7459">
                  <c:v>2</c:v>
                </c:pt>
                <c:pt idx="7460">
                  <c:v>2</c:v>
                </c:pt>
                <c:pt idx="7461">
                  <c:v>2</c:v>
                </c:pt>
                <c:pt idx="7462">
                  <c:v>2</c:v>
                </c:pt>
                <c:pt idx="7463">
                  <c:v>2</c:v>
                </c:pt>
                <c:pt idx="7464">
                  <c:v>2</c:v>
                </c:pt>
                <c:pt idx="7465">
                  <c:v>2</c:v>
                </c:pt>
                <c:pt idx="7466">
                  <c:v>2</c:v>
                </c:pt>
                <c:pt idx="7467">
                  <c:v>2</c:v>
                </c:pt>
                <c:pt idx="7468">
                  <c:v>2</c:v>
                </c:pt>
                <c:pt idx="7469">
                  <c:v>2</c:v>
                </c:pt>
                <c:pt idx="7470">
                  <c:v>2</c:v>
                </c:pt>
                <c:pt idx="7471">
                  <c:v>2</c:v>
                </c:pt>
                <c:pt idx="7472">
                  <c:v>2</c:v>
                </c:pt>
                <c:pt idx="7473">
                  <c:v>2</c:v>
                </c:pt>
                <c:pt idx="7474">
                  <c:v>2</c:v>
                </c:pt>
                <c:pt idx="7475">
                  <c:v>2</c:v>
                </c:pt>
                <c:pt idx="7476">
                  <c:v>2</c:v>
                </c:pt>
                <c:pt idx="7477">
                  <c:v>2</c:v>
                </c:pt>
                <c:pt idx="7478">
                  <c:v>2</c:v>
                </c:pt>
                <c:pt idx="7479">
                  <c:v>2</c:v>
                </c:pt>
                <c:pt idx="7480">
                  <c:v>2</c:v>
                </c:pt>
                <c:pt idx="7481">
                  <c:v>2</c:v>
                </c:pt>
                <c:pt idx="7482">
                  <c:v>2</c:v>
                </c:pt>
                <c:pt idx="7483">
                  <c:v>2</c:v>
                </c:pt>
                <c:pt idx="7484">
                  <c:v>2</c:v>
                </c:pt>
                <c:pt idx="7485">
                  <c:v>2</c:v>
                </c:pt>
                <c:pt idx="7486">
                  <c:v>2</c:v>
                </c:pt>
                <c:pt idx="7487">
                  <c:v>2</c:v>
                </c:pt>
                <c:pt idx="7488">
                  <c:v>2</c:v>
                </c:pt>
                <c:pt idx="7489">
                  <c:v>2</c:v>
                </c:pt>
                <c:pt idx="7490">
                  <c:v>2</c:v>
                </c:pt>
                <c:pt idx="7491">
                  <c:v>2</c:v>
                </c:pt>
                <c:pt idx="7492">
                  <c:v>2</c:v>
                </c:pt>
                <c:pt idx="7493">
                  <c:v>2</c:v>
                </c:pt>
                <c:pt idx="7494">
                  <c:v>2</c:v>
                </c:pt>
                <c:pt idx="7495">
                  <c:v>2</c:v>
                </c:pt>
                <c:pt idx="7496">
                  <c:v>2</c:v>
                </c:pt>
                <c:pt idx="7497">
                  <c:v>2</c:v>
                </c:pt>
                <c:pt idx="7498">
                  <c:v>2</c:v>
                </c:pt>
                <c:pt idx="7499">
                  <c:v>2</c:v>
                </c:pt>
                <c:pt idx="7500">
                  <c:v>2</c:v>
                </c:pt>
                <c:pt idx="7501">
                  <c:v>2</c:v>
                </c:pt>
                <c:pt idx="7502">
                  <c:v>2</c:v>
                </c:pt>
                <c:pt idx="7503">
                  <c:v>2</c:v>
                </c:pt>
                <c:pt idx="7504">
                  <c:v>2</c:v>
                </c:pt>
                <c:pt idx="7505">
                  <c:v>2</c:v>
                </c:pt>
                <c:pt idx="7506">
                  <c:v>2</c:v>
                </c:pt>
                <c:pt idx="7507">
                  <c:v>2</c:v>
                </c:pt>
                <c:pt idx="7508">
                  <c:v>2</c:v>
                </c:pt>
                <c:pt idx="7509">
                  <c:v>2</c:v>
                </c:pt>
                <c:pt idx="7510">
                  <c:v>2</c:v>
                </c:pt>
                <c:pt idx="7511">
                  <c:v>2</c:v>
                </c:pt>
                <c:pt idx="7512">
                  <c:v>2</c:v>
                </c:pt>
                <c:pt idx="7513">
                  <c:v>2</c:v>
                </c:pt>
                <c:pt idx="7514">
                  <c:v>2</c:v>
                </c:pt>
                <c:pt idx="7515">
                  <c:v>2</c:v>
                </c:pt>
                <c:pt idx="7516">
                  <c:v>2</c:v>
                </c:pt>
                <c:pt idx="7517">
                  <c:v>2</c:v>
                </c:pt>
                <c:pt idx="7518">
                  <c:v>2</c:v>
                </c:pt>
                <c:pt idx="7519">
                  <c:v>2</c:v>
                </c:pt>
                <c:pt idx="7520">
                  <c:v>2</c:v>
                </c:pt>
                <c:pt idx="7521">
                  <c:v>2</c:v>
                </c:pt>
                <c:pt idx="7522">
                  <c:v>2</c:v>
                </c:pt>
                <c:pt idx="7523">
                  <c:v>2</c:v>
                </c:pt>
                <c:pt idx="7524">
                  <c:v>2</c:v>
                </c:pt>
                <c:pt idx="7525">
                  <c:v>2</c:v>
                </c:pt>
                <c:pt idx="7526">
                  <c:v>2</c:v>
                </c:pt>
                <c:pt idx="7527">
                  <c:v>2</c:v>
                </c:pt>
                <c:pt idx="7528">
                  <c:v>2</c:v>
                </c:pt>
                <c:pt idx="7529">
                  <c:v>2</c:v>
                </c:pt>
                <c:pt idx="7530">
                  <c:v>2</c:v>
                </c:pt>
                <c:pt idx="7531">
                  <c:v>2</c:v>
                </c:pt>
                <c:pt idx="7532">
                  <c:v>2</c:v>
                </c:pt>
                <c:pt idx="7533">
                  <c:v>2</c:v>
                </c:pt>
                <c:pt idx="7534">
                  <c:v>2</c:v>
                </c:pt>
                <c:pt idx="7535">
                  <c:v>2</c:v>
                </c:pt>
                <c:pt idx="7536">
                  <c:v>2</c:v>
                </c:pt>
                <c:pt idx="7537">
                  <c:v>2</c:v>
                </c:pt>
                <c:pt idx="7538">
                  <c:v>2</c:v>
                </c:pt>
                <c:pt idx="7539">
                  <c:v>2</c:v>
                </c:pt>
                <c:pt idx="7540">
                  <c:v>2</c:v>
                </c:pt>
                <c:pt idx="7541">
                  <c:v>2</c:v>
                </c:pt>
                <c:pt idx="7542">
                  <c:v>2</c:v>
                </c:pt>
                <c:pt idx="7543">
                  <c:v>2</c:v>
                </c:pt>
                <c:pt idx="7544">
                  <c:v>2</c:v>
                </c:pt>
                <c:pt idx="7545">
                  <c:v>2</c:v>
                </c:pt>
                <c:pt idx="7546">
                  <c:v>2</c:v>
                </c:pt>
                <c:pt idx="7547">
                  <c:v>2</c:v>
                </c:pt>
                <c:pt idx="7548">
                  <c:v>2</c:v>
                </c:pt>
                <c:pt idx="7549">
                  <c:v>2</c:v>
                </c:pt>
                <c:pt idx="7550">
                  <c:v>2</c:v>
                </c:pt>
                <c:pt idx="7551">
                  <c:v>2</c:v>
                </c:pt>
                <c:pt idx="7552">
                  <c:v>2</c:v>
                </c:pt>
                <c:pt idx="7553">
                  <c:v>2</c:v>
                </c:pt>
                <c:pt idx="7554">
                  <c:v>2</c:v>
                </c:pt>
                <c:pt idx="7555">
                  <c:v>2</c:v>
                </c:pt>
                <c:pt idx="7556">
                  <c:v>2</c:v>
                </c:pt>
                <c:pt idx="7557">
                  <c:v>2</c:v>
                </c:pt>
                <c:pt idx="7558">
                  <c:v>2</c:v>
                </c:pt>
                <c:pt idx="7559">
                  <c:v>2</c:v>
                </c:pt>
                <c:pt idx="7560">
                  <c:v>2</c:v>
                </c:pt>
                <c:pt idx="7561">
                  <c:v>2</c:v>
                </c:pt>
                <c:pt idx="7562">
                  <c:v>2</c:v>
                </c:pt>
                <c:pt idx="7563">
                  <c:v>2</c:v>
                </c:pt>
                <c:pt idx="7564">
                  <c:v>2</c:v>
                </c:pt>
                <c:pt idx="7565">
                  <c:v>2</c:v>
                </c:pt>
                <c:pt idx="7566">
                  <c:v>2</c:v>
                </c:pt>
                <c:pt idx="7567">
                  <c:v>2</c:v>
                </c:pt>
                <c:pt idx="7568">
                  <c:v>2</c:v>
                </c:pt>
                <c:pt idx="7569">
                  <c:v>2</c:v>
                </c:pt>
                <c:pt idx="7570">
                  <c:v>2</c:v>
                </c:pt>
                <c:pt idx="7571">
                  <c:v>2</c:v>
                </c:pt>
                <c:pt idx="7572">
                  <c:v>2</c:v>
                </c:pt>
                <c:pt idx="7573">
                  <c:v>2</c:v>
                </c:pt>
                <c:pt idx="7574">
                  <c:v>2</c:v>
                </c:pt>
                <c:pt idx="7575">
                  <c:v>2</c:v>
                </c:pt>
                <c:pt idx="7576">
                  <c:v>2</c:v>
                </c:pt>
                <c:pt idx="7577">
                  <c:v>2</c:v>
                </c:pt>
                <c:pt idx="7578">
                  <c:v>2</c:v>
                </c:pt>
                <c:pt idx="7579">
                  <c:v>2</c:v>
                </c:pt>
                <c:pt idx="7580">
                  <c:v>2</c:v>
                </c:pt>
                <c:pt idx="7581">
                  <c:v>2</c:v>
                </c:pt>
                <c:pt idx="7582">
                  <c:v>2</c:v>
                </c:pt>
                <c:pt idx="7583">
                  <c:v>2</c:v>
                </c:pt>
                <c:pt idx="7584">
                  <c:v>2</c:v>
                </c:pt>
                <c:pt idx="7585">
                  <c:v>2</c:v>
                </c:pt>
                <c:pt idx="7586">
                  <c:v>2</c:v>
                </c:pt>
                <c:pt idx="7587">
                  <c:v>2</c:v>
                </c:pt>
                <c:pt idx="7588">
                  <c:v>2</c:v>
                </c:pt>
                <c:pt idx="7589">
                  <c:v>2</c:v>
                </c:pt>
                <c:pt idx="7590">
                  <c:v>2</c:v>
                </c:pt>
                <c:pt idx="7591">
                  <c:v>2</c:v>
                </c:pt>
                <c:pt idx="7592">
                  <c:v>2</c:v>
                </c:pt>
                <c:pt idx="7593">
                  <c:v>2</c:v>
                </c:pt>
                <c:pt idx="7594">
                  <c:v>2</c:v>
                </c:pt>
                <c:pt idx="7595">
                  <c:v>2</c:v>
                </c:pt>
                <c:pt idx="7596">
                  <c:v>2</c:v>
                </c:pt>
                <c:pt idx="7597">
                  <c:v>2</c:v>
                </c:pt>
                <c:pt idx="7598">
                  <c:v>2</c:v>
                </c:pt>
                <c:pt idx="7599">
                  <c:v>2</c:v>
                </c:pt>
                <c:pt idx="7600">
                  <c:v>2</c:v>
                </c:pt>
                <c:pt idx="7601">
                  <c:v>2</c:v>
                </c:pt>
                <c:pt idx="7602">
                  <c:v>2</c:v>
                </c:pt>
                <c:pt idx="7603">
                  <c:v>2</c:v>
                </c:pt>
                <c:pt idx="7604">
                  <c:v>2</c:v>
                </c:pt>
                <c:pt idx="7605">
                  <c:v>2</c:v>
                </c:pt>
                <c:pt idx="7606">
                  <c:v>2</c:v>
                </c:pt>
                <c:pt idx="7607">
                  <c:v>2</c:v>
                </c:pt>
                <c:pt idx="7608">
                  <c:v>2</c:v>
                </c:pt>
                <c:pt idx="7609">
                  <c:v>2</c:v>
                </c:pt>
                <c:pt idx="7610">
                  <c:v>2</c:v>
                </c:pt>
                <c:pt idx="7611">
                  <c:v>2</c:v>
                </c:pt>
                <c:pt idx="7612">
                  <c:v>2</c:v>
                </c:pt>
                <c:pt idx="7613">
                  <c:v>2</c:v>
                </c:pt>
                <c:pt idx="7614">
                  <c:v>2</c:v>
                </c:pt>
                <c:pt idx="7615">
                  <c:v>2</c:v>
                </c:pt>
                <c:pt idx="7616">
                  <c:v>2</c:v>
                </c:pt>
                <c:pt idx="7617">
                  <c:v>2</c:v>
                </c:pt>
                <c:pt idx="7618">
                  <c:v>2</c:v>
                </c:pt>
                <c:pt idx="7619">
                  <c:v>2</c:v>
                </c:pt>
                <c:pt idx="7620">
                  <c:v>2</c:v>
                </c:pt>
                <c:pt idx="7621">
                  <c:v>2</c:v>
                </c:pt>
                <c:pt idx="7622">
                  <c:v>2</c:v>
                </c:pt>
                <c:pt idx="7623">
                  <c:v>2</c:v>
                </c:pt>
                <c:pt idx="7624">
                  <c:v>2</c:v>
                </c:pt>
                <c:pt idx="7625">
                  <c:v>2</c:v>
                </c:pt>
                <c:pt idx="7626">
                  <c:v>2</c:v>
                </c:pt>
                <c:pt idx="7627">
                  <c:v>2</c:v>
                </c:pt>
                <c:pt idx="7628">
                  <c:v>2</c:v>
                </c:pt>
                <c:pt idx="7629">
                  <c:v>2</c:v>
                </c:pt>
                <c:pt idx="7630">
                  <c:v>2</c:v>
                </c:pt>
                <c:pt idx="7631">
                  <c:v>2</c:v>
                </c:pt>
                <c:pt idx="7632">
                  <c:v>2</c:v>
                </c:pt>
                <c:pt idx="7633">
                  <c:v>2</c:v>
                </c:pt>
                <c:pt idx="7634">
                  <c:v>2</c:v>
                </c:pt>
                <c:pt idx="7635">
                  <c:v>2</c:v>
                </c:pt>
                <c:pt idx="7636">
                  <c:v>2</c:v>
                </c:pt>
                <c:pt idx="7637">
                  <c:v>2</c:v>
                </c:pt>
                <c:pt idx="7638">
                  <c:v>2</c:v>
                </c:pt>
                <c:pt idx="7639">
                  <c:v>2</c:v>
                </c:pt>
                <c:pt idx="7640">
                  <c:v>2</c:v>
                </c:pt>
                <c:pt idx="7641">
                  <c:v>2</c:v>
                </c:pt>
                <c:pt idx="7642">
                  <c:v>2</c:v>
                </c:pt>
                <c:pt idx="7643">
                  <c:v>2</c:v>
                </c:pt>
                <c:pt idx="7644">
                  <c:v>2</c:v>
                </c:pt>
                <c:pt idx="7645">
                  <c:v>2</c:v>
                </c:pt>
                <c:pt idx="7646">
                  <c:v>2</c:v>
                </c:pt>
                <c:pt idx="7647">
                  <c:v>2</c:v>
                </c:pt>
                <c:pt idx="7648">
                  <c:v>2</c:v>
                </c:pt>
                <c:pt idx="7649">
                  <c:v>2</c:v>
                </c:pt>
                <c:pt idx="7650">
                  <c:v>2</c:v>
                </c:pt>
                <c:pt idx="7651">
                  <c:v>2</c:v>
                </c:pt>
                <c:pt idx="7652">
                  <c:v>2</c:v>
                </c:pt>
                <c:pt idx="7653">
                  <c:v>2</c:v>
                </c:pt>
                <c:pt idx="7654">
                  <c:v>2</c:v>
                </c:pt>
                <c:pt idx="7655">
                  <c:v>2</c:v>
                </c:pt>
                <c:pt idx="7656">
                  <c:v>2</c:v>
                </c:pt>
                <c:pt idx="7657">
                  <c:v>2</c:v>
                </c:pt>
                <c:pt idx="7658">
                  <c:v>2</c:v>
                </c:pt>
                <c:pt idx="7659">
                  <c:v>2</c:v>
                </c:pt>
                <c:pt idx="7660">
                  <c:v>2</c:v>
                </c:pt>
                <c:pt idx="7661">
                  <c:v>2</c:v>
                </c:pt>
                <c:pt idx="7662">
                  <c:v>2</c:v>
                </c:pt>
                <c:pt idx="7663">
                  <c:v>2</c:v>
                </c:pt>
                <c:pt idx="7664">
                  <c:v>2</c:v>
                </c:pt>
                <c:pt idx="7665">
                  <c:v>2</c:v>
                </c:pt>
                <c:pt idx="7666">
                  <c:v>2</c:v>
                </c:pt>
                <c:pt idx="7667">
                  <c:v>2</c:v>
                </c:pt>
                <c:pt idx="7668">
                  <c:v>2</c:v>
                </c:pt>
                <c:pt idx="7669">
                  <c:v>2</c:v>
                </c:pt>
                <c:pt idx="7670">
                  <c:v>2</c:v>
                </c:pt>
                <c:pt idx="7671">
                  <c:v>2</c:v>
                </c:pt>
                <c:pt idx="7672">
                  <c:v>2</c:v>
                </c:pt>
                <c:pt idx="7673">
                  <c:v>2</c:v>
                </c:pt>
                <c:pt idx="7674">
                  <c:v>2</c:v>
                </c:pt>
                <c:pt idx="7675">
                  <c:v>2</c:v>
                </c:pt>
                <c:pt idx="7676">
                  <c:v>2</c:v>
                </c:pt>
                <c:pt idx="7677">
                  <c:v>2</c:v>
                </c:pt>
                <c:pt idx="7678">
                  <c:v>2</c:v>
                </c:pt>
                <c:pt idx="7679">
                  <c:v>2</c:v>
                </c:pt>
                <c:pt idx="7680">
                  <c:v>2</c:v>
                </c:pt>
                <c:pt idx="7681">
                  <c:v>2</c:v>
                </c:pt>
                <c:pt idx="7682">
                  <c:v>2</c:v>
                </c:pt>
                <c:pt idx="7683">
                  <c:v>2</c:v>
                </c:pt>
                <c:pt idx="7684">
                  <c:v>2</c:v>
                </c:pt>
                <c:pt idx="7685">
                  <c:v>2</c:v>
                </c:pt>
                <c:pt idx="7686">
                  <c:v>2</c:v>
                </c:pt>
                <c:pt idx="7687">
                  <c:v>2</c:v>
                </c:pt>
                <c:pt idx="7688">
                  <c:v>2</c:v>
                </c:pt>
                <c:pt idx="7689">
                  <c:v>2</c:v>
                </c:pt>
                <c:pt idx="7690">
                  <c:v>2</c:v>
                </c:pt>
                <c:pt idx="7691">
                  <c:v>2</c:v>
                </c:pt>
                <c:pt idx="7692">
                  <c:v>2</c:v>
                </c:pt>
                <c:pt idx="7693">
                  <c:v>2</c:v>
                </c:pt>
                <c:pt idx="7694">
                  <c:v>2</c:v>
                </c:pt>
                <c:pt idx="7695">
                  <c:v>2</c:v>
                </c:pt>
                <c:pt idx="7696">
                  <c:v>2</c:v>
                </c:pt>
                <c:pt idx="7697">
                  <c:v>2</c:v>
                </c:pt>
                <c:pt idx="7698">
                  <c:v>2</c:v>
                </c:pt>
                <c:pt idx="7699">
                  <c:v>2</c:v>
                </c:pt>
                <c:pt idx="7700">
                  <c:v>2</c:v>
                </c:pt>
                <c:pt idx="7701">
                  <c:v>2</c:v>
                </c:pt>
                <c:pt idx="7702">
                  <c:v>2</c:v>
                </c:pt>
                <c:pt idx="7703">
                  <c:v>2</c:v>
                </c:pt>
                <c:pt idx="7704">
                  <c:v>2</c:v>
                </c:pt>
                <c:pt idx="7705">
                  <c:v>2</c:v>
                </c:pt>
                <c:pt idx="7706">
                  <c:v>2</c:v>
                </c:pt>
                <c:pt idx="7707">
                  <c:v>2</c:v>
                </c:pt>
                <c:pt idx="7708">
                  <c:v>2</c:v>
                </c:pt>
                <c:pt idx="7709">
                  <c:v>2</c:v>
                </c:pt>
                <c:pt idx="7710">
                  <c:v>2</c:v>
                </c:pt>
                <c:pt idx="7711">
                  <c:v>2</c:v>
                </c:pt>
                <c:pt idx="7712">
                  <c:v>2</c:v>
                </c:pt>
                <c:pt idx="7713">
                  <c:v>2</c:v>
                </c:pt>
                <c:pt idx="7714">
                  <c:v>2</c:v>
                </c:pt>
                <c:pt idx="7715">
                  <c:v>2</c:v>
                </c:pt>
                <c:pt idx="7716">
                  <c:v>2</c:v>
                </c:pt>
                <c:pt idx="7717">
                  <c:v>2</c:v>
                </c:pt>
                <c:pt idx="7718">
                  <c:v>2</c:v>
                </c:pt>
                <c:pt idx="7719">
                  <c:v>2</c:v>
                </c:pt>
                <c:pt idx="7720">
                  <c:v>2</c:v>
                </c:pt>
                <c:pt idx="7721">
                  <c:v>2</c:v>
                </c:pt>
                <c:pt idx="7722">
                  <c:v>2</c:v>
                </c:pt>
                <c:pt idx="7723">
                  <c:v>2</c:v>
                </c:pt>
                <c:pt idx="7724">
                  <c:v>2</c:v>
                </c:pt>
                <c:pt idx="7725">
                  <c:v>2</c:v>
                </c:pt>
                <c:pt idx="7726">
                  <c:v>2</c:v>
                </c:pt>
                <c:pt idx="7727">
                  <c:v>2</c:v>
                </c:pt>
                <c:pt idx="7728">
                  <c:v>2</c:v>
                </c:pt>
                <c:pt idx="7729">
                  <c:v>2</c:v>
                </c:pt>
                <c:pt idx="7730">
                  <c:v>2</c:v>
                </c:pt>
                <c:pt idx="7731">
                  <c:v>2</c:v>
                </c:pt>
                <c:pt idx="7732">
                  <c:v>2</c:v>
                </c:pt>
                <c:pt idx="7733">
                  <c:v>2</c:v>
                </c:pt>
                <c:pt idx="7734">
                  <c:v>2</c:v>
                </c:pt>
                <c:pt idx="7735">
                  <c:v>2</c:v>
                </c:pt>
                <c:pt idx="7736">
                  <c:v>2</c:v>
                </c:pt>
                <c:pt idx="7737">
                  <c:v>2</c:v>
                </c:pt>
                <c:pt idx="7738">
                  <c:v>2</c:v>
                </c:pt>
                <c:pt idx="7739">
                  <c:v>2</c:v>
                </c:pt>
                <c:pt idx="7740">
                  <c:v>2</c:v>
                </c:pt>
                <c:pt idx="7741">
                  <c:v>2</c:v>
                </c:pt>
                <c:pt idx="7742">
                  <c:v>2</c:v>
                </c:pt>
                <c:pt idx="7743">
                  <c:v>2</c:v>
                </c:pt>
                <c:pt idx="7744">
                  <c:v>2</c:v>
                </c:pt>
                <c:pt idx="7745">
                  <c:v>2</c:v>
                </c:pt>
                <c:pt idx="7746">
                  <c:v>2</c:v>
                </c:pt>
                <c:pt idx="7747">
                  <c:v>2</c:v>
                </c:pt>
                <c:pt idx="7748">
                  <c:v>2</c:v>
                </c:pt>
                <c:pt idx="7749">
                  <c:v>2</c:v>
                </c:pt>
                <c:pt idx="7750">
                  <c:v>2</c:v>
                </c:pt>
                <c:pt idx="7751">
                  <c:v>2</c:v>
                </c:pt>
                <c:pt idx="7752">
                  <c:v>2</c:v>
                </c:pt>
                <c:pt idx="7753">
                  <c:v>2</c:v>
                </c:pt>
                <c:pt idx="7754">
                  <c:v>2</c:v>
                </c:pt>
                <c:pt idx="7755">
                  <c:v>2</c:v>
                </c:pt>
                <c:pt idx="7756">
                  <c:v>2</c:v>
                </c:pt>
                <c:pt idx="7757">
                  <c:v>2</c:v>
                </c:pt>
                <c:pt idx="7758">
                  <c:v>2</c:v>
                </c:pt>
                <c:pt idx="7759">
                  <c:v>2</c:v>
                </c:pt>
                <c:pt idx="7760">
                  <c:v>2</c:v>
                </c:pt>
                <c:pt idx="7761">
                  <c:v>2</c:v>
                </c:pt>
                <c:pt idx="7762">
                  <c:v>2</c:v>
                </c:pt>
                <c:pt idx="7763">
                  <c:v>2</c:v>
                </c:pt>
                <c:pt idx="7764">
                  <c:v>2</c:v>
                </c:pt>
                <c:pt idx="7765">
                  <c:v>2</c:v>
                </c:pt>
                <c:pt idx="7766">
                  <c:v>2</c:v>
                </c:pt>
                <c:pt idx="7767">
                  <c:v>2</c:v>
                </c:pt>
                <c:pt idx="7768">
                  <c:v>2</c:v>
                </c:pt>
                <c:pt idx="7769">
                  <c:v>2</c:v>
                </c:pt>
                <c:pt idx="7770">
                  <c:v>2</c:v>
                </c:pt>
                <c:pt idx="7771">
                  <c:v>2</c:v>
                </c:pt>
                <c:pt idx="7772">
                  <c:v>2</c:v>
                </c:pt>
                <c:pt idx="7773">
                  <c:v>2</c:v>
                </c:pt>
                <c:pt idx="7774">
                  <c:v>2</c:v>
                </c:pt>
                <c:pt idx="7775">
                  <c:v>2</c:v>
                </c:pt>
                <c:pt idx="7776">
                  <c:v>2</c:v>
                </c:pt>
                <c:pt idx="7777">
                  <c:v>2</c:v>
                </c:pt>
                <c:pt idx="7778">
                  <c:v>2</c:v>
                </c:pt>
                <c:pt idx="7779">
                  <c:v>2</c:v>
                </c:pt>
                <c:pt idx="7780">
                  <c:v>2</c:v>
                </c:pt>
                <c:pt idx="7781">
                  <c:v>2</c:v>
                </c:pt>
                <c:pt idx="7782">
                  <c:v>2</c:v>
                </c:pt>
                <c:pt idx="7783">
                  <c:v>2</c:v>
                </c:pt>
                <c:pt idx="7784">
                  <c:v>2</c:v>
                </c:pt>
                <c:pt idx="7785">
                  <c:v>2</c:v>
                </c:pt>
                <c:pt idx="7786">
                  <c:v>2</c:v>
                </c:pt>
                <c:pt idx="7787">
                  <c:v>2</c:v>
                </c:pt>
                <c:pt idx="7788">
                  <c:v>2</c:v>
                </c:pt>
                <c:pt idx="7789">
                  <c:v>2</c:v>
                </c:pt>
                <c:pt idx="7790">
                  <c:v>2</c:v>
                </c:pt>
                <c:pt idx="7791">
                  <c:v>2</c:v>
                </c:pt>
                <c:pt idx="7792">
                  <c:v>2</c:v>
                </c:pt>
                <c:pt idx="7793">
                  <c:v>2</c:v>
                </c:pt>
                <c:pt idx="7794">
                  <c:v>2</c:v>
                </c:pt>
                <c:pt idx="7795">
                  <c:v>2</c:v>
                </c:pt>
                <c:pt idx="7796">
                  <c:v>2</c:v>
                </c:pt>
                <c:pt idx="7797">
                  <c:v>2</c:v>
                </c:pt>
                <c:pt idx="7798">
                  <c:v>2</c:v>
                </c:pt>
                <c:pt idx="7799">
                  <c:v>2</c:v>
                </c:pt>
                <c:pt idx="7800">
                  <c:v>2</c:v>
                </c:pt>
                <c:pt idx="7801">
                  <c:v>2</c:v>
                </c:pt>
                <c:pt idx="7802">
                  <c:v>2</c:v>
                </c:pt>
                <c:pt idx="7803">
                  <c:v>2</c:v>
                </c:pt>
                <c:pt idx="7804">
                  <c:v>2</c:v>
                </c:pt>
                <c:pt idx="7805">
                  <c:v>2</c:v>
                </c:pt>
                <c:pt idx="7806">
                  <c:v>2</c:v>
                </c:pt>
                <c:pt idx="7807">
                  <c:v>2</c:v>
                </c:pt>
                <c:pt idx="7808">
                  <c:v>2</c:v>
                </c:pt>
                <c:pt idx="7809">
                  <c:v>2</c:v>
                </c:pt>
                <c:pt idx="7810">
                  <c:v>2</c:v>
                </c:pt>
                <c:pt idx="7811">
                  <c:v>2</c:v>
                </c:pt>
                <c:pt idx="7812">
                  <c:v>2</c:v>
                </c:pt>
                <c:pt idx="7813">
                  <c:v>2</c:v>
                </c:pt>
                <c:pt idx="7814">
                  <c:v>2</c:v>
                </c:pt>
                <c:pt idx="7815">
                  <c:v>2</c:v>
                </c:pt>
                <c:pt idx="7816">
                  <c:v>2</c:v>
                </c:pt>
                <c:pt idx="7817">
                  <c:v>2</c:v>
                </c:pt>
                <c:pt idx="7818">
                  <c:v>2</c:v>
                </c:pt>
                <c:pt idx="7819">
                  <c:v>2</c:v>
                </c:pt>
                <c:pt idx="7820">
                  <c:v>2</c:v>
                </c:pt>
                <c:pt idx="7821">
                  <c:v>2</c:v>
                </c:pt>
                <c:pt idx="7822">
                  <c:v>2</c:v>
                </c:pt>
                <c:pt idx="7823">
                  <c:v>2</c:v>
                </c:pt>
                <c:pt idx="7824">
                  <c:v>2</c:v>
                </c:pt>
                <c:pt idx="7825">
                  <c:v>2</c:v>
                </c:pt>
                <c:pt idx="7826">
                  <c:v>2</c:v>
                </c:pt>
                <c:pt idx="7827">
                  <c:v>2</c:v>
                </c:pt>
                <c:pt idx="7828">
                  <c:v>2</c:v>
                </c:pt>
                <c:pt idx="7829">
                  <c:v>2</c:v>
                </c:pt>
                <c:pt idx="7830">
                  <c:v>2</c:v>
                </c:pt>
                <c:pt idx="7831">
                  <c:v>2</c:v>
                </c:pt>
                <c:pt idx="7832">
                  <c:v>2</c:v>
                </c:pt>
                <c:pt idx="7833">
                  <c:v>2</c:v>
                </c:pt>
                <c:pt idx="7834">
                  <c:v>2</c:v>
                </c:pt>
                <c:pt idx="7835">
                  <c:v>2</c:v>
                </c:pt>
                <c:pt idx="7836">
                  <c:v>2</c:v>
                </c:pt>
                <c:pt idx="7837">
                  <c:v>2</c:v>
                </c:pt>
                <c:pt idx="7838">
                  <c:v>2</c:v>
                </c:pt>
                <c:pt idx="7839">
                  <c:v>2</c:v>
                </c:pt>
                <c:pt idx="7840">
                  <c:v>2</c:v>
                </c:pt>
                <c:pt idx="7841">
                  <c:v>2</c:v>
                </c:pt>
                <c:pt idx="7842">
                  <c:v>2</c:v>
                </c:pt>
                <c:pt idx="7843">
                  <c:v>2</c:v>
                </c:pt>
                <c:pt idx="7844">
                  <c:v>2</c:v>
                </c:pt>
                <c:pt idx="7845">
                  <c:v>2</c:v>
                </c:pt>
                <c:pt idx="7846">
                  <c:v>2</c:v>
                </c:pt>
                <c:pt idx="7847">
                  <c:v>2</c:v>
                </c:pt>
                <c:pt idx="7848">
                  <c:v>2</c:v>
                </c:pt>
                <c:pt idx="7849">
                  <c:v>2</c:v>
                </c:pt>
                <c:pt idx="7850">
                  <c:v>2</c:v>
                </c:pt>
                <c:pt idx="7851">
                  <c:v>2</c:v>
                </c:pt>
                <c:pt idx="7852">
                  <c:v>2</c:v>
                </c:pt>
                <c:pt idx="7853">
                  <c:v>2</c:v>
                </c:pt>
                <c:pt idx="7854">
                  <c:v>2</c:v>
                </c:pt>
                <c:pt idx="7855">
                  <c:v>2</c:v>
                </c:pt>
                <c:pt idx="7856">
                  <c:v>2</c:v>
                </c:pt>
                <c:pt idx="7857">
                  <c:v>2</c:v>
                </c:pt>
                <c:pt idx="7858">
                  <c:v>2</c:v>
                </c:pt>
                <c:pt idx="7859">
                  <c:v>2</c:v>
                </c:pt>
                <c:pt idx="7860">
                  <c:v>2</c:v>
                </c:pt>
                <c:pt idx="7861">
                  <c:v>2</c:v>
                </c:pt>
                <c:pt idx="7862">
                  <c:v>2</c:v>
                </c:pt>
                <c:pt idx="7863">
                  <c:v>2</c:v>
                </c:pt>
                <c:pt idx="7864">
                  <c:v>2</c:v>
                </c:pt>
                <c:pt idx="7865">
                  <c:v>2</c:v>
                </c:pt>
                <c:pt idx="7866">
                  <c:v>2</c:v>
                </c:pt>
                <c:pt idx="7867">
                  <c:v>2</c:v>
                </c:pt>
                <c:pt idx="7868">
                  <c:v>2</c:v>
                </c:pt>
                <c:pt idx="7869">
                  <c:v>2</c:v>
                </c:pt>
                <c:pt idx="7870">
                  <c:v>2</c:v>
                </c:pt>
                <c:pt idx="7871">
                  <c:v>2</c:v>
                </c:pt>
                <c:pt idx="7872">
                  <c:v>2</c:v>
                </c:pt>
                <c:pt idx="7873">
                  <c:v>2</c:v>
                </c:pt>
                <c:pt idx="7874">
                  <c:v>2</c:v>
                </c:pt>
                <c:pt idx="7875">
                  <c:v>2</c:v>
                </c:pt>
                <c:pt idx="7876">
                  <c:v>2</c:v>
                </c:pt>
                <c:pt idx="7877">
                  <c:v>2</c:v>
                </c:pt>
                <c:pt idx="7878">
                  <c:v>2</c:v>
                </c:pt>
                <c:pt idx="7879">
                  <c:v>2</c:v>
                </c:pt>
                <c:pt idx="7880">
                  <c:v>2</c:v>
                </c:pt>
                <c:pt idx="7881">
                  <c:v>2</c:v>
                </c:pt>
                <c:pt idx="7882">
                  <c:v>2</c:v>
                </c:pt>
                <c:pt idx="7883">
                  <c:v>2</c:v>
                </c:pt>
                <c:pt idx="7884">
                  <c:v>2</c:v>
                </c:pt>
                <c:pt idx="7885">
                  <c:v>2</c:v>
                </c:pt>
                <c:pt idx="7886">
                  <c:v>2</c:v>
                </c:pt>
                <c:pt idx="7887">
                  <c:v>2</c:v>
                </c:pt>
                <c:pt idx="7888">
                  <c:v>2</c:v>
                </c:pt>
                <c:pt idx="7889">
                  <c:v>2</c:v>
                </c:pt>
                <c:pt idx="7890">
                  <c:v>2</c:v>
                </c:pt>
                <c:pt idx="7891">
                  <c:v>2</c:v>
                </c:pt>
                <c:pt idx="7892">
                  <c:v>2</c:v>
                </c:pt>
                <c:pt idx="7893">
                  <c:v>2</c:v>
                </c:pt>
                <c:pt idx="7894">
                  <c:v>2</c:v>
                </c:pt>
                <c:pt idx="7895">
                  <c:v>2</c:v>
                </c:pt>
                <c:pt idx="7896">
                  <c:v>2</c:v>
                </c:pt>
                <c:pt idx="7897">
                  <c:v>2</c:v>
                </c:pt>
                <c:pt idx="7898">
                  <c:v>2</c:v>
                </c:pt>
                <c:pt idx="7899">
                  <c:v>2</c:v>
                </c:pt>
                <c:pt idx="7900">
                  <c:v>2</c:v>
                </c:pt>
                <c:pt idx="7901">
                  <c:v>2</c:v>
                </c:pt>
                <c:pt idx="7902">
                  <c:v>2</c:v>
                </c:pt>
                <c:pt idx="7903">
                  <c:v>2</c:v>
                </c:pt>
                <c:pt idx="7904">
                  <c:v>2</c:v>
                </c:pt>
                <c:pt idx="7905">
                  <c:v>2</c:v>
                </c:pt>
                <c:pt idx="7906">
                  <c:v>2</c:v>
                </c:pt>
                <c:pt idx="7907">
                  <c:v>2</c:v>
                </c:pt>
                <c:pt idx="7908">
                  <c:v>2</c:v>
                </c:pt>
                <c:pt idx="7909">
                  <c:v>2</c:v>
                </c:pt>
                <c:pt idx="7910">
                  <c:v>2</c:v>
                </c:pt>
                <c:pt idx="7911">
                  <c:v>2</c:v>
                </c:pt>
                <c:pt idx="7912">
                  <c:v>2</c:v>
                </c:pt>
                <c:pt idx="7913">
                  <c:v>2</c:v>
                </c:pt>
                <c:pt idx="7914">
                  <c:v>2</c:v>
                </c:pt>
                <c:pt idx="7915">
                  <c:v>2</c:v>
                </c:pt>
                <c:pt idx="7916">
                  <c:v>2</c:v>
                </c:pt>
                <c:pt idx="7917">
                  <c:v>2</c:v>
                </c:pt>
                <c:pt idx="7918">
                  <c:v>2</c:v>
                </c:pt>
                <c:pt idx="7919">
                  <c:v>2</c:v>
                </c:pt>
                <c:pt idx="7920">
                  <c:v>2</c:v>
                </c:pt>
                <c:pt idx="7921">
                  <c:v>2</c:v>
                </c:pt>
                <c:pt idx="7922">
                  <c:v>2</c:v>
                </c:pt>
                <c:pt idx="7923">
                  <c:v>2</c:v>
                </c:pt>
                <c:pt idx="7924">
                  <c:v>2</c:v>
                </c:pt>
                <c:pt idx="7925">
                  <c:v>2</c:v>
                </c:pt>
                <c:pt idx="7926">
                  <c:v>2</c:v>
                </c:pt>
                <c:pt idx="7927">
                  <c:v>2</c:v>
                </c:pt>
                <c:pt idx="7928">
                  <c:v>2</c:v>
                </c:pt>
                <c:pt idx="7929">
                  <c:v>2</c:v>
                </c:pt>
                <c:pt idx="7930">
                  <c:v>2</c:v>
                </c:pt>
                <c:pt idx="7931">
                  <c:v>2</c:v>
                </c:pt>
                <c:pt idx="7932">
                  <c:v>2</c:v>
                </c:pt>
                <c:pt idx="7933">
                  <c:v>2</c:v>
                </c:pt>
                <c:pt idx="7934">
                  <c:v>2</c:v>
                </c:pt>
                <c:pt idx="7935">
                  <c:v>2</c:v>
                </c:pt>
                <c:pt idx="7936">
                  <c:v>2</c:v>
                </c:pt>
                <c:pt idx="7937">
                  <c:v>2</c:v>
                </c:pt>
                <c:pt idx="7938">
                  <c:v>2</c:v>
                </c:pt>
                <c:pt idx="7939">
                  <c:v>2</c:v>
                </c:pt>
                <c:pt idx="7940">
                  <c:v>2</c:v>
                </c:pt>
                <c:pt idx="7941">
                  <c:v>2</c:v>
                </c:pt>
                <c:pt idx="7942">
                  <c:v>2</c:v>
                </c:pt>
                <c:pt idx="7943">
                  <c:v>2</c:v>
                </c:pt>
                <c:pt idx="7944">
                  <c:v>2</c:v>
                </c:pt>
                <c:pt idx="7945">
                  <c:v>2</c:v>
                </c:pt>
                <c:pt idx="7946">
                  <c:v>2</c:v>
                </c:pt>
                <c:pt idx="7947">
                  <c:v>2</c:v>
                </c:pt>
                <c:pt idx="7948">
                  <c:v>2</c:v>
                </c:pt>
                <c:pt idx="7949">
                  <c:v>2</c:v>
                </c:pt>
                <c:pt idx="7950">
                  <c:v>2</c:v>
                </c:pt>
                <c:pt idx="7951">
                  <c:v>2</c:v>
                </c:pt>
                <c:pt idx="7952">
                  <c:v>2</c:v>
                </c:pt>
                <c:pt idx="7953">
                  <c:v>2</c:v>
                </c:pt>
                <c:pt idx="7954">
                  <c:v>2</c:v>
                </c:pt>
                <c:pt idx="7955">
                  <c:v>2</c:v>
                </c:pt>
                <c:pt idx="7956">
                  <c:v>2</c:v>
                </c:pt>
                <c:pt idx="7957">
                  <c:v>2</c:v>
                </c:pt>
                <c:pt idx="7958">
                  <c:v>2</c:v>
                </c:pt>
                <c:pt idx="7959">
                  <c:v>2</c:v>
                </c:pt>
                <c:pt idx="7960">
                  <c:v>2</c:v>
                </c:pt>
                <c:pt idx="7961">
                  <c:v>2</c:v>
                </c:pt>
                <c:pt idx="7962">
                  <c:v>2</c:v>
                </c:pt>
                <c:pt idx="7963">
                  <c:v>2</c:v>
                </c:pt>
                <c:pt idx="7964">
                  <c:v>2</c:v>
                </c:pt>
                <c:pt idx="7965">
                  <c:v>2</c:v>
                </c:pt>
                <c:pt idx="7966">
                  <c:v>2</c:v>
                </c:pt>
                <c:pt idx="7967">
                  <c:v>2</c:v>
                </c:pt>
                <c:pt idx="7968">
                  <c:v>2</c:v>
                </c:pt>
                <c:pt idx="7969">
                  <c:v>2</c:v>
                </c:pt>
                <c:pt idx="7970">
                  <c:v>2</c:v>
                </c:pt>
                <c:pt idx="7971">
                  <c:v>2</c:v>
                </c:pt>
                <c:pt idx="7972">
                  <c:v>2</c:v>
                </c:pt>
                <c:pt idx="7973">
                  <c:v>2</c:v>
                </c:pt>
                <c:pt idx="7974">
                  <c:v>2</c:v>
                </c:pt>
                <c:pt idx="7975">
                  <c:v>2</c:v>
                </c:pt>
                <c:pt idx="7976">
                  <c:v>2</c:v>
                </c:pt>
                <c:pt idx="7977">
                  <c:v>2</c:v>
                </c:pt>
                <c:pt idx="7978">
                  <c:v>2</c:v>
                </c:pt>
                <c:pt idx="7979">
                  <c:v>2</c:v>
                </c:pt>
                <c:pt idx="7980">
                  <c:v>2</c:v>
                </c:pt>
                <c:pt idx="7981">
                  <c:v>2</c:v>
                </c:pt>
                <c:pt idx="7982">
                  <c:v>2</c:v>
                </c:pt>
                <c:pt idx="7983">
                  <c:v>2</c:v>
                </c:pt>
                <c:pt idx="7984">
                  <c:v>2</c:v>
                </c:pt>
                <c:pt idx="7985">
                  <c:v>2</c:v>
                </c:pt>
                <c:pt idx="7986">
                  <c:v>2</c:v>
                </c:pt>
                <c:pt idx="7987">
                  <c:v>2</c:v>
                </c:pt>
                <c:pt idx="7988">
                  <c:v>2</c:v>
                </c:pt>
                <c:pt idx="7989">
                  <c:v>2</c:v>
                </c:pt>
                <c:pt idx="7990">
                  <c:v>2</c:v>
                </c:pt>
                <c:pt idx="7991">
                  <c:v>2</c:v>
                </c:pt>
                <c:pt idx="7992">
                  <c:v>2</c:v>
                </c:pt>
                <c:pt idx="7993">
                  <c:v>2</c:v>
                </c:pt>
                <c:pt idx="7994">
                  <c:v>2</c:v>
                </c:pt>
                <c:pt idx="7995">
                  <c:v>2</c:v>
                </c:pt>
                <c:pt idx="7996">
                  <c:v>2</c:v>
                </c:pt>
                <c:pt idx="7997">
                  <c:v>2</c:v>
                </c:pt>
                <c:pt idx="7998">
                  <c:v>2</c:v>
                </c:pt>
                <c:pt idx="7999">
                  <c:v>2</c:v>
                </c:pt>
                <c:pt idx="8000">
                  <c:v>2</c:v>
                </c:pt>
                <c:pt idx="8001">
                  <c:v>2</c:v>
                </c:pt>
                <c:pt idx="8002">
                  <c:v>2</c:v>
                </c:pt>
                <c:pt idx="8003">
                  <c:v>2</c:v>
                </c:pt>
                <c:pt idx="8004">
                  <c:v>2</c:v>
                </c:pt>
                <c:pt idx="8005">
                  <c:v>2</c:v>
                </c:pt>
                <c:pt idx="8006">
                  <c:v>2</c:v>
                </c:pt>
                <c:pt idx="8007">
                  <c:v>2</c:v>
                </c:pt>
                <c:pt idx="8008">
                  <c:v>2</c:v>
                </c:pt>
                <c:pt idx="8009">
                  <c:v>2</c:v>
                </c:pt>
                <c:pt idx="8010">
                  <c:v>2</c:v>
                </c:pt>
                <c:pt idx="8011">
                  <c:v>2</c:v>
                </c:pt>
                <c:pt idx="8012">
                  <c:v>2</c:v>
                </c:pt>
                <c:pt idx="8013">
                  <c:v>2</c:v>
                </c:pt>
                <c:pt idx="8014">
                  <c:v>2</c:v>
                </c:pt>
                <c:pt idx="8015">
                  <c:v>2</c:v>
                </c:pt>
                <c:pt idx="8016">
                  <c:v>2</c:v>
                </c:pt>
                <c:pt idx="8017">
                  <c:v>2</c:v>
                </c:pt>
                <c:pt idx="8018">
                  <c:v>2</c:v>
                </c:pt>
                <c:pt idx="8019">
                  <c:v>2</c:v>
                </c:pt>
                <c:pt idx="8020">
                  <c:v>2</c:v>
                </c:pt>
                <c:pt idx="8021">
                  <c:v>2</c:v>
                </c:pt>
                <c:pt idx="8022">
                  <c:v>2</c:v>
                </c:pt>
                <c:pt idx="8023">
                  <c:v>2</c:v>
                </c:pt>
                <c:pt idx="8024">
                  <c:v>2</c:v>
                </c:pt>
                <c:pt idx="8025">
                  <c:v>2</c:v>
                </c:pt>
                <c:pt idx="8026">
                  <c:v>2</c:v>
                </c:pt>
                <c:pt idx="8027">
                  <c:v>2</c:v>
                </c:pt>
                <c:pt idx="8028">
                  <c:v>2</c:v>
                </c:pt>
                <c:pt idx="8029">
                  <c:v>2</c:v>
                </c:pt>
                <c:pt idx="8030">
                  <c:v>2</c:v>
                </c:pt>
                <c:pt idx="8031">
                  <c:v>2</c:v>
                </c:pt>
                <c:pt idx="8032">
                  <c:v>2</c:v>
                </c:pt>
                <c:pt idx="8033">
                  <c:v>2</c:v>
                </c:pt>
                <c:pt idx="8034">
                  <c:v>2</c:v>
                </c:pt>
                <c:pt idx="8035">
                  <c:v>2</c:v>
                </c:pt>
                <c:pt idx="8036">
                  <c:v>2</c:v>
                </c:pt>
                <c:pt idx="8037">
                  <c:v>2</c:v>
                </c:pt>
                <c:pt idx="8038">
                  <c:v>2</c:v>
                </c:pt>
                <c:pt idx="8039">
                  <c:v>2</c:v>
                </c:pt>
                <c:pt idx="8040">
                  <c:v>2</c:v>
                </c:pt>
                <c:pt idx="8041">
                  <c:v>2</c:v>
                </c:pt>
                <c:pt idx="8042">
                  <c:v>2</c:v>
                </c:pt>
                <c:pt idx="8043">
                  <c:v>2</c:v>
                </c:pt>
                <c:pt idx="8044">
                  <c:v>2</c:v>
                </c:pt>
                <c:pt idx="8045">
                  <c:v>2</c:v>
                </c:pt>
                <c:pt idx="8046">
                  <c:v>2</c:v>
                </c:pt>
                <c:pt idx="8047">
                  <c:v>2</c:v>
                </c:pt>
                <c:pt idx="8048">
                  <c:v>2</c:v>
                </c:pt>
                <c:pt idx="8049">
                  <c:v>2</c:v>
                </c:pt>
                <c:pt idx="8050">
                  <c:v>2</c:v>
                </c:pt>
                <c:pt idx="8051">
                  <c:v>2</c:v>
                </c:pt>
                <c:pt idx="8052">
                  <c:v>2</c:v>
                </c:pt>
                <c:pt idx="8053">
                  <c:v>2</c:v>
                </c:pt>
                <c:pt idx="8054">
                  <c:v>2</c:v>
                </c:pt>
                <c:pt idx="8055">
                  <c:v>2</c:v>
                </c:pt>
                <c:pt idx="8056">
                  <c:v>2</c:v>
                </c:pt>
                <c:pt idx="8057">
                  <c:v>2</c:v>
                </c:pt>
                <c:pt idx="8058">
                  <c:v>2</c:v>
                </c:pt>
                <c:pt idx="8059">
                  <c:v>2</c:v>
                </c:pt>
                <c:pt idx="8060">
                  <c:v>2</c:v>
                </c:pt>
                <c:pt idx="8061">
                  <c:v>2</c:v>
                </c:pt>
                <c:pt idx="8062">
                  <c:v>2</c:v>
                </c:pt>
                <c:pt idx="8063">
                  <c:v>2</c:v>
                </c:pt>
                <c:pt idx="8064">
                  <c:v>2</c:v>
                </c:pt>
                <c:pt idx="8065">
                  <c:v>2</c:v>
                </c:pt>
                <c:pt idx="8066">
                  <c:v>2</c:v>
                </c:pt>
                <c:pt idx="8067">
                  <c:v>2</c:v>
                </c:pt>
                <c:pt idx="8068">
                  <c:v>2</c:v>
                </c:pt>
                <c:pt idx="8069">
                  <c:v>2</c:v>
                </c:pt>
                <c:pt idx="8070">
                  <c:v>2</c:v>
                </c:pt>
                <c:pt idx="8071">
                  <c:v>2</c:v>
                </c:pt>
                <c:pt idx="8072">
                  <c:v>2</c:v>
                </c:pt>
                <c:pt idx="8073">
                  <c:v>2</c:v>
                </c:pt>
                <c:pt idx="8074">
                  <c:v>2</c:v>
                </c:pt>
                <c:pt idx="8075">
                  <c:v>2</c:v>
                </c:pt>
                <c:pt idx="8076">
                  <c:v>2</c:v>
                </c:pt>
                <c:pt idx="8077">
                  <c:v>2</c:v>
                </c:pt>
                <c:pt idx="8078">
                  <c:v>2</c:v>
                </c:pt>
                <c:pt idx="8079">
                  <c:v>2</c:v>
                </c:pt>
                <c:pt idx="8080">
                  <c:v>2</c:v>
                </c:pt>
                <c:pt idx="8081">
                  <c:v>2</c:v>
                </c:pt>
                <c:pt idx="8082">
                  <c:v>2</c:v>
                </c:pt>
                <c:pt idx="8083">
                  <c:v>2</c:v>
                </c:pt>
                <c:pt idx="8084">
                  <c:v>2</c:v>
                </c:pt>
                <c:pt idx="8085">
                  <c:v>2</c:v>
                </c:pt>
                <c:pt idx="8086">
                  <c:v>2</c:v>
                </c:pt>
                <c:pt idx="8087">
                  <c:v>2</c:v>
                </c:pt>
                <c:pt idx="8088">
                  <c:v>2</c:v>
                </c:pt>
                <c:pt idx="8089">
                  <c:v>2</c:v>
                </c:pt>
                <c:pt idx="8090">
                  <c:v>2</c:v>
                </c:pt>
                <c:pt idx="8091">
                  <c:v>2</c:v>
                </c:pt>
                <c:pt idx="8092">
                  <c:v>2</c:v>
                </c:pt>
                <c:pt idx="8093">
                  <c:v>2</c:v>
                </c:pt>
                <c:pt idx="8094">
                  <c:v>2</c:v>
                </c:pt>
                <c:pt idx="8095">
                  <c:v>2</c:v>
                </c:pt>
                <c:pt idx="8096">
                  <c:v>2</c:v>
                </c:pt>
                <c:pt idx="8097">
                  <c:v>2</c:v>
                </c:pt>
                <c:pt idx="8098">
                  <c:v>2</c:v>
                </c:pt>
                <c:pt idx="8099">
                  <c:v>2</c:v>
                </c:pt>
                <c:pt idx="8100">
                  <c:v>2</c:v>
                </c:pt>
                <c:pt idx="8101">
                  <c:v>2</c:v>
                </c:pt>
                <c:pt idx="8102">
                  <c:v>2</c:v>
                </c:pt>
                <c:pt idx="8103">
                  <c:v>2</c:v>
                </c:pt>
                <c:pt idx="8104">
                  <c:v>2</c:v>
                </c:pt>
                <c:pt idx="8105">
                  <c:v>2</c:v>
                </c:pt>
                <c:pt idx="8106">
                  <c:v>2</c:v>
                </c:pt>
                <c:pt idx="8107">
                  <c:v>2</c:v>
                </c:pt>
                <c:pt idx="8108">
                  <c:v>2</c:v>
                </c:pt>
                <c:pt idx="8109">
                  <c:v>2</c:v>
                </c:pt>
                <c:pt idx="8110">
                  <c:v>2</c:v>
                </c:pt>
                <c:pt idx="8111">
                  <c:v>2</c:v>
                </c:pt>
                <c:pt idx="8112">
                  <c:v>2</c:v>
                </c:pt>
                <c:pt idx="8113">
                  <c:v>2</c:v>
                </c:pt>
                <c:pt idx="8114">
                  <c:v>2</c:v>
                </c:pt>
                <c:pt idx="8115">
                  <c:v>2</c:v>
                </c:pt>
                <c:pt idx="8116">
                  <c:v>2</c:v>
                </c:pt>
                <c:pt idx="8117">
                  <c:v>2</c:v>
                </c:pt>
                <c:pt idx="8118">
                  <c:v>2</c:v>
                </c:pt>
                <c:pt idx="8119">
                  <c:v>2</c:v>
                </c:pt>
                <c:pt idx="8120">
                  <c:v>2</c:v>
                </c:pt>
                <c:pt idx="8121">
                  <c:v>2</c:v>
                </c:pt>
                <c:pt idx="8122">
                  <c:v>2</c:v>
                </c:pt>
                <c:pt idx="8123">
                  <c:v>2</c:v>
                </c:pt>
                <c:pt idx="8124">
                  <c:v>2</c:v>
                </c:pt>
                <c:pt idx="8125">
                  <c:v>2</c:v>
                </c:pt>
                <c:pt idx="8126">
                  <c:v>2</c:v>
                </c:pt>
                <c:pt idx="8127">
                  <c:v>2</c:v>
                </c:pt>
                <c:pt idx="8128">
                  <c:v>2</c:v>
                </c:pt>
                <c:pt idx="8129">
                  <c:v>2</c:v>
                </c:pt>
                <c:pt idx="8130">
                  <c:v>2</c:v>
                </c:pt>
                <c:pt idx="8131">
                  <c:v>2</c:v>
                </c:pt>
                <c:pt idx="8132">
                  <c:v>2</c:v>
                </c:pt>
                <c:pt idx="8133">
                  <c:v>2</c:v>
                </c:pt>
                <c:pt idx="8134">
                  <c:v>2</c:v>
                </c:pt>
                <c:pt idx="8135">
                  <c:v>2</c:v>
                </c:pt>
                <c:pt idx="8136">
                  <c:v>2</c:v>
                </c:pt>
                <c:pt idx="8137">
                  <c:v>2</c:v>
                </c:pt>
                <c:pt idx="8138">
                  <c:v>2</c:v>
                </c:pt>
                <c:pt idx="8139">
                  <c:v>2</c:v>
                </c:pt>
                <c:pt idx="8140">
                  <c:v>2</c:v>
                </c:pt>
                <c:pt idx="8141">
                  <c:v>2</c:v>
                </c:pt>
                <c:pt idx="8142">
                  <c:v>2</c:v>
                </c:pt>
                <c:pt idx="8143">
                  <c:v>2</c:v>
                </c:pt>
                <c:pt idx="8144">
                  <c:v>2</c:v>
                </c:pt>
                <c:pt idx="8145">
                  <c:v>2</c:v>
                </c:pt>
                <c:pt idx="8146">
                  <c:v>2</c:v>
                </c:pt>
                <c:pt idx="8147">
                  <c:v>2</c:v>
                </c:pt>
                <c:pt idx="8148">
                  <c:v>2</c:v>
                </c:pt>
                <c:pt idx="8149">
                  <c:v>2</c:v>
                </c:pt>
                <c:pt idx="8150">
                  <c:v>2</c:v>
                </c:pt>
                <c:pt idx="8151">
                  <c:v>2</c:v>
                </c:pt>
                <c:pt idx="8152">
                  <c:v>2</c:v>
                </c:pt>
                <c:pt idx="8153">
                  <c:v>2</c:v>
                </c:pt>
                <c:pt idx="8154">
                  <c:v>2</c:v>
                </c:pt>
                <c:pt idx="8155">
                  <c:v>2</c:v>
                </c:pt>
                <c:pt idx="8156">
                  <c:v>2</c:v>
                </c:pt>
                <c:pt idx="8157">
                  <c:v>2</c:v>
                </c:pt>
                <c:pt idx="8158">
                  <c:v>2</c:v>
                </c:pt>
                <c:pt idx="8159">
                  <c:v>2</c:v>
                </c:pt>
                <c:pt idx="8160">
                  <c:v>2</c:v>
                </c:pt>
                <c:pt idx="8161">
                  <c:v>2</c:v>
                </c:pt>
                <c:pt idx="8162">
                  <c:v>2</c:v>
                </c:pt>
                <c:pt idx="8163">
                  <c:v>2</c:v>
                </c:pt>
                <c:pt idx="8164">
                  <c:v>2</c:v>
                </c:pt>
                <c:pt idx="8165">
                  <c:v>2</c:v>
                </c:pt>
                <c:pt idx="8166">
                  <c:v>2</c:v>
                </c:pt>
                <c:pt idx="8167">
                  <c:v>2</c:v>
                </c:pt>
                <c:pt idx="8168">
                  <c:v>2</c:v>
                </c:pt>
                <c:pt idx="8169">
                  <c:v>2</c:v>
                </c:pt>
                <c:pt idx="8170">
                  <c:v>2</c:v>
                </c:pt>
                <c:pt idx="8171">
                  <c:v>2</c:v>
                </c:pt>
                <c:pt idx="8172">
                  <c:v>2</c:v>
                </c:pt>
                <c:pt idx="8173">
                  <c:v>2</c:v>
                </c:pt>
                <c:pt idx="8174">
                  <c:v>2</c:v>
                </c:pt>
                <c:pt idx="8175">
                  <c:v>2</c:v>
                </c:pt>
                <c:pt idx="8176">
                  <c:v>2</c:v>
                </c:pt>
                <c:pt idx="8177">
                  <c:v>2</c:v>
                </c:pt>
                <c:pt idx="8178">
                  <c:v>2</c:v>
                </c:pt>
                <c:pt idx="8179">
                  <c:v>2</c:v>
                </c:pt>
                <c:pt idx="8180">
                  <c:v>2</c:v>
                </c:pt>
                <c:pt idx="8181">
                  <c:v>2</c:v>
                </c:pt>
                <c:pt idx="8182">
                  <c:v>2</c:v>
                </c:pt>
                <c:pt idx="8183">
                  <c:v>2</c:v>
                </c:pt>
                <c:pt idx="8184">
                  <c:v>2</c:v>
                </c:pt>
                <c:pt idx="8185">
                  <c:v>2</c:v>
                </c:pt>
                <c:pt idx="8186">
                  <c:v>2</c:v>
                </c:pt>
                <c:pt idx="8187">
                  <c:v>2</c:v>
                </c:pt>
                <c:pt idx="8188">
                  <c:v>2</c:v>
                </c:pt>
                <c:pt idx="8189">
                  <c:v>2</c:v>
                </c:pt>
                <c:pt idx="8190">
                  <c:v>2</c:v>
                </c:pt>
                <c:pt idx="8191">
                  <c:v>2</c:v>
                </c:pt>
                <c:pt idx="8192">
                  <c:v>2</c:v>
                </c:pt>
                <c:pt idx="8193">
                  <c:v>2</c:v>
                </c:pt>
                <c:pt idx="8194">
                  <c:v>2</c:v>
                </c:pt>
                <c:pt idx="8195">
                  <c:v>2</c:v>
                </c:pt>
                <c:pt idx="8196">
                  <c:v>2</c:v>
                </c:pt>
                <c:pt idx="8197">
                  <c:v>2</c:v>
                </c:pt>
                <c:pt idx="8198">
                  <c:v>2</c:v>
                </c:pt>
                <c:pt idx="8199">
                  <c:v>2</c:v>
                </c:pt>
                <c:pt idx="8200">
                  <c:v>2</c:v>
                </c:pt>
                <c:pt idx="8201">
                  <c:v>2</c:v>
                </c:pt>
                <c:pt idx="8202">
                  <c:v>2</c:v>
                </c:pt>
                <c:pt idx="8203">
                  <c:v>2</c:v>
                </c:pt>
                <c:pt idx="8204">
                  <c:v>2</c:v>
                </c:pt>
                <c:pt idx="8205">
                  <c:v>2</c:v>
                </c:pt>
                <c:pt idx="8206">
                  <c:v>2</c:v>
                </c:pt>
                <c:pt idx="8207">
                  <c:v>2</c:v>
                </c:pt>
                <c:pt idx="8208">
                  <c:v>2</c:v>
                </c:pt>
                <c:pt idx="8209">
                  <c:v>2</c:v>
                </c:pt>
                <c:pt idx="8210">
                  <c:v>2</c:v>
                </c:pt>
                <c:pt idx="8211">
                  <c:v>2</c:v>
                </c:pt>
                <c:pt idx="8212">
                  <c:v>2</c:v>
                </c:pt>
                <c:pt idx="8213">
                  <c:v>2</c:v>
                </c:pt>
                <c:pt idx="8214">
                  <c:v>2</c:v>
                </c:pt>
                <c:pt idx="8215">
                  <c:v>2</c:v>
                </c:pt>
                <c:pt idx="8216">
                  <c:v>2</c:v>
                </c:pt>
                <c:pt idx="8217">
                  <c:v>2</c:v>
                </c:pt>
                <c:pt idx="8218">
                  <c:v>2</c:v>
                </c:pt>
                <c:pt idx="8219">
                  <c:v>2</c:v>
                </c:pt>
                <c:pt idx="8220">
                  <c:v>2</c:v>
                </c:pt>
                <c:pt idx="8221">
                  <c:v>2</c:v>
                </c:pt>
                <c:pt idx="8222">
                  <c:v>2</c:v>
                </c:pt>
                <c:pt idx="8223">
                  <c:v>2</c:v>
                </c:pt>
                <c:pt idx="8224">
                  <c:v>2</c:v>
                </c:pt>
                <c:pt idx="8225">
                  <c:v>2</c:v>
                </c:pt>
                <c:pt idx="8226">
                  <c:v>2</c:v>
                </c:pt>
                <c:pt idx="8227">
                  <c:v>2</c:v>
                </c:pt>
                <c:pt idx="8228">
                  <c:v>2</c:v>
                </c:pt>
                <c:pt idx="8229">
                  <c:v>2</c:v>
                </c:pt>
                <c:pt idx="8230">
                  <c:v>2</c:v>
                </c:pt>
                <c:pt idx="8231">
                  <c:v>2</c:v>
                </c:pt>
                <c:pt idx="8232">
                  <c:v>2</c:v>
                </c:pt>
                <c:pt idx="8233">
                  <c:v>2</c:v>
                </c:pt>
                <c:pt idx="8234">
                  <c:v>2</c:v>
                </c:pt>
                <c:pt idx="8235">
                  <c:v>2</c:v>
                </c:pt>
                <c:pt idx="8236">
                  <c:v>2</c:v>
                </c:pt>
                <c:pt idx="8237">
                  <c:v>2</c:v>
                </c:pt>
                <c:pt idx="8238">
                  <c:v>2</c:v>
                </c:pt>
                <c:pt idx="8239">
                  <c:v>2</c:v>
                </c:pt>
                <c:pt idx="8240">
                  <c:v>2</c:v>
                </c:pt>
                <c:pt idx="8241">
                  <c:v>2</c:v>
                </c:pt>
                <c:pt idx="8242">
                  <c:v>2</c:v>
                </c:pt>
                <c:pt idx="8243">
                  <c:v>2</c:v>
                </c:pt>
                <c:pt idx="8244">
                  <c:v>2</c:v>
                </c:pt>
                <c:pt idx="8245">
                  <c:v>2</c:v>
                </c:pt>
                <c:pt idx="8246">
                  <c:v>2</c:v>
                </c:pt>
                <c:pt idx="8247">
                  <c:v>2</c:v>
                </c:pt>
                <c:pt idx="8248">
                  <c:v>2</c:v>
                </c:pt>
                <c:pt idx="8249">
                  <c:v>2</c:v>
                </c:pt>
                <c:pt idx="8250">
                  <c:v>2</c:v>
                </c:pt>
                <c:pt idx="8251">
                  <c:v>2</c:v>
                </c:pt>
                <c:pt idx="8252">
                  <c:v>2</c:v>
                </c:pt>
                <c:pt idx="8253">
                  <c:v>2</c:v>
                </c:pt>
                <c:pt idx="8254">
                  <c:v>2</c:v>
                </c:pt>
                <c:pt idx="8255">
                  <c:v>2</c:v>
                </c:pt>
                <c:pt idx="8256">
                  <c:v>2</c:v>
                </c:pt>
                <c:pt idx="8257">
                  <c:v>2</c:v>
                </c:pt>
                <c:pt idx="8258">
                  <c:v>2</c:v>
                </c:pt>
                <c:pt idx="8259">
                  <c:v>2</c:v>
                </c:pt>
                <c:pt idx="8260">
                  <c:v>2</c:v>
                </c:pt>
                <c:pt idx="8261">
                  <c:v>2</c:v>
                </c:pt>
                <c:pt idx="8262">
                  <c:v>2</c:v>
                </c:pt>
                <c:pt idx="8263">
                  <c:v>2</c:v>
                </c:pt>
                <c:pt idx="8264">
                  <c:v>2</c:v>
                </c:pt>
                <c:pt idx="8265">
                  <c:v>2</c:v>
                </c:pt>
                <c:pt idx="8266">
                  <c:v>2</c:v>
                </c:pt>
                <c:pt idx="8267">
                  <c:v>2</c:v>
                </c:pt>
                <c:pt idx="8268">
                  <c:v>2</c:v>
                </c:pt>
                <c:pt idx="8269">
                  <c:v>2</c:v>
                </c:pt>
                <c:pt idx="8270">
                  <c:v>2</c:v>
                </c:pt>
                <c:pt idx="8271">
                  <c:v>2</c:v>
                </c:pt>
                <c:pt idx="8272">
                  <c:v>2</c:v>
                </c:pt>
                <c:pt idx="8273">
                  <c:v>2</c:v>
                </c:pt>
                <c:pt idx="8274">
                  <c:v>2</c:v>
                </c:pt>
                <c:pt idx="8275">
                  <c:v>2</c:v>
                </c:pt>
                <c:pt idx="8276">
                  <c:v>2</c:v>
                </c:pt>
                <c:pt idx="8277">
                  <c:v>2</c:v>
                </c:pt>
                <c:pt idx="8278">
                  <c:v>2</c:v>
                </c:pt>
                <c:pt idx="8279">
                  <c:v>2</c:v>
                </c:pt>
                <c:pt idx="8280">
                  <c:v>2</c:v>
                </c:pt>
                <c:pt idx="8281">
                  <c:v>2</c:v>
                </c:pt>
                <c:pt idx="8282">
                  <c:v>2</c:v>
                </c:pt>
                <c:pt idx="8283">
                  <c:v>2</c:v>
                </c:pt>
                <c:pt idx="8284">
                  <c:v>2</c:v>
                </c:pt>
                <c:pt idx="8285">
                  <c:v>2</c:v>
                </c:pt>
                <c:pt idx="8286">
                  <c:v>2</c:v>
                </c:pt>
                <c:pt idx="8287">
                  <c:v>2</c:v>
                </c:pt>
                <c:pt idx="8288">
                  <c:v>2</c:v>
                </c:pt>
                <c:pt idx="8289">
                  <c:v>2</c:v>
                </c:pt>
                <c:pt idx="8290">
                  <c:v>2</c:v>
                </c:pt>
                <c:pt idx="8291">
                  <c:v>2</c:v>
                </c:pt>
                <c:pt idx="8292">
                  <c:v>2</c:v>
                </c:pt>
                <c:pt idx="8293">
                  <c:v>2</c:v>
                </c:pt>
                <c:pt idx="8294">
                  <c:v>2</c:v>
                </c:pt>
                <c:pt idx="8295">
                  <c:v>2</c:v>
                </c:pt>
                <c:pt idx="8296">
                  <c:v>2</c:v>
                </c:pt>
                <c:pt idx="8297">
                  <c:v>2</c:v>
                </c:pt>
                <c:pt idx="8298">
                  <c:v>2</c:v>
                </c:pt>
                <c:pt idx="8299">
                  <c:v>2</c:v>
                </c:pt>
                <c:pt idx="8300">
                  <c:v>2</c:v>
                </c:pt>
                <c:pt idx="8301">
                  <c:v>2</c:v>
                </c:pt>
                <c:pt idx="8302">
                  <c:v>2</c:v>
                </c:pt>
                <c:pt idx="8303">
                  <c:v>2</c:v>
                </c:pt>
                <c:pt idx="8304">
                  <c:v>2</c:v>
                </c:pt>
                <c:pt idx="8305">
                  <c:v>2</c:v>
                </c:pt>
                <c:pt idx="8306">
                  <c:v>2</c:v>
                </c:pt>
                <c:pt idx="8307">
                  <c:v>2</c:v>
                </c:pt>
                <c:pt idx="8308">
                  <c:v>2</c:v>
                </c:pt>
                <c:pt idx="8309">
                  <c:v>2</c:v>
                </c:pt>
                <c:pt idx="8310">
                  <c:v>2</c:v>
                </c:pt>
                <c:pt idx="8311">
                  <c:v>2</c:v>
                </c:pt>
                <c:pt idx="8312">
                  <c:v>2</c:v>
                </c:pt>
                <c:pt idx="8313">
                  <c:v>2</c:v>
                </c:pt>
                <c:pt idx="8314">
                  <c:v>2</c:v>
                </c:pt>
                <c:pt idx="8315">
                  <c:v>2</c:v>
                </c:pt>
                <c:pt idx="8316">
                  <c:v>2</c:v>
                </c:pt>
                <c:pt idx="8317">
                  <c:v>2</c:v>
                </c:pt>
                <c:pt idx="8318">
                  <c:v>2</c:v>
                </c:pt>
                <c:pt idx="8319">
                  <c:v>2</c:v>
                </c:pt>
                <c:pt idx="8320">
                  <c:v>2</c:v>
                </c:pt>
                <c:pt idx="8321">
                  <c:v>2</c:v>
                </c:pt>
                <c:pt idx="8322">
                  <c:v>2</c:v>
                </c:pt>
                <c:pt idx="8323">
                  <c:v>2</c:v>
                </c:pt>
                <c:pt idx="8324">
                  <c:v>2</c:v>
                </c:pt>
                <c:pt idx="8325">
                  <c:v>2</c:v>
                </c:pt>
                <c:pt idx="8326">
                  <c:v>2</c:v>
                </c:pt>
                <c:pt idx="8327">
                  <c:v>2</c:v>
                </c:pt>
                <c:pt idx="8328">
                  <c:v>2</c:v>
                </c:pt>
                <c:pt idx="8329">
                  <c:v>2</c:v>
                </c:pt>
                <c:pt idx="8330">
                  <c:v>2</c:v>
                </c:pt>
                <c:pt idx="8331">
                  <c:v>2</c:v>
                </c:pt>
                <c:pt idx="8332">
                  <c:v>2</c:v>
                </c:pt>
                <c:pt idx="8333">
                  <c:v>2</c:v>
                </c:pt>
                <c:pt idx="8334">
                  <c:v>2</c:v>
                </c:pt>
                <c:pt idx="8335">
                  <c:v>2</c:v>
                </c:pt>
                <c:pt idx="8336">
                  <c:v>2</c:v>
                </c:pt>
                <c:pt idx="8337">
                  <c:v>2</c:v>
                </c:pt>
                <c:pt idx="8338">
                  <c:v>2</c:v>
                </c:pt>
                <c:pt idx="8339">
                  <c:v>2</c:v>
                </c:pt>
                <c:pt idx="8340">
                  <c:v>2</c:v>
                </c:pt>
                <c:pt idx="8341">
                  <c:v>2</c:v>
                </c:pt>
                <c:pt idx="8342">
                  <c:v>2</c:v>
                </c:pt>
                <c:pt idx="8343">
                  <c:v>2</c:v>
                </c:pt>
                <c:pt idx="8344">
                  <c:v>2</c:v>
                </c:pt>
                <c:pt idx="8345">
                  <c:v>2</c:v>
                </c:pt>
                <c:pt idx="8346">
                  <c:v>2</c:v>
                </c:pt>
                <c:pt idx="8347">
                  <c:v>2</c:v>
                </c:pt>
                <c:pt idx="8348">
                  <c:v>2</c:v>
                </c:pt>
                <c:pt idx="8349">
                  <c:v>2</c:v>
                </c:pt>
                <c:pt idx="8350">
                  <c:v>2</c:v>
                </c:pt>
                <c:pt idx="8351">
                  <c:v>2</c:v>
                </c:pt>
                <c:pt idx="8352">
                  <c:v>2</c:v>
                </c:pt>
                <c:pt idx="8353">
                  <c:v>2</c:v>
                </c:pt>
                <c:pt idx="8354">
                  <c:v>2</c:v>
                </c:pt>
                <c:pt idx="8355">
                  <c:v>2</c:v>
                </c:pt>
                <c:pt idx="8356">
                  <c:v>2</c:v>
                </c:pt>
                <c:pt idx="8357">
                  <c:v>2</c:v>
                </c:pt>
                <c:pt idx="8358">
                  <c:v>2</c:v>
                </c:pt>
                <c:pt idx="8359">
                  <c:v>2</c:v>
                </c:pt>
                <c:pt idx="8360">
                  <c:v>2</c:v>
                </c:pt>
                <c:pt idx="8361">
                  <c:v>2</c:v>
                </c:pt>
                <c:pt idx="8362">
                  <c:v>2</c:v>
                </c:pt>
                <c:pt idx="8363">
                  <c:v>2</c:v>
                </c:pt>
                <c:pt idx="8364">
                  <c:v>2</c:v>
                </c:pt>
                <c:pt idx="8365">
                  <c:v>2</c:v>
                </c:pt>
                <c:pt idx="8366">
                  <c:v>2</c:v>
                </c:pt>
                <c:pt idx="8367">
                  <c:v>2</c:v>
                </c:pt>
                <c:pt idx="8368">
                  <c:v>2</c:v>
                </c:pt>
                <c:pt idx="8369">
                  <c:v>2</c:v>
                </c:pt>
                <c:pt idx="8370">
                  <c:v>2</c:v>
                </c:pt>
                <c:pt idx="8371">
                  <c:v>2</c:v>
                </c:pt>
                <c:pt idx="8372">
                  <c:v>2</c:v>
                </c:pt>
                <c:pt idx="8373">
                  <c:v>2</c:v>
                </c:pt>
                <c:pt idx="8374">
                  <c:v>2</c:v>
                </c:pt>
                <c:pt idx="8375">
                  <c:v>2</c:v>
                </c:pt>
                <c:pt idx="8376">
                  <c:v>2</c:v>
                </c:pt>
                <c:pt idx="8377">
                  <c:v>2</c:v>
                </c:pt>
                <c:pt idx="8378">
                  <c:v>2</c:v>
                </c:pt>
                <c:pt idx="8379">
                  <c:v>2</c:v>
                </c:pt>
                <c:pt idx="8380">
                  <c:v>2</c:v>
                </c:pt>
                <c:pt idx="8381">
                  <c:v>2</c:v>
                </c:pt>
                <c:pt idx="8382">
                  <c:v>2</c:v>
                </c:pt>
                <c:pt idx="8383">
                  <c:v>2</c:v>
                </c:pt>
                <c:pt idx="8384">
                  <c:v>2</c:v>
                </c:pt>
                <c:pt idx="8385">
                  <c:v>2</c:v>
                </c:pt>
                <c:pt idx="8386">
                  <c:v>2</c:v>
                </c:pt>
                <c:pt idx="8387">
                  <c:v>2</c:v>
                </c:pt>
                <c:pt idx="8388">
                  <c:v>2</c:v>
                </c:pt>
                <c:pt idx="8389">
                  <c:v>2</c:v>
                </c:pt>
                <c:pt idx="8390">
                  <c:v>2</c:v>
                </c:pt>
                <c:pt idx="8391">
                  <c:v>2</c:v>
                </c:pt>
                <c:pt idx="8392">
                  <c:v>2</c:v>
                </c:pt>
                <c:pt idx="8393">
                  <c:v>2</c:v>
                </c:pt>
                <c:pt idx="8394">
                  <c:v>2</c:v>
                </c:pt>
                <c:pt idx="8395">
                  <c:v>2</c:v>
                </c:pt>
                <c:pt idx="8396">
                  <c:v>2</c:v>
                </c:pt>
                <c:pt idx="8397">
                  <c:v>2</c:v>
                </c:pt>
                <c:pt idx="8398">
                  <c:v>2</c:v>
                </c:pt>
                <c:pt idx="8399">
                  <c:v>2</c:v>
                </c:pt>
                <c:pt idx="8400">
                  <c:v>2</c:v>
                </c:pt>
                <c:pt idx="8401">
                  <c:v>2</c:v>
                </c:pt>
                <c:pt idx="8402">
                  <c:v>2</c:v>
                </c:pt>
                <c:pt idx="8403">
                  <c:v>2</c:v>
                </c:pt>
                <c:pt idx="8404">
                  <c:v>2</c:v>
                </c:pt>
                <c:pt idx="8405">
                  <c:v>2</c:v>
                </c:pt>
                <c:pt idx="8406">
                  <c:v>2</c:v>
                </c:pt>
                <c:pt idx="8407">
                  <c:v>2</c:v>
                </c:pt>
                <c:pt idx="8408">
                  <c:v>2</c:v>
                </c:pt>
                <c:pt idx="8409">
                  <c:v>2</c:v>
                </c:pt>
                <c:pt idx="8410">
                  <c:v>2</c:v>
                </c:pt>
                <c:pt idx="8411">
                  <c:v>2</c:v>
                </c:pt>
                <c:pt idx="8412">
                  <c:v>2</c:v>
                </c:pt>
                <c:pt idx="8413">
                  <c:v>2</c:v>
                </c:pt>
                <c:pt idx="8414">
                  <c:v>2</c:v>
                </c:pt>
                <c:pt idx="8415">
                  <c:v>2</c:v>
                </c:pt>
                <c:pt idx="8416">
                  <c:v>2</c:v>
                </c:pt>
                <c:pt idx="8417">
                  <c:v>2</c:v>
                </c:pt>
                <c:pt idx="8418">
                  <c:v>2</c:v>
                </c:pt>
                <c:pt idx="8419">
                  <c:v>2</c:v>
                </c:pt>
                <c:pt idx="8420">
                  <c:v>2</c:v>
                </c:pt>
                <c:pt idx="8421">
                  <c:v>2</c:v>
                </c:pt>
                <c:pt idx="8422">
                  <c:v>2</c:v>
                </c:pt>
                <c:pt idx="8423">
                  <c:v>2</c:v>
                </c:pt>
                <c:pt idx="8424">
                  <c:v>2</c:v>
                </c:pt>
                <c:pt idx="8425">
                  <c:v>2</c:v>
                </c:pt>
                <c:pt idx="8426">
                  <c:v>2</c:v>
                </c:pt>
                <c:pt idx="8427">
                  <c:v>2</c:v>
                </c:pt>
                <c:pt idx="8428">
                  <c:v>2</c:v>
                </c:pt>
                <c:pt idx="8429">
                  <c:v>2</c:v>
                </c:pt>
                <c:pt idx="8430">
                  <c:v>2</c:v>
                </c:pt>
                <c:pt idx="8431">
                  <c:v>2</c:v>
                </c:pt>
                <c:pt idx="8432">
                  <c:v>2</c:v>
                </c:pt>
                <c:pt idx="8433">
                  <c:v>2</c:v>
                </c:pt>
                <c:pt idx="8434">
                  <c:v>2</c:v>
                </c:pt>
                <c:pt idx="8435">
                  <c:v>2</c:v>
                </c:pt>
                <c:pt idx="8436">
                  <c:v>2</c:v>
                </c:pt>
                <c:pt idx="8437">
                  <c:v>2</c:v>
                </c:pt>
                <c:pt idx="8438">
                  <c:v>2</c:v>
                </c:pt>
                <c:pt idx="8439">
                  <c:v>2</c:v>
                </c:pt>
                <c:pt idx="8440">
                  <c:v>2</c:v>
                </c:pt>
                <c:pt idx="8441">
                  <c:v>2</c:v>
                </c:pt>
                <c:pt idx="8442">
                  <c:v>2</c:v>
                </c:pt>
                <c:pt idx="8443">
                  <c:v>2</c:v>
                </c:pt>
                <c:pt idx="8444">
                  <c:v>2</c:v>
                </c:pt>
                <c:pt idx="8445">
                  <c:v>2</c:v>
                </c:pt>
                <c:pt idx="8446">
                  <c:v>2</c:v>
                </c:pt>
                <c:pt idx="8447">
                  <c:v>2</c:v>
                </c:pt>
                <c:pt idx="8448">
                  <c:v>2</c:v>
                </c:pt>
                <c:pt idx="8449">
                  <c:v>2</c:v>
                </c:pt>
                <c:pt idx="8450">
                  <c:v>2</c:v>
                </c:pt>
                <c:pt idx="8451">
                  <c:v>2</c:v>
                </c:pt>
                <c:pt idx="8452">
                  <c:v>2</c:v>
                </c:pt>
                <c:pt idx="8453">
                  <c:v>2</c:v>
                </c:pt>
                <c:pt idx="8454">
                  <c:v>2</c:v>
                </c:pt>
                <c:pt idx="8455">
                  <c:v>2</c:v>
                </c:pt>
                <c:pt idx="8456">
                  <c:v>2</c:v>
                </c:pt>
                <c:pt idx="8457">
                  <c:v>2</c:v>
                </c:pt>
                <c:pt idx="8458">
                  <c:v>2</c:v>
                </c:pt>
                <c:pt idx="8459">
                  <c:v>2</c:v>
                </c:pt>
                <c:pt idx="8460">
                  <c:v>2</c:v>
                </c:pt>
                <c:pt idx="8461">
                  <c:v>2</c:v>
                </c:pt>
                <c:pt idx="8462">
                  <c:v>2</c:v>
                </c:pt>
                <c:pt idx="8463">
                  <c:v>2</c:v>
                </c:pt>
                <c:pt idx="8464">
                  <c:v>2</c:v>
                </c:pt>
                <c:pt idx="8465">
                  <c:v>2</c:v>
                </c:pt>
                <c:pt idx="8466">
                  <c:v>2</c:v>
                </c:pt>
                <c:pt idx="8467">
                  <c:v>2</c:v>
                </c:pt>
                <c:pt idx="8468">
                  <c:v>2</c:v>
                </c:pt>
                <c:pt idx="8469">
                  <c:v>2</c:v>
                </c:pt>
                <c:pt idx="8470">
                  <c:v>2</c:v>
                </c:pt>
                <c:pt idx="8471">
                  <c:v>2</c:v>
                </c:pt>
                <c:pt idx="8472">
                  <c:v>2</c:v>
                </c:pt>
                <c:pt idx="8473">
                  <c:v>2</c:v>
                </c:pt>
                <c:pt idx="8474">
                  <c:v>2</c:v>
                </c:pt>
                <c:pt idx="8475">
                  <c:v>2</c:v>
                </c:pt>
                <c:pt idx="8476">
                  <c:v>2</c:v>
                </c:pt>
                <c:pt idx="8477">
                  <c:v>2</c:v>
                </c:pt>
                <c:pt idx="8478">
                  <c:v>2</c:v>
                </c:pt>
                <c:pt idx="8479">
                  <c:v>2</c:v>
                </c:pt>
                <c:pt idx="8480">
                  <c:v>2</c:v>
                </c:pt>
                <c:pt idx="8481">
                  <c:v>2</c:v>
                </c:pt>
                <c:pt idx="8482">
                  <c:v>2</c:v>
                </c:pt>
                <c:pt idx="8483">
                  <c:v>2</c:v>
                </c:pt>
                <c:pt idx="8484">
                  <c:v>2</c:v>
                </c:pt>
                <c:pt idx="8485">
                  <c:v>2</c:v>
                </c:pt>
                <c:pt idx="8486">
                  <c:v>2</c:v>
                </c:pt>
                <c:pt idx="8487">
                  <c:v>2</c:v>
                </c:pt>
                <c:pt idx="8488">
                  <c:v>2</c:v>
                </c:pt>
                <c:pt idx="8489">
                  <c:v>2</c:v>
                </c:pt>
                <c:pt idx="8490">
                  <c:v>2</c:v>
                </c:pt>
                <c:pt idx="8491">
                  <c:v>2</c:v>
                </c:pt>
                <c:pt idx="8492">
                  <c:v>2</c:v>
                </c:pt>
                <c:pt idx="8493">
                  <c:v>2</c:v>
                </c:pt>
                <c:pt idx="8494">
                  <c:v>2</c:v>
                </c:pt>
                <c:pt idx="8495">
                  <c:v>2</c:v>
                </c:pt>
                <c:pt idx="8496">
                  <c:v>2</c:v>
                </c:pt>
                <c:pt idx="8497">
                  <c:v>2</c:v>
                </c:pt>
                <c:pt idx="8498">
                  <c:v>2</c:v>
                </c:pt>
                <c:pt idx="8499">
                  <c:v>2</c:v>
                </c:pt>
                <c:pt idx="8500">
                  <c:v>2</c:v>
                </c:pt>
                <c:pt idx="8501">
                  <c:v>2</c:v>
                </c:pt>
                <c:pt idx="8502">
                  <c:v>2</c:v>
                </c:pt>
                <c:pt idx="8503">
                  <c:v>2</c:v>
                </c:pt>
                <c:pt idx="8504">
                  <c:v>2</c:v>
                </c:pt>
                <c:pt idx="8505">
                  <c:v>2</c:v>
                </c:pt>
                <c:pt idx="8506">
                  <c:v>2</c:v>
                </c:pt>
                <c:pt idx="8507">
                  <c:v>2</c:v>
                </c:pt>
                <c:pt idx="8508">
                  <c:v>2</c:v>
                </c:pt>
                <c:pt idx="8509">
                  <c:v>2</c:v>
                </c:pt>
                <c:pt idx="8510">
                  <c:v>2</c:v>
                </c:pt>
                <c:pt idx="8511">
                  <c:v>2</c:v>
                </c:pt>
                <c:pt idx="8512">
                  <c:v>2</c:v>
                </c:pt>
                <c:pt idx="8513">
                  <c:v>2</c:v>
                </c:pt>
                <c:pt idx="8514">
                  <c:v>2</c:v>
                </c:pt>
                <c:pt idx="8515">
                  <c:v>2</c:v>
                </c:pt>
                <c:pt idx="8516">
                  <c:v>2</c:v>
                </c:pt>
                <c:pt idx="8517">
                  <c:v>2</c:v>
                </c:pt>
                <c:pt idx="8518">
                  <c:v>2</c:v>
                </c:pt>
                <c:pt idx="8519">
                  <c:v>2</c:v>
                </c:pt>
                <c:pt idx="8520">
                  <c:v>2</c:v>
                </c:pt>
                <c:pt idx="8521">
                  <c:v>2</c:v>
                </c:pt>
                <c:pt idx="8522">
                  <c:v>2</c:v>
                </c:pt>
                <c:pt idx="8523">
                  <c:v>2</c:v>
                </c:pt>
                <c:pt idx="8524">
                  <c:v>2</c:v>
                </c:pt>
                <c:pt idx="8525">
                  <c:v>2</c:v>
                </c:pt>
                <c:pt idx="8526">
                  <c:v>2</c:v>
                </c:pt>
                <c:pt idx="8527">
                  <c:v>2</c:v>
                </c:pt>
                <c:pt idx="8528">
                  <c:v>2</c:v>
                </c:pt>
                <c:pt idx="8529">
                  <c:v>2</c:v>
                </c:pt>
                <c:pt idx="8530">
                  <c:v>2</c:v>
                </c:pt>
                <c:pt idx="8531">
                  <c:v>2</c:v>
                </c:pt>
                <c:pt idx="8532">
                  <c:v>2</c:v>
                </c:pt>
                <c:pt idx="8533">
                  <c:v>2</c:v>
                </c:pt>
                <c:pt idx="8534">
                  <c:v>2</c:v>
                </c:pt>
                <c:pt idx="8535">
                  <c:v>2</c:v>
                </c:pt>
                <c:pt idx="8536">
                  <c:v>2</c:v>
                </c:pt>
                <c:pt idx="8537">
                  <c:v>2</c:v>
                </c:pt>
                <c:pt idx="8538">
                  <c:v>2</c:v>
                </c:pt>
                <c:pt idx="8539">
                  <c:v>2</c:v>
                </c:pt>
                <c:pt idx="8540">
                  <c:v>2</c:v>
                </c:pt>
                <c:pt idx="8541">
                  <c:v>2</c:v>
                </c:pt>
                <c:pt idx="8542">
                  <c:v>2</c:v>
                </c:pt>
                <c:pt idx="8543">
                  <c:v>2</c:v>
                </c:pt>
                <c:pt idx="8544">
                  <c:v>2</c:v>
                </c:pt>
                <c:pt idx="8545">
                  <c:v>2</c:v>
                </c:pt>
                <c:pt idx="8546">
                  <c:v>2</c:v>
                </c:pt>
                <c:pt idx="8547">
                  <c:v>2</c:v>
                </c:pt>
                <c:pt idx="8548">
                  <c:v>2</c:v>
                </c:pt>
                <c:pt idx="8549">
                  <c:v>2</c:v>
                </c:pt>
                <c:pt idx="8550">
                  <c:v>2</c:v>
                </c:pt>
                <c:pt idx="8551">
                  <c:v>2</c:v>
                </c:pt>
                <c:pt idx="8552">
                  <c:v>2</c:v>
                </c:pt>
                <c:pt idx="8553">
                  <c:v>2</c:v>
                </c:pt>
                <c:pt idx="8554">
                  <c:v>2</c:v>
                </c:pt>
                <c:pt idx="8555">
                  <c:v>2</c:v>
                </c:pt>
                <c:pt idx="8556">
                  <c:v>2</c:v>
                </c:pt>
                <c:pt idx="8557">
                  <c:v>2</c:v>
                </c:pt>
                <c:pt idx="8558">
                  <c:v>2</c:v>
                </c:pt>
                <c:pt idx="8559">
                  <c:v>2</c:v>
                </c:pt>
                <c:pt idx="8560">
                  <c:v>2</c:v>
                </c:pt>
                <c:pt idx="8561">
                  <c:v>2</c:v>
                </c:pt>
                <c:pt idx="8562">
                  <c:v>2</c:v>
                </c:pt>
                <c:pt idx="8563">
                  <c:v>2</c:v>
                </c:pt>
                <c:pt idx="8564">
                  <c:v>2</c:v>
                </c:pt>
                <c:pt idx="8565">
                  <c:v>2</c:v>
                </c:pt>
                <c:pt idx="8566">
                  <c:v>2</c:v>
                </c:pt>
                <c:pt idx="8567">
                  <c:v>2</c:v>
                </c:pt>
                <c:pt idx="8568">
                  <c:v>2</c:v>
                </c:pt>
                <c:pt idx="8569">
                  <c:v>2</c:v>
                </c:pt>
                <c:pt idx="8570">
                  <c:v>2</c:v>
                </c:pt>
                <c:pt idx="8571">
                  <c:v>2</c:v>
                </c:pt>
                <c:pt idx="8572">
                  <c:v>2</c:v>
                </c:pt>
                <c:pt idx="8573">
                  <c:v>2</c:v>
                </c:pt>
                <c:pt idx="8574">
                  <c:v>2</c:v>
                </c:pt>
                <c:pt idx="8575">
                  <c:v>2</c:v>
                </c:pt>
                <c:pt idx="8576">
                  <c:v>2</c:v>
                </c:pt>
                <c:pt idx="8577">
                  <c:v>2</c:v>
                </c:pt>
                <c:pt idx="8578">
                  <c:v>2</c:v>
                </c:pt>
                <c:pt idx="8579">
                  <c:v>2</c:v>
                </c:pt>
                <c:pt idx="8580">
                  <c:v>2</c:v>
                </c:pt>
                <c:pt idx="8581">
                  <c:v>2</c:v>
                </c:pt>
                <c:pt idx="8582">
                  <c:v>2</c:v>
                </c:pt>
                <c:pt idx="8583">
                  <c:v>2</c:v>
                </c:pt>
                <c:pt idx="8584">
                  <c:v>2</c:v>
                </c:pt>
                <c:pt idx="8585">
                  <c:v>2</c:v>
                </c:pt>
                <c:pt idx="8586">
                  <c:v>2</c:v>
                </c:pt>
                <c:pt idx="8587">
                  <c:v>2</c:v>
                </c:pt>
                <c:pt idx="8588">
                  <c:v>2</c:v>
                </c:pt>
                <c:pt idx="8589">
                  <c:v>2</c:v>
                </c:pt>
                <c:pt idx="8590">
                  <c:v>2</c:v>
                </c:pt>
                <c:pt idx="8591">
                  <c:v>2</c:v>
                </c:pt>
                <c:pt idx="8592">
                  <c:v>2</c:v>
                </c:pt>
                <c:pt idx="8593">
                  <c:v>2</c:v>
                </c:pt>
                <c:pt idx="8594">
                  <c:v>2</c:v>
                </c:pt>
                <c:pt idx="8595">
                  <c:v>2</c:v>
                </c:pt>
                <c:pt idx="8596">
                  <c:v>2</c:v>
                </c:pt>
                <c:pt idx="8597">
                  <c:v>2</c:v>
                </c:pt>
                <c:pt idx="8598">
                  <c:v>2</c:v>
                </c:pt>
                <c:pt idx="8599">
                  <c:v>2</c:v>
                </c:pt>
                <c:pt idx="8600">
                  <c:v>2</c:v>
                </c:pt>
                <c:pt idx="8601">
                  <c:v>2</c:v>
                </c:pt>
                <c:pt idx="8602">
                  <c:v>2</c:v>
                </c:pt>
                <c:pt idx="8603">
                  <c:v>2</c:v>
                </c:pt>
                <c:pt idx="8604">
                  <c:v>2</c:v>
                </c:pt>
                <c:pt idx="8605">
                  <c:v>2</c:v>
                </c:pt>
                <c:pt idx="8606">
                  <c:v>2</c:v>
                </c:pt>
                <c:pt idx="8607">
                  <c:v>2</c:v>
                </c:pt>
                <c:pt idx="8608">
                  <c:v>2</c:v>
                </c:pt>
                <c:pt idx="8609">
                  <c:v>2</c:v>
                </c:pt>
                <c:pt idx="8610">
                  <c:v>2</c:v>
                </c:pt>
                <c:pt idx="8611">
                  <c:v>2</c:v>
                </c:pt>
                <c:pt idx="8612">
                  <c:v>2</c:v>
                </c:pt>
                <c:pt idx="8613">
                  <c:v>2</c:v>
                </c:pt>
                <c:pt idx="8614">
                  <c:v>2</c:v>
                </c:pt>
                <c:pt idx="8615">
                  <c:v>2</c:v>
                </c:pt>
                <c:pt idx="8616">
                  <c:v>2</c:v>
                </c:pt>
                <c:pt idx="8617">
                  <c:v>2</c:v>
                </c:pt>
                <c:pt idx="8618">
                  <c:v>2</c:v>
                </c:pt>
                <c:pt idx="8619">
                  <c:v>2</c:v>
                </c:pt>
                <c:pt idx="8620">
                  <c:v>2</c:v>
                </c:pt>
                <c:pt idx="8621">
                  <c:v>2</c:v>
                </c:pt>
                <c:pt idx="8622">
                  <c:v>2</c:v>
                </c:pt>
                <c:pt idx="8623">
                  <c:v>2</c:v>
                </c:pt>
                <c:pt idx="8624">
                  <c:v>2</c:v>
                </c:pt>
                <c:pt idx="8625">
                  <c:v>2</c:v>
                </c:pt>
                <c:pt idx="8626">
                  <c:v>2</c:v>
                </c:pt>
                <c:pt idx="8627">
                  <c:v>2</c:v>
                </c:pt>
                <c:pt idx="8628">
                  <c:v>2</c:v>
                </c:pt>
                <c:pt idx="8629">
                  <c:v>2</c:v>
                </c:pt>
                <c:pt idx="8630">
                  <c:v>2</c:v>
                </c:pt>
                <c:pt idx="8631">
                  <c:v>2</c:v>
                </c:pt>
                <c:pt idx="8632">
                  <c:v>2</c:v>
                </c:pt>
                <c:pt idx="8633">
                  <c:v>2</c:v>
                </c:pt>
                <c:pt idx="8634">
                  <c:v>2</c:v>
                </c:pt>
                <c:pt idx="8635">
                  <c:v>2</c:v>
                </c:pt>
                <c:pt idx="8636">
                  <c:v>2</c:v>
                </c:pt>
                <c:pt idx="8637">
                  <c:v>2</c:v>
                </c:pt>
                <c:pt idx="8638">
                  <c:v>2</c:v>
                </c:pt>
                <c:pt idx="8639">
                  <c:v>2</c:v>
                </c:pt>
                <c:pt idx="8640">
                  <c:v>2</c:v>
                </c:pt>
                <c:pt idx="8641">
                  <c:v>2</c:v>
                </c:pt>
                <c:pt idx="8642">
                  <c:v>2</c:v>
                </c:pt>
                <c:pt idx="8643">
                  <c:v>2</c:v>
                </c:pt>
                <c:pt idx="8644">
                  <c:v>2</c:v>
                </c:pt>
                <c:pt idx="8645">
                  <c:v>2</c:v>
                </c:pt>
                <c:pt idx="8646">
                  <c:v>2</c:v>
                </c:pt>
                <c:pt idx="8647">
                  <c:v>2</c:v>
                </c:pt>
                <c:pt idx="8648">
                  <c:v>2</c:v>
                </c:pt>
                <c:pt idx="8649">
                  <c:v>2</c:v>
                </c:pt>
                <c:pt idx="8650">
                  <c:v>2</c:v>
                </c:pt>
                <c:pt idx="8651">
                  <c:v>2</c:v>
                </c:pt>
                <c:pt idx="8652">
                  <c:v>2</c:v>
                </c:pt>
                <c:pt idx="8653">
                  <c:v>2</c:v>
                </c:pt>
                <c:pt idx="8654">
                  <c:v>2</c:v>
                </c:pt>
                <c:pt idx="8655">
                  <c:v>2</c:v>
                </c:pt>
                <c:pt idx="8656">
                  <c:v>2</c:v>
                </c:pt>
                <c:pt idx="8657">
                  <c:v>2</c:v>
                </c:pt>
                <c:pt idx="8658">
                  <c:v>2</c:v>
                </c:pt>
                <c:pt idx="8659">
                  <c:v>2</c:v>
                </c:pt>
                <c:pt idx="8660">
                  <c:v>2</c:v>
                </c:pt>
                <c:pt idx="8661">
                  <c:v>2</c:v>
                </c:pt>
                <c:pt idx="8662">
                  <c:v>2</c:v>
                </c:pt>
                <c:pt idx="8663">
                  <c:v>2</c:v>
                </c:pt>
                <c:pt idx="8664">
                  <c:v>2</c:v>
                </c:pt>
                <c:pt idx="8665">
                  <c:v>2</c:v>
                </c:pt>
                <c:pt idx="8666">
                  <c:v>2</c:v>
                </c:pt>
                <c:pt idx="8667">
                  <c:v>2</c:v>
                </c:pt>
                <c:pt idx="8668">
                  <c:v>2</c:v>
                </c:pt>
                <c:pt idx="8669">
                  <c:v>2</c:v>
                </c:pt>
                <c:pt idx="8670">
                  <c:v>2</c:v>
                </c:pt>
                <c:pt idx="8671">
                  <c:v>2</c:v>
                </c:pt>
                <c:pt idx="8672">
                  <c:v>2</c:v>
                </c:pt>
                <c:pt idx="8673">
                  <c:v>2</c:v>
                </c:pt>
                <c:pt idx="8674">
                  <c:v>2</c:v>
                </c:pt>
                <c:pt idx="8675">
                  <c:v>2</c:v>
                </c:pt>
                <c:pt idx="8676">
                  <c:v>2</c:v>
                </c:pt>
                <c:pt idx="8677">
                  <c:v>2</c:v>
                </c:pt>
                <c:pt idx="8678">
                  <c:v>2</c:v>
                </c:pt>
                <c:pt idx="8679">
                  <c:v>2</c:v>
                </c:pt>
                <c:pt idx="8680">
                  <c:v>2</c:v>
                </c:pt>
                <c:pt idx="8681">
                  <c:v>2</c:v>
                </c:pt>
                <c:pt idx="8682">
                  <c:v>2</c:v>
                </c:pt>
                <c:pt idx="8683">
                  <c:v>2</c:v>
                </c:pt>
                <c:pt idx="8684">
                  <c:v>2</c:v>
                </c:pt>
                <c:pt idx="8685">
                  <c:v>2</c:v>
                </c:pt>
                <c:pt idx="8686">
                  <c:v>2</c:v>
                </c:pt>
                <c:pt idx="8687">
                  <c:v>2</c:v>
                </c:pt>
                <c:pt idx="8688">
                  <c:v>2</c:v>
                </c:pt>
                <c:pt idx="8689">
                  <c:v>2</c:v>
                </c:pt>
                <c:pt idx="8690">
                  <c:v>2</c:v>
                </c:pt>
                <c:pt idx="8691">
                  <c:v>2</c:v>
                </c:pt>
                <c:pt idx="8692">
                  <c:v>2</c:v>
                </c:pt>
                <c:pt idx="8693">
                  <c:v>2</c:v>
                </c:pt>
                <c:pt idx="8694">
                  <c:v>2</c:v>
                </c:pt>
                <c:pt idx="8695">
                  <c:v>2</c:v>
                </c:pt>
                <c:pt idx="8696">
                  <c:v>2</c:v>
                </c:pt>
                <c:pt idx="8697">
                  <c:v>2</c:v>
                </c:pt>
                <c:pt idx="8698">
                  <c:v>2</c:v>
                </c:pt>
                <c:pt idx="8699">
                  <c:v>2</c:v>
                </c:pt>
                <c:pt idx="8700">
                  <c:v>2</c:v>
                </c:pt>
                <c:pt idx="8701">
                  <c:v>2</c:v>
                </c:pt>
                <c:pt idx="8702">
                  <c:v>2</c:v>
                </c:pt>
                <c:pt idx="8703">
                  <c:v>2</c:v>
                </c:pt>
                <c:pt idx="8704">
                  <c:v>2</c:v>
                </c:pt>
                <c:pt idx="8705">
                  <c:v>2</c:v>
                </c:pt>
                <c:pt idx="8706">
                  <c:v>2</c:v>
                </c:pt>
                <c:pt idx="8707">
                  <c:v>2</c:v>
                </c:pt>
                <c:pt idx="8708">
                  <c:v>2</c:v>
                </c:pt>
                <c:pt idx="8709">
                  <c:v>2</c:v>
                </c:pt>
                <c:pt idx="8710">
                  <c:v>2</c:v>
                </c:pt>
                <c:pt idx="8711">
                  <c:v>2</c:v>
                </c:pt>
                <c:pt idx="8712">
                  <c:v>2</c:v>
                </c:pt>
                <c:pt idx="8713">
                  <c:v>2</c:v>
                </c:pt>
                <c:pt idx="8714">
                  <c:v>2</c:v>
                </c:pt>
                <c:pt idx="8715">
                  <c:v>2</c:v>
                </c:pt>
                <c:pt idx="8716">
                  <c:v>2</c:v>
                </c:pt>
                <c:pt idx="8717">
                  <c:v>2</c:v>
                </c:pt>
                <c:pt idx="8718">
                  <c:v>2</c:v>
                </c:pt>
                <c:pt idx="8719">
                  <c:v>2</c:v>
                </c:pt>
                <c:pt idx="8720">
                  <c:v>2</c:v>
                </c:pt>
                <c:pt idx="8721">
                  <c:v>2</c:v>
                </c:pt>
                <c:pt idx="8722">
                  <c:v>2</c:v>
                </c:pt>
                <c:pt idx="8723">
                  <c:v>2</c:v>
                </c:pt>
                <c:pt idx="8724">
                  <c:v>2</c:v>
                </c:pt>
                <c:pt idx="8725">
                  <c:v>2</c:v>
                </c:pt>
                <c:pt idx="8726">
                  <c:v>2</c:v>
                </c:pt>
                <c:pt idx="8727">
                  <c:v>2</c:v>
                </c:pt>
                <c:pt idx="8728">
                  <c:v>2</c:v>
                </c:pt>
                <c:pt idx="8729">
                  <c:v>2</c:v>
                </c:pt>
                <c:pt idx="8730">
                  <c:v>2</c:v>
                </c:pt>
                <c:pt idx="8731">
                  <c:v>2</c:v>
                </c:pt>
                <c:pt idx="8732">
                  <c:v>2</c:v>
                </c:pt>
                <c:pt idx="8733">
                  <c:v>2</c:v>
                </c:pt>
                <c:pt idx="8734">
                  <c:v>2</c:v>
                </c:pt>
                <c:pt idx="8735">
                  <c:v>2</c:v>
                </c:pt>
                <c:pt idx="8736">
                  <c:v>2</c:v>
                </c:pt>
                <c:pt idx="8737">
                  <c:v>2</c:v>
                </c:pt>
                <c:pt idx="8738">
                  <c:v>2</c:v>
                </c:pt>
                <c:pt idx="8739">
                  <c:v>2</c:v>
                </c:pt>
                <c:pt idx="8740">
                  <c:v>2</c:v>
                </c:pt>
                <c:pt idx="8741">
                  <c:v>2</c:v>
                </c:pt>
                <c:pt idx="8742">
                  <c:v>2</c:v>
                </c:pt>
                <c:pt idx="8743">
                  <c:v>2</c:v>
                </c:pt>
                <c:pt idx="8744">
                  <c:v>2</c:v>
                </c:pt>
                <c:pt idx="8745">
                  <c:v>2</c:v>
                </c:pt>
                <c:pt idx="8746">
                  <c:v>2</c:v>
                </c:pt>
                <c:pt idx="8747">
                  <c:v>2</c:v>
                </c:pt>
                <c:pt idx="8748">
                  <c:v>2</c:v>
                </c:pt>
                <c:pt idx="8749">
                  <c:v>2</c:v>
                </c:pt>
                <c:pt idx="8750">
                  <c:v>2</c:v>
                </c:pt>
                <c:pt idx="8751">
                  <c:v>2</c:v>
                </c:pt>
                <c:pt idx="8752">
                  <c:v>2</c:v>
                </c:pt>
                <c:pt idx="8753">
                  <c:v>2</c:v>
                </c:pt>
                <c:pt idx="8754">
                  <c:v>2</c:v>
                </c:pt>
                <c:pt idx="8755">
                  <c:v>2</c:v>
                </c:pt>
                <c:pt idx="8756">
                  <c:v>2</c:v>
                </c:pt>
                <c:pt idx="8757">
                  <c:v>2</c:v>
                </c:pt>
                <c:pt idx="8758">
                  <c:v>2</c:v>
                </c:pt>
                <c:pt idx="8759">
                  <c:v>2</c:v>
                </c:pt>
                <c:pt idx="8760">
                  <c:v>2</c:v>
                </c:pt>
                <c:pt idx="8761">
                  <c:v>2</c:v>
                </c:pt>
                <c:pt idx="8762">
                  <c:v>2</c:v>
                </c:pt>
                <c:pt idx="8763">
                  <c:v>2</c:v>
                </c:pt>
                <c:pt idx="8764">
                  <c:v>2</c:v>
                </c:pt>
                <c:pt idx="8765">
                  <c:v>2</c:v>
                </c:pt>
                <c:pt idx="8766">
                  <c:v>2</c:v>
                </c:pt>
                <c:pt idx="8767">
                  <c:v>2</c:v>
                </c:pt>
                <c:pt idx="8768">
                  <c:v>2</c:v>
                </c:pt>
                <c:pt idx="8769">
                  <c:v>2</c:v>
                </c:pt>
                <c:pt idx="8770">
                  <c:v>2</c:v>
                </c:pt>
                <c:pt idx="8771">
                  <c:v>2</c:v>
                </c:pt>
                <c:pt idx="8772">
                  <c:v>2</c:v>
                </c:pt>
                <c:pt idx="8773">
                  <c:v>2</c:v>
                </c:pt>
                <c:pt idx="8774">
                  <c:v>2</c:v>
                </c:pt>
                <c:pt idx="8775">
                  <c:v>2</c:v>
                </c:pt>
                <c:pt idx="8776">
                  <c:v>2</c:v>
                </c:pt>
                <c:pt idx="8777">
                  <c:v>2</c:v>
                </c:pt>
                <c:pt idx="8778">
                  <c:v>2</c:v>
                </c:pt>
                <c:pt idx="8779">
                  <c:v>2</c:v>
                </c:pt>
                <c:pt idx="8780">
                  <c:v>2</c:v>
                </c:pt>
                <c:pt idx="8781">
                  <c:v>2</c:v>
                </c:pt>
                <c:pt idx="8782">
                  <c:v>2</c:v>
                </c:pt>
                <c:pt idx="8783">
                  <c:v>2</c:v>
                </c:pt>
                <c:pt idx="8784">
                  <c:v>2</c:v>
                </c:pt>
                <c:pt idx="8785">
                  <c:v>2</c:v>
                </c:pt>
                <c:pt idx="8786">
                  <c:v>2</c:v>
                </c:pt>
                <c:pt idx="8787">
                  <c:v>2</c:v>
                </c:pt>
                <c:pt idx="8788">
                  <c:v>2</c:v>
                </c:pt>
                <c:pt idx="8789">
                  <c:v>2</c:v>
                </c:pt>
                <c:pt idx="8790">
                  <c:v>2</c:v>
                </c:pt>
                <c:pt idx="8791">
                  <c:v>2</c:v>
                </c:pt>
                <c:pt idx="8792">
                  <c:v>2</c:v>
                </c:pt>
                <c:pt idx="8793">
                  <c:v>2</c:v>
                </c:pt>
                <c:pt idx="8794">
                  <c:v>2</c:v>
                </c:pt>
                <c:pt idx="8795">
                  <c:v>2</c:v>
                </c:pt>
                <c:pt idx="8796">
                  <c:v>2</c:v>
                </c:pt>
                <c:pt idx="8797">
                  <c:v>2</c:v>
                </c:pt>
                <c:pt idx="8798">
                  <c:v>2</c:v>
                </c:pt>
                <c:pt idx="8799">
                  <c:v>2</c:v>
                </c:pt>
                <c:pt idx="8800">
                  <c:v>2</c:v>
                </c:pt>
                <c:pt idx="8801">
                  <c:v>2</c:v>
                </c:pt>
                <c:pt idx="8802">
                  <c:v>2</c:v>
                </c:pt>
                <c:pt idx="8803">
                  <c:v>2</c:v>
                </c:pt>
                <c:pt idx="8804">
                  <c:v>2</c:v>
                </c:pt>
                <c:pt idx="8805">
                  <c:v>2</c:v>
                </c:pt>
                <c:pt idx="8806">
                  <c:v>2</c:v>
                </c:pt>
                <c:pt idx="8807">
                  <c:v>2</c:v>
                </c:pt>
                <c:pt idx="8808">
                  <c:v>2</c:v>
                </c:pt>
                <c:pt idx="8809">
                  <c:v>2</c:v>
                </c:pt>
                <c:pt idx="8810">
                  <c:v>2</c:v>
                </c:pt>
                <c:pt idx="8811">
                  <c:v>2</c:v>
                </c:pt>
                <c:pt idx="8812">
                  <c:v>2</c:v>
                </c:pt>
                <c:pt idx="8813">
                  <c:v>2</c:v>
                </c:pt>
                <c:pt idx="8814">
                  <c:v>2</c:v>
                </c:pt>
                <c:pt idx="8815">
                  <c:v>2</c:v>
                </c:pt>
                <c:pt idx="8816">
                  <c:v>2</c:v>
                </c:pt>
                <c:pt idx="8817">
                  <c:v>2</c:v>
                </c:pt>
                <c:pt idx="8818">
                  <c:v>2</c:v>
                </c:pt>
                <c:pt idx="8819">
                  <c:v>2</c:v>
                </c:pt>
                <c:pt idx="8820">
                  <c:v>2</c:v>
                </c:pt>
                <c:pt idx="8821">
                  <c:v>2</c:v>
                </c:pt>
                <c:pt idx="8822">
                  <c:v>2</c:v>
                </c:pt>
                <c:pt idx="8823">
                  <c:v>2</c:v>
                </c:pt>
                <c:pt idx="8824">
                  <c:v>2</c:v>
                </c:pt>
                <c:pt idx="8825">
                  <c:v>2</c:v>
                </c:pt>
                <c:pt idx="8826">
                  <c:v>2</c:v>
                </c:pt>
                <c:pt idx="8827">
                  <c:v>2</c:v>
                </c:pt>
                <c:pt idx="8828">
                  <c:v>2</c:v>
                </c:pt>
                <c:pt idx="8829">
                  <c:v>2</c:v>
                </c:pt>
                <c:pt idx="8830">
                  <c:v>2</c:v>
                </c:pt>
                <c:pt idx="8831">
                  <c:v>2</c:v>
                </c:pt>
                <c:pt idx="8832">
                  <c:v>2</c:v>
                </c:pt>
                <c:pt idx="8833">
                  <c:v>2</c:v>
                </c:pt>
                <c:pt idx="8834">
                  <c:v>2</c:v>
                </c:pt>
                <c:pt idx="8835">
                  <c:v>2</c:v>
                </c:pt>
                <c:pt idx="8836">
                  <c:v>2</c:v>
                </c:pt>
                <c:pt idx="8837">
                  <c:v>2</c:v>
                </c:pt>
                <c:pt idx="8838">
                  <c:v>2</c:v>
                </c:pt>
                <c:pt idx="8839">
                  <c:v>2</c:v>
                </c:pt>
                <c:pt idx="8840">
                  <c:v>2</c:v>
                </c:pt>
                <c:pt idx="8841">
                  <c:v>2</c:v>
                </c:pt>
                <c:pt idx="8842">
                  <c:v>2</c:v>
                </c:pt>
                <c:pt idx="8843">
                  <c:v>2</c:v>
                </c:pt>
                <c:pt idx="8844">
                  <c:v>2</c:v>
                </c:pt>
                <c:pt idx="8845">
                  <c:v>2</c:v>
                </c:pt>
                <c:pt idx="8846">
                  <c:v>2</c:v>
                </c:pt>
                <c:pt idx="8847">
                  <c:v>2</c:v>
                </c:pt>
                <c:pt idx="8848">
                  <c:v>2</c:v>
                </c:pt>
                <c:pt idx="8849">
                  <c:v>2</c:v>
                </c:pt>
                <c:pt idx="8850">
                  <c:v>2</c:v>
                </c:pt>
                <c:pt idx="8851">
                  <c:v>2</c:v>
                </c:pt>
                <c:pt idx="8852">
                  <c:v>2</c:v>
                </c:pt>
                <c:pt idx="8853">
                  <c:v>2</c:v>
                </c:pt>
                <c:pt idx="8854">
                  <c:v>2</c:v>
                </c:pt>
                <c:pt idx="8855">
                  <c:v>2</c:v>
                </c:pt>
                <c:pt idx="8856">
                  <c:v>2</c:v>
                </c:pt>
                <c:pt idx="8857">
                  <c:v>2</c:v>
                </c:pt>
                <c:pt idx="8858">
                  <c:v>2</c:v>
                </c:pt>
                <c:pt idx="8859">
                  <c:v>2</c:v>
                </c:pt>
                <c:pt idx="8860">
                  <c:v>2</c:v>
                </c:pt>
                <c:pt idx="8861">
                  <c:v>2</c:v>
                </c:pt>
                <c:pt idx="8862">
                  <c:v>2</c:v>
                </c:pt>
                <c:pt idx="8863">
                  <c:v>2</c:v>
                </c:pt>
                <c:pt idx="8864">
                  <c:v>2</c:v>
                </c:pt>
                <c:pt idx="8865">
                  <c:v>2</c:v>
                </c:pt>
                <c:pt idx="8866">
                  <c:v>2</c:v>
                </c:pt>
                <c:pt idx="8867">
                  <c:v>2</c:v>
                </c:pt>
                <c:pt idx="8868">
                  <c:v>2</c:v>
                </c:pt>
                <c:pt idx="8869">
                  <c:v>2</c:v>
                </c:pt>
                <c:pt idx="8870">
                  <c:v>2</c:v>
                </c:pt>
                <c:pt idx="8871">
                  <c:v>2</c:v>
                </c:pt>
                <c:pt idx="8872">
                  <c:v>2</c:v>
                </c:pt>
                <c:pt idx="8873">
                  <c:v>2</c:v>
                </c:pt>
                <c:pt idx="8874">
                  <c:v>2</c:v>
                </c:pt>
                <c:pt idx="8875">
                  <c:v>2</c:v>
                </c:pt>
                <c:pt idx="8876">
                  <c:v>2</c:v>
                </c:pt>
                <c:pt idx="8877">
                  <c:v>2</c:v>
                </c:pt>
                <c:pt idx="8878">
                  <c:v>2</c:v>
                </c:pt>
                <c:pt idx="8879">
                  <c:v>2</c:v>
                </c:pt>
                <c:pt idx="8880">
                  <c:v>2</c:v>
                </c:pt>
                <c:pt idx="8881">
                  <c:v>2</c:v>
                </c:pt>
                <c:pt idx="8882">
                  <c:v>2</c:v>
                </c:pt>
                <c:pt idx="8883">
                  <c:v>2</c:v>
                </c:pt>
                <c:pt idx="8884">
                  <c:v>2</c:v>
                </c:pt>
                <c:pt idx="8885">
                  <c:v>2</c:v>
                </c:pt>
                <c:pt idx="8886">
                  <c:v>2</c:v>
                </c:pt>
                <c:pt idx="8887">
                  <c:v>2</c:v>
                </c:pt>
                <c:pt idx="8888">
                  <c:v>2</c:v>
                </c:pt>
                <c:pt idx="8889">
                  <c:v>2</c:v>
                </c:pt>
                <c:pt idx="8890">
                  <c:v>2</c:v>
                </c:pt>
                <c:pt idx="8891">
                  <c:v>2</c:v>
                </c:pt>
                <c:pt idx="8892">
                  <c:v>2</c:v>
                </c:pt>
                <c:pt idx="8893">
                  <c:v>2</c:v>
                </c:pt>
                <c:pt idx="8894">
                  <c:v>2</c:v>
                </c:pt>
                <c:pt idx="8895">
                  <c:v>2</c:v>
                </c:pt>
                <c:pt idx="8896">
                  <c:v>2</c:v>
                </c:pt>
                <c:pt idx="8897">
                  <c:v>2</c:v>
                </c:pt>
                <c:pt idx="8898">
                  <c:v>2</c:v>
                </c:pt>
                <c:pt idx="8899">
                  <c:v>2</c:v>
                </c:pt>
                <c:pt idx="8900">
                  <c:v>2</c:v>
                </c:pt>
                <c:pt idx="8901">
                  <c:v>2</c:v>
                </c:pt>
                <c:pt idx="8902">
                  <c:v>2</c:v>
                </c:pt>
                <c:pt idx="8903">
                  <c:v>2</c:v>
                </c:pt>
                <c:pt idx="8904">
                  <c:v>2</c:v>
                </c:pt>
                <c:pt idx="8905">
                  <c:v>2</c:v>
                </c:pt>
                <c:pt idx="8906">
                  <c:v>2</c:v>
                </c:pt>
                <c:pt idx="8907">
                  <c:v>2</c:v>
                </c:pt>
                <c:pt idx="8908">
                  <c:v>2</c:v>
                </c:pt>
                <c:pt idx="8909">
                  <c:v>2</c:v>
                </c:pt>
                <c:pt idx="8910">
                  <c:v>2</c:v>
                </c:pt>
                <c:pt idx="8911">
                  <c:v>2</c:v>
                </c:pt>
                <c:pt idx="8912">
                  <c:v>2</c:v>
                </c:pt>
                <c:pt idx="8913">
                  <c:v>2</c:v>
                </c:pt>
                <c:pt idx="8914">
                  <c:v>2</c:v>
                </c:pt>
                <c:pt idx="8915">
                  <c:v>2</c:v>
                </c:pt>
                <c:pt idx="8916">
                  <c:v>2</c:v>
                </c:pt>
                <c:pt idx="8917">
                  <c:v>2</c:v>
                </c:pt>
                <c:pt idx="8918">
                  <c:v>2</c:v>
                </c:pt>
                <c:pt idx="8919">
                  <c:v>2</c:v>
                </c:pt>
                <c:pt idx="8920">
                  <c:v>2</c:v>
                </c:pt>
                <c:pt idx="8921">
                  <c:v>2</c:v>
                </c:pt>
                <c:pt idx="8922">
                  <c:v>2</c:v>
                </c:pt>
                <c:pt idx="8923">
                  <c:v>2</c:v>
                </c:pt>
                <c:pt idx="8924">
                  <c:v>2</c:v>
                </c:pt>
                <c:pt idx="8925">
                  <c:v>2</c:v>
                </c:pt>
                <c:pt idx="8926">
                  <c:v>2</c:v>
                </c:pt>
                <c:pt idx="8927">
                  <c:v>2</c:v>
                </c:pt>
                <c:pt idx="8928">
                  <c:v>2</c:v>
                </c:pt>
                <c:pt idx="8929">
                  <c:v>2</c:v>
                </c:pt>
                <c:pt idx="8930">
                  <c:v>2</c:v>
                </c:pt>
                <c:pt idx="8931">
                  <c:v>2</c:v>
                </c:pt>
                <c:pt idx="8932">
                  <c:v>2</c:v>
                </c:pt>
                <c:pt idx="8933">
                  <c:v>2</c:v>
                </c:pt>
                <c:pt idx="8934">
                  <c:v>2</c:v>
                </c:pt>
                <c:pt idx="8935">
                  <c:v>2</c:v>
                </c:pt>
                <c:pt idx="8936">
                  <c:v>2</c:v>
                </c:pt>
                <c:pt idx="8937">
                  <c:v>2</c:v>
                </c:pt>
                <c:pt idx="8938">
                  <c:v>2</c:v>
                </c:pt>
                <c:pt idx="8939">
                  <c:v>2</c:v>
                </c:pt>
                <c:pt idx="8940">
                  <c:v>2</c:v>
                </c:pt>
                <c:pt idx="8941">
                  <c:v>2</c:v>
                </c:pt>
                <c:pt idx="8942">
                  <c:v>2</c:v>
                </c:pt>
                <c:pt idx="8943">
                  <c:v>2</c:v>
                </c:pt>
                <c:pt idx="8944">
                  <c:v>2</c:v>
                </c:pt>
                <c:pt idx="8945">
                  <c:v>2</c:v>
                </c:pt>
                <c:pt idx="8946">
                  <c:v>2</c:v>
                </c:pt>
                <c:pt idx="8947">
                  <c:v>2</c:v>
                </c:pt>
                <c:pt idx="8948">
                  <c:v>2</c:v>
                </c:pt>
                <c:pt idx="8949">
                  <c:v>2</c:v>
                </c:pt>
                <c:pt idx="8950">
                  <c:v>2</c:v>
                </c:pt>
                <c:pt idx="8951">
                  <c:v>2</c:v>
                </c:pt>
                <c:pt idx="8952">
                  <c:v>2</c:v>
                </c:pt>
                <c:pt idx="8953">
                  <c:v>2</c:v>
                </c:pt>
                <c:pt idx="8954">
                  <c:v>2</c:v>
                </c:pt>
                <c:pt idx="8955">
                  <c:v>2</c:v>
                </c:pt>
                <c:pt idx="8956">
                  <c:v>2</c:v>
                </c:pt>
                <c:pt idx="8957">
                  <c:v>2</c:v>
                </c:pt>
                <c:pt idx="8958">
                  <c:v>2</c:v>
                </c:pt>
                <c:pt idx="8959">
                  <c:v>2</c:v>
                </c:pt>
                <c:pt idx="8960">
                  <c:v>2</c:v>
                </c:pt>
                <c:pt idx="8961">
                  <c:v>2</c:v>
                </c:pt>
                <c:pt idx="8962">
                  <c:v>2</c:v>
                </c:pt>
                <c:pt idx="8963">
                  <c:v>2</c:v>
                </c:pt>
                <c:pt idx="8964">
                  <c:v>2</c:v>
                </c:pt>
                <c:pt idx="8965">
                  <c:v>2</c:v>
                </c:pt>
                <c:pt idx="8966">
                  <c:v>2</c:v>
                </c:pt>
                <c:pt idx="8967">
                  <c:v>2</c:v>
                </c:pt>
                <c:pt idx="8968">
                  <c:v>2</c:v>
                </c:pt>
                <c:pt idx="8969">
                  <c:v>2</c:v>
                </c:pt>
                <c:pt idx="8970">
                  <c:v>2</c:v>
                </c:pt>
                <c:pt idx="8971">
                  <c:v>2</c:v>
                </c:pt>
                <c:pt idx="8972">
                  <c:v>2</c:v>
                </c:pt>
                <c:pt idx="8973">
                  <c:v>2</c:v>
                </c:pt>
                <c:pt idx="8974">
                  <c:v>2</c:v>
                </c:pt>
                <c:pt idx="8975">
                  <c:v>2</c:v>
                </c:pt>
                <c:pt idx="8976">
                  <c:v>2</c:v>
                </c:pt>
                <c:pt idx="8977">
                  <c:v>2</c:v>
                </c:pt>
                <c:pt idx="8978">
                  <c:v>2</c:v>
                </c:pt>
                <c:pt idx="8979">
                  <c:v>2</c:v>
                </c:pt>
                <c:pt idx="8980">
                  <c:v>2</c:v>
                </c:pt>
                <c:pt idx="8981">
                  <c:v>2</c:v>
                </c:pt>
                <c:pt idx="8982">
                  <c:v>2</c:v>
                </c:pt>
                <c:pt idx="8983">
                  <c:v>2</c:v>
                </c:pt>
                <c:pt idx="8984">
                  <c:v>2</c:v>
                </c:pt>
                <c:pt idx="8985">
                  <c:v>2</c:v>
                </c:pt>
                <c:pt idx="8986">
                  <c:v>2</c:v>
                </c:pt>
                <c:pt idx="8987">
                  <c:v>2</c:v>
                </c:pt>
                <c:pt idx="8988">
                  <c:v>2</c:v>
                </c:pt>
                <c:pt idx="8989">
                  <c:v>2</c:v>
                </c:pt>
                <c:pt idx="8990">
                  <c:v>2</c:v>
                </c:pt>
                <c:pt idx="8991">
                  <c:v>2</c:v>
                </c:pt>
                <c:pt idx="8992">
                  <c:v>2</c:v>
                </c:pt>
                <c:pt idx="8993">
                  <c:v>2</c:v>
                </c:pt>
                <c:pt idx="8994">
                  <c:v>2</c:v>
                </c:pt>
                <c:pt idx="8995">
                  <c:v>2</c:v>
                </c:pt>
                <c:pt idx="8996">
                  <c:v>2</c:v>
                </c:pt>
                <c:pt idx="8997">
                  <c:v>2</c:v>
                </c:pt>
                <c:pt idx="8998">
                  <c:v>2</c:v>
                </c:pt>
                <c:pt idx="8999">
                  <c:v>2</c:v>
                </c:pt>
                <c:pt idx="9000">
                  <c:v>2</c:v>
                </c:pt>
                <c:pt idx="9001">
                  <c:v>2</c:v>
                </c:pt>
                <c:pt idx="9002">
                  <c:v>2</c:v>
                </c:pt>
                <c:pt idx="9003">
                  <c:v>2</c:v>
                </c:pt>
                <c:pt idx="9004">
                  <c:v>2</c:v>
                </c:pt>
                <c:pt idx="9005">
                  <c:v>2</c:v>
                </c:pt>
                <c:pt idx="9006">
                  <c:v>2</c:v>
                </c:pt>
                <c:pt idx="9007">
                  <c:v>2</c:v>
                </c:pt>
                <c:pt idx="9008">
                  <c:v>2</c:v>
                </c:pt>
                <c:pt idx="9009">
                  <c:v>2</c:v>
                </c:pt>
                <c:pt idx="9010">
                  <c:v>2</c:v>
                </c:pt>
                <c:pt idx="9011">
                  <c:v>2</c:v>
                </c:pt>
                <c:pt idx="9012">
                  <c:v>2</c:v>
                </c:pt>
                <c:pt idx="9013">
                  <c:v>2</c:v>
                </c:pt>
                <c:pt idx="9014">
                  <c:v>2</c:v>
                </c:pt>
                <c:pt idx="9015">
                  <c:v>2</c:v>
                </c:pt>
                <c:pt idx="9016">
                  <c:v>2</c:v>
                </c:pt>
                <c:pt idx="9017">
                  <c:v>2</c:v>
                </c:pt>
                <c:pt idx="9018">
                  <c:v>2</c:v>
                </c:pt>
                <c:pt idx="9019">
                  <c:v>2</c:v>
                </c:pt>
                <c:pt idx="9020">
                  <c:v>2</c:v>
                </c:pt>
                <c:pt idx="9021">
                  <c:v>2</c:v>
                </c:pt>
                <c:pt idx="9022">
                  <c:v>2</c:v>
                </c:pt>
                <c:pt idx="9023">
                  <c:v>2</c:v>
                </c:pt>
                <c:pt idx="9024">
                  <c:v>2</c:v>
                </c:pt>
                <c:pt idx="9025">
                  <c:v>2</c:v>
                </c:pt>
                <c:pt idx="9026">
                  <c:v>2</c:v>
                </c:pt>
                <c:pt idx="9027">
                  <c:v>2</c:v>
                </c:pt>
                <c:pt idx="9028">
                  <c:v>2</c:v>
                </c:pt>
                <c:pt idx="9029">
                  <c:v>2</c:v>
                </c:pt>
                <c:pt idx="9030">
                  <c:v>2</c:v>
                </c:pt>
                <c:pt idx="9031">
                  <c:v>2</c:v>
                </c:pt>
                <c:pt idx="9032">
                  <c:v>2</c:v>
                </c:pt>
                <c:pt idx="9033">
                  <c:v>2</c:v>
                </c:pt>
                <c:pt idx="9034">
                  <c:v>2</c:v>
                </c:pt>
                <c:pt idx="9035">
                  <c:v>2</c:v>
                </c:pt>
                <c:pt idx="9036">
                  <c:v>2</c:v>
                </c:pt>
                <c:pt idx="9037">
                  <c:v>2</c:v>
                </c:pt>
                <c:pt idx="9038">
                  <c:v>2</c:v>
                </c:pt>
                <c:pt idx="9039">
                  <c:v>2</c:v>
                </c:pt>
                <c:pt idx="9040">
                  <c:v>2</c:v>
                </c:pt>
                <c:pt idx="9041">
                  <c:v>2</c:v>
                </c:pt>
                <c:pt idx="9042">
                  <c:v>2</c:v>
                </c:pt>
                <c:pt idx="9043">
                  <c:v>2</c:v>
                </c:pt>
                <c:pt idx="9044">
                  <c:v>2</c:v>
                </c:pt>
                <c:pt idx="9045">
                  <c:v>2</c:v>
                </c:pt>
                <c:pt idx="9046">
                  <c:v>2</c:v>
                </c:pt>
                <c:pt idx="9047">
                  <c:v>2</c:v>
                </c:pt>
                <c:pt idx="9048">
                  <c:v>2</c:v>
                </c:pt>
                <c:pt idx="9049">
                  <c:v>2</c:v>
                </c:pt>
                <c:pt idx="9050">
                  <c:v>2</c:v>
                </c:pt>
                <c:pt idx="9051">
                  <c:v>2</c:v>
                </c:pt>
                <c:pt idx="9052">
                  <c:v>2</c:v>
                </c:pt>
                <c:pt idx="9053">
                  <c:v>2</c:v>
                </c:pt>
                <c:pt idx="9054">
                  <c:v>2</c:v>
                </c:pt>
                <c:pt idx="9055">
                  <c:v>2</c:v>
                </c:pt>
                <c:pt idx="9056">
                  <c:v>2</c:v>
                </c:pt>
                <c:pt idx="9057">
                  <c:v>2</c:v>
                </c:pt>
                <c:pt idx="9058">
                  <c:v>2</c:v>
                </c:pt>
                <c:pt idx="9059">
                  <c:v>2</c:v>
                </c:pt>
                <c:pt idx="9060">
                  <c:v>2</c:v>
                </c:pt>
                <c:pt idx="9061">
                  <c:v>2</c:v>
                </c:pt>
                <c:pt idx="9062">
                  <c:v>2</c:v>
                </c:pt>
                <c:pt idx="9063">
                  <c:v>2</c:v>
                </c:pt>
                <c:pt idx="9064">
                  <c:v>2</c:v>
                </c:pt>
                <c:pt idx="9065">
                  <c:v>2</c:v>
                </c:pt>
                <c:pt idx="9066">
                  <c:v>2</c:v>
                </c:pt>
                <c:pt idx="9067">
                  <c:v>2</c:v>
                </c:pt>
                <c:pt idx="9068">
                  <c:v>2</c:v>
                </c:pt>
                <c:pt idx="9069">
                  <c:v>2</c:v>
                </c:pt>
                <c:pt idx="9070">
                  <c:v>2</c:v>
                </c:pt>
                <c:pt idx="9071">
                  <c:v>2</c:v>
                </c:pt>
                <c:pt idx="9072">
                  <c:v>2</c:v>
                </c:pt>
                <c:pt idx="9073">
                  <c:v>2</c:v>
                </c:pt>
                <c:pt idx="9074">
                  <c:v>2</c:v>
                </c:pt>
                <c:pt idx="9075">
                  <c:v>2</c:v>
                </c:pt>
                <c:pt idx="9076">
                  <c:v>2</c:v>
                </c:pt>
                <c:pt idx="9077">
                  <c:v>2</c:v>
                </c:pt>
                <c:pt idx="9078">
                  <c:v>2</c:v>
                </c:pt>
                <c:pt idx="9079">
                  <c:v>2</c:v>
                </c:pt>
                <c:pt idx="9080">
                  <c:v>2</c:v>
                </c:pt>
                <c:pt idx="9081">
                  <c:v>2</c:v>
                </c:pt>
                <c:pt idx="9082">
                  <c:v>2</c:v>
                </c:pt>
                <c:pt idx="9083">
                  <c:v>2</c:v>
                </c:pt>
                <c:pt idx="9084">
                  <c:v>2</c:v>
                </c:pt>
                <c:pt idx="9085">
                  <c:v>2</c:v>
                </c:pt>
                <c:pt idx="9086">
                  <c:v>2</c:v>
                </c:pt>
                <c:pt idx="9087">
                  <c:v>2</c:v>
                </c:pt>
                <c:pt idx="9088">
                  <c:v>2</c:v>
                </c:pt>
                <c:pt idx="9089">
                  <c:v>2</c:v>
                </c:pt>
                <c:pt idx="9090">
                  <c:v>2</c:v>
                </c:pt>
                <c:pt idx="9091">
                  <c:v>2</c:v>
                </c:pt>
                <c:pt idx="9092">
                  <c:v>2</c:v>
                </c:pt>
                <c:pt idx="9093">
                  <c:v>2</c:v>
                </c:pt>
                <c:pt idx="9094">
                  <c:v>2</c:v>
                </c:pt>
                <c:pt idx="9095">
                  <c:v>2</c:v>
                </c:pt>
                <c:pt idx="9096">
                  <c:v>2</c:v>
                </c:pt>
                <c:pt idx="9097">
                  <c:v>2</c:v>
                </c:pt>
                <c:pt idx="9098">
                  <c:v>2</c:v>
                </c:pt>
                <c:pt idx="9099">
                  <c:v>2</c:v>
                </c:pt>
                <c:pt idx="9100">
                  <c:v>2</c:v>
                </c:pt>
                <c:pt idx="9101">
                  <c:v>2</c:v>
                </c:pt>
                <c:pt idx="9102">
                  <c:v>2</c:v>
                </c:pt>
                <c:pt idx="9103">
                  <c:v>2</c:v>
                </c:pt>
                <c:pt idx="9104">
                  <c:v>2</c:v>
                </c:pt>
                <c:pt idx="9105">
                  <c:v>2</c:v>
                </c:pt>
                <c:pt idx="9106">
                  <c:v>2</c:v>
                </c:pt>
                <c:pt idx="9107">
                  <c:v>2</c:v>
                </c:pt>
                <c:pt idx="9108">
                  <c:v>2</c:v>
                </c:pt>
                <c:pt idx="9109">
                  <c:v>2</c:v>
                </c:pt>
                <c:pt idx="9110">
                  <c:v>2</c:v>
                </c:pt>
                <c:pt idx="9111">
                  <c:v>2</c:v>
                </c:pt>
                <c:pt idx="9112">
                  <c:v>2</c:v>
                </c:pt>
                <c:pt idx="9113">
                  <c:v>2</c:v>
                </c:pt>
                <c:pt idx="9114">
                  <c:v>2</c:v>
                </c:pt>
                <c:pt idx="9115">
                  <c:v>2</c:v>
                </c:pt>
                <c:pt idx="9116">
                  <c:v>2</c:v>
                </c:pt>
                <c:pt idx="9117">
                  <c:v>2</c:v>
                </c:pt>
                <c:pt idx="9118">
                  <c:v>2</c:v>
                </c:pt>
                <c:pt idx="9119">
                  <c:v>2</c:v>
                </c:pt>
                <c:pt idx="9120">
                  <c:v>2</c:v>
                </c:pt>
                <c:pt idx="9121">
                  <c:v>2</c:v>
                </c:pt>
                <c:pt idx="9122">
                  <c:v>2</c:v>
                </c:pt>
                <c:pt idx="9123">
                  <c:v>2</c:v>
                </c:pt>
                <c:pt idx="9124">
                  <c:v>2</c:v>
                </c:pt>
                <c:pt idx="9125">
                  <c:v>2</c:v>
                </c:pt>
                <c:pt idx="9126">
                  <c:v>2</c:v>
                </c:pt>
                <c:pt idx="9127">
                  <c:v>2</c:v>
                </c:pt>
                <c:pt idx="9128">
                  <c:v>2</c:v>
                </c:pt>
                <c:pt idx="9129">
                  <c:v>2</c:v>
                </c:pt>
                <c:pt idx="9130">
                  <c:v>2</c:v>
                </c:pt>
                <c:pt idx="9131">
                  <c:v>2</c:v>
                </c:pt>
                <c:pt idx="9132">
                  <c:v>2</c:v>
                </c:pt>
                <c:pt idx="9133">
                  <c:v>2</c:v>
                </c:pt>
                <c:pt idx="9134">
                  <c:v>2</c:v>
                </c:pt>
                <c:pt idx="9135">
                  <c:v>2</c:v>
                </c:pt>
                <c:pt idx="9136">
                  <c:v>2</c:v>
                </c:pt>
                <c:pt idx="9137">
                  <c:v>2</c:v>
                </c:pt>
                <c:pt idx="9138">
                  <c:v>2</c:v>
                </c:pt>
                <c:pt idx="9139">
                  <c:v>2</c:v>
                </c:pt>
                <c:pt idx="9140">
                  <c:v>2</c:v>
                </c:pt>
                <c:pt idx="9141">
                  <c:v>2</c:v>
                </c:pt>
                <c:pt idx="9142">
                  <c:v>2</c:v>
                </c:pt>
                <c:pt idx="9143">
                  <c:v>2</c:v>
                </c:pt>
                <c:pt idx="9144">
                  <c:v>2</c:v>
                </c:pt>
                <c:pt idx="9145">
                  <c:v>2</c:v>
                </c:pt>
                <c:pt idx="9146">
                  <c:v>2</c:v>
                </c:pt>
                <c:pt idx="9147">
                  <c:v>2</c:v>
                </c:pt>
                <c:pt idx="9148">
                  <c:v>2</c:v>
                </c:pt>
                <c:pt idx="9149">
                  <c:v>2</c:v>
                </c:pt>
                <c:pt idx="9150">
                  <c:v>2</c:v>
                </c:pt>
                <c:pt idx="9151">
                  <c:v>2</c:v>
                </c:pt>
                <c:pt idx="9152">
                  <c:v>2</c:v>
                </c:pt>
                <c:pt idx="9153">
                  <c:v>2</c:v>
                </c:pt>
                <c:pt idx="9154">
                  <c:v>2</c:v>
                </c:pt>
                <c:pt idx="9155">
                  <c:v>2</c:v>
                </c:pt>
                <c:pt idx="9156">
                  <c:v>2</c:v>
                </c:pt>
                <c:pt idx="9157">
                  <c:v>2</c:v>
                </c:pt>
                <c:pt idx="9158">
                  <c:v>2</c:v>
                </c:pt>
                <c:pt idx="9159">
                  <c:v>2</c:v>
                </c:pt>
                <c:pt idx="9160">
                  <c:v>2</c:v>
                </c:pt>
                <c:pt idx="9161">
                  <c:v>2</c:v>
                </c:pt>
                <c:pt idx="9162">
                  <c:v>2</c:v>
                </c:pt>
                <c:pt idx="9163">
                  <c:v>2</c:v>
                </c:pt>
                <c:pt idx="9164">
                  <c:v>2</c:v>
                </c:pt>
                <c:pt idx="9165">
                  <c:v>2</c:v>
                </c:pt>
                <c:pt idx="9166">
                  <c:v>2</c:v>
                </c:pt>
                <c:pt idx="9167">
                  <c:v>2</c:v>
                </c:pt>
                <c:pt idx="9168">
                  <c:v>2</c:v>
                </c:pt>
                <c:pt idx="9169">
                  <c:v>2</c:v>
                </c:pt>
                <c:pt idx="9170">
                  <c:v>2</c:v>
                </c:pt>
                <c:pt idx="9171">
                  <c:v>2</c:v>
                </c:pt>
                <c:pt idx="9172">
                  <c:v>2</c:v>
                </c:pt>
                <c:pt idx="9173">
                  <c:v>2</c:v>
                </c:pt>
                <c:pt idx="9174">
                  <c:v>2</c:v>
                </c:pt>
                <c:pt idx="9175">
                  <c:v>2</c:v>
                </c:pt>
                <c:pt idx="9176">
                  <c:v>2</c:v>
                </c:pt>
                <c:pt idx="9177">
                  <c:v>2</c:v>
                </c:pt>
                <c:pt idx="9178">
                  <c:v>2</c:v>
                </c:pt>
                <c:pt idx="9179">
                  <c:v>2</c:v>
                </c:pt>
                <c:pt idx="9180">
                  <c:v>2</c:v>
                </c:pt>
                <c:pt idx="9181">
                  <c:v>2</c:v>
                </c:pt>
                <c:pt idx="9182">
                  <c:v>2</c:v>
                </c:pt>
                <c:pt idx="9183">
                  <c:v>2</c:v>
                </c:pt>
                <c:pt idx="9184">
                  <c:v>2</c:v>
                </c:pt>
                <c:pt idx="9185">
                  <c:v>2</c:v>
                </c:pt>
                <c:pt idx="9186">
                  <c:v>2</c:v>
                </c:pt>
                <c:pt idx="9187">
                  <c:v>2</c:v>
                </c:pt>
                <c:pt idx="9188">
                  <c:v>2</c:v>
                </c:pt>
                <c:pt idx="9189">
                  <c:v>2</c:v>
                </c:pt>
                <c:pt idx="9190">
                  <c:v>2</c:v>
                </c:pt>
                <c:pt idx="9191">
                  <c:v>2</c:v>
                </c:pt>
                <c:pt idx="9192">
                  <c:v>2</c:v>
                </c:pt>
                <c:pt idx="9193">
                  <c:v>2</c:v>
                </c:pt>
                <c:pt idx="9194">
                  <c:v>2</c:v>
                </c:pt>
                <c:pt idx="9195">
                  <c:v>2</c:v>
                </c:pt>
                <c:pt idx="9196">
                  <c:v>2</c:v>
                </c:pt>
                <c:pt idx="9197">
                  <c:v>2</c:v>
                </c:pt>
                <c:pt idx="9198">
                  <c:v>2</c:v>
                </c:pt>
                <c:pt idx="9199">
                  <c:v>2</c:v>
                </c:pt>
                <c:pt idx="9200">
                  <c:v>2</c:v>
                </c:pt>
                <c:pt idx="9201">
                  <c:v>2</c:v>
                </c:pt>
                <c:pt idx="9202">
                  <c:v>2</c:v>
                </c:pt>
                <c:pt idx="9203">
                  <c:v>2</c:v>
                </c:pt>
                <c:pt idx="9204">
                  <c:v>2</c:v>
                </c:pt>
                <c:pt idx="9205">
                  <c:v>2</c:v>
                </c:pt>
                <c:pt idx="9206">
                  <c:v>2</c:v>
                </c:pt>
                <c:pt idx="9207">
                  <c:v>2</c:v>
                </c:pt>
                <c:pt idx="9208">
                  <c:v>2</c:v>
                </c:pt>
                <c:pt idx="9209">
                  <c:v>2</c:v>
                </c:pt>
                <c:pt idx="9210">
                  <c:v>2</c:v>
                </c:pt>
                <c:pt idx="9211">
                  <c:v>2</c:v>
                </c:pt>
                <c:pt idx="9212">
                  <c:v>2</c:v>
                </c:pt>
                <c:pt idx="9213">
                  <c:v>2</c:v>
                </c:pt>
                <c:pt idx="9214">
                  <c:v>2</c:v>
                </c:pt>
                <c:pt idx="9215">
                  <c:v>2</c:v>
                </c:pt>
                <c:pt idx="9216">
                  <c:v>2</c:v>
                </c:pt>
                <c:pt idx="9217">
                  <c:v>2</c:v>
                </c:pt>
                <c:pt idx="9218">
                  <c:v>2</c:v>
                </c:pt>
                <c:pt idx="9219">
                  <c:v>2</c:v>
                </c:pt>
                <c:pt idx="9220">
                  <c:v>2</c:v>
                </c:pt>
                <c:pt idx="9221">
                  <c:v>2</c:v>
                </c:pt>
                <c:pt idx="9222">
                  <c:v>2</c:v>
                </c:pt>
                <c:pt idx="9223">
                  <c:v>2</c:v>
                </c:pt>
                <c:pt idx="9224">
                  <c:v>2</c:v>
                </c:pt>
                <c:pt idx="9225">
                  <c:v>2</c:v>
                </c:pt>
                <c:pt idx="9226">
                  <c:v>2</c:v>
                </c:pt>
                <c:pt idx="9227">
                  <c:v>2</c:v>
                </c:pt>
                <c:pt idx="9228">
                  <c:v>2</c:v>
                </c:pt>
                <c:pt idx="9229">
                  <c:v>2</c:v>
                </c:pt>
                <c:pt idx="9230">
                  <c:v>2</c:v>
                </c:pt>
                <c:pt idx="9231">
                  <c:v>2</c:v>
                </c:pt>
                <c:pt idx="9232">
                  <c:v>2</c:v>
                </c:pt>
                <c:pt idx="9233">
                  <c:v>2</c:v>
                </c:pt>
                <c:pt idx="9234">
                  <c:v>2</c:v>
                </c:pt>
                <c:pt idx="9235">
                  <c:v>2</c:v>
                </c:pt>
                <c:pt idx="9236">
                  <c:v>2</c:v>
                </c:pt>
                <c:pt idx="9237">
                  <c:v>2</c:v>
                </c:pt>
                <c:pt idx="9238">
                  <c:v>2</c:v>
                </c:pt>
                <c:pt idx="9239">
                  <c:v>2</c:v>
                </c:pt>
                <c:pt idx="9240">
                  <c:v>2</c:v>
                </c:pt>
                <c:pt idx="9241">
                  <c:v>2</c:v>
                </c:pt>
                <c:pt idx="9242">
                  <c:v>2</c:v>
                </c:pt>
                <c:pt idx="9243">
                  <c:v>2</c:v>
                </c:pt>
                <c:pt idx="9244">
                  <c:v>2</c:v>
                </c:pt>
                <c:pt idx="9245">
                  <c:v>2</c:v>
                </c:pt>
                <c:pt idx="9246">
                  <c:v>2</c:v>
                </c:pt>
                <c:pt idx="9247">
                  <c:v>2</c:v>
                </c:pt>
                <c:pt idx="9248">
                  <c:v>2</c:v>
                </c:pt>
                <c:pt idx="9249">
                  <c:v>2</c:v>
                </c:pt>
                <c:pt idx="9250">
                  <c:v>2</c:v>
                </c:pt>
                <c:pt idx="9251">
                  <c:v>2</c:v>
                </c:pt>
                <c:pt idx="9252">
                  <c:v>2</c:v>
                </c:pt>
                <c:pt idx="9253">
                  <c:v>2</c:v>
                </c:pt>
                <c:pt idx="9254">
                  <c:v>2</c:v>
                </c:pt>
                <c:pt idx="9255">
                  <c:v>2</c:v>
                </c:pt>
                <c:pt idx="9256">
                  <c:v>2</c:v>
                </c:pt>
                <c:pt idx="9257">
                  <c:v>2</c:v>
                </c:pt>
                <c:pt idx="9258">
                  <c:v>2</c:v>
                </c:pt>
                <c:pt idx="9259">
                  <c:v>2</c:v>
                </c:pt>
                <c:pt idx="9260">
                  <c:v>2</c:v>
                </c:pt>
                <c:pt idx="9261">
                  <c:v>2</c:v>
                </c:pt>
                <c:pt idx="9262">
                  <c:v>2</c:v>
                </c:pt>
                <c:pt idx="9263">
                  <c:v>2</c:v>
                </c:pt>
                <c:pt idx="9264">
                  <c:v>2</c:v>
                </c:pt>
                <c:pt idx="9265">
                  <c:v>2</c:v>
                </c:pt>
                <c:pt idx="9266">
                  <c:v>2</c:v>
                </c:pt>
                <c:pt idx="9267">
                  <c:v>2</c:v>
                </c:pt>
                <c:pt idx="9268">
                  <c:v>2</c:v>
                </c:pt>
                <c:pt idx="9269">
                  <c:v>2</c:v>
                </c:pt>
                <c:pt idx="9270">
                  <c:v>2</c:v>
                </c:pt>
                <c:pt idx="9271">
                  <c:v>2</c:v>
                </c:pt>
                <c:pt idx="9272">
                  <c:v>2</c:v>
                </c:pt>
                <c:pt idx="9273">
                  <c:v>2</c:v>
                </c:pt>
                <c:pt idx="9274">
                  <c:v>2</c:v>
                </c:pt>
                <c:pt idx="9275">
                  <c:v>2</c:v>
                </c:pt>
                <c:pt idx="9276">
                  <c:v>2</c:v>
                </c:pt>
                <c:pt idx="9277">
                  <c:v>2</c:v>
                </c:pt>
                <c:pt idx="9278">
                  <c:v>2</c:v>
                </c:pt>
                <c:pt idx="9279">
                  <c:v>2</c:v>
                </c:pt>
                <c:pt idx="9280">
                  <c:v>2</c:v>
                </c:pt>
                <c:pt idx="9281">
                  <c:v>2</c:v>
                </c:pt>
                <c:pt idx="9282">
                  <c:v>2</c:v>
                </c:pt>
                <c:pt idx="9283">
                  <c:v>2</c:v>
                </c:pt>
                <c:pt idx="9284">
                  <c:v>2</c:v>
                </c:pt>
                <c:pt idx="9285">
                  <c:v>2</c:v>
                </c:pt>
                <c:pt idx="9286">
                  <c:v>2</c:v>
                </c:pt>
                <c:pt idx="9287">
                  <c:v>2</c:v>
                </c:pt>
                <c:pt idx="9288">
                  <c:v>2</c:v>
                </c:pt>
                <c:pt idx="9289">
                  <c:v>2</c:v>
                </c:pt>
                <c:pt idx="9290">
                  <c:v>2</c:v>
                </c:pt>
                <c:pt idx="9291">
                  <c:v>2</c:v>
                </c:pt>
                <c:pt idx="9292">
                  <c:v>2</c:v>
                </c:pt>
                <c:pt idx="9293">
                  <c:v>2</c:v>
                </c:pt>
                <c:pt idx="9294">
                  <c:v>2</c:v>
                </c:pt>
                <c:pt idx="9295">
                  <c:v>2</c:v>
                </c:pt>
                <c:pt idx="9296">
                  <c:v>2</c:v>
                </c:pt>
                <c:pt idx="9297">
                  <c:v>2</c:v>
                </c:pt>
                <c:pt idx="9298">
                  <c:v>2</c:v>
                </c:pt>
                <c:pt idx="9299">
                  <c:v>2</c:v>
                </c:pt>
                <c:pt idx="9300">
                  <c:v>2</c:v>
                </c:pt>
                <c:pt idx="9301">
                  <c:v>2</c:v>
                </c:pt>
                <c:pt idx="9302">
                  <c:v>2</c:v>
                </c:pt>
                <c:pt idx="9303">
                  <c:v>2</c:v>
                </c:pt>
                <c:pt idx="9304">
                  <c:v>2</c:v>
                </c:pt>
                <c:pt idx="9305">
                  <c:v>2</c:v>
                </c:pt>
                <c:pt idx="9306">
                  <c:v>2</c:v>
                </c:pt>
                <c:pt idx="9307">
                  <c:v>2</c:v>
                </c:pt>
                <c:pt idx="9308">
                  <c:v>2</c:v>
                </c:pt>
                <c:pt idx="9309">
                  <c:v>2</c:v>
                </c:pt>
                <c:pt idx="9310">
                  <c:v>2</c:v>
                </c:pt>
                <c:pt idx="9311">
                  <c:v>2</c:v>
                </c:pt>
                <c:pt idx="9312">
                  <c:v>2</c:v>
                </c:pt>
                <c:pt idx="9313">
                  <c:v>2</c:v>
                </c:pt>
                <c:pt idx="9314">
                  <c:v>2</c:v>
                </c:pt>
                <c:pt idx="9315">
                  <c:v>2</c:v>
                </c:pt>
                <c:pt idx="9316">
                  <c:v>2</c:v>
                </c:pt>
                <c:pt idx="9317">
                  <c:v>2</c:v>
                </c:pt>
                <c:pt idx="9318">
                  <c:v>2</c:v>
                </c:pt>
                <c:pt idx="9319">
                  <c:v>2</c:v>
                </c:pt>
                <c:pt idx="9320">
                  <c:v>2</c:v>
                </c:pt>
                <c:pt idx="9321">
                  <c:v>2</c:v>
                </c:pt>
                <c:pt idx="9322">
                  <c:v>2</c:v>
                </c:pt>
                <c:pt idx="9323">
                  <c:v>2</c:v>
                </c:pt>
                <c:pt idx="9324">
                  <c:v>2</c:v>
                </c:pt>
                <c:pt idx="9325">
                  <c:v>2</c:v>
                </c:pt>
                <c:pt idx="9326">
                  <c:v>2</c:v>
                </c:pt>
                <c:pt idx="9327">
                  <c:v>2</c:v>
                </c:pt>
                <c:pt idx="9328">
                  <c:v>2</c:v>
                </c:pt>
                <c:pt idx="9329">
                  <c:v>2</c:v>
                </c:pt>
                <c:pt idx="9330">
                  <c:v>2</c:v>
                </c:pt>
                <c:pt idx="9331">
                  <c:v>2</c:v>
                </c:pt>
                <c:pt idx="9332">
                  <c:v>2</c:v>
                </c:pt>
                <c:pt idx="9333">
                  <c:v>2</c:v>
                </c:pt>
                <c:pt idx="9334">
                  <c:v>2</c:v>
                </c:pt>
                <c:pt idx="9335">
                  <c:v>2</c:v>
                </c:pt>
                <c:pt idx="9336">
                  <c:v>2</c:v>
                </c:pt>
                <c:pt idx="9337">
                  <c:v>2</c:v>
                </c:pt>
                <c:pt idx="9338">
                  <c:v>2</c:v>
                </c:pt>
                <c:pt idx="9339">
                  <c:v>2</c:v>
                </c:pt>
                <c:pt idx="9340">
                  <c:v>2</c:v>
                </c:pt>
                <c:pt idx="9341">
                  <c:v>2</c:v>
                </c:pt>
                <c:pt idx="9342">
                  <c:v>2</c:v>
                </c:pt>
                <c:pt idx="9343">
                  <c:v>2</c:v>
                </c:pt>
                <c:pt idx="9344">
                  <c:v>2</c:v>
                </c:pt>
                <c:pt idx="9345">
                  <c:v>2</c:v>
                </c:pt>
                <c:pt idx="9346">
                  <c:v>2</c:v>
                </c:pt>
                <c:pt idx="9347">
                  <c:v>2</c:v>
                </c:pt>
                <c:pt idx="9348">
                  <c:v>2</c:v>
                </c:pt>
                <c:pt idx="9349">
                  <c:v>2</c:v>
                </c:pt>
                <c:pt idx="9350">
                  <c:v>2</c:v>
                </c:pt>
                <c:pt idx="9351">
                  <c:v>2</c:v>
                </c:pt>
                <c:pt idx="9352">
                  <c:v>2</c:v>
                </c:pt>
                <c:pt idx="9353">
                  <c:v>2</c:v>
                </c:pt>
                <c:pt idx="9354">
                  <c:v>2</c:v>
                </c:pt>
                <c:pt idx="9355">
                  <c:v>2</c:v>
                </c:pt>
                <c:pt idx="9356">
                  <c:v>2</c:v>
                </c:pt>
                <c:pt idx="9357">
                  <c:v>2</c:v>
                </c:pt>
                <c:pt idx="9358">
                  <c:v>2</c:v>
                </c:pt>
                <c:pt idx="9359">
                  <c:v>2</c:v>
                </c:pt>
                <c:pt idx="9360">
                  <c:v>2</c:v>
                </c:pt>
                <c:pt idx="9361">
                  <c:v>2</c:v>
                </c:pt>
                <c:pt idx="9362">
                  <c:v>2</c:v>
                </c:pt>
                <c:pt idx="9363">
                  <c:v>2</c:v>
                </c:pt>
                <c:pt idx="9364">
                  <c:v>2</c:v>
                </c:pt>
                <c:pt idx="9365">
                  <c:v>2</c:v>
                </c:pt>
                <c:pt idx="9366">
                  <c:v>2</c:v>
                </c:pt>
                <c:pt idx="9367">
                  <c:v>2</c:v>
                </c:pt>
                <c:pt idx="9368">
                  <c:v>2</c:v>
                </c:pt>
                <c:pt idx="9369">
                  <c:v>2</c:v>
                </c:pt>
                <c:pt idx="9370">
                  <c:v>2</c:v>
                </c:pt>
                <c:pt idx="9371">
                  <c:v>2</c:v>
                </c:pt>
                <c:pt idx="9372">
                  <c:v>2</c:v>
                </c:pt>
                <c:pt idx="9373">
                  <c:v>2</c:v>
                </c:pt>
                <c:pt idx="9374">
                  <c:v>2</c:v>
                </c:pt>
                <c:pt idx="9375">
                  <c:v>2</c:v>
                </c:pt>
                <c:pt idx="9376">
                  <c:v>2</c:v>
                </c:pt>
                <c:pt idx="9377">
                  <c:v>2</c:v>
                </c:pt>
                <c:pt idx="9378">
                  <c:v>2</c:v>
                </c:pt>
                <c:pt idx="9379">
                  <c:v>2</c:v>
                </c:pt>
                <c:pt idx="9380">
                  <c:v>2</c:v>
                </c:pt>
                <c:pt idx="9381">
                  <c:v>2</c:v>
                </c:pt>
                <c:pt idx="9382">
                  <c:v>2</c:v>
                </c:pt>
                <c:pt idx="9383">
                  <c:v>2</c:v>
                </c:pt>
                <c:pt idx="9384">
                  <c:v>2</c:v>
                </c:pt>
                <c:pt idx="9385">
                  <c:v>2</c:v>
                </c:pt>
                <c:pt idx="9386">
                  <c:v>2</c:v>
                </c:pt>
                <c:pt idx="9387">
                  <c:v>2</c:v>
                </c:pt>
                <c:pt idx="9388">
                  <c:v>2</c:v>
                </c:pt>
                <c:pt idx="9389">
                  <c:v>2</c:v>
                </c:pt>
                <c:pt idx="9390">
                  <c:v>2</c:v>
                </c:pt>
                <c:pt idx="9391">
                  <c:v>2</c:v>
                </c:pt>
                <c:pt idx="9392">
                  <c:v>2</c:v>
                </c:pt>
                <c:pt idx="9393">
                  <c:v>2</c:v>
                </c:pt>
                <c:pt idx="9394">
                  <c:v>2</c:v>
                </c:pt>
                <c:pt idx="9395">
                  <c:v>2</c:v>
                </c:pt>
                <c:pt idx="9396">
                  <c:v>2</c:v>
                </c:pt>
                <c:pt idx="9397">
                  <c:v>2</c:v>
                </c:pt>
                <c:pt idx="9398">
                  <c:v>2</c:v>
                </c:pt>
                <c:pt idx="9399">
                  <c:v>2</c:v>
                </c:pt>
                <c:pt idx="9400">
                  <c:v>2</c:v>
                </c:pt>
                <c:pt idx="9401">
                  <c:v>2</c:v>
                </c:pt>
                <c:pt idx="9402">
                  <c:v>2</c:v>
                </c:pt>
                <c:pt idx="9403">
                  <c:v>2</c:v>
                </c:pt>
                <c:pt idx="9404">
                  <c:v>2</c:v>
                </c:pt>
                <c:pt idx="9405">
                  <c:v>2</c:v>
                </c:pt>
                <c:pt idx="9406">
                  <c:v>2</c:v>
                </c:pt>
                <c:pt idx="9407">
                  <c:v>2</c:v>
                </c:pt>
                <c:pt idx="9408">
                  <c:v>2</c:v>
                </c:pt>
                <c:pt idx="9409">
                  <c:v>2</c:v>
                </c:pt>
                <c:pt idx="9410">
                  <c:v>2</c:v>
                </c:pt>
                <c:pt idx="9411">
                  <c:v>2</c:v>
                </c:pt>
                <c:pt idx="9412">
                  <c:v>2</c:v>
                </c:pt>
                <c:pt idx="9413">
                  <c:v>2</c:v>
                </c:pt>
                <c:pt idx="9414">
                  <c:v>2</c:v>
                </c:pt>
                <c:pt idx="9415">
                  <c:v>2</c:v>
                </c:pt>
                <c:pt idx="9416">
                  <c:v>2</c:v>
                </c:pt>
                <c:pt idx="9417">
                  <c:v>2</c:v>
                </c:pt>
                <c:pt idx="9418">
                  <c:v>2</c:v>
                </c:pt>
                <c:pt idx="9419">
                  <c:v>2</c:v>
                </c:pt>
                <c:pt idx="9420">
                  <c:v>2</c:v>
                </c:pt>
                <c:pt idx="9421">
                  <c:v>2</c:v>
                </c:pt>
                <c:pt idx="9422">
                  <c:v>2</c:v>
                </c:pt>
                <c:pt idx="9423">
                  <c:v>2</c:v>
                </c:pt>
                <c:pt idx="9424">
                  <c:v>2</c:v>
                </c:pt>
                <c:pt idx="9425">
                  <c:v>2</c:v>
                </c:pt>
                <c:pt idx="9426">
                  <c:v>2</c:v>
                </c:pt>
                <c:pt idx="9427">
                  <c:v>2</c:v>
                </c:pt>
                <c:pt idx="9428">
                  <c:v>2</c:v>
                </c:pt>
                <c:pt idx="9429">
                  <c:v>2</c:v>
                </c:pt>
                <c:pt idx="9430">
                  <c:v>2</c:v>
                </c:pt>
                <c:pt idx="9431">
                  <c:v>2</c:v>
                </c:pt>
                <c:pt idx="9432">
                  <c:v>2</c:v>
                </c:pt>
                <c:pt idx="9433">
                  <c:v>2</c:v>
                </c:pt>
                <c:pt idx="9434">
                  <c:v>2</c:v>
                </c:pt>
                <c:pt idx="9435">
                  <c:v>2</c:v>
                </c:pt>
                <c:pt idx="9436">
                  <c:v>2</c:v>
                </c:pt>
                <c:pt idx="9437">
                  <c:v>2</c:v>
                </c:pt>
                <c:pt idx="9438">
                  <c:v>2</c:v>
                </c:pt>
                <c:pt idx="9439">
                  <c:v>2</c:v>
                </c:pt>
                <c:pt idx="9440">
                  <c:v>2</c:v>
                </c:pt>
                <c:pt idx="9441">
                  <c:v>2</c:v>
                </c:pt>
                <c:pt idx="9442">
                  <c:v>2</c:v>
                </c:pt>
                <c:pt idx="9443">
                  <c:v>2</c:v>
                </c:pt>
                <c:pt idx="9444">
                  <c:v>2</c:v>
                </c:pt>
                <c:pt idx="9445">
                  <c:v>2</c:v>
                </c:pt>
                <c:pt idx="9446">
                  <c:v>2</c:v>
                </c:pt>
                <c:pt idx="9447">
                  <c:v>2</c:v>
                </c:pt>
                <c:pt idx="9448">
                  <c:v>2</c:v>
                </c:pt>
                <c:pt idx="9449">
                  <c:v>2</c:v>
                </c:pt>
                <c:pt idx="9450">
                  <c:v>2</c:v>
                </c:pt>
                <c:pt idx="9451">
                  <c:v>2</c:v>
                </c:pt>
                <c:pt idx="9452">
                  <c:v>2</c:v>
                </c:pt>
                <c:pt idx="9453">
                  <c:v>2</c:v>
                </c:pt>
                <c:pt idx="9454">
                  <c:v>2</c:v>
                </c:pt>
                <c:pt idx="9455">
                  <c:v>2</c:v>
                </c:pt>
                <c:pt idx="9456">
                  <c:v>2</c:v>
                </c:pt>
                <c:pt idx="9457">
                  <c:v>2</c:v>
                </c:pt>
                <c:pt idx="9458">
                  <c:v>2</c:v>
                </c:pt>
                <c:pt idx="9459">
                  <c:v>2</c:v>
                </c:pt>
                <c:pt idx="9460">
                  <c:v>2</c:v>
                </c:pt>
                <c:pt idx="9461">
                  <c:v>2</c:v>
                </c:pt>
                <c:pt idx="9462">
                  <c:v>2</c:v>
                </c:pt>
                <c:pt idx="9463">
                  <c:v>2</c:v>
                </c:pt>
                <c:pt idx="9464">
                  <c:v>2</c:v>
                </c:pt>
                <c:pt idx="9465">
                  <c:v>2</c:v>
                </c:pt>
                <c:pt idx="9466">
                  <c:v>2</c:v>
                </c:pt>
                <c:pt idx="9467">
                  <c:v>2</c:v>
                </c:pt>
                <c:pt idx="9468">
                  <c:v>2</c:v>
                </c:pt>
                <c:pt idx="9469">
                  <c:v>2</c:v>
                </c:pt>
                <c:pt idx="9470">
                  <c:v>2</c:v>
                </c:pt>
                <c:pt idx="9471">
                  <c:v>2</c:v>
                </c:pt>
                <c:pt idx="9472">
                  <c:v>2</c:v>
                </c:pt>
                <c:pt idx="9473">
                  <c:v>2</c:v>
                </c:pt>
                <c:pt idx="9474">
                  <c:v>2</c:v>
                </c:pt>
                <c:pt idx="9475">
                  <c:v>2</c:v>
                </c:pt>
                <c:pt idx="9476">
                  <c:v>2</c:v>
                </c:pt>
                <c:pt idx="9477">
                  <c:v>2</c:v>
                </c:pt>
                <c:pt idx="9478">
                  <c:v>2</c:v>
                </c:pt>
                <c:pt idx="9479">
                  <c:v>2</c:v>
                </c:pt>
                <c:pt idx="9480">
                  <c:v>2</c:v>
                </c:pt>
                <c:pt idx="9481">
                  <c:v>2</c:v>
                </c:pt>
                <c:pt idx="9482">
                  <c:v>2</c:v>
                </c:pt>
                <c:pt idx="9483">
                  <c:v>2</c:v>
                </c:pt>
                <c:pt idx="9484">
                  <c:v>2</c:v>
                </c:pt>
                <c:pt idx="9485">
                  <c:v>2</c:v>
                </c:pt>
                <c:pt idx="9486">
                  <c:v>2</c:v>
                </c:pt>
                <c:pt idx="9487">
                  <c:v>2</c:v>
                </c:pt>
                <c:pt idx="9488">
                  <c:v>2</c:v>
                </c:pt>
                <c:pt idx="9489">
                  <c:v>2</c:v>
                </c:pt>
                <c:pt idx="9490">
                  <c:v>2</c:v>
                </c:pt>
                <c:pt idx="9491">
                  <c:v>2</c:v>
                </c:pt>
                <c:pt idx="9492">
                  <c:v>2</c:v>
                </c:pt>
                <c:pt idx="9493">
                  <c:v>2</c:v>
                </c:pt>
                <c:pt idx="9494">
                  <c:v>2</c:v>
                </c:pt>
                <c:pt idx="9495">
                  <c:v>2</c:v>
                </c:pt>
                <c:pt idx="9496">
                  <c:v>2</c:v>
                </c:pt>
                <c:pt idx="9497">
                  <c:v>2</c:v>
                </c:pt>
                <c:pt idx="9498">
                  <c:v>2</c:v>
                </c:pt>
                <c:pt idx="9499">
                  <c:v>2</c:v>
                </c:pt>
                <c:pt idx="9500">
                  <c:v>2</c:v>
                </c:pt>
                <c:pt idx="9501">
                  <c:v>2</c:v>
                </c:pt>
                <c:pt idx="9502">
                  <c:v>2</c:v>
                </c:pt>
                <c:pt idx="9503">
                  <c:v>2</c:v>
                </c:pt>
                <c:pt idx="9504">
                  <c:v>2</c:v>
                </c:pt>
                <c:pt idx="9505">
                  <c:v>2</c:v>
                </c:pt>
                <c:pt idx="9506">
                  <c:v>2</c:v>
                </c:pt>
                <c:pt idx="9507">
                  <c:v>2</c:v>
                </c:pt>
                <c:pt idx="9508">
                  <c:v>2</c:v>
                </c:pt>
                <c:pt idx="9509">
                  <c:v>2</c:v>
                </c:pt>
                <c:pt idx="9510">
                  <c:v>2</c:v>
                </c:pt>
                <c:pt idx="9511">
                  <c:v>2</c:v>
                </c:pt>
                <c:pt idx="9512">
                  <c:v>2</c:v>
                </c:pt>
                <c:pt idx="9513">
                  <c:v>2</c:v>
                </c:pt>
                <c:pt idx="9514">
                  <c:v>2</c:v>
                </c:pt>
                <c:pt idx="9515">
                  <c:v>2</c:v>
                </c:pt>
                <c:pt idx="9516">
                  <c:v>2</c:v>
                </c:pt>
                <c:pt idx="9517">
                  <c:v>2</c:v>
                </c:pt>
                <c:pt idx="9518">
                  <c:v>2</c:v>
                </c:pt>
                <c:pt idx="9519">
                  <c:v>2</c:v>
                </c:pt>
                <c:pt idx="9520">
                  <c:v>2</c:v>
                </c:pt>
                <c:pt idx="9521">
                  <c:v>2</c:v>
                </c:pt>
                <c:pt idx="9522">
                  <c:v>2</c:v>
                </c:pt>
                <c:pt idx="9523">
                  <c:v>2</c:v>
                </c:pt>
                <c:pt idx="9524">
                  <c:v>2</c:v>
                </c:pt>
                <c:pt idx="9525">
                  <c:v>2</c:v>
                </c:pt>
                <c:pt idx="9526">
                  <c:v>2</c:v>
                </c:pt>
                <c:pt idx="9527">
                  <c:v>2</c:v>
                </c:pt>
                <c:pt idx="9528">
                  <c:v>2</c:v>
                </c:pt>
                <c:pt idx="9529">
                  <c:v>2</c:v>
                </c:pt>
                <c:pt idx="9530">
                  <c:v>2</c:v>
                </c:pt>
                <c:pt idx="9531">
                  <c:v>2</c:v>
                </c:pt>
                <c:pt idx="9532">
                  <c:v>2</c:v>
                </c:pt>
                <c:pt idx="9533">
                  <c:v>2</c:v>
                </c:pt>
                <c:pt idx="9534">
                  <c:v>2</c:v>
                </c:pt>
                <c:pt idx="9535">
                  <c:v>2</c:v>
                </c:pt>
                <c:pt idx="9536">
                  <c:v>2</c:v>
                </c:pt>
                <c:pt idx="9537">
                  <c:v>2</c:v>
                </c:pt>
                <c:pt idx="9538">
                  <c:v>1</c:v>
                </c:pt>
                <c:pt idx="9539">
                  <c:v>1</c:v>
                </c:pt>
                <c:pt idx="9540">
                  <c:v>1</c:v>
                </c:pt>
                <c:pt idx="9541">
                  <c:v>1</c:v>
                </c:pt>
                <c:pt idx="9542">
                  <c:v>1</c:v>
                </c:pt>
                <c:pt idx="9543">
                  <c:v>1</c:v>
                </c:pt>
                <c:pt idx="9544">
                  <c:v>1</c:v>
                </c:pt>
                <c:pt idx="9545">
                  <c:v>1</c:v>
                </c:pt>
                <c:pt idx="9546">
                  <c:v>1</c:v>
                </c:pt>
                <c:pt idx="9547">
                  <c:v>1</c:v>
                </c:pt>
                <c:pt idx="9548">
                  <c:v>1</c:v>
                </c:pt>
                <c:pt idx="9549">
                  <c:v>1</c:v>
                </c:pt>
                <c:pt idx="9550">
                  <c:v>1</c:v>
                </c:pt>
                <c:pt idx="9551">
                  <c:v>1</c:v>
                </c:pt>
                <c:pt idx="9552">
                  <c:v>1</c:v>
                </c:pt>
                <c:pt idx="9553">
                  <c:v>1</c:v>
                </c:pt>
                <c:pt idx="9554">
                  <c:v>1</c:v>
                </c:pt>
                <c:pt idx="9555">
                  <c:v>1</c:v>
                </c:pt>
                <c:pt idx="9556">
                  <c:v>1</c:v>
                </c:pt>
                <c:pt idx="9557">
                  <c:v>1</c:v>
                </c:pt>
                <c:pt idx="9558">
                  <c:v>1</c:v>
                </c:pt>
                <c:pt idx="9559">
                  <c:v>1</c:v>
                </c:pt>
                <c:pt idx="9560">
                  <c:v>1</c:v>
                </c:pt>
                <c:pt idx="9561">
                  <c:v>1</c:v>
                </c:pt>
                <c:pt idx="9562">
                  <c:v>1</c:v>
                </c:pt>
                <c:pt idx="9563">
                  <c:v>1</c:v>
                </c:pt>
                <c:pt idx="9564">
                  <c:v>1</c:v>
                </c:pt>
                <c:pt idx="9565">
                  <c:v>1</c:v>
                </c:pt>
                <c:pt idx="9566">
                  <c:v>1</c:v>
                </c:pt>
                <c:pt idx="9567">
                  <c:v>1</c:v>
                </c:pt>
                <c:pt idx="9568">
                  <c:v>1</c:v>
                </c:pt>
                <c:pt idx="9569">
                  <c:v>1</c:v>
                </c:pt>
                <c:pt idx="9570">
                  <c:v>1</c:v>
                </c:pt>
                <c:pt idx="9571">
                  <c:v>1</c:v>
                </c:pt>
                <c:pt idx="9572">
                  <c:v>1</c:v>
                </c:pt>
                <c:pt idx="9573">
                  <c:v>1</c:v>
                </c:pt>
                <c:pt idx="9574">
                  <c:v>1</c:v>
                </c:pt>
                <c:pt idx="9575">
                  <c:v>1</c:v>
                </c:pt>
                <c:pt idx="9576">
                  <c:v>1</c:v>
                </c:pt>
                <c:pt idx="9577">
                  <c:v>1</c:v>
                </c:pt>
                <c:pt idx="9578">
                  <c:v>1</c:v>
                </c:pt>
                <c:pt idx="9579">
                  <c:v>1</c:v>
                </c:pt>
                <c:pt idx="9580">
                  <c:v>1</c:v>
                </c:pt>
                <c:pt idx="9581">
                  <c:v>1</c:v>
                </c:pt>
                <c:pt idx="9582">
                  <c:v>1</c:v>
                </c:pt>
                <c:pt idx="9583">
                  <c:v>1</c:v>
                </c:pt>
                <c:pt idx="9584">
                  <c:v>1</c:v>
                </c:pt>
                <c:pt idx="9585">
                  <c:v>1</c:v>
                </c:pt>
                <c:pt idx="9586">
                  <c:v>1</c:v>
                </c:pt>
                <c:pt idx="9587">
                  <c:v>1</c:v>
                </c:pt>
                <c:pt idx="9588">
                  <c:v>1</c:v>
                </c:pt>
                <c:pt idx="9589">
                  <c:v>1</c:v>
                </c:pt>
                <c:pt idx="9590">
                  <c:v>1</c:v>
                </c:pt>
                <c:pt idx="9591">
                  <c:v>1</c:v>
                </c:pt>
                <c:pt idx="9592">
                  <c:v>1</c:v>
                </c:pt>
                <c:pt idx="9593">
                  <c:v>1</c:v>
                </c:pt>
                <c:pt idx="9594">
                  <c:v>1</c:v>
                </c:pt>
                <c:pt idx="9595">
                  <c:v>1</c:v>
                </c:pt>
                <c:pt idx="9596">
                  <c:v>1</c:v>
                </c:pt>
                <c:pt idx="9597">
                  <c:v>1</c:v>
                </c:pt>
                <c:pt idx="9598">
                  <c:v>1</c:v>
                </c:pt>
                <c:pt idx="9599">
                  <c:v>1</c:v>
                </c:pt>
                <c:pt idx="9600">
                  <c:v>1</c:v>
                </c:pt>
                <c:pt idx="9601">
                  <c:v>1</c:v>
                </c:pt>
                <c:pt idx="9602">
                  <c:v>1</c:v>
                </c:pt>
                <c:pt idx="9603">
                  <c:v>1</c:v>
                </c:pt>
                <c:pt idx="9604">
                  <c:v>1</c:v>
                </c:pt>
                <c:pt idx="9605">
                  <c:v>1</c:v>
                </c:pt>
                <c:pt idx="9606">
                  <c:v>1</c:v>
                </c:pt>
                <c:pt idx="9607">
                  <c:v>1</c:v>
                </c:pt>
                <c:pt idx="9608">
                  <c:v>1</c:v>
                </c:pt>
                <c:pt idx="9609">
                  <c:v>1</c:v>
                </c:pt>
                <c:pt idx="9610">
                  <c:v>1</c:v>
                </c:pt>
                <c:pt idx="9611">
                  <c:v>1</c:v>
                </c:pt>
                <c:pt idx="9612">
                  <c:v>1</c:v>
                </c:pt>
                <c:pt idx="9613">
                  <c:v>1</c:v>
                </c:pt>
                <c:pt idx="9614">
                  <c:v>1</c:v>
                </c:pt>
                <c:pt idx="9615">
                  <c:v>1</c:v>
                </c:pt>
                <c:pt idx="9616">
                  <c:v>1</c:v>
                </c:pt>
                <c:pt idx="9617">
                  <c:v>1</c:v>
                </c:pt>
                <c:pt idx="9618">
                  <c:v>1</c:v>
                </c:pt>
                <c:pt idx="9619">
                  <c:v>1</c:v>
                </c:pt>
                <c:pt idx="9620">
                  <c:v>1</c:v>
                </c:pt>
                <c:pt idx="9621">
                  <c:v>1</c:v>
                </c:pt>
                <c:pt idx="9622">
                  <c:v>1</c:v>
                </c:pt>
                <c:pt idx="9623">
                  <c:v>1</c:v>
                </c:pt>
                <c:pt idx="9624">
                  <c:v>1</c:v>
                </c:pt>
                <c:pt idx="9625">
                  <c:v>1</c:v>
                </c:pt>
                <c:pt idx="9626">
                  <c:v>1</c:v>
                </c:pt>
                <c:pt idx="9627">
                  <c:v>1</c:v>
                </c:pt>
                <c:pt idx="9628">
                  <c:v>1</c:v>
                </c:pt>
                <c:pt idx="9629">
                  <c:v>1</c:v>
                </c:pt>
                <c:pt idx="9630">
                  <c:v>1</c:v>
                </c:pt>
                <c:pt idx="9631">
                  <c:v>1</c:v>
                </c:pt>
                <c:pt idx="9632">
                  <c:v>1</c:v>
                </c:pt>
                <c:pt idx="9633">
                  <c:v>1</c:v>
                </c:pt>
                <c:pt idx="9634">
                  <c:v>1</c:v>
                </c:pt>
                <c:pt idx="9635">
                  <c:v>1</c:v>
                </c:pt>
                <c:pt idx="9636">
                  <c:v>1</c:v>
                </c:pt>
                <c:pt idx="9637">
                  <c:v>1</c:v>
                </c:pt>
                <c:pt idx="9638">
                  <c:v>1</c:v>
                </c:pt>
                <c:pt idx="9639">
                  <c:v>1</c:v>
                </c:pt>
                <c:pt idx="9640">
                  <c:v>1</c:v>
                </c:pt>
                <c:pt idx="9641">
                  <c:v>1</c:v>
                </c:pt>
                <c:pt idx="9642">
                  <c:v>1</c:v>
                </c:pt>
                <c:pt idx="9643">
                  <c:v>1</c:v>
                </c:pt>
                <c:pt idx="9644">
                  <c:v>1</c:v>
                </c:pt>
                <c:pt idx="9645">
                  <c:v>1</c:v>
                </c:pt>
                <c:pt idx="9646">
                  <c:v>1</c:v>
                </c:pt>
                <c:pt idx="9647">
                  <c:v>1</c:v>
                </c:pt>
                <c:pt idx="9648">
                  <c:v>1</c:v>
                </c:pt>
                <c:pt idx="9649">
                  <c:v>1</c:v>
                </c:pt>
                <c:pt idx="9650">
                  <c:v>1</c:v>
                </c:pt>
                <c:pt idx="9651">
                  <c:v>1</c:v>
                </c:pt>
                <c:pt idx="9652">
                  <c:v>1</c:v>
                </c:pt>
                <c:pt idx="9653">
                  <c:v>1</c:v>
                </c:pt>
                <c:pt idx="9654">
                  <c:v>1</c:v>
                </c:pt>
                <c:pt idx="9655">
                  <c:v>1</c:v>
                </c:pt>
                <c:pt idx="9656">
                  <c:v>1</c:v>
                </c:pt>
                <c:pt idx="9657">
                  <c:v>1</c:v>
                </c:pt>
                <c:pt idx="9658">
                  <c:v>1</c:v>
                </c:pt>
                <c:pt idx="9659">
                  <c:v>1</c:v>
                </c:pt>
                <c:pt idx="9660">
                  <c:v>1</c:v>
                </c:pt>
                <c:pt idx="9661">
                  <c:v>1</c:v>
                </c:pt>
                <c:pt idx="9662">
                  <c:v>1</c:v>
                </c:pt>
                <c:pt idx="9663">
                  <c:v>1</c:v>
                </c:pt>
                <c:pt idx="9664">
                  <c:v>1</c:v>
                </c:pt>
                <c:pt idx="9665">
                  <c:v>1</c:v>
                </c:pt>
                <c:pt idx="9666">
                  <c:v>1</c:v>
                </c:pt>
                <c:pt idx="9667">
                  <c:v>1</c:v>
                </c:pt>
                <c:pt idx="9668">
                  <c:v>1</c:v>
                </c:pt>
                <c:pt idx="9669">
                  <c:v>1</c:v>
                </c:pt>
                <c:pt idx="9670">
                  <c:v>1</c:v>
                </c:pt>
                <c:pt idx="9671">
                  <c:v>1</c:v>
                </c:pt>
                <c:pt idx="9672">
                  <c:v>1</c:v>
                </c:pt>
                <c:pt idx="9673">
                  <c:v>1</c:v>
                </c:pt>
                <c:pt idx="9674">
                  <c:v>1</c:v>
                </c:pt>
                <c:pt idx="9675">
                  <c:v>1</c:v>
                </c:pt>
                <c:pt idx="9676">
                  <c:v>1</c:v>
                </c:pt>
                <c:pt idx="9677">
                  <c:v>1</c:v>
                </c:pt>
                <c:pt idx="9678">
                  <c:v>1</c:v>
                </c:pt>
                <c:pt idx="9679">
                  <c:v>1</c:v>
                </c:pt>
                <c:pt idx="9680">
                  <c:v>1</c:v>
                </c:pt>
                <c:pt idx="9681">
                  <c:v>1</c:v>
                </c:pt>
                <c:pt idx="9682">
                  <c:v>1</c:v>
                </c:pt>
                <c:pt idx="9683">
                  <c:v>1</c:v>
                </c:pt>
                <c:pt idx="9684">
                  <c:v>1</c:v>
                </c:pt>
                <c:pt idx="9685">
                  <c:v>1</c:v>
                </c:pt>
                <c:pt idx="9686">
                  <c:v>1</c:v>
                </c:pt>
                <c:pt idx="9687">
                  <c:v>1</c:v>
                </c:pt>
                <c:pt idx="9688">
                  <c:v>1</c:v>
                </c:pt>
                <c:pt idx="9689">
                  <c:v>1</c:v>
                </c:pt>
                <c:pt idx="9690">
                  <c:v>1</c:v>
                </c:pt>
                <c:pt idx="9691">
                  <c:v>1</c:v>
                </c:pt>
                <c:pt idx="9692">
                  <c:v>1</c:v>
                </c:pt>
                <c:pt idx="9693">
                  <c:v>1</c:v>
                </c:pt>
                <c:pt idx="9694">
                  <c:v>1</c:v>
                </c:pt>
                <c:pt idx="9695">
                  <c:v>1</c:v>
                </c:pt>
                <c:pt idx="9696">
                  <c:v>1</c:v>
                </c:pt>
                <c:pt idx="9697">
                  <c:v>1</c:v>
                </c:pt>
                <c:pt idx="9698">
                  <c:v>1</c:v>
                </c:pt>
                <c:pt idx="9699">
                  <c:v>1</c:v>
                </c:pt>
                <c:pt idx="9700">
                  <c:v>1</c:v>
                </c:pt>
                <c:pt idx="9701">
                  <c:v>1</c:v>
                </c:pt>
                <c:pt idx="9702">
                  <c:v>1</c:v>
                </c:pt>
                <c:pt idx="9703">
                  <c:v>1</c:v>
                </c:pt>
                <c:pt idx="9704">
                  <c:v>1</c:v>
                </c:pt>
                <c:pt idx="9705">
                  <c:v>1</c:v>
                </c:pt>
                <c:pt idx="9706">
                  <c:v>1</c:v>
                </c:pt>
                <c:pt idx="9707">
                  <c:v>1</c:v>
                </c:pt>
                <c:pt idx="9708">
                  <c:v>1</c:v>
                </c:pt>
                <c:pt idx="9709">
                  <c:v>1</c:v>
                </c:pt>
                <c:pt idx="9710">
                  <c:v>1</c:v>
                </c:pt>
                <c:pt idx="9711">
                  <c:v>1</c:v>
                </c:pt>
                <c:pt idx="9712">
                  <c:v>1</c:v>
                </c:pt>
                <c:pt idx="9713">
                  <c:v>1</c:v>
                </c:pt>
                <c:pt idx="9714">
                  <c:v>1</c:v>
                </c:pt>
                <c:pt idx="9715">
                  <c:v>1</c:v>
                </c:pt>
                <c:pt idx="9716">
                  <c:v>1</c:v>
                </c:pt>
                <c:pt idx="9717">
                  <c:v>1</c:v>
                </c:pt>
                <c:pt idx="9718">
                  <c:v>1</c:v>
                </c:pt>
                <c:pt idx="9719">
                  <c:v>1</c:v>
                </c:pt>
                <c:pt idx="9720">
                  <c:v>1</c:v>
                </c:pt>
                <c:pt idx="9721">
                  <c:v>1</c:v>
                </c:pt>
                <c:pt idx="9722">
                  <c:v>1</c:v>
                </c:pt>
                <c:pt idx="9723">
                  <c:v>1</c:v>
                </c:pt>
                <c:pt idx="9724">
                  <c:v>1</c:v>
                </c:pt>
                <c:pt idx="9725">
                  <c:v>1</c:v>
                </c:pt>
                <c:pt idx="9726">
                  <c:v>1</c:v>
                </c:pt>
                <c:pt idx="9727">
                  <c:v>1</c:v>
                </c:pt>
                <c:pt idx="9728">
                  <c:v>1</c:v>
                </c:pt>
                <c:pt idx="9729">
                  <c:v>1</c:v>
                </c:pt>
                <c:pt idx="9730">
                  <c:v>1</c:v>
                </c:pt>
                <c:pt idx="9731">
                  <c:v>1</c:v>
                </c:pt>
                <c:pt idx="9732">
                  <c:v>1</c:v>
                </c:pt>
                <c:pt idx="9733">
                  <c:v>1</c:v>
                </c:pt>
                <c:pt idx="9734">
                  <c:v>1</c:v>
                </c:pt>
                <c:pt idx="9735">
                  <c:v>1</c:v>
                </c:pt>
                <c:pt idx="9736">
                  <c:v>1</c:v>
                </c:pt>
                <c:pt idx="9737">
                  <c:v>1</c:v>
                </c:pt>
                <c:pt idx="9738">
                  <c:v>1</c:v>
                </c:pt>
                <c:pt idx="9739">
                  <c:v>1</c:v>
                </c:pt>
                <c:pt idx="9740">
                  <c:v>1</c:v>
                </c:pt>
                <c:pt idx="9741">
                  <c:v>1</c:v>
                </c:pt>
                <c:pt idx="9742">
                  <c:v>1</c:v>
                </c:pt>
                <c:pt idx="9743">
                  <c:v>1</c:v>
                </c:pt>
                <c:pt idx="9744">
                  <c:v>1</c:v>
                </c:pt>
                <c:pt idx="9745">
                  <c:v>1</c:v>
                </c:pt>
                <c:pt idx="9746">
                  <c:v>1</c:v>
                </c:pt>
                <c:pt idx="9747">
                  <c:v>1</c:v>
                </c:pt>
                <c:pt idx="9748">
                  <c:v>1</c:v>
                </c:pt>
                <c:pt idx="9749">
                  <c:v>1</c:v>
                </c:pt>
                <c:pt idx="9750">
                  <c:v>1</c:v>
                </c:pt>
                <c:pt idx="9751">
                  <c:v>1</c:v>
                </c:pt>
                <c:pt idx="9752">
                  <c:v>1</c:v>
                </c:pt>
                <c:pt idx="9753">
                  <c:v>1</c:v>
                </c:pt>
                <c:pt idx="9754">
                  <c:v>1</c:v>
                </c:pt>
                <c:pt idx="9755">
                  <c:v>1</c:v>
                </c:pt>
                <c:pt idx="9756">
                  <c:v>1</c:v>
                </c:pt>
                <c:pt idx="9757">
                  <c:v>1</c:v>
                </c:pt>
                <c:pt idx="9758">
                  <c:v>1</c:v>
                </c:pt>
                <c:pt idx="9759">
                  <c:v>1</c:v>
                </c:pt>
                <c:pt idx="9760">
                  <c:v>1</c:v>
                </c:pt>
                <c:pt idx="9761">
                  <c:v>1</c:v>
                </c:pt>
                <c:pt idx="9762">
                  <c:v>1</c:v>
                </c:pt>
                <c:pt idx="9763">
                  <c:v>1</c:v>
                </c:pt>
                <c:pt idx="9764">
                  <c:v>1</c:v>
                </c:pt>
                <c:pt idx="9765">
                  <c:v>1</c:v>
                </c:pt>
                <c:pt idx="9766">
                  <c:v>1</c:v>
                </c:pt>
                <c:pt idx="9767">
                  <c:v>1</c:v>
                </c:pt>
                <c:pt idx="9768">
                  <c:v>1</c:v>
                </c:pt>
                <c:pt idx="9769">
                  <c:v>1</c:v>
                </c:pt>
                <c:pt idx="9770">
                  <c:v>1</c:v>
                </c:pt>
                <c:pt idx="9771">
                  <c:v>1</c:v>
                </c:pt>
                <c:pt idx="9772">
                  <c:v>1</c:v>
                </c:pt>
                <c:pt idx="9773">
                  <c:v>1</c:v>
                </c:pt>
                <c:pt idx="9774">
                  <c:v>1</c:v>
                </c:pt>
                <c:pt idx="9775">
                  <c:v>1</c:v>
                </c:pt>
                <c:pt idx="9776">
                  <c:v>1</c:v>
                </c:pt>
                <c:pt idx="9777">
                  <c:v>1</c:v>
                </c:pt>
                <c:pt idx="9778">
                  <c:v>1</c:v>
                </c:pt>
                <c:pt idx="9779">
                  <c:v>1</c:v>
                </c:pt>
                <c:pt idx="9780">
                  <c:v>1</c:v>
                </c:pt>
                <c:pt idx="9781">
                  <c:v>1</c:v>
                </c:pt>
                <c:pt idx="9782">
                  <c:v>1</c:v>
                </c:pt>
                <c:pt idx="9783">
                  <c:v>1</c:v>
                </c:pt>
                <c:pt idx="9784">
                  <c:v>1</c:v>
                </c:pt>
                <c:pt idx="9785">
                  <c:v>1</c:v>
                </c:pt>
                <c:pt idx="9786">
                  <c:v>1</c:v>
                </c:pt>
                <c:pt idx="9787">
                  <c:v>1</c:v>
                </c:pt>
                <c:pt idx="9788">
                  <c:v>1</c:v>
                </c:pt>
                <c:pt idx="9789">
                  <c:v>1</c:v>
                </c:pt>
                <c:pt idx="9790">
                  <c:v>1</c:v>
                </c:pt>
                <c:pt idx="9791">
                  <c:v>1</c:v>
                </c:pt>
                <c:pt idx="9792">
                  <c:v>1</c:v>
                </c:pt>
                <c:pt idx="9793">
                  <c:v>1</c:v>
                </c:pt>
                <c:pt idx="9794">
                  <c:v>1</c:v>
                </c:pt>
                <c:pt idx="9795">
                  <c:v>1</c:v>
                </c:pt>
                <c:pt idx="9796">
                  <c:v>1</c:v>
                </c:pt>
                <c:pt idx="9797">
                  <c:v>1</c:v>
                </c:pt>
                <c:pt idx="9798">
                  <c:v>1</c:v>
                </c:pt>
                <c:pt idx="9799">
                  <c:v>1</c:v>
                </c:pt>
                <c:pt idx="9800">
                  <c:v>1</c:v>
                </c:pt>
                <c:pt idx="9801">
                  <c:v>1</c:v>
                </c:pt>
                <c:pt idx="9802">
                  <c:v>1</c:v>
                </c:pt>
                <c:pt idx="9803">
                  <c:v>1</c:v>
                </c:pt>
                <c:pt idx="9804">
                  <c:v>1</c:v>
                </c:pt>
                <c:pt idx="9805">
                  <c:v>1</c:v>
                </c:pt>
                <c:pt idx="9806">
                  <c:v>1</c:v>
                </c:pt>
                <c:pt idx="9807">
                  <c:v>1</c:v>
                </c:pt>
                <c:pt idx="9808">
                  <c:v>1</c:v>
                </c:pt>
                <c:pt idx="9809">
                  <c:v>1</c:v>
                </c:pt>
                <c:pt idx="9810">
                  <c:v>1</c:v>
                </c:pt>
                <c:pt idx="9811">
                  <c:v>1</c:v>
                </c:pt>
                <c:pt idx="9812">
                  <c:v>1</c:v>
                </c:pt>
                <c:pt idx="9813">
                  <c:v>1</c:v>
                </c:pt>
                <c:pt idx="9814">
                  <c:v>1</c:v>
                </c:pt>
                <c:pt idx="9815">
                  <c:v>1</c:v>
                </c:pt>
                <c:pt idx="9816">
                  <c:v>1</c:v>
                </c:pt>
                <c:pt idx="9817">
                  <c:v>1</c:v>
                </c:pt>
                <c:pt idx="9818">
                  <c:v>1</c:v>
                </c:pt>
                <c:pt idx="9819">
                  <c:v>1</c:v>
                </c:pt>
                <c:pt idx="9820">
                  <c:v>1</c:v>
                </c:pt>
                <c:pt idx="9821">
                  <c:v>1</c:v>
                </c:pt>
                <c:pt idx="9822">
                  <c:v>1</c:v>
                </c:pt>
                <c:pt idx="9823">
                  <c:v>1</c:v>
                </c:pt>
                <c:pt idx="9824">
                  <c:v>1</c:v>
                </c:pt>
                <c:pt idx="9825">
                  <c:v>1</c:v>
                </c:pt>
                <c:pt idx="9826">
                  <c:v>1</c:v>
                </c:pt>
                <c:pt idx="9827">
                  <c:v>1</c:v>
                </c:pt>
                <c:pt idx="9828">
                  <c:v>1</c:v>
                </c:pt>
                <c:pt idx="9829">
                  <c:v>1</c:v>
                </c:pt>
                <c:pt idx="9830">
                  <c:v>1</c:v>
                </c:pt>
                <c:pt idx="9831">
                  <c:v>1</c:v>
                </c:pt>
                <c:pt idx="9832">
                  <c:v>1</c:v>
                </c:pt>
                <c:pt idx="9833">
                  <c:v>1</c:v>
                </c:pt>
                <c:pt idx="9834">
                  <c:v>1</c:v>
                </c:pt>
                <c:pt idx="9835">
                  <c:v>1</c:v>
                </c:pt>
                <c:pt idx="9836">
                  <c:v>1</c:v>
                </c:pt>
                <c:pt idx="9837">
                  <c:v>1</c:v>
                </c:pt>
                <c:pt idx="9838">
                  <c:v>1</c:v>
                </c:pt>
                <c:pt idx="9839">
                  <c:v>1</c:v>
                </c:pt>
                <c:pt idx="9840">
                  <c:v>1</c:v>
                </c:pt>
                <c:pt idx="9841">
                  <c:v>1</c:v>
                </c:pt>
                <c:pt idx="9842">
                  <c:v>1</c:v>
                </c:pt>
                <c:pt idx="9843">
                  <c:v>1</c:v>
                </c:pt>
                <c:pt idx="9844">
                  <c:v>1</c:v>
                </c:pt>
                <c:pt idx="9845">
                  <c:v>1</c:v>
                </c:pt>
                <c:pt idx="9846">
                  <c:v>1</c:v>
                </c:pt>
                <c:pt idx="9847">
                  <c:v>1</c:v>
                </c:pt>
                <c:pt idx="9848">
                  <c:v>1</c:v>
                </c:pt>
                <c:pt idx="9849">
                  <c:v>1</c:v>
                </c:pt>
                <c:pt idx="9850">
                  <c:v>1</c:v>
                </c:pt>
                <c:pt idx="9851">
                  <c:v>1</c:v>
                </c:pt>
                <c:pt idx="9852">
                  <c:v>1</c:v>
                </c:pt>
                <c:pt idx="9853">
                  <c:v>1</c:v>
                </c:pt>
                <c:pt idx="9854">
                  <c:v>1</c:v>
                </c:pt>
                <c:pt idx="9855">
                  <c:v>1</c:v>
                </c:pt>
                <c:pt idx="9856">
                  <c:v>1</c:v>
                </c:pt>
                <c:pt idx="9857">
                  <c:v>1</c:v>
                </c:pt>
                <c:pt idx="9858">
                  <c:v>1</c:v>
                </c:pt>
                <c:pt idx="9859">
                  <c:v>1</c:v>
                </c:pt>
                <c:pt idx="9860">
                  <c:v>1</c:v>
                </c:pt>
                <c:pt idx="9861">
                  <c:v>1</c:v>
                </c:pt>
                <c:pt idx="9862">
                  <c:v>1</c:v>
                </c:pt>
                <c:pt idx="9863">
                  <c:v>1</c:v>
                </c:pt>
                <c:pt idx="9864">
                  <c:v>1</c:v>
                </c:pt>
                <c:pt idx="9865">
                  <c:v>1</c:v>
                </c:pt>
                <c:pt idx="9866">
                  <c:v>1</c:v>
                </c:pt>
                <c:pt idx="9867">
                  <c:v>1</c:v>
                </c:pt>
                <c:pt idx="9868">
                  <c:v>1</c:v>
                </c:pt>
                <c:pt idx="9869">
                  <c:v>1</c:v>
                </c:pt>
                <c:pt idx="9870">
                  <c:v>1</c:v>
                </c:pt>
                <c:pt idx="9871">
                  <c:v>1</c:v>
                </c:pt>
                <c:pt idx="9872">
                  <c:v>1</c:v>
                </c:pt>
                <c:pt idx="9873">
                  <c:v>1</c:v>
                </c:pt>
                <c:pt idx="9874">
                  <c:v>1</c:v>
                </c:pt>
                <c:pt idx="9875">
                  <c:v>1</c:v>
                </c:pt>
                <c:pt idx="9876">
                  <c:v>1</c:v>
                </c:pt>
                <c:pt idx="9877">
                  <c:v>1</c:v>
                </c:pt>
                <c:pt idx="9878">
                  <c:v>1</c:v>
                </c:pt>
                <c:pt idx="9879">
                  <c:v>1</c:v>
                </c:pt>
                <c:pt idx="9880">
                  <c:v>1</c:v>
                </c:pt>
                <c:pt idx="9881">
                  <c:v>1</c:v>
                </c:pt>
                <c:pt idx="9882">
                  <c:v>1</c:v>
                </c:pt>
                <c:pt idx="9883">
                  <c:v>1</c:v>
                </c:pt>
                <c:pt idx="9884">
                  <c:v>1</c:v>
                </c:pt>
                <c:pt idx="9885">
                  <c:v>1</c:v>
                </c:pt>
                <c:pt idx="9886">
                  <c:v>1</c:v>
                </c:pt>
                <c:pt idx="9887">
                  <c:v>1</c:v>
                </c:pt>
                <c:pt idx="9888">
                  <c:v>1</c:v>
                </c:pt>
                <c:pt idx="9889">
                  <c:v>1</c:v>
                </c:pt>
                <c:pt idx="9890">
                  <c:v>1</c:v>
                </c:pt>
                <c:pt idx="9891">
                  <c:v>1</c:v>
                </c:pt>
                <c:pt idx="9892">
                  <c:v>1</c:v>
                </c:pt>
                <c:pt idx="9893">
                  <c:v>1</c:v>
                </c:pt>
                <c:pt idx="9894">
                  <c:v>1</c:v>
                </c:pt>
                <c:pt idx="9895">
                  <c:v>1</c:v>
                </c:pt>
                <c:pt idx="9896">
                  <c:v>1</c:v>
                </c:pt>
                <c:pt idx="9897">
                  <c:v>1</c:v>
                </c:pt>
                <c:pt idx="9898">
                  <c:v>1</c:v>
                </c:pt>
                <c:pt idx="9899">
                  <c:v>1</c:v>
                </c:pt>
                <c:pt idx="9900">
                  <c:v>1</c:v>
                </c:pt>
                <c:pt idx="9901">
                  <c:v>1</c:v>
                </c:pt>
                <c:pt idx="9902">
                  <c:v>1</c:v>
                </c:pt>
                <c:pt idx="9903">
                  <c:v>1</c:v>
                </c:pt>
                <c:pt idx="9904">
                  <c:v>1</c:v>
                </c:pt>
                <c:pt idx="9905">
                  <c:v>1</c:v>
                </c:pt>
                <c:pt idx="9906">
                  <c:v>1</c:v>
                </c:pt>
                <c:pt idx="9907">
                  <c:v>1</c:v>
                </c:pt>
                <c:pt idx="9908">
                  <c:v>1</c:v>
                </c:pt>
                <c:pt idx="9909">
                  <c:v>1</c:v>
                </c:pt>
                <c:pt idx="9910">
                  <c:v>1</c:v>
                </c:pt>
                <c:pt idx="9911">
                  <c:v>1</c:v>
                </c:pt>
                <c:pt idx="9912">
                  <c:v>1</c:v>
                </c:pt>
                <c:pt idx="9913">
                  <c:v>1</c:v>
                </c:pt>
                <c:pt idx="9914">
                  <c:v>1</c:v>
                </c:pt>
                <c:pt idx="9915">
                  <c:v>1</c:v>
                </c:pt>
                <c:pt idx="9916">
                  <c:v>1</c:v>
                </c:pt>
                <c:pt idx="9917">
                  <c:v>1</c:v>
                </c:pt>
                <c:pt idx="9918">
                  <c:v>1</c:v>
                </c:pt>
                <c:pt idx="9919">
                  <c:v>1</c:v>
                </c:pt>
                <c:pt idx="9920">
                  <c:v>1</c:v>
                </c:pt>
                <c:pt idx="9921">
                  <c:v>1</c:v>
                </c:pt>
                <c:pt idx="9922">
                  <c:v>1</c:v>
                </c:pt>
                <c:pt idx="9923">
                  <c:v>1</c:v>
                </c:pt>
                <c:pt idx="9924">
                  <c:v>1</c:v>
                </c:pt>
                <c:pt idx="9925">
                  <c:v>1</c:v>
                </c:pt>
                <c:pt idx="9926">
                  <c:v>1</c:v>
                </c:pt>
                <c:pt idx="9927">
                  <c:v>1</c:v>
                </c:pt>
                <c:pt idx="9928">
                  <c:v>1</c:v>
                </c:pt>
                <c:pt idx="9929">
                  <c:v>1</c:v>
                </c:pt>
                <c:pt idx="9930">
                  <c:v>1</c:v>
                </c:pt>
                <c:pt idx="9931">
                  <c:v>1</c:v>
                </c:pt>
                <c:pt idx="9932">
                  <c:v>1</c:v>
                </c:pt>
                <c:pt idx="9933">
                  <c:v>1</c:v>
                </c:pt>
                <c:pt idx="9934">
                  <c:v>1</c:v>
                </c:pt>
                <c:pt idx="9935">
                  <c:v>1</c:v>
                </c:pt>
                <c:pt idx="9936">
                  <c:v>1</c:v>
                </c:pt>
                <c:pt idx="9937">
                  <c:v>1</c:v>
                </c:pt>
                <c:pt idx="9938">
                  <c:v>1</c:v>
                </c:pt>
                <c:pt idx="9939">
                  <c:v>1</c:v>
                </c:pt>
                <c:pt idx="9940">
                  <c:v>1</c:v>
                </c:pt>
                <c:pt idx="9941">
                  <c:v>1</c:v>
                </c:pt>
                <c:pt idx="9942">
                  <c:v>1</c:v>
                </c:pt>
                <c:pt idx="9943">
                  <c:v>1</c:v>
                </c:pt>
                <c:pt idx="9944">
                  <c:v>1</c:v>
                </c:pt>
                <c:pt idx="9945">
                  <c:v>1</c:v>
                </c:pt>
                <c:pt idx="9946">
                  <c:v>1</c:v>
                </c:pt>
                <c:pt idx="9947">
                  <c:v>1</c:v>
                </c:pt>
                <c:pt idx="9948">
                  <c:v>1</c:v>
                </c:pt>
                <c:pt idx="9949">
                  <c:v>1</c:v>
                </c:pt>
                <c:pt idx="9950">
                  <c:v>1</c:v>
                </c:pt>
                <c:pt idx="9951">
                  <c:v>1</c:v>
                </c:pt>
                <c:pt idx="9952">
                  <c:v>1</c:v>
                </c:pt>
                <c:pt idx="9953">
                  <c:v>1</c:v>
                </c:pt>
                <c:pt idx="9954">
                  <c:v>1</c:v>
                </c:pt>
                <c:pt idx="9955">
                  <c:v>1</c:v>
                </c:pt>
                <c:pt idx="9956">
                  <c:v>1</c:v>
                </c:pt>
                <c:pt idx="9957">
                  <c:v>1</c:v>
                </c:pt>
                <c:pt idx="9958">
                  <c:v>1</c:v>
                </c:pt>
                <c:pt idx="9959">
                  <c:v>1</c:v>
                </c:pt>
                <c:pt idx="9960">
                  <c:v>1</c:v>
                </c:pt>
                <c:pt idx="9961">
                  <c:v>1</c:v>
                </c:pt>
                <c:pt idx="9962">
                  <c:v>1</c:v>
                </c:pt>
                <c:pt idx="9963">
                  <c:v>1</c:v>
                </c:pt>
                <c:pt idx="9964">
                  <c:v>1</c:v>
                </c:pt>
                <c:pt idx="9965">
                  <c:v>1</c:v>
                </c:pt>
                <c:pt idx="9966">
                  <c:v>1</c:v>
                </c:pt>
                <c:pt idx="9967">
                  <c:v>1</c:v>
                </c:pt>
                <c:pt idx="9968">
                  <c:v>1</c:v>
                </c:pt>
                <c:pt idx="9969">
                  <c:v>1</c:v>
                </c:pt>
                <c:pt idx="9970">
                  <c:v>1</c:v>
                </c:pt>
                <c:pt idx="9971">
                  <c:v>1</c:v>
                </c:pt>
                <c:pt idx="9972">
                  <c:v>1</c:v>
                </c:pt>
                <c:pt idx="9973">
                  <c:v>1</c:v>
                </c:pt>
                <c:pt idx="9974">
                  <c:v>1</c:v>
                </c:pt>
                <c:pt idx="9975">
                  <c:v>1</c:v>
                </c:pt>
                <c:pt idx="9976">
                  <c:v>1</c:v>
                </c:pt>
                <c:pt idx="9977">
                  <c:v>1</c:v>
                </c:pt>
                <c:pt idx="9978">
                  <c:v>1</c:v>
                </c:pt>
                <c:pt idx="9979">
                  <c:v>1</c:v>
                </c:pt>
                <c:pt idx="9980">
                  <c:v>1</c:v>
                </c:pt>
                <c:pt idx="9981">
                  <c:v>1</c:v>
                </c:pt>
                <c:pt idx="9982">
                  <c:v>1</c:v>
                </c:pt>
                <c:pt idx="9983">
                  <c:v>1</c:v>
                </c:pt>
                <c:pt idx="9984">
                  <c:v>1</c:v>
                </c:pt>
                <c:pt idx="9985">
                  <c:v>1</c:v>
                </c:pt>
                <c:pt idx="9986">
                  <c:v>1</c:v>
                </c:pt>
                <c:pt idx="9987">
                  <c:v>1</c:v>
                </c:pt>
                <c:pt idx="9988">
                  <c:v>1</c:v>
                </c:pt>
                <c:pt idx="9989">
                  <c:v>1</c:v>
                </c:pt>
                <c:pt idx="9990">
                  <c:v>1</c:v>
                </c:pt>
                <c:pt idx="9991">
                  <c:v>1</c:v>
                </c:pt>
                <c:pt idx="9992">
                  <c:v>1</c:v>
                </c:pt>
                <c:pt idx="9993">
                  <c:v>1</c:v>
                </c:pt>
                <c:pt idx="9994">
                  <c:v>1</c:v>
                </c:pt>
                <c:pt idx="9995">
                  <c:v>1</c:v>
                </c:pt>
                <c:pt idx="9996">
                  <c:v>1</c:v>
                </c:pt>
                <c:pt idx="9997">
                  <c:v>1</c:v>
                </c:pt>
                <c:pt idx="9998">
                  <c:v>1</c:v>
                </c:pt>
                <c:pt idx="9999">
                  <c:v>1</c:v>
                </c:pt>
                <c:pt idx="10000">
                  <c:v>1</c:v>
                </c:pt>
                <c:pt idx="10001">
                  <c:v>1</c:v>
                </c:pt>
                <c:pt idx="10002">
                  <c:v>1</c:v>
                </c:pt>
                <c:pt idx="10003">
                  <c:v>1</c:v>
                </c:pt>
                <c:pt idx="10004">
                  <c:v>1</c:v>
                </c:pt>
                <c:pt idx="10005">
                  <c:v>1</c:v>
                </c:pt>
                <c:pt idx="10006">
                  <c:v>1</c:v>
                </c:pt>
                <c:pt idx="10007">
                  <c:v>1</c:v>
                </c:pt>
                <c:pt idx="10008">
                  <c:v>1</c:v>
                </c:pt>
                <c:pt idx="10009">
                  <c:v>1</c:v>
                </c:pt>
                <c:pt idx="10010">
                  <c:v>1</c:v>
                </c:pt>
                <c:pt idx="10011">
                  <c:v>1</c:v>
                </c:pt>
                <c:pt idx="10012">
                  <c:v>1</c:v>
                </c:pt>
                <c:pt idx="10013">
                  <c:v>1</c:v>
                </c:pt>
                <c:pt idx="10014">
                  <c:v>1</c:v>
                </c:pt>
                <c:pt idx="10015">
                  <c:v>1</c:v>
                </c:pt>
                <c:pt idx="10016">
                  <c:v>1</c:v>
                </c:pt>
                <c:pt idx="10017">
                  <c:v>1</c:v>
                </c:pt>
                <c:pt idx="10018">
                  <c:v>1</c:v>
                </c:pt>
                <c:pt idx="10019">
                  <c:v>1</c:v>
                </c:pt>
                <c:pt idx="10020">
                  <c:v>1</c:v>
                </c:pt>
                <c:pt idx="10021">
                  <c:v>1</c:v>
                </c:pt>
                <c:pt idx="10022">
                  <c:v>1</c:v>
                </c:pt>
                <c:pt idx="10023">
                  <c:v>1</c:v>
                </c:pt>
                <c:pt idx="10024">
                  <c:v>1</c:v>
                </c:pt>
                <c:pt idx="10025">
                  <c:v>1</c:v>
                </c:pt>
                <c:pt idx="10026">
                  <c:v>1</c:v>
                </c:pt>
                <c:pt idx="10027">
                  <c:v>1</c:v>
                </c:pt>
                <c:pt idx="10028">
                  <c:v>1</c:v>
                </c:pt>
                <c:pt idx="10029">
                  <c:v>1</c:v>
                </c:pt>
                <c:pt idx="10030">
                  <c:v>1</c:v>
                </c:pt>
                <c:pt idx="10031">
                  <c:v>1</c:v>
                </c:pt>
                <c:pt idx="10032">
                  <c:v>1</c:v>
                </c:pt>
                <c:pt idx="10033">
                  <c:v>1</c:v>
                </c:pt>
                <c:pt idx="10034">
                  <c:v>1</c:v>
                </c:pt>
                <c:pt idx="10035">
                  <c:v>1</c:v>
                </c:pt>
                <c:pt idx="10036">
                  <c:v>1</c:v>
                </c:pt>
                <c:pt idx="10037">
                  <c:v>1</c:v>
                </c:pt>
                <c:pt idx="10038">
                  <c:v>1</c:v>
                </c:pt>
                <c:pt idx="10039">
                  <c:v>1</c:v>
                </c:pt>
                <c:pt idx="10040">
                  <c:v>1</c:v>
                </c:pt>
                <c:pt idx="10041">
                  <c:v>1</c:v>
                </c:pt>
                <c:pt idx="10042">
                  <c:v>1</c:v>
                </c:pt>
                <c:pt idx="10043">
                  <c:v>1</c:v>
                </c:pt>
                <c:pt idx="10044">
                  <c:v>1</c:v>
                </c:pt>
                <c:pt idx="10045">
                  <c:v>1</c:v>
                </c:pt>
                <c:pt idx="10046">
                  <c:v>1</c:v>
                </c:pt>
                <c:pt idx="10047">
                  <c:v>1</c:v>
                </c:pt>
                <c:pt idx="10048">
                  <c:v>1</c:v>
                </c:pt>
                <c:pt idx="10049">
                  <c:v>1</c:v>
                </c:pt>
                <c:pt idx="10050">
                  <c:v>1</c:v>
                </c:pt>
                <c:pt idx="10051">
                  <c:v>1</c:v>
                </c:pt>
                <c:pt idx="10052">
                  <c:v>1</c:v>
                </c:pt>
                <c:pt idx="10053">
                  <c:v>1</c:v>
                </c:pt>
                <c:pt idx="10054">
                  <c:v>1</c:v>
                </c:pt>
                <c:pt idx="10055">
                  <c:v>1</c:v>
                </c:pt>
                <c:pt idx="10056">
                  <c:v>1</c:v>
                </c:pt>
                <c:pt idx="10057">
                  <c:v>1</c:v>
                </c:pt>
                <c:pt idx="10058">
                  <c:v>1</c:v>
                </c:pt>
                <c:pt idx="10059">
                  <c:v>1</c:v>
                </c:pt>
                <c:pt idx="10060">
                  <c:v>1</c:v>
                </c:pt>
                <c:pt idx="10061">
                  <c:v>1</c:v>
                </c:pt>
                <c:pt idx="10062">
                  <c:v>1</c:v>
                </c:pt>
                <c:pt idx="10063">
                  <c:v>1</c:v>
                </c:pt>
                <c:pt idx="10064">
                  <c:v>1</c:v>
                </c:pt>
                <c:pt idx="10065">
                  <c:v>1</c:v>
                </c:pt>
                <c:pt idx="10066">
                  <c:v>1</c:v>
                </c:pt>
                <c:pt idx="10067">
                  <c:v>1</c:v>
                </c:pt>
                <c:pt idx="10068">
                  <c:v>1</c:v>
                </c:pt>
                <c:pt idx="10069">
                  <c:v>1</c:v>
                </c:pt>
                <c:pt idx="10070">
                  <c:v>1</c:v>
                </c:pt>
                <c:pt idx="10071">
                  <c:v>1</c:v>
                </c:pt>
                <c:pt idx="10072">
                  <c:v>1</c:v>
                </c:pt>
                <c:pt idx="10073">
                  <c:v>1</c:v>
                </c:pt>
                <c:pt idx="10074">
                  <c:v>1</c:v>
                </c:pt>
                <c:pt idx="10075">
                  <c:v>1</c:v>
                </c:pt>
                <c:pt idx="10076">
                  <c:v>1</c:v>
                </c:pt>
                <c:pt idx="10077">
                  <c:v>1</c:v>
                </c:pt>
                <c:pt idx="10078">
                  <c:v>1</c:v>
                </c:pt>
                <c:pt idx="10079">
                  <c:v>1</c:v>
                </c:pt>
                <c:pt idx="10080">
                  <c:v>1</c:v>
                </c:pt>
                <c:pt idx="10081">
                  <c:v>1</c:v>
                </c:pt>
                <c:pt idx="10082">
                  <c:v>1</c:v>
                </c:pt>
                <c:pt idx="10083">
                  <c:v>1</c:v>
                </c:pt>
                <c:pt idx="10084">
                  <c:v>1</c:v>
                </c:pt>
                <c:pt idx="10085">
                  <c:v>1</c:v>
                </c:pt>
                <c:pt idx="10086">
                  <c:v>1</c:v>
                </c:pt>
                <c:pt idx="10087">
                  <c:v>1</c:v>
                </c:pt>
                <c:pt idx="10088">
                  <c:v>1</c:v>
                </c:pt>
                <c:pt idx="10089">
                  <c:v>1</c:v>
                </c:pt>
                <c:pt idx="10090">
                  <c:v>1</c:v>
                </c:pt>
                <c:pt idx="10091">
                  <c:v>1</c:v>
                </c:pt>
                <c:pt idx="10092">
                  <c:v>1</c:v>
                </c:pt>
                <c:pt idx="10093">
                  <c:v>1</c:v>
                </c:pt>
                <c:pt idx="10094">
                  <c:v>1</c:v>
                </c:pt>
                <c:pt idx="10095">
                  <c:v>1</c:v>
                </c:pt>
                <c:pt idx="10096">
                  <c:v>1</c:v>
                </c:pt>
                <c:pt idx="10097">
                  <c:v>1</c:v>
                </c:pt>
                <c:pt idx="10098">
                  <c:v>1</c:v>
                </c:pt>
                <c:pt idx="10099">
                  <c:v>1</c:v>
                </c:pt>
                <c:pt idx="10100">
                  <c:v>1</c:v>
                </c:pt>
                <c:pt idx="10101">
                  <c:v>1</c:v>
                </c:pt>
                <c:pt idx="10102">
                  <c:v>1</c:v>
                </c:pt>
                <c:pt idx="10103">
                  <c:v>1</c:v>
                </c:pt>
                <c:pt idx="10104">
                  <c:v>1</c:v>
                </c:pt>
                <c:pt idx="10105">
                  <c:v>1</c:v>
                </c:pt>
                <c:pt idx="10106">
                  <c:v>1</c:v>
                </c:pt>
                <c:pt idx="10107">
                  <c:v>1</c:v>
                </c:pt>
                <c:pt idx="10108">
                  <c:v>1</c:v>
                </c:pt>
                <c:pt idx="10109">
                  <c:v>1</c:v>
                </c:pt>
                <c:pt idx="10110">
                  <c:v>1</c:v>
                </c:pt>
                <c:pt idx="10111">
                  <c:v>1</c:v>
                </c:pt>
                <c:pt idx="10112">
                  <c:v>1</c:v>
                </c:pt>
                <c:pt idx="10113">
                  <c:v>1</c:v>
                </c:pt>
                <c:pt idx="10114">
                  <c:v>1</c:v>
                </c:pt>
                <c:pt idx="10115">
                  <c:v>1</c:v>
                </c:pt>
                <c:pt idx="10116">
                  <c:v>1</c:v>
                </c:pt>
                <c:pt idx="10117">
                  <c:v>1</c:v>
                </c:pt>
                <c:pt idx="10118">
                  <c:v>1</c:v>
                </c:pt>
                <c:pt idx="10119">
                  <c:v>1</c:v>
                </c:pt>
                <c:pt idx="10120">
                  <c:v>1</c:v>
                </c:pt>
                <c:pt idx="10121">
                  <c:v>1</c:v>
                </c:pt>
                <c:pt idx="10122">
                  <c:v>1</c:v>
                </c:pt>
                <c:pt idx="10123">
                  <c:v>1</c:v>
                </c:pt>
                <c:pt idx="10124">
                  <c:v>1</c:v>
                </c:pt>
                <c:pt idx="10125">
                  <c:v>1</c:v>
                </c:pt>
                <c:pt idx="10126">
                  <c:v>1</c:v>
                </c:pt>
                <c:pt idx="10127">
                  <c:v>1</c:v>
                </c:pt>
                <c:pt idx="10128">
                  <c:v>1</c:v>
                </c:pt>
                <c:pt idx="10129">
                  <c:v>1</c:v>
                </c:pt>
                <c:pt idx="10130">
                  <c:v>1</c:v>
                </c:pt>
                <c:pt idx="10131">
                  <c:v>1</c:v>
                </c:pt>
                <c:pt idx="10132">
                  <c:v>1</c:v>
                </c:pt>
                <c:pt idx="10133">
                  <c:v>1</c:v>
                </c:pt>
                <c:pt idx="10134">
                  <c:v>1</c:v>
                </c:pt>
                <c:pt idx="10135">
                  <c:v>1</c:v>
                </c:pt>
                <c:pt idx="10136">
                  <c:v>1</c:v>
                </c:pt>
                <c:pt idx="10137">
                  <c:v>1</c:v>
                </c:pt>
                <c:pt idx="10138">
                  <c:v>1</c:v>
                </c:pt>
                <c:pt idx="10139">
                  <c:v>1</c:v>
                </c:pt>
                <c:pt idx="10140">
                  <c:v>1</c:v>
                </c:pt>
                <c:pt idx="10141">
                  <c:v>1</c:v>
                </c:pt>
                <c:pt idx="10142">
                  <c:v>1</c:v>
                </c:pt>
                <c:pt idx="10143">
                  <c:v>1</c:v>
                </c:pt>
                <c:pt idx="10144">
                  <c:v>1</c:v>
                </c:pt>
                <c:pt idx="10145">
                  <c:v>1</c:v>
                </c:pt>
                <c:pt idx="10146">
                  <c:v>1</c:v>
                </c:pt>
                <c:pt idx="10147">
                  <c:v>1</c:v>
                </c:pt>
                <c:pt idx="10148">
                  <c:v>1</c:v>
                </c:pt>
                <c:pt idx="10149">
                  <c:v>1</c:v>
                </c:pt>
                <c:pt idx="10150">
                  <c:v>1</c:v>
                </c:pt>
                <c:pt idx="10151">
                  <c:v>1</c:v>
                </c:pt>
                <c:pt idx="10152">
                  <c:v>1</c:v>
                </c:pt>
                <c:pt idx="10153">
                  <c:v>1</c:v>
                </c:pt>
                <c:pt idx="10154">
                  <c:v>1</c:v>
                </c:pt>
                <c:pt idx="10155">
                  <c:v>1</c:v>
                </c:pt>
                <c:pt idx="10156">
                  <c:v>1</c:v>
                </c:pt>
                <c:pt idx="10157">
                  <c:v>1</c:v>
                </c:pt>
                <c:pt idx="10158">
                  <c:v>1</c:v>
                </c:pt>
                <c:pt idx="10159">
                  <c:v>1</c:v>
                </c:pt>
                <c:pt idx="10160">
                  <c:v>1</c:v>
                </c:pt>
                <c:pt idx="10161">
                  <c:v>1</c:v>
                </c:pt>
                <c:pt idx="10162">
                  <c:v>1</c:v>
                </c:pt>
                <c:pt idx="10163">
                  <c:v>1</c:v>
                </c:pt>
                <c:pt idx="10164">
                  <c:v>1</c:v>
                </c:pt>
                <c:pt idx="10165">
                  <c:v>1</c:v>
                </c:pt>
                <c:pt idx="10166">
                  <c:v>1</c:v>
                </c:pt>
                <c:pt idx="10167">
                  <c:v>1</c:v>
                </c:pt>
                <c:pt idx="10168">
                  <c:v>1</c:v>
                </c:pt>
                <c:pt idx="10169">
                  <c:v>1</c:v>
                </c:pt>
                <c:pt idx="10170">
                  <c:v>1</c:v>
                </c:pt>
                <c:pt idx="10171">
                  <c:v>1</c:v>
                </c:pt>
                <c:pt idx="10172">
                  <c:v>1</c:v>
                </c:pt>
                <c:pt idx="10173">
                  <c:v>1</c:v>
                </c:pt>
                <c:pt idx="10174">
                  <c:v>1</c:v>
                </c:pt>
                <c:pt idx="10175">
                  <c:v>1</c:v>
                </c:pt>
                <c:pt idx="10176">
                  <c:v>1</c:v>
                </c:pt>
                <c:pt idx="10177">
                  <c:v>1</c:v>
                </c:pt>
                <c:pt idx="10178">
                  <c:v>1</c:v>
                </c:pt>
                <c:pt idx="10179">
                  <c:v>1</c:v>
                </c:pt>
                <c:pt idx="10180">
                  <c:v>1</c:v>
                </c:pt>
                <c:pt idx="10181">
                  <c:v>1</c:v>
                </c:pt>
                <c:pt idx="10182">
                  <c:v>1</c:v>
                </c:pt>
                <c:pt idx="10183">
                  <c:v>1</c:v>
                </c:pt>
                <c:pt idx="10184">
                  <c:v>1</c:v>
                </c:pt>
                <c:pt idx="10185">
                  <c:v>1</c:v>
                </c:pt>
                <c:pt idx="10186">
                  <c:v>1</c:v>
                </c:pt>
                <c:pt idx="10187">
                  <c:v>1</c:v>
                </c:pt>
                <c:pt idx="10188">
                  <c:v>1</c:v>
                </c:pt>
                <c:pt idx="10189">
                  <c:v>1</c:v>
                </c:pt>
                <c:pt idx="10190">
                  <c:v>1</c:v>
                </c:pt>
                <c:pt idx="10191">
                  <c:v>1</c:v>
                </c:pt>
                <c:pt idx="10192">
                  <c:v>1</c:v>
                </c:pt>
                <c:pt idx="10193">
                  <c:v>1</c:v>
                </c:pt>
                <c:pt idx="10194">
                  <c:v>1</c:v>
                </c:pt>
                <c:pt idx="10195">
                  <c:v>1</c:v>
                </c:pt>
                <c:pt idx="10196">
                  <c:v>1</c:v>
                </c:pt>
                <c:pt idx="10197">
                  <c:v>1</c:v>
                </c:pt>
                <c:pt idx="10198">
                  <c:v>1</c:v>
                </c:pt>
                <c:pt idx="10199">
                  <c:v>1</c:v>
                </c:pt>
                <c:pt idx="10200">
                  <c:v>1</c:v>
                </c:pt>
                <c:pt idx="10201">
                  <c:v>1</c:v>
                </c:pt>
                <c:pt idx="10202">
                  <c:v>1</c:v>
                </c:pt>
                <c:pt idx="10203">
                  <c:v>1</c:v>
                </c:pt>
                <c:pt idx="10204">
                  <c:v>1</c:v>
                </c:pt>
                <c:pt idx="10205">
                  <c:v>1</c:v>
                </c:pt>
                <c:pt idx="10206">
                  <c:v>1</c:v>
                </c:pt>
                <c:pt idx="10207">
                  <c:v>1</c:v>
                </c:pt>
                <c:pt idx="10208">
                  <c:v>1</c:v>
                </c:pt>
                <c:pt idx="10209">
                  <c:v>1</c:v>
                </c:pt>
                <c:pt idx="10210">
                  <c:v>1</c:v>
                </c:pt>
                <c:pt idx="10211">
                  <c:v>1</c:v>
                </c:pt>
                <c:pt idx="10212">
                  <c:v>1</c:v>
                </c:pt>
                <c:pt idx="10213">
                  <c:v>1</c:v>
                </c:pt>
                <c:pt idx="10214">
                  <c:v>1</c:v>
                </c:pt>
                <c:pt idx="10215">
                  <c:v>1</c:v>
                </c:pt>
                <c:pt idx="10216">
                  <c:v>1</c:v>
                </c:pt>
                <c:pt idx="10217">
                  <c:v>1</c:v>
                </c:pt>
                <c:pt idx="10218">
                  <c:v>1</c:v>
                </c:pt>
                <c:pt idx="10219">
                  <c:v>1</c:v>
                </c:pt>
                <c:pt idx="10220">
                  <c:v>1</c:v>
                </c:pt>
                <c:pt idx="10221">
                  <c:v>1</c:v>
                </c:pt>
                <c:pt idx="10222">
                  <c:v>1</c:v>
                </c:pt>
                <c:pt idx="10223">
                  <c:v>1</c:v>
                </c:pt>
                <c:pt idx="10224">
                  <c:v>1</c:v>
                </c:pt>
                <c:pt idx="10225">
                  <c:v>1</c:v>
                </c:pt>
                <c:pt idx="10226">
                  <c:v>1</c:v>
                </c:pt>
                <c:pt idx="10227">
                  <c:v>1</c:v>
                </c:pt>
                <c:pt idx="10228">
                  <c:v>1</c:v>
                </c:pt>
                <c:pt idx="10229">
                  <c:v>1</c:v>
                </c:pt>
                <c:pt idx="10230">
                  <c:v>1</c:v>
                </c:pt>
                <c:pt idx="10231">
                  <c:v>1</c:v>
                </c:pt>
                <c:pt idx="10232">
                  <c:v>1</c:v>
                </c:pt>
                <c:pt idx="10233">
                  <c:v>1</c:v>
                </c:pt>
                <c:pt idx="10234">
                  <c:v>1</c:v>
                </c:pt>
                <c:pt idx="10235">
                  <c:v>1</c:v>
                </c:pt>
                <c:pt idx="10236">
                  <c:v>1</c:v>
                </c:pt>
                <c:pt idx="10237">
                  <c:v>1</c:v>
                </c:pt>
                <c:pt idx="10238">
                  <c:v>1</c:v>
                </c:pt>
                <c:pt idx="10239">
                  <c:v>1</c:v>
                </c:pt>
                <c:pt idx="10240">
                  <c:v>1</c:v>
                </c:pt>
                <c:pt idx="10241">
                  <c:v>1</c:v>
                </c:pt>
                <c:pt idx="10242">
                  <c:v>1</c:v>
                </c:pt>
                <c:pt idx="10243">
                  <c:v>1</c:v>
                </c:pt>
                <c:pt idx="10244">
                  <c:v>1</c:v>
                </c:pt>
                <c:pt idx="10245">
                  <c:v>1</c:v>
                </c:pt>
                <c:pt idx="10246">
                  <c:v>1</c:v>
                </c:pt>
                <c:pt idx="10247">
                  <c:v>1</c:v>
                </c:pt>
                <c:pt idx="10248">
                  <c:v>1</c:v>
                </c:pt>
                <c:pt idx="10249">
                  <c:v>1</c:v>
                </c:pt>
                <c:pt idx="10250">
                  <c:v>1</c:v>
                </c:pt>
                <c:pt idx="10251">
                  <c:v>1</c:v>
                </c:pt>
                <c:pt idx="10252">
                  <c:v>1</c:v>
                </c:pt>
                <c:pt idx="10253">
                  <c:v>1</c:v>
                </c:pt>
                <c:pt idx="10254">
                  <c:v>1</c:v>
                </c:pt>
                <c:pt idx="10255">
                  <c:v>1</c:v>
                </c:pt>
                <c:pt idx="10256">
                  <c:v>1</c:v>
                </c:pt>
                <c:pt idx="10257">
                  <c:v>1</c:v>
                </c:pt>
                <c:pt idx="10258">
                  <c:v>1</c:v>
                </c:pt>
                <c:pt idx="10259">
                  <c:v>1</c:v>
                </c:pt>
                <c:pt idx="10260">
                  <c:v>1</c:v>
                </c:pt>
                <c:pt idx="10261">
                  <c:v>1</c:v>
                </c:pt>
                <c:pt idx="10262">
                  <c:v>1</c:v>
                </c:pt>
                <c:pt idx="10263">
                  <c:v>1</c:v>
                </c:pt>
                <c:pt idx="10264">
                  <c:v>1</c:v>
                </c:pt>
                <c:pt idx="10265">
                  <c:v>1</c:v>
                </c:pt>
                <c:pt idx="10266">
                  <c:v>1</c:v>
                </c:pt>
                <c:pt idx="10267">
                  <c:v>1</c:v>
                </c:pt>
                <c:pt idx="10268">
                  <c:v>1</c:v>
                </c:pt>
                <c:pt idx="10269">
                  <c:v>1</c:v>
                </c:pt>
                <c:pt idx="10270">
                  <c:v>1</c:v>
                </c:pt>
                <c:pt idx="10271">
                  <c:v>1</c:v>
                </c:pt>
                <c:pt idx="10272">
                  <c:v>1</c:v>
                </c:pt>
                <c:pt idx="10273">
                  <c:v>1</c:v>
                </c:pt>
                <c:pt idx="10274">
                  <c:v>1</c:v>
                </c:pt>
                <c:pt idx="10275">
                  <c:v>1</c:v>
                </c:pt>
                <c:pt idx="10276">
                  <c:v>1</c:v>
                </c:pt>
                <c:pt idx="10277">
                  <c:v>1</c:v>
                </c:pt>
                <c:pt idx="10278">
                  <c:v>1</c:v>
                </c:pt>
                <c:pt idx="10279">
                  <c:v>1</c:v>
                </c:pt>
                <c:pt idx="10280">
                  <c:v>1</c:v>
                </c:pt>
                <c:pt idx="10281">
                  <c:v>1</c:v>
                </c:pt>
                <c:pt idx="10282">
                  <c:v>1</c:v>
                </c:pt>
                <c:pt idx="10283">
                  <c:v>1</c:v>
                </c:pt>
                <c:pt idx="10284">
                  <c:v>1</c:v>
                </c:pt>
                <c:pt idx="10285">
                  <c:v>1</c:v>
                </c:pt>
                <c:pt idx="10286">
                  <c:v>1</c:v>
                </c:pt>
                <c:pt idx="10287">
                  <c:v>1</c:v>
                </c:pt>
                <c:pt idx="10288">
                  <c:v>1</c:v>
                </c:pt>
                <c:pt idx="10289">
                  <c:v>1</c:v>
                </c:pt>
                <c:pt idx="10290">
                  <c:v>1</c:v>
                </c:pt>
                <c:pt idx="10291">
                  <c:v>1</c:v>
                </c:pt>
                <c:pt idx="10292">
                  <c:v>1</c:v>
                </c:pt>
                <c:pt idx="10293">
                  <c:v>1</c:v>
                </c:pt>
                <c:pt idx="10294">
                  <c:v>1</c:v>
                </c:pt>
                <c:pt idx="10295">
                  <c:v>1</c:v>
                </c:pt>
                <c:pt idx="10296">
                  <c:v>1</c:v>
                </c:pt>
                <c:pt idx="10297">
                  <c:v>1</c:v>
                </c:pt>
                <c:pt idx="10298">
                  <c:v>1</c:v>
                </c:pt>
                <c:pt idx="10299">
                  <c:v>1</c:v>
                </c:pt>
                <c:pt idx="10300">
                  <c:v>1</c:v>
                </c:pt>
                <c:pt idx="10301">
                  <c:v>1</c:v>
                </c:pt>
                <c:pt idx="10302">
                  <c:v>1</c:v>
                </c:pt>
                <c:pt idx="10303">
                  <c:v>1</c:v>
                </c:pt>
                <c:pt idx="10304">
                  <c:v>1</c:v>
                </c:pt>
                <c:pt idx="10305">
                  <c:v>1</c:v>
                </c:pt>
                <c:pt idx="10306">
                  <c:v>1</c:v>
                </c:pt>
                <c:pt idx="10307">
                  <c:v>1</c:v>
                </c:pt>
                <c:pt idx="10308">
                  <c:v>1</c:v>
                </c:pt>
                <c:pt idx="10309">
                  <c:v>1</c:v>
                </c:pt>
                <c:pt idx="10310">
                  <c:v>1</c:v>
                </c:pt>
                <c:pt idx="10311">
                  <c:v>1</c:v>
                </c:pt>
                <c:pt idx="10312">
                  <c:v>1</c:v>
                </c:pt>
                <c:pt idx="10313">
                  <c:v>1</c:v>
                </c:pt>
                <c:pt idx="10314">
                  <c:v>1</c:v>
                </c:pt>
                <c:pt idx="10315">
                  <c:v>1</c:v>
                </c:pt>
                <c:pt idx="10316">
                  <c:v>1</c:v>
                </c:pt>
                <c:pt idx="10317">
                  <c:v>1</c:v>
                </c:pt>
                <c:pt idx="10318">
                  <c:v>1</c:v>
                </c:pt>
                <c:pt idx="10319">
                  <c:v>1</c:v>
                </c:pt>
                <c:pt idx="10320">
                  <c:v>1</c:v>
                </c:pt>
                <c:pt idx="10321">
                  <c:v>1</c:v>
                </c:pt>
                <c:pt idx="10322">
                  <c:v>1</c:v>
                </c:pt>
                <c:pt idx="10323">
                  <c:v>1</c:v>
                </c:pt>
                <c:pt idx="10324">
                  <c:v>1</c:v>
                </c:pt>
                <c:pt idx="10325">
                  <c:v>1</c:v>
                </c:pt>
                <c:pt idx="10326">
                  <c:v>1</c:v>
                </c:pt>
                <c:pt idx="10327">
                  <c:v>1</c:v>
                </c:pt>
                <c:pt idx="10328">
                  <c:v>1</c:v>
                </c:pt>
                <c:pt idx="10329">
                  <c:v>1</c:v>
                </c:pt>
                <c:pt idx="10330">
                  <c:v>1</c:v>
                </c:pt>
                <c:pt idx="10331">
                  <c:v>1</c:v>
                </c:pt>
                <c:pt idx="10332">
                  <c:v>1</c:v>
                </c:pt>
                <c:pt idx="10333">
                  <c:v>1</c:v>
                </c:pt>
                <c:pt idx="10334">
                  <c:v>1</c:v>
                </c:pt>
                <c:pt idx="10335">
                  <c:v>1</c:v>
                </c:pt>
                <c:pt idx="10336">
                  <c:v>1</c:v>
                </c:pt>
                <c:pt idx="10337">
                  <c:v>1</c:v>
                </c:pt>
                <c:pt idx="10338">
                  <c:v>1</c:v>
                </c:pt>
                <c:pt idx="10339">
                  <c:v>1</c:v>
                </c:pt>
                <c:pt idx="10340">
                  <c:v>1</c:v>
                </c:pt>
                <c:pt idx="10341">
                  <c:v>1</c:v>
                </c:pt>
                <c:pt idx="10342">
                  <c:v>1</c:v>
                </c:pt>
                <c:pt idx="10343">
                  <c:v>1</c:v>
                </c:pt>
                <c:pt idx="10344">
                  <c:v>1</c:v>
                </c:pt>
                <c:pt idx="10345">
                  <c:v>1</c:v>
                </c:pt>
                <c:pt idx="10346">
                  <c:v>1</c:v>
                </c:pt>
                <c:pt idx="10347">
                  <c:v>1</c:v>
                </c:pt>
                <c:pt idx="10348">
                  <c:v>1</c:v>
                </c:pt>
                <c:pt idx="10349">
                  <c:v>1</c:v>
                </c:pt>
                <c:pt idx="10350">
                  <c:v>1</c:v>
                </c:pt>
                <c:pt idx="10351">
                  <c:v>1</c:v>
                </c:pt>
                <c:pt idx="10352">
                  <c:v>1</c:v>
                </c:pt>
                <c:pt idx="10353">
                  <c:v>1</c:v>
                </c:pt>
                <c:pt idx="10354">
                  <c:v>1</c:v>
                </c:pt>
                <c:pt idx="10355">
                  <c:v>1</c:v>
                </c:pt>
                <c:pt idx="10356">
                  <c:v>1</c:v>
                </c:pt>
                <c:pt idx="10357">
                  <c:v>1</c:v>
                </c:pt>
                <c:pt idx="10358">
                  <c:v>1</c:v>
                </c:pt>
                <c:pt idx="10359">
                  <c:v>1</c:v>
                </c:pt>
                <c:pt idx="10360">
                  <c:v>1</c:v>
                </c:pt>
                <c:pt idx="10361">
                  <c:v>1</c:v>
                </c:pt>
                <c:pt idx="10362">
                  <c:v>1</c:v>
                </c:pt>
                <c:pt idx="10363">
                  <c:v>1</c:v>
                </c:pt>
                <c:pt idx="10364">
                  <c:v>1</c:v>
                </c:pt>
                <c:pt idx="10365">
                  <c:v>1</c:v>
                </c:pt>
                <c:pt idx="10366">
                  <c:v>1</c:v>
                </c:pt>
                <c:pt idx="10367">
                  <c:v>1</c:v>
                </c:pt>
                <c:pt idx="10368">
                  <c:v>1</c:v>
                </c:pt>
                <c:pt idx="10369">
                  <c:v>1</c:v>
                </c:pt>
                <c:pt idx="10370">
                  <c:v>1</c:v>
                </c:pt>
                <c:pt idx="10371">
                  <c:v>1</c:v>
                </c:pt>
                <c:pt idx="10372">
                  <c:v>1</c:v>
                </c:pt>
                <c:pt idx="10373">
                  <c:v>1</c:v>
                </c:pt>
                <c:pt idx="10374">
                  <c:v>1</c:v>
                </c:pt>
                <c:pt idx="10375">
                  <c:v>1</c:v>
                </c:pt>
                <c:pt idx="10376">
                  <c:v>1</c:v>
                </c:pt>
                <c:pt idx="10377">
                  <c:v>1</c:v>
                </c:pt>
                <c:pt idx="10378">
                  <c:v>1</c:v>
                </c:pt>
                <c:pt idx="10379">
                  <c:v>1</c:v>
                </c:pt>
                <c:pt idx="10380">
                  <c:v>1</c:v>
                </c:pt>
                <c:pt idx="10381">
                  <c:v>1</c:v>
                </c:pt>
                <c:pt idx="10382">
                  <c:v>1</c:v>
                </c:pt>
                <c:pt idx="10383">
                  <c:v>1</c:v>
                </c:pt>
                <c:pt idx="10384">
                  <c:v>1</c:v>
                </c:pt>
                <c:pt idx="10385">
                  <c:v>1</c:v>
                </c:pt>
                <c:pt idx="10386">
                  <c:v>1</c:v>
                </c:pt>
                <c:pt idx="10387">
                  <c:v>1</c:v>
                </c:pt>
                <c:pt idx="10388">
                  <c:v>1</c:v>
                </c:pt>
                <c:pt idx="10389">
                  <c:v>1</c:v>
                </c:pt>
                <c:pt idx="10390">
                  <c:v>1</c:v>
                </c:pt>
                <c:pt idx="10391">
                  <c:v>1</c:v>
                </c:pt>
                <c:pt idx="10392">
                  <c:v>1</c:v>
                </c:pt>
                <c:pt idx="10393">
                  <c:v>1</c:v>
                </c:pt>
                <c:pt idx="10394">
                  <c:v>1</c:v>
                </c:pt>
                <c:pt idx="10395">
                  <c:v>1</c:v>
                </c:pt>
                <c:pt idx="10396">
                  <c:v>1</c:v>
                </c:pt>
                <c:pt idx="10397">
                  <c:v>1</c:v>
                </c:pt>
                <c:pt idx="10398">
                  <c:v>1</c:v>
                </c:pt>
                <c:pt idx="10399">
                  <c:v>1</c:v>
                </c:pt>
                <c:pt idx="10400">
                  <c:v>1</c:v>
                </c:pt>
                <c:pt idx="10401">
                  <c:v>1</c:v>
                </c:pt>
                <c:pt idx="10402">
                  <c:v>1</c:v>
                </c:pt>
                <c:pt idx="10403">
                  <c:v>1</c:v>
                </c:pt>
                <c:pt idx="10404">
                  <c:v>1</c:v>
                </c:pt>
                <c:pt idx="10405">
                  <c:v>1</c:v>
                </c:pt>
                <c:pt idx="10406">
                  <c:v>1</c:v>
                </c:pt>
                <c:pt idx="10407">
                  <c:v>1</c:v>
                </c:pt>
                <c:pt idx="10408">
                  <c:v>1</c:v>
                </c:pt>
                <c:pt idx="10409">
                  <c:v>1</c:v>
                </c:pt>
                <c:pt idx="10410">
                  <c:v>1</c:v>
                </c:pt>
                <c:pt idx="10411">
                  <c:v>1</c:v>
                </c:pt>
                <c:pt idx="10412">
                  <c:v>1</c:v>
                </c:pt>
                <c:pt idx="10413">
                  <c:v>1</c:v>
                </c:pt>
                <c:pt idx="10414">
                  <c:v>1</c:v>
                </c:pt>
                <c:pt idx="10415">
                  <c:v>1</c:v>
                </c:pt>
                <c:pt idx="10416">
                  <c:v>1</c:v>
                </c:pt>
                <c:pt idx="10417">
                  <c:v>1</c:v>
                </c:pt>
                <c:pt idx="10418">
                  <c:v>1</c:v>
                </c:pt>
                <c:pt idx="10419">
                  <c:v>1</c:v>
                </c:pt>
                <c:pt idx="10420">
                  <c:v>1</c:v>
                </c:pt>
                <c:pt idx="10421">
                  <c:v>1</c:v>
                </c:pt>
                <c:pt idx="10422">
                  <c:v>1</c:v>
                </c:pt>
                <c:pt idx="10423">
                  <c:v>1</c:v>
                </c:pt>
                <c:pt idx="10424">
                  <c:v>1</c:v>
                </c:pt>
                <c:pt idx="10425">
                  <c:v>1</c:v>
                </c:pt>
                <c:pt idx="10426">
                  <c:v>1</c:v>
                </c:pt>
                <c:pt idx="10427">
                  <c:v>1</c:v>
                </c:pt>
                <c:pt idx="10428">
                  <c:v>1</c:v>
                </c:pt>
                <c:pt idx="10429">
                  <c:v>1</c:v>
                </c:pt>
                <c:pt idx="10430">
                  <c:v>1</c:v>
                </c:pt>
                <c:pt idx="10431">
                  <c:v>1</c:v>
                </c:pt>
                <c:pt idx="10432">
                  <c:v>1</c:v>
                </c:pt>
                <c:pt idx="10433">
                  <c:v>1</c:v>
                </c:pt>
                <c:pt idx="10434">
                  <c:v>1</c:v>
                </c:pt>
                <c:pt idx="10435">
                  <c:v>1</c:v>
                </c:pt>
                <c:pt idx="10436">
                  <c:v>1</c:v>
                </c:pt>
                <c:pt idx="10437">
                  <c:v>1</c:v>
                </c:pt>
                <c:pt idx="10438">
                  <c:v>1</c:v>
                </c:pt>
                <c:pt idx="10439">
                  <c:v>1</c:v>
                </c:pt>
                <c:pt idx="10440">
                  <c:v>1</c:v>
                </c:pt>
                <c:pt idx="10441">
                  <c:v>1</c:v>
                </c:pt>
                <c:pt idx="10442">
                  <c:v>1</c:v>
                </c:pt>
                <c:pt idx="10443">
                  <c:v>1</c:v>
                </c:pt>
                <c:pt idx="10444">
                  <c:v>1</c:v>
                </c:pt>
                <c:pt idx="10445">
                  <c:v>1</c:v>
                </c:pt>
                <c:pt idx="10446">
                  <c:v>1</c:v>
                </c:pt>
                <c:pt idx="10447">
                  <c:v>1</c:v>
                </c:pt>
                <c:pt idx="10448">
                  <c:v>1</c:v>
                </c:pt>
                <c:pt idx="10449">
                  <c:v>1</c:v>
                </c:pt>
                <c:pt idx="10450">
                  <c:v>1</c:v>
                </c:pt>
                <c:pt idx="10451">
                  <c:v>1</c:v>
                </c:pt>
                <c:pt idx="10452">
                  <c:v>1</c:v>
                </c:pt>
                <c:pt idx="10453">
                  <c:v>1</c:v>
                </c:pt>
                <c:pt idx="10454">
                  <c:v>1</c:v>
                </c:pt>
                <c:pt idx="10455">
                  <c:v>1</c:v>
                </c:pt>
                <c:pt idx="10456">
                  <c:v>1</c:v>
                </c:pt>
                <c:pt idx="10457">
                  <c:v>1</c:v>
                </c:pt>
                <c:pt idx="10458">
                  <c:v>1</c:v>
                </c:pt>
                <c:pt idx="10459">
                  <c:v>1</c:v>
                </c:pt>
                <c:pt idx="10460">
                  <c:v>1</c:v>
                </c:pt>
                <c:pt idx="10461">
                  <c:v>1</c:v>
                </c:pt>
                <c:pt idx="10462">
                  <c:v>1</c:v>
                </c:pt>
                <c:pt idx="10463">
                  <c:v>1</c:v>
                </c:pt>
                <c:pt idx="10464">
                  <c:v>1</c:v>
                </c:pt>
                <c:pt idx="10465">
                  <c:v>1</c:v>
                </c:pt>
                <c:pt idx="10466">
                  <c:v>1</c:v>
                </c:pt>
                <c:pt idx="10467">
                  <c:v>1</c:v>
                </c:pt>
                <c:pt idx="10468">
                  <c:v>1</c:v>
                </c:pt>
                <c:pt idx="10469">
                  <c:v>1</c:v>
                </c:pt>
                <c:pt idx="10470">
                  <c:v>1</c:v>
                </c:pt>
                <c:pt idx="10471">
                  <c:v>1</c:v>
                </c:pt>
                <c:pt idx="10472">
                  <c:v>1</c:v>
                </c:pt>
                <c:pt idx="10473">
                  <c:v>1</c:v>
                </c:pt>
                <c:pt idx="10474">
                  <c:v>1</c:v>
                </c:pt>
                <c:pt idx="10475">
                  <c:v>1</c:v>
                </c:pt>
                <c:pt idx="10476">
                  <c:v>1</c:v>
                </c:pt>
                <c:pt idx="10477">
                  <c:v>1</c:v>
                </c:pt>
                <c:pt idx="10478">
                  <c:v>1</c:v>
                </c:pt>
                <c:pt idx="10479">
                  <c:v>1</c:v>
                </c:pt>
                <c:pt idx="10480">
                  <c:v>1</c:v>
                </c:pt>
                <c:pt idx="10481">
                  <c:v>1</c:v>
                </c:pt>
                <c:pt idx="10482">
                  <c:v>1</c:v>
                </c:pt>
                <c:pt idx="10483">
                  <c:v>1</c:v>
                </c:pt>
                <c:pt idx="10484">
                  <c:v>1</c:v>
                </c:pt>
                <c:pt idx="10485">
                  <c:v>1</c:v>
                </c:pt>
                <c:pt idx="10486">
                  <c:v>1</c:v>
                </c:pt>
                <c:pt idx="10487">
                  <c:v>1</c:v>
                </c:pt>
                <c:pt idx="10488">
                  <c:v>1</c:v>
                </c:pt>
                <c:pt idx="10489">
                  <c:v>1</c:v>
                </c:pt>
                <c:pt idx="10490">
                  <c:v>1</c:v>
                </c:pt>
                <c:pt idx="10491">
                  <c:v>1</c:v>
                </c:pt>
                <c:pt idx="10492">
                  <c:v>1</c:v>
                </c:pt>
                <c:pt idx="10493">
                  <c:v>1</c:v>
                </c:pt>
                <c:pt idx="10494">
                  <c:v>1</c:v>
                </c:pt>
                <c:pt idx="10495">
                  <c:v>1</c:v>
                </c:pt>
                <c:pt idx="10496">
                  <c:v>1</c:v>
                </c:pt>
                <c:pt idx="10497">
                  <c:v>1</c:v>
                </c:pt>
                <c:pt idx="10498">
                  <c:v>1</c:v>
                </c:pt>
                <c:pt idx="10499">
                  <c:v>1</c:v>
                </c:pt>
                <c:pt idx="10500">
                  <c:v>1</c:v>
                </c:pt>
                <c:pt idx="10501">
                  <c:v>1</c:v>
                </c:pt>
                <c:pt idx="10502">
                  <c:v>1</c:v>
                </c:pt>
                <c:pt idx="10503">
                  <c:v>1</c:v>
                </c:pt>
                <c:pt idx="10504">
                  <c:v>1</c:v>
                </c:pt>
                <c:pt idx="10505">
                  <c:v>1</c:v>
                </c:pt>
                <c:pt idx="10506">
                  <c:v>1</c:v>
                </c:pt>
                <c:pt idx="10507">
                  <c:v>1</c:v>
                </c:pt>
                <c:pt idx="10508">
                  <c:v>1</c:v>
                </c:pt>
                <c:pt idx="10509">
                  <c:v>1</c:v>
                </c:pt>
                <c:pt idx="10510">
                  <c:v>1</c:v>
                </c:pt>
                <c:pt idx="10511">
                  <c:v>1</c:v>
                </c:pt>
                <c:pt idx="10512">
                  <c:v>1</c:v>
                </c:pt>
                <c:pt idx="10513">
                  <c:v>1</c:v>
                </c:pt>
                <c:pt idx="10514">
                  <c:v>1</c:v>
                </c:pt>
                <c:pt idx="10515">
                  <c:v>1</c:v>
                </c:pt>
                <c:pt idx="10516">
                  <c:v>1</c:v>
                </c:pt>
                <c:pt idx="10517">
                  <c:v>1</c:v>
                </c:pt>
                <c:pt idx="10518">
                  <c:v>1</c:v>
                </c:pt>
                <c:pt idx="10519">
                  <c:v>1</c:v>
                </c:pt>
                <c:pt idx="10520">
                  <c:v>1</c:v>
                </c:pt>
                <c:pt idx="10521">
                  <c:v>1</c:v>
                </c:pt>
                <c:pt idx="10522">
                  <c:v>1</c:v>
                </c:pt>
                <c:pt idx="10523">
                  <c:v>1</c:v>
                </c:pt>
                <c:pt idx="10524">
                  <c:v>1</c:v>
                </c:pt>
                <c:pt idx="10525">
                  <c:v>1</c:v>
                </c:pt>
                <c:pt idx="10526">
                  <c:v>1</c:v>
                </c:pt>
                <c:pt idx="10527">
                  <c:v>1</c:v>
                </c:pt>
                <c:pt idx="10528">
                  <c:v>1</c:v>
                </c:pt>
                <c:pt idx="10529">
                  <c:v>1</c:v>
                </c:pt>
                <c:pt idx="10530">
                  <c:v>1</c:v>
                </c:pt>
                <c:pt idx="10531">
                  <c:v>1</c:v>
                </c:pt>
                <c:pt idx="10532">
                  <c:v>1</c:v>
                </c:pt>
                <c:pt idx="10533">
                  <c:v>1</c:v>
                </c:pt>
                <c:pt idx="10534">
                  <c:v>1</c:v>
                </c:pt>
                <c:pt idx="10535">
                  <c:v>1</c:v>
                </c:pt>
                <c:pt idx="10536">
                  <c:v>1</c:v>
                </c:pt>
                <c:pt idx="10537">
                  <c:v>1</c:v>
                </c:pt>
                <c:pt idx="10538">
                  <c:v>1</c:v>
                </c:pt>
                <c:pt idx="10539">
                  <c:v>1</c:v>
                </c:pt>
                <c:pt idx="10540">
                  <c:v>1</c:v>
                </c:pt>
                <c:pt idx="10541">
                  <c:v>1</c:v>
                </c:pt>
                <c:pt idx="10542">
                  <c:v>1</c:v>
                </c:pt>
                <c:pt idx="10543">
                  <c:v>1</c:v>
                </c:pt>
                <c:pt idx="10544">
                  <c:v>1</c:v>
                </c:pt>
                <c:pt idx="10545">
                  <c:v>1</c:v>
                </c:pt>
                <c:pt idx="10546">
                  <c:v>1</c:v>
                </c:pt>
                <c:pt idx="10547">
                  <c:v>1</c:v>
                </c:pt>
                <c:pt idx="10548">
                  <c:v>1</c:v>
                </c:pt>
                <c:pt idx="10549">
                  <c:v>1</c:v>
                </c:pt>
                <c:pt idx="10550">
                  <c:v>1</c:v>
                </c:pt>
                <c:pt idx="10551">
                  <c:v>1</c:v>
                </c:pt>
                <c:pt idx="10552">
                  <c:v>1</c:v>
                </c:pt>
                <c:pt idx="10553">
                  <c:v>1</c:v>
                </c:pt>
                <c:pt idx="10554">
                  <c:v>1</c:v>
                </c:pt>
                <c:pt idx="10555">
                  <c:v>1</c:v>
                </c:pt>
                <c:pt idx="10556">
                  <c:v>1</c:v>
                </c:pt>
                <c:pt idx="10557">
                  <c:v>1</c:v>
                </c:pt>
                <c:pt idx="10558">
                  <c:v>1</c:v>
                </c:pt>
                <c:pt idx="10559">
                  <c:v>1</c:v>
                </c:pt>
                <c:pt idx="10560">
                  <c:v>1</c:v>
                </c:pt>
                <c:pt idx="10561">
                  <c:v>1</c:v>
                </c:pt>
                <c:pt idx="10562">
                  <c:v>1</c:v>
                </c:pt>
                <c:pt idx="10563">
                  <c:v>1</c:v>
                </c:pt>
                <c:pt idx="10564">
                  <c:v>1</c:v>
                </c:pt>
                <c:pt idx="10565">
                  <c:v>1</c:v>
                </c:pt>
                <c:pt idx="10566">
                  <c:v>1</c:v>
                </c:pt>
                <c:pt idx="10567">
                  <c:v>1</c:v>
                </c:pt>
                <c:pt idx="10568">
                  <c:v>1</c:v>
                </c:pt>
                <c:pt idx="10569">
                  <c:v>1</c:v>
                </c:pt>
                <c:pt idx="10570">
                  <c:v>1</c:v>
                </c:pt>
                <c:pt idx="10571">
                  <c:v>1</c:v>
                </c:pt>
                <c:pt idx="10572">
                  <c:v>1</c:v>
                </c:pt>
                <c:pt idx="10573">
                  <c:v>1</c:v>
                </c:pt>
                <c:pt idx="10574">
                  <c:v>1</c:v>
                </c:pt>
                <c:pt idx="10575">
                  <c:v>1</c:v>
                </c:pt>
                <c:pt idx="10576">
                  <c:v>1</c:v>
                </c:pt>
                <c:pt idx="10577">
                  <c:v>1</c:v>
                </c:pt>
                <c:pt idx="10578">
                  <c:v>1</c:v>
                </c:pt>
                <c:pt idx="10579">
                  <c:v>1</c:v>
                </c:pt>
                <c:pt idx="10580">
                  <c:v>1</c:v>
                </c:pt>
                <c:pt idx="10581">
                  <c:v>1</c:v>
                </c:pt>
                <c:pt idx="10582">
                  <c:v>1</c:v>
                </c:pt>
                <c:pt idx="10583">
                  <c:v>1</c:v>
                </c:pt>
                <c:pt idx="10584">
                  <c:v>1</c:v>
                </c:pt>
                <c:pt idx="10585">
                  <c:v>1</c:v>
                </c:pt>
                <c:pt idx="10586">
                  <c:v>1</c:v>
                </c:pt>
                <c:pt idx="10587">
                  <c:v>1</c:v>
                </c:pt>
                <c:pt idx="10588">
                  <c:v>1</c:v>
                </c:pt>
                <c:pt idx="10589">
                  <c:v>1</c:v>
                </c:pt>
                <c:pt idx="10590">
                  <c:v>1</c:v>
                </c:pt>
                <c:pt idx="10591">
                  <c:v>1</c:v>
                </c:pt>
                <c:pt idx="10592">
                  <c:v>1</c:v>
                </c:pt>
                <c:pt idx="10593">
                  <c:v>1</c:v>
                </c:pt>
                <c:pt idx="10594">
                  <c:v>1</c:v>
                </c:pt>
                <c:pt idx="10595">
                  <c:v>1</c:v>
                </c:pt>
                <c:pt idx="10596">
                  <c:v>1</c:v>
                </c:pt>
                <c:pt idx="10597">
                  <c:v>1</c:v>
                </c:pt>
                <c:pt idx="10598">
                  <c:v>1</c:v>
                </c:pt>
                <c:pt idx="10599">
                  <c:v>1</c:v>
                </c:pt>
                <c:pt idx="10600">
                  <c:v>1</c:v>
                </c:pt>
                <c:pt idx="10601">
                  <c:v>1</c:v>
                </c:pt>
                <c:pt idx="10602">
                  <c:v>1</c:v>
                </c:pt>
                <c:pt idx="10603">
                  <c:v>1</c:v>
                </c:pt>
                <c:pt idx="10604">
                  <c:v>1</c:v>
                </c:pt>
                <c:pt idx="10605">
                  <c:v>1</c:v>
                </c:pt>
                <c:pt idx="10606">
                  <c:v>1</c:v>
                </c:pt>
                <c:pt idx="10607">
                  <c:v>1</c:v>
                </c:pt>
                <c:pt idx="10608">
                  <c:v>1</c:v>
                </c:pt>
                <c:pt idx="10609">
                  <c:v>1</c:v>
                </c:pt>
                <c:pt idx="10610">
                  <c:v>1</c:v>
                </c:pt>
                <c:pt idx="10611">
                  <c:v>1</c:v>
                </c:pt>
                <c:pt idx="10612">
                  <c:v>1</c:v>
                </c:pt>
                <c:pt idx="10613">
                  <c:v>1</c:v>
                </c:pt>
                <c:pt idx="10614">
                  <c:v>1</c:v>
                </c:pt>
                <c:pt idx="10615">
                  <c:v>1</c:v>
                </c:pt>
                <c:pt idx="10616">
                  <c:v>1</c:v>
                </c:pt>
                <c:pt idx="10617">
                  <c:v>1</c:v>
                </c:pt>
                <c:pt idx="10618">
                  <c:v>1</c:v>
                </c:pt>
                <c:pt idx="10619">
                  <c:v>1</c:v>
                </c:pt>
                <c:pt idx="10620">
                  <c:v>1</c:v>
                </c:pt>
                <c:pt idx="10621">
                  <c:v>1</c:v>
                </c:pt>
                <c:pt idx="10622">
                  <c:v>1</c:v>
                </c:pt>
                <c:pt idx="10623">
                  <c:v>1</c:v>
                </c:pt>
                <c:pt idx="10624">
                  <c:v>1</c:v>
                </c:pt>
                <c:pt idx="10625">
                  <c:v>1</c:v>
                </c:pt>
                <c:pt idx="10626">
                  <c:v>1</c:v>
                </c:pt>
                <c:pt idx="10627">
                  <c:v>1</c:v>
                </c:pt>
                <c:pt idx="10628">
                  <c:v>1</c:v>
                </c:pt>
                <c:pt idx="10629">
                  <c:v>1</c:v>
                </c:pt>
                <c:pt idx="10630">
                  <c:v>1</c:v>
                </c:pt>
                <c:pt idx="10631">
                  <c:v>1</c:v>
                </c:pt>
                <c:pt idx="10632">
                  <c:v>1</c:v>
                </c:pt>
                <c:pt idx="10633">
                  <c:v>1</c:v>
                </c:pt>
                <c:pt idx="10634">
                  <c:v>1</c:v>
                </c:pt>
                <c:pt idx="10635">
                  <c:v>1</c:v>
                </c:pt>
                <c:pt idx="10636">
                  <c:v>1</c:v>
                </c:pt>
                <c:pt idx="10637">
                  <c:v>1</c:v>
                </c:pt>
                <c:pt idx="10638">
                  <c:v>1</c:v>
                </c:pt>
                <c:pt idx="10639">
                  <c:v>1</c:v>
                </c:pt>
                <c:pt idx="10640">
                  <c:v>1</c:v>
                </c:pt>
                <c:pt idx="10641">
                  <c:v>1</c:v>
                </c:pt>
                <c:pt idx="10642">
                  <c:v>1</c:v>
                </c:pt>
                <c:pt idx="10643">
                  <c:v>1</c:v>
                </c:pt>
                <c:pt idx="10644">
                  <c:v>1</c:v>
                </c:pt>
                <c:pt idx="10645">
                  <c:v>1</c:v>
                </c:pt>
                <c:pt idx="10646">
                  <c:v>1</c:v>
                </c:pt>
                <c:pt idx="10647">
                  <c:v>1</c:v>
                </c:pt>
                <c:pt idx="10648">
                  <c:v>1</c:v>
                </c:pt>
                <c:pt idx="10649">
                  <c:v>1</c:v>
                </c:pt>
                <c:pt idx="10650">
                  <c:v>1</c:v>
                </c:pt>
                <c:pt idx="10651">
                  <c:v>1</c:v>
                </c:pt>
                <c:pt idx="10652">
                  <c:v>1</c:v>
                </c:pt>
                <c:pt idx="10653">
                  <c:v>1</c:v>
                </c:pt>
                <c:pt idx="10654">
                  <c:v>1</c:v>
                </c:pt>
                <c:pt idx="10655">
                  <c:v>1</c:v>
                </c:pt>
                <c:pt idx="10656">
                  <c:v>1</c:v>
                </c:pt>
                <c:pt idx="10657">
                  <c:v>1</c:v>
                </c:pt>
                <c:pt idx="10658">
                  <c:v>1</c:v>
                </c:pt>
                <c:pt idx="10659">
                  <c:v>1</c:v>
                </c:pt>
                <c:pt idx="10660">
                  <c:v>1</c:v>
                </c:pt>
                <c:pt idx="10661">
                  <c:v>1</c:v>
                </c:pt>
                <c:pt idx="10662">
                  <c:v>1</c:v>
                </c:pt>
                <c:pt idx="10663">
                  <c:v>1</c:v>
                </c:pt>
                <c:pt idx="10664">
                  <c:v>1</c:v>
                </c:pt>
                <c:pt idx="10665">
                  <c:v>1</c:v>
                </c:pt>
                <c:pt idx="10666">
                  <c:v>1</c:v>
                </c:pt>
                <c:pt idx="10667">
                  <c:v>1</c:v>
                </c:pt>
                <c:pt idx="10668">
                  <c:v>1</c:v>
                </c:pt>
                <c:pt idx="10669">
                  <c:v>1</c:v>
                </c:pt>
                <c:pt idx="10670">
                  <c:v>1</c:v>
                </c:pt>
                <c:pt idx="10671">
                  <c:v>1</c:v>
                </c:pt>
                <c:pt idx="10672">
                  <c:v>1</c:v>
                </c:pt>
                <c:pt idx="10673">
                  <c:v>1</c:v>
                </c:pt>
                <c:pt idx="10674">
                  <c:v>1</c:v>
                </c:pt>
                <c:pt idx="10675">
                  <c:v>1</c:v>
                </c:pt>
                <c:pt idx="10676">
                  <c:v>1</c:v>
                </c:pt>
                <c:pt idx="10677">
                  <c:v>1</c:v>
                </c:pt>
                <c:pt idx="10678">
                  <c:v>1</c:v>
                </c:pt>
                <c:pt idx="10679">
                  <c:v>1</c:v>
                </c:pt>
                <c:pt idx="10680">
                  <c:v>1</c:v>
                </c:pt>
                <c:pt idx="10681">
                  <c:v>1</c:v>
                </c:pt>
                <c:pt idx="10682">
                  <c:v>1</c:v>
                </c:pt>
                <c:pt idx="10683">
                  <c:v>1</c:v>
                </c:pt>
                <c:pt idx="10684">
                  <c:v>1</c:v>
                </c:pt>
                <c:pt idx="10685">
                  <c:v>1</c:v>
                </c:pt>
                <c:pt idx="10686">
                  <c:v>1</c:v>
                </c:pt>
                <c:pt idx="10687">
                  <c:v>1</c:v>
                </c:pt>
                <c:pt idx="10688">
                  <c:v>1</c:v>
                </c:pt>
                <c:pt idx="10689">
                  <c:v>1</c:v>
                </c:pt>
                <c:pt idx="10690">
                  <c:v>1</c:v>
                </c:pt>
                <c:pt idx="10691">
                  <c:v>1</c:v>
                </c:pt>
                <c:pt idx="10692">
                  <c:v>1</c:v>
                </c:pt>
                <c:pt idx="10693">
                  <c:v>1</c:v>
                </c:pt>
                <c:pt idx="10694">
                  <c:v>1</c:v>
                </c:pt>
                <c:pt idx="10695">
                  <c:v>1</c:v>
                </c:pt>
                <c:pt idx="10696">
                  <c:v>1</c:v>
                </c:pt>
                <c:pt idx="10697">
                  <c:v>1</c:v>
                </c:pt>
                <c:pt idx="10698">
                  <c:v>1</c:v>
                </c:pt>
                <c:pt idx="10699">
                  <c:v>1</c:v>
                </c:pt>
                <c:pt idx="10700">
                  <c:v>1</c:v>
                </c:pt>
                <c:pt idx="10701">
                  <c:v>1</c:v>
                </c:pt>
                <c:pt idx="10702">
                  <c:v>1</c:v>
                </c:pt>
                <c:pt idx="10703">
                  <c:v>1</c:v>
                </c:pt>
                <c:pt idx="10704">
                  <c:v>1</c:v>
                </c:pt>
                <c:pt idx="10705">
                  <c:v>1</c:v>
                </c:pt>
                <c:pt idx="10706">
                  <c:v>1</c:v>
                </c:pt>
                <c:pt idx="10707">
                  <c:v>1</c:v>
                </c:pt>
                <c:pt idx="10708">
                  <c:v>1</c:v>
                </c:pt>
                <c:pt idx="10709">
                  <c:v>1</c:v>
                </c:pt>
                <c:pt idx="10710">
                  <c:v>1</c:v>
                </c:pt>
                <c:pt idx="10711">
                  <c:v>1</c:v>
                </c:pt>
                <c:pt idx="10712">
                  <c:v>1</c:v>
                </c:pt>
                <c:pt idx="10713">
                  <c:v>1</c:v>
                </c:pt>
                <c:pt idx="10714">
                  <c:v>1</c:v>
                </c:pt>
                <c:pt idx="10715">
                  <c:v>1</c:v>
                </c:pt>
                <c:pt idx="10716">
                  <c:v>1</c:v>
                </c:pt>
                <c:pt idx="10717">
                  <c:v>1</c:v>
                </c:pt>
                <c:pt idx="10718">
                  <c:v>1</c:v>
                </c:pt>
                <c:pt idx="10719">
                  <c:v>1</c:v>
                </c:pt>
                <c:pt idx="10720">
                  <c:v>1</c:v>
                </c:pt>
                <c:pt idx="10721">
                  <c:v>1</c:v>
                </c:pt>
                <c:pt idx="10722">
                  <c:v>1</c:v>
                </c:pt>
                <c:pt idx="10723">
                  <c:v>1</c:v>
                </c:pt>
                <c:pt idx="10724">
                  <c:v>1</c:v>
                </c:pt>
                <c:pt idx="10725">
                  <c:v>1</c:v>
                </c:pt>
                <c:pt idx="10726">
                  <c:v>1</c:v>
                </c:pt>
                <c:pt idx="10727">
                  <c:v>1</c:v>
                </c:pt>
                <c:pt idx="10728">
                  <c:v>1</c:v>
                </c:pt>
                <c:pt idx="10729">
                  <c:v>1</c:v>
                </c:pt>
                <c:pt idx="10730">
                  <c:v>1</c:v>
                </c:pt>
                <c:pt idx="10731">
                  <c:v>1</c:v>
                </c:pt>
                <c:pt idx="10732">
                  <c:v>1</c:v>
                </c:pt>
                <c:pt idx="10733">
                  <c:v>1</c:v>
                </c:pt>
                <c:pt idx="10734">
                  <c:v>1</c:v>
                </c:pt>
                <c:pt idx="10735">
                  <c:v>1</c:v>
                </c:pt>
                <c:pt idx="10736">
                  <c:v>1</c:v>
                </c:pt>
                <c:pt idx="10737">
                  <c:v>1</c:v>
                </c:pt>
                <c:pt idx="10738">
                  <c:v>1</c:v>
                </c:pt>
                <c:pt idx="10739">
                  <c:v>1</c:v>
                </c:pt>
                <c:pt idx="10740">
                  <c:v>1</c:v>
                </c:pt>
                <c:pt idx="10741">
                  <c:v>1</c:v>
                </c:pt>
                <c:pt idx="10742">
                  <c:v>1</c:v>
                </c:pt>
                <c:pt idx="10743">
                  <c:v>1</c:v>
                </c:pt>
                <c:pt idx="10744">
                  <c:v>1</c:v>
                </c:pt>
                <c:pt idx="10745">
                  <c:v>1</c:v>
                </c:pt>
                <c:pt idx="10746">
                  <c:v>1</c:v>
                </c:pt>
                <c:pt idx="10747">
                  <c:v>1</c:v>
                </c:pt>
                <c:pt idx="10748">
                  <c:v>1</c:v>
                </c:pt>
                <c:pt idx="10749">
                  <c:v>1</c:v>
                </c:pt>
                <c:pt idx="10750">
                  <c:v>1</c:v>
                </c:pt>
                <c:pt idx="10751">
                  <c:v>1</c:v>
                </c:pt>
                <c:pt idx="10752">
                  <c:v>1</c:v>
                </c:pt>
                <c:pt idx="10753">
                  <c:v>1</c:v>
                </c:pt>
                <c:pt idx="10754">
                  <c:v>1</c:v>
                </c:pt>
                <c:pt idx="10755">
                  <c:v>1</c:v>
                </c:pt>
                <c:pt idx="10756">
                  <c:v>1</c:v>
                </c:pt>
                <c:pt idx="10757">
                  <c:v>1</c:v>
                </c:pt>
                <c:pt idx="10758">
                  <c:v>1</c:v>
                </c:pt>
                <c:pt idx="10759">
                  <c:v>1</c:v>
                </c:pt>
                <c:pt idx="10760">
                  <c:v>1</c:v>
                </c:pt>
                <c:pt idx="10761">
                  <c:v>1</c:v>
                </c:pt>
                <c:pt idx="10762">
                  <c:v>1</c:v>
                </c:pt>
                <c:pt idx="10763">
                  <c:v>1</c:v>
                </c:pt>
                <c:pt idx="10764">
                  <c:v>1</c:v>
                </c:pt>
                <c:pt idx="10765">
                  <c:v>1</c:v>
                </c:pt>
                <c:pt idx="10766">
                  <c:v>1</c:v>
                </c:pt>
                <c:pt idx="10767">
                  <c:v>1</c:v>
                </c:pt>
                <c:pt idx="10768">
                  <c:v>1</c:v>
                </c:pt>
                <c:pt idx="10769">
                  <c:v>1</c:v>
                </c:pt>
                <c:pt idx="10770">
                  <c:v>1</c:v>
                </c:pt>
                <c:pt idx="10771">
                  <c:v>1</c:v>
                </c:pt>
                <c:pt idx="10772">
                  <c:v>1</c:v>
                </c:pt>
                <c:pt idx="10773">
                  <c:v>1</c:v>
                </c:pt>
                <c:pt idx="10774">
                  <c:v>1</c:v>
                </c:pt>
                <c:pt idx="10775">
                  <c:v>1</c:v>
                </c:pt>
                <c:pt idx="10776">
                  <c:v>1</c:v>
                </c:pt>
                <c:pt idx="10777">
                  <c:v>1</c:v>
                </c:pt>
                <c:pt idx="10778">
                  <c:v>1</c:v>
                </c:pt>
                <c:pt idx="10779">
                  <c:v>1</c:v>
                </c:pt>
                <c:pt idx="10780">
                  <c:v>1</c:v>
                </c:pt>
                <c:pt idx="10781">
                  <c:v>1</c:v>
                </c:pt>
                <c:pt idx="10782">
                  <c:v>1</c:v>
                </c:pt>
                <c:pt idx="10783">
                  <c:v>1</c:v>
                </c:pt>
                <c:pt idx="10784">
                  <c:v>1</c:v>
                </c:pt>
                <c:pt idx="10785">
                  <c:v>1</c:v>
                </c:pt>
                <c:pt idx="10786">
                  <c:v>1</c:v>
                </c:pt>
                <c:pt idx="10787">
                  <c:v>1</c:v>
                </c:pt>
                <c:pt idx="10788">
                  <c:v>1</c:v>
                </c:pt>
                <c:pt idx="10789">
                  <c:v>1</c:v>
                </c:pt>
                <c:pt idx="10790">
                  <c:v>1</c:v>
                </c:pt>
                <c:pt idx="10791">
                  <c:v>1</c:v>
                </c:pt>
                <c:pt idx="10792">
                  <c:v>1</c:v>
                </c:pt>
                <c:pt idx="10793">
                  <c:v>1</c:v>
                </c:pt>
                <c:pt idx="10794">
                  <c:v>1</c:v>
                </c:pt>
                <c:pt idx="10795">
                  <c:v>1</c:v>
                </c:pt>
                <c:pt idx="10796">
                  <c:v>1</c:v>
                </c:pt>
                <c:pt idx="10797">
                  <c:v>1</c:v>
                </c:pt>
                <c:pt idx="10798">
                  <c:v>1</c:v>
                </c:pt>
                <c:pt idx="10799">
                  <c:v>1</c:v>
                </c:pt>
                <c:pt idx="10800">
                  <c:v>1</c:v>
                </c:pt>
                <c:pt idx="10801">
                  <c:v>1</c:v>
                </c:pt>
                <c:pt idx="10802">
                  <c:v>1</c:v>
                </c:pt>
                <c:pt idx="10803">
                  <c:v>1</c:v>
                </c:pt>
                <c:pt idx="10804">
                  <c:v>1</c:v>
                </c:pt>
                <c:pt idx="10805">
                  <c:v>1</c:v>
                </c:pt>
                <c:pt idx="10806">
                  <c:v>1</c:v>
                </c:pt>
                <c:pt idx="10807">
                  <c:v>1</c:v>
                </c:pt>
                <c:pt idx="10808">
                  <c:v>1</c:v>
                </c:pt>
                <c:pt idx="10809">
                  <c:v>1</c:v>
                </c:pt>
                <c:pt idx="10810">
                  <c:v>1</c:v>
                </c:pt>
                <c:pt idx="10811">
                  <c:v>1</c:v>
                </c:pt>
                <c:pt idx="10812">
                  <c:v>1</c:v>
                </c:pt>
                <c:pt idx="10813">
                  <c:v>1</c:v>
                </c:pt>
                <c:pt idx="10814">
                  <c:v>1</c:v>
                </c:pt>
                <c:pt idx="10815">
                  <c:v>1</c:v>
                </c:pt>
                <c:pt idx="10816">
                  <c:v>1</c:v>
                </c:pt>
                <c:pt idx="10817">
                  <c:v>1</c:v>
                </c:pt>
                <c:pt idx="10818">
                  <c:v>1</c:v>
                </c:pt>
                <c:pt idx="10819">
                  <c:v>1</c:v>
                </c:pt>
                <c:pt idx="10820">
                  <c:v>1</c:v>
                </c:pt>
                <c:pt idx="10821">
                  <c:v>1</c:v>
                </c:pt>
                <c:pt idx="10822">
                  <c:v>1</c:v>
                </c:pt>
                <c:pt idx="10823">
                  <c:v>1</c:v>
                </c:pt>
                <c:pt idx="10824">
                  <c:v>1</c:v>
                </c:pt>
                <c:pt idx="10825">
                  <c:v>1</c:v>
                </c:pt>
                <c:pt idx="10826">
                  <c:v>1</c:v>
                </c:pt>
                <c:pt idx="10827">
                  <c:v>1</c:v>
                </c:pt>
                <c:pt idx="10828">
                  <c:v>1</c:v>
                </c:pt>
                <c:pt idx="10829">
                  <c:v>1</c:v>
                </c:pt>
                <c:pt idx="10830">
                  <c:v>1</c:v>
                </c:pt>
                <c:pt idx="10831">
                  <c:v>1</c:v>
                </c:pt>
                <c:pt idx="10832">
                  <c:v>1</c:v>
                </c:pt>
                <c:pt idx="10833">
                  <c:v>1</c:v>
                </c:pt>
                <c:pt idx="10834">
                  <c:v>1</c:v>
                </c:pt>
                <c:pt idx="10835">
                  <c:v>1</c:v>
                </c:pt>
                <c:pt idx="10836">
                  <c:v>1</c:v>
                </c:pt>
                <c:pt idx="10837">
                  <c:v>1</c:v>
                </c:pt>
                <c:pt idx="10838">
                  <c:v>1</c:v>
                </c:pt>
                <c:pt idx="10839">
                  <c:v>1</c:v>
                </c:pt>
                <c:pt idx="10840">
                  <c:v>1</c:v>
                </c:pt>
                <c:pt idx="10841">
                  <c:v>1</c:v>
                </c:pt>
                <c:pt idx="10842">
                  <c:v>1</c:v>
                </c:pt>
                <c:pt idx="10843">
                  <c:v>1</c:v>
                </c:pt>
                <c:pt idx="10844">
                  <c:v>1</c:v>
                </c:pt>
                <c:pt idx="10845">
                  <c:v>1</c:v>
                </c:pt>
                <c:pt idx="10846">
                  <c:v>1</c:v>
                </c:pt>
                <c:pt idx="10847">
                  <c:v>1</c:v>
                </c:pt>
                <c:pt idx="10848">
                  <c:v>1</c:v>
                </c:pt>
                <c:pt idx="10849">
                  <c:v>1</c:v>
                </c:pt>
                <c:pt idx="10850">
                  <c:v>1</c:v>
                </c:pt>
                <c:pt idx="10851">
                  <c:v>1</c:v>
                </c:pt>
                <c:pt idx="10852">
                  <c:v>1</c:v>
                </c:pt>
                <c:pt idx="10853">
                  <c:v>1</c:v>
                </c:pt>
                <c:pt idx="10854">
                  <c:v>1</c:v>
                </c:pt>
                <c:pt idx="10855">
                  <c:v>1</c:v>
                </c:pt>
                <c:pt idx="10856">
                  <c:v>1</c:v>
                </c:pt>
                <c:pt idx="10857">
                  <c:v>1</c:v>
                </c:pt>
                <c:pt idx="10858">
                  <c:v>1</c:v>
                </c:pt>
                <c:pt idx="10859">
                  <c:v>1</c:v>
                </c:pt>
                <c:pt idx="10860">
                  <c:v>1</c:v>
                </c:pt>
                <c:pt idx="10861">
                  <c:v>1</c:v>
                </c:pt>
                <c:pt idx="10862">
                  <c:v>1</c:v>
                </c:pt>
                <c:pt idx="10863">
                  <c:v>1</c:v>
                </c:pt>
                <c:pt idx="10864">
                  <c:v>1</c:v>
                </c:pt>
                <c:pt idx="10865">
                  <c:v>1</c:v>
                </c:pt>
                <c:pt idx="10866">
                  <c:v>1</c:v>
                </c:pt>
                <c:pt idx="10867">
                  <c:v>1</c:v>
                </c:pt>
                <c:pt idx="10868">
                  <c:v>1</c:v>
                </c:pt>
                <c:pt idx="10869">
                  <c:v>1</c:v>
                </c:pt>
                <c:pt idx="10870">
                  <c:v>1</c:v>
                </c:pt>
                <c:pt idx="10871">
                  <c:v>1</c:v>
                </c:pt>
                <c:pt idx="10872">
                  <c:v>1</c:v>
                </c:pt>
                <c:pt idx="10873">
                  <c:v>1</c:v>
                </c:pt>
                <c:pt idx="10874">
                  <c:v>1</c:v>
                </c:pt>
                <c:pt idx="10875">
                  <c:v>1</c:v>
                </c:pt>
                <c:pt idx="10876">
                  <c:v>1</c:v>
                </c:pt>
                <c:pt idx="10877">
                  <c:v>1</c:v>
                </c:pt>
                <c:pt idx="10878">
                  <c:v>1</c:v>
                </c:pt>
                <c:pt idx="10879">
                  <c:v>1</c:v>
                </c:pt>
                <c:pt idx="10880">
                  <c:v>1</c:v>
                </c:pt>
                <c:pt idx="10881">
                  <c:v>1</c:v>
                </c:pt>
                <c:pt idx="10882">
                  <c:v>1</c:v>
                </c:pt>
                <c:pt idx="10883">
                  <c:v>1</c:v>
                </c:pt>
                <c:pt idx="10884">
                  <c:v>1</c:v>
                </c:pt>
                <c:pt idx="10885">
                  <c:v>1</c:v>
                </c:pt>
                <c:pt idx="10886">
                  <c:v>1</c:v>
                </c:pt>
                <c:pt idx="10887">
                  <c:v>1</c:v>
                </c:pt>
                <c:pt idx="10888">
                  <c:v>1</c:v>
                </c:pt>
                <c:pt idx="10889">
                  <c:v>1</c:v>
                </c:pt>
                <c:pt idx="10890">
                  <c:v>1</c:v>
                </c:pt>
                <c:pt idx="10891">
                  <c:v>1</c:v>
                </c:pt>
                <c:pt idx="10892">
                  <c:v>1</c:v>
                </c:pt>
                <c:pt idx="10893">
                  <c:v>1</c:v>
                </c:pt>
                <c:pt idx="10894">
                  <c:v>1</c:v>
                </c:pt>
                <c:pt idx="10895">
                  <c:v>1</c:v>
                </c:pt>
                <c:pt idx="10896">
                  <c:v>1</c:v>
                </c:pt>
                <c:pt idx="10897">
                  <c:v>1</c:v>
                </c:pt>
                <c:pt idx="10898">
                  <c:v>1</c:v>
                </c:pt>
                <c:pt idx="10899">
                  <c:v>1</c:v>
                </c:pt>
                <c:pt idx="10900">
                  <c:v>1</c:v>
                </c:pt>
                <c:pt idx="10901">
                  <c:v>1</c:v>
                </c:pt>
                <c:pt idx="10902">
                  <c:v>1</c:v>
                </c:pt>
                <c:pt idx="10903">
                  <c:v>1</c:v>
                </c:pt>
                <c:pt idx="10904">
                  <c:v>1</c:v>
                </c:pt>
                <c:pt idx="10905">
                  <c:v>1</c:v>
                </c:pt>
                <c:pt idx="10906">
                  <c:v>1</c:v>
                </c:pt>
                <c:pt idx="10907">
                  <c:v>1</c:v>
                </c:pt>
                <c:pt idx="10908">
                  <c:v>1</c:v>
                </c:pt>
                <c:pt idx="10909">
                  <c:v>1</c:v>
                </c:pt>
                <c:pt idx="10910">
                  <c:v>1</c:v>
                </c:pt>
                <c:pt idx="10911">
                  <c:v>1</c:v>
                </c:pt>
                <c:pt idx="10912">
                  <c:v>1</c:v>
                </c:pt>
                <c:pt idx="10913">
                  <c:v>1</c:v>
                </c:pt>
                <c:pt idx="10914">
                  <c:v>1</c:v>
                </c:pt>
                <c:pt idx="10915">
                  <c:v>1</c:v>
                </c:pt>
                <c:pt idx="10916">
                  <c:v>1</c:v>
                </c:pt>
                <c:pt idx="10917">
                  <c:v>1</c:v>
                </c:pt>
                <c:pt idx="10918">
                  <c:v>1</c:v>
                </c:pt>
                <c:pt idx="10919">
                  <c:v>1</c:v>
                </c:pt>
                <c:pt idx="10920">
                  <c:v>1</c:v>
                </c:pt>
                <c:pt idx="10921">
                  <c:v>1</c:v>
                </c:pt>
                <c:pt idx="10922">
                  <c:v>1</c:v>
                </c:pt>
                <c:pt idx="10923">
                  <c:v>1</c:v>
                </c:pt>
                <c:pt idx="10924">
                  <c:v>1</c:v>
                </c:pt>
                <c:pt idx="10925">
                  <c:v>1</c:v>
                </c:pt>
                <c:pt idx="10926">
                  <c:v>1</c:v>
                </c:pt>
                <c:pt idx="10927">
                  <c:v>1</c:v>
                </c:pt>
                <c:pt idx="10928">
                  <c:v>1</c:v>
                </c:pt>
                <c:pt idx="10929">
                  <c:v>1</c:v>
                </c:pt>
                <c:pt idx="10930">
                  <c:v>1</c:v>
                </c:pt>
                <c:pt idx="10931">
                  <c:v>1</c:v>
                </c:pt>
                <c:pt idx="10932">
                  <c:v>1</c:v>
                </c:pt>
                <c:pt idx="10933">
                  <c:v>1</c:v>
                </c:pt>
                <c:pt idx="10934">
                  <c:v>1</c:v>
                </c:pt>
                <c:pt idx="10935">
                  <c:v>1</c:v>
                </c:pt>
                <c:pt idx="10936">
                  <c:v>1</c:v>
                </c:pt>
                <c:pt idx="10937">
                  <c:v>1</c:v>
                </c:pt>
                <c:pt idx="10938">
                  <c:v>1</c:v>
                </c:pt>
                <c:pt idx="10939">
                  <c:v>1</c:v>
                </c:pt>
                <c:pt idx="10940">
                  <c:v>1</c:v>
                </c:pt>
                <c:pt idx="10941">
                  <c:v>1</c:v>
                </c:pt>
                <c:pt idx="10942">
                  <c:v>1</c:v>
                </c:pt>
                <c:pt idx="10943">
                  <c:v>1</c:v>
                </c:pt>
                <c:pt idx="10944">
                  <c:v>1</c:v>
                </c:pt>
                <c:pt idx="10945">
                  <c:v>1</c:v>
                </c:pt>
                <c:pt idx="10946">
                  <c:v>1</c:v>
                </c:pt>
                <c:pt idx="10947">
                  <c:v>1</c:v>
                </c:pt>
                <c:pt idx="10948">
                  <c:v>1</c:v>
                </c:pt>
                <c:pt idx="10949">
                  <c:v>1</c:v>
                </c:pt>
                <c:pt idx="10950">
                  <c:v>1</c:v>
                </c:pt>
                <c:pt idx="10951">
                  <c:v>1</c:v>
                </c:pt>
                <c:pt idx="10952">
                  <c:v>1</c:v>
                </c:pt>
                <c:pt idx="10953">
                  <c:v>1</c:v>
                </c:pt>
                <c:pt idx="10954">
                  <c:v>1</c:v>
                </c:pt>
                <c:pt idx="10955">
                  <c:v>1</c:v>
                </c:pt>
                <c:pt idx="10956">
                  <c:v>1</c:v>
                </c:pt>
                <c:pt idx="10957">
                  <c:v>1</c:v>
                </c:pt>
                <c:pt idx="10958">
                  <c:v>1</c:v>
                </c:pt>
                <c:pt idx="10959">
                  <c:v>1</c:v>
                </c:pt>
                <c:pt idx="10960">
                  <c:v>1</c:v>
                </c:pt>
                <c:pt idx="10961">
                  <c:v>1</c:v>
                </c:pt>
                <c:pt idx="10962">
                  <c:v>1</c:v>
                </c:pt>
                <c:pt idx="10963">
                  <c:v>1</c:v>
                </c:pt>
                <c:pt idx="10964">
                  <c:v>1</c:v>
                </c:pt>
                <c:pt idx="10965">
                  <c:v>1</c:v>
                </c:pt>
                <c:pt idx="10966">
                  <c:v>1</c:v>
                </c:pt>
                <c:pt idx="10967">
                  <c:v>1</c:v>
                </c:pt>
                <c:pt idx="10968">
                  <c:v>1</c:v>
                </c:pt>
                <c:pt idx="10969">
                  <c:v>1</c:v>
                </c:pt>
                <c:pt idx="10970">
                  <c:v>1</c:v>
                </c:pt>
                <c:pt idx="10971">
                  <c:v>1</c:v>
                </c:pt>
                <c:pt idx="10972">
                  <c:v>1</c:v>
                </c:pt>
                <c:pt idx="10973">
                  <c:v>1</c:v>
                </c:pt>
                <c:pt idx="10974">
                  <c:v>1</c:v>
                </c:pt>
                <c:pt idx="10975">
                  <c:v>1</c:v>
                </c:pt>
                <c:pt idx="10976">
                  <c:v>1</c:v>
                </c:pt>
                <c:pt idx="10977">
                  <c:v>1</c:v>
                </c:pt>
                <c:pt idx="10978">
                  <c:v>1</c:v>
                </c:pt>
                <c:pt idx="10979">
                  <c:v>1</c:v>
                </c:pt>
                <c:pt idx="10980">
                  <c:v>1</c:v>
                </c:pt>
                <c:pt idx="10981">
                  <c:v>1</c:v>
                </c:pt>
                <c:pt idx="10982">
                  <c:v>1</c:v>
                </c:pt>
                <c:pt idx="10983">
                  <c:v>1</c:v>
                </c:pt>
                <c:pt idx="10984">
                  <c:v>1</c:v>
                </c:pt>
                <c:pt idx="10985">
                  <c:v>1</c:v>
                </c:pt>
                <c:pt idx="10986">
                  <c:v>1</c:v>
                </c:pt>
                <c:pt idx="10987">
                  <c:v>1</c:v>
                </c:pt>
                <c:pt idx="10988">
                  <c:v>1</c:v>
                </c:pt>
                <c:pt idx="10989">
                  <c:v>1</c:v>
                </c:pt>
                <c:pt idx="10990">
                  <c:v>1</c:v>
                </c:pt>
                <c:pt idx="10991">
                  <c:v>1</c:v>
                </c:pt>
                <c:pt idx="10992">
                  <c:v>1</c:v>
                </c:pt>
                <c:pt idx="10993">
                  <c:v>1</c:v>
                </c:pt>
                <c:pt idx="10994">
                  <c:v>1</c:v>
                </c:pt>
                <c:pt idx="10995">
                  <c:v>1</c:v>
                </c:pt>
                <c:pt idx="10996">
                  <c:v>1</c:v>
                </c:pt>
                <c:pt idx="10997">
                  <c:v>1</c:v>
                </c:pt>
                <c:pt idx="10998">
                  <c:v>1</c:v>
                </c:pt>
                <c:pt idx="10999">
                  <c:v>1</c:v>
                </c:pt>
                <c:pt idx="11000">
                  <c:v>1</c:v>
                </c:pt>
                <c:pt idx="11001">
                  <c:v>1</c:v>
                </c:pt>
                <c:pt idx="11002">
                  <c:v>1</c:v>
                </c:pt>
                <c:pt idx="11003">
                  <c:v>1</c:v>
                </c:pt>
                <c:pt idx="11004">
                  <c:v>1</c:v>
                </c:pt>
                <c:pt idx="11005">
                  <c:v>1</c:v>
                </c:pt>
                <c:pt idx="11006">
                  <c:v>1</c:v>
                </c:pt>
                <c:pt idx="11007">
                  <c:v>1</c:v>
                </c:pt>
                <c:pt idx="11008">
                  <c:v>1</c:v>
                </c:pt>
                <c:pt idx="11009">
                  <c:v>1</c:v>
                </c:pt>
                <c:pt idx="11010">
                  <c:v>1</c:v>
                </c:pt>
                <c:pt idx="11011">
                  <c:v>1</c:v>
                </c:pt>
                <c:pt idx="11012">
                  <c:v>1</c:v>
                </c:pt>
                <c:pt idx="11013">
                  <c:v>1</c:v>
                </c:pt>
                <c:pt idx="11014">
                  <c:v>1</c:v>
                </c:pt>
                <c:pt idx="11015">
                  <c:v>1</c:v>
                </c:pt>
                <c:pt idx="11016">
                  <c:v>1</c:v>
                </c:pt>
                <c:pt idx="11017">
                  <c:v>1</c:v>
                </c:pt>
                <c:pt idx="11018">
                  <c:v>1</c:v>
                </c:pt>
                <c:pt idx="11019">
                  <c:v>1</c:v>
                </c:pt>
                <c:pt idx="11020">
                  <c:v>1</c:v>
                </c:pt>
                <c:pt idx="11021">
                  <c:v>1</c:v>
                </c:pt>
                <c:pt idx="11022">
                  <c:v>1</c:v>
                </c:pt>
                <c:pt idx="11023">
                  <c:v>1</c:v>
                </c:pt>
                <c:pt idx="11024">
                  <c:v>1</c:v>
                </c:pt>
                <c:pt idx="11025">
                  <c:v>1</c:v>
                </c:pt>
                <c:pt idx="11026">
                  <c:v>1</c:v>
                </c:pt>
                <c:pt idx="11027">
                  <c:v>1</c:v>
                </c:pt>
                <c:pt idx="11028">
                  <c:v>1</c:v>
                </c:pt>
                <c:pt idx="11029">
                  <c:v>1</c:v>
                </c:pt>
                <c:pt idx="11030">
                  <c:v>1</c:v>
                </c:pt>
                <c:pt idx="11031">
                  <c:v>1</c:v>
                </c:pt>
                <c:pt idx="11032">
                  <c:v>1</c:v>
                </c:pt>
                <c:pt idx="11033">
                  <c:v>1</c:v>
                </c:pt>
                <c:pt idx="11034">
                  <c:v>1</c:v>
                </c:pt>
                <c:pt idx="11035">
                  <c:v>1</c:v>
                </c:pt>
                <c:pt idx="11036">
                  <c:v>1</c:v>
                </c:pt>
                <c:pt idx="11037">
                  <c:v>1</c:v>
                </c:pt>
                <c:pt idx="11038">
                  <c:v>1</c:v>
                </c:pt>
                <c:pt idx="11039">
                  <c:v>1</c:v>
                </c:pt>
                <c:pt idx="11040">
                  <c:v>1</c:v>
                </c:pt>
                <c:pt idx="11041">
                  <c:v>1</c:v>
                </c:pt>
                <c:pt idx="11042">
                  <c:v>1</c:v>
                </c:pt>
                <c:pt idx="11043">
                  <c:v>1</c:v>
                </c:pt>
                <c:pt idx="11044">
                  <c:v>1</c:v>
                </c:pt>
                <c:pt idx="11045">
                  <c:v>1</c:v>
                </c:pt>
                <c:pt idx="11046">
                  <c:v>1</c:v>
                </c:pt>
                <c:pt idx="11047">
                  <c:v>1</c:v>
                </c:pt>
                <c:pt idx="11048">
                  <c:v>1</c:v>
                </c:pt>
                <c:pt idx="11049">
                  <c:v>1</c:v>
                </c:pt>
                <c:pt idx="11050">
                  <c:v>1</c:v>
                </c:pt>
                <c:pt idx="11051">
                  <c:v>1</c:v>
                </c:pt>
                <c:pt idx="11052">
                  <c:v>1</c:v>
                </c:pt>
                <c:pt idx="11053">
                  <c:v>1</c:v>
                </c:pt>
                <c:pt idx="11054">
                  <c:v>1</c:v>
                </c:pt>
                <c:pt idx="11055">
                  <c:v>1</c:v>
                </c:pt>
                <c:pt idx="11056">
                  <c:v>1</c:v>
                </c:pt>
                <c:pt idx="11057">
                  <c:v>1</c:v>
                </c:pt>
                <c:pt idx="11058">
                  <c:v>1</c:v>
                </c:pt>
                <c:pt idx="11059">
                  <c:v>1</c:v>
                </c:pt>
                <c:pt idx="11060">
                  <c:v>1</c:v>
                </c:pt>
                <c:pt idx="11061">
                  <c:v>1</c:v>
                </c:pt>
                <c:pt idx="11062">
                  <c:v>1</c:v>
                </c:pt>
                <c:pt idx="11063">
                  <c:v>1</c:v>
                </c:pt>
                <c:pt idx="11064">
                  <c:v>1</c:v>
                </c:pt>
                <c:pt idx="11065">
                  <c:v>1</c:v>
                </c:pt>
                <c:pt idx="11066">
                  <c:v>1</c:v>
                </c:pt>
                <c:pt idx="11067">
                  <c:v>1</c:v>
                </c:pt>
                <c:pt idx="11068">
                  <c:v>1</c:v>
                </c:pt>
                <c:pt idx="11069">
                  <c:v>1</c:v>
                </c:pt>
                <c:pt idx="11070">
                  <c:v>1</c:v>
                </c:pt>
                <c:pt idx="11071">
                  <c:v>1</c:v>
                </c:pt>
                <c:pt idx="11072">
                  <c:v>1</c:v>
                </c:pt>
                <c:pt idx="11073">
                  <c:v>1</c:v>
                </c:pt>
                <c:pt idx="11074">
                  <c:v>1</c:v>
                </c:pt>
                <c:pt idx="11075">
                  <c:v>1</c:v>
                </c:pt>
                <c:pt idx="11076">
                  <c:v>1</c:v>
                </c:pt>
                <c:pt idx="11077">
                  <c:v>1</c:v>
                </c:pt>
                <c:pt idx="11078">
                  <c:v>1</c:v>
                </c:pt>
                <c:pt idx="11079">
                  <c:v>1</c:v>
                </c:pt>
                <c:pt idx="11080">
                  <c:v>1</c:v>
                </c:pt>
                <c:pt idx="11081">
                  <c:v>1</c:v>
                </c:pt>
                <c:pt idx="11082">
                  <c:v>1</c:v>
                </c:pt>
                <c:pt idx="11083">
                  <c:v>1</c:v>
                </c:pt>
                <c:pt idx="11084">
                  <c:v>1</c:v>
                </c:pt>
                <c:pt idx="11085">
                  <c:v>1</c:v>
                </c:pt>
                <c:pt idx="11086">
                  <c:v>1</c:v>
                </c:pt>
                <c:pt idx="11087">
                  <c:v>1</c:v>
                </c:pt>
                <c:pt idx="11088">
                  <c:v>1</c:v>
                </c:pt>
                <c:pt idx="11089">
                  <c:v>1</c:v>
                </c:pt>
                <c:pt idx="11090">
                  <c:v>1</c:v>
                </c:pt>
                <c:pt idx="11091">
                  <c:v>1</c:v>
                </c:pt>
                <c:pt idx="11092">
                  <c:v>1</c:v>
                </c:pt>
                <c:pt idx="11093">
                  <c:v>1</c:v>
                </c:pt>
                <c:pt idx="11094">
                  <c:v>1</c:v>
                </c:pt>
                <c:pt idx="11095">
                  <c:v>1</c:v>
                </c:pt>
                <c:pt idx="11096">
                  <c:v>1</c:v>
                </c:pt>
                <c:pt idx="11097">
                  <c:v>1</c:v>
                </c:pt>
                <c:pt idx="11098">
                  <c:v>1</c:v>
                </c:pt>
                <c:pt idx="11099">
                  <c:v>1</c:v>
                </c:pt>
                <c:pt idx="11100">
                  <c:v>1</c:v>
                </c:pt>
                <c:pt idx="11101">
                  <c:v>1</c:v>
                </c:pt>
                <c:pt idx="11102">
                  <c:v>1</c:v>
                </c:pt>
                <c:pt idx="11103">
                  <c:v>1</c:v>
                </c:pt>
                <c:pt idx="11104">
                  <c:v>1</c:v>
                </c:pt>
                <c:pt idx="11105">
                  <c:v>1</c:v>
                </c:pt>
                <c:pt idx="11106">
                  <c:v>1</c:v>
                </c:pt>
                <c:pt idx="11107">
                  <c:v>1</c:v>
                </c:pt>
                <c:pt idx="11108">
                  <c:v>1</c:v>
                </c:pt>
                <c:pt idx="11109">
                  <c:v>1</c:v>
                </c:pt>
                <c:pt idx="11110">
                  <c:v>1</c:v>
                </c:pt>
                <c:pt idx="11111">
                  <c:v>1</c:v>
                </c:pt>
                <c:pt idx="11112">
                  <c:v>1</c:v>
                </c:pt>
                <c:pt idx="11113">
                  <c:v>1</c:v>
                </c:pt>
                <c:pt idx="11114">
                  <c:v>1</c:v>
                </c:pt>
                <c:pt idx="11115">
                  <c:v>1</c:v>
                </c:pt>
                <c:pt idx="11116">
                  <c:v>1</c:v>
                </c:pt>
                <c:pt idx="11117">
                  <c:v>1</c:v>
                </c:pt>
                <c:pt idx="11118">
                  <c:v>1</c:v>
                </c:pt>
                <c:pt idx="11119">
                  <c:v>1</c:v>
                </c:pt>
                <c:pt idx="11120">
                  <c:v>1</c:v>
                </c:pt>
                <c:pt idx="11121">
                  <c:v>1</c:v>
                </c:pt>
                <c:pt idx="11122">
                  <c:v>1</c:v>
                </c:pt>
                <c:pt idx="11123">
                  <c:v>1</c:v>
                </c:pt>
                <c:pt idx="11124">
                  <c:v>1</c:v>
                </c:pt>
                <c:pt idx="11125">
                  <c:v>1</c:v>
                </c:pt>
                <c:pt idx="11126">
                  <c:v>1</c:v>
                </c:pt>
                <c:pt idx="11127">
                  <c:v>1</c:v>
                </c:pt>
                <c:pt idx="11128">
                  <c:v>1</c:v>
                </c:pt>
                <c:pt idx="11129">
                  <c:v>1</c:v>
                </c:pt>
                <c:pt idx="11130">
                  <c:v>1</c:v>
                </c:pt>
                <c:pt idx="11131">
                  <c:v>1</c:v>
                </c:pt>
                <c:pt idx="11132">
                  <c:v>1</c:v>
                </c:pt>
                <c:pt idx="11133">
                  <c:v>1</c:v>
                </c:pt>
                <c:pt idx="11134">
                  <c:v>1</c:v>
                </c:pt>
                <c:pt idx="11135">
                  <c:v>1</c:v>
                </c:pt>
                <c:pt idx="11136">
                  <c:v>1</c:v>
                </c:pt>
                <c:pt idx="11137">
                  <c:v>1</c:v>
                </c:pt>
                <c:pt idx="11138">
                  <c:v>1</c:v>
                </c:pt>
                <c:pt idx="11139">
                  <c:v>1</c:v>
                </c:pt>
                <c:pt idx="11140">
                  <c:v>1</c:v>
                </c:pt>
                <c:pt idx="11141">
                  <c:v>1</c:v>
                </c:pt>
                <c:pt idx="11142">
                  <c:v>1</c:v>
                </c:pt>
                <c:pt idx="11143">
                  <c:v>1</c:v>
                </c:pt>
                <c:pt idx="11144">
                  <c:v>1</c:v>
                </c:pt>
                <c:pt idx="11145">
                  <c:v>1</c:v>
                </c:pt>
                <c:pt idx="11146">
                  <c:v>1</c:v>
                </c:pt>
                <c:pt idx="11147">
                  <c:v>1</c:v>
                </c:pt>
                <c:pt idx="11148">
                  <c:v>1</c:v>
                </c:pt>
                <c:pt idx="11149">
                  <c:v>1</c:v>
                </c:pt>
                <c:pt idx="11150">
                  <c:v>1</c:v>
                </c:pt>
                <c:pt idx="11151">
                  <c:v>1</c:v>
                </c:pt>
                <c:pt idx="11152">
                  <c:v>1</c:v>
                </c:pt>
                <c:pt idx="11153">
                  <c:v>1</c:v>
                </c:pt>
                <c:pt idx="11154">
                  <c:v>1</c:v>
                </c:pt>
                <c:pt idx="11155">
                  <c:v>1</c:v>
                </c:pt>
                <c:pt idx="11156">
                  <c:v>1</c:v>
                </c:pt>
                <c:pt idx="11157">
                  <c:v>1</c:v>
                </c:pt>
                <c:pt idx="11158">
                  <c:v>1</c:v>
                </c:pt>
                <c:pt idx="11159">
                  <c:v>1</c:v>
                </c:pt>
                <c:pt idx="11160">
                  <c:v>1</c:v>
                </c:pt>
                <c:pt idx="11161">
                  <c:v>1</c:v>
                </c:pt>
                <c:pt idx="11162">
                  <c:v>1</c:v>
                </c:pt>
                <c:pt idx="11163">
                  <c:v>1</c:v>
                </c:pt>
                <c:pt idx="11164">
                  <c:v>1</c:v>
                </c:pt>
                <c:pt idx="11165">
                  <c:v>1</c:v>
                </c:pt>
                <c:pt idx="11166">
                  <c:v>1</c:v>
                </c:pt>
                <c:pt idx="11167">
                  <c:v>1</c:v>
                </c:pt>
                <c:pt idx="11168">
                  <c:v>1</c:v>
                </c:pt>
                <c:pt idx="11169">
                  <c:v>1</c:v>
                </c:pt>
                <c:pt idx="11170">
                  <c:v>1</c:v>
                </c:pt>
                <c:pt idx="11171">
                  <c:v>1</c:v>
                </c:pt>
                <c:pt idx="11172">
                  <c:v>1</c:v>
                </c:pt>
                <c:pt idx="11173">
                  <c:v>1</c:v>
                </c:pt>
                <c:pt idx="11174">
                  <c:v>1</c:v>
                </c:pt>
                <c:pt idx="11175">
                  <c:v>1</c:v>
                </c:pt>
                <c:pt idx="11176">
                  <c:v>1</c:v>
                </c:pt>
                <c:pt idx="11177">
                  <c:v>1</c:v>
                </c:pt>
                <c:pt idx="11178">
                  <c:v>1</c:v>
                </c:pt>
                <c:pt idx="11179">
                  <c:v>1</c:v>
                </c:pt>
                <c:pt idx="11180">
                  <c:v>1</c:v>
                </c:pt>
                <c:pt idx="11181">
                  <c:v>1</c:v>
                </c:pt>
                <c:pt idx="11182">
                  <c:v>1</c:v>
                </c:pt>
                <c:pt idx="11183">
                  <c:v>1</c:v>
                </c:pt>
                <c:pt idx="11184">
                  <c:v>1</c:v>
                </c:pt>
                <c:pt idx="11185">
                  <c:v>1</c:v>
                </c:pt>
                <c:pt idx="11186">
                  <c:v>1</c:v>
                </c:pt>
                <c:pt idx="11187">
                  <c:v>1</c:v>
                </c:pt>
                <c:pt idx="11188">
                  <c:v>1</c:v>
                </c:pt>
                <c:pt idx="11189">
                  <c:v>1</c:v>
                </c:pt>
                <c:pt idx="11190">
                  <c:v>1</c:v>
                </c:pt>
                <c:pt idx="11191">
                  <c:v>1</c:v>
                </c:pt>
                <c:pt idx="11192">
                  <c:v>1</c:v>
                </c:pt>
                <c:pt idx="11193">
                  <c:v>1</c:v>
                </c:pt>
                <c:pt idx="11194">
                  <c:v>1</c:v>
                </c:pt>
                <c:pt idx="11195">
                  <c:v>1</c:v>
                </c:pt>
                <c:pt idx="11196">
                  <c:v>1</c:v>
                </c:pt>
                <c:pt idx="11197">
                  <c:v>1</c:v>
                </c:pt>
                <c:pt idx="11198">
                  <c:v>1</c:v>
                </c:pt>
                <c:pt idx="11199">
                  <c:v>1</c:v>
                </c:pt>
                <c:pt idx="11200">
                  <c:v>1</c:v>
                </c:pt>
                <c:pt idx="11201">
                  <c:v>1</c:v>
                </c:pt>
                <c:pt idx="11202">
                  <c:v>1</c:v>
                </c:pt>
                <c:pt idx="11203">
                  <c:v>1</c:v>
                </c:pt>
                <c:pt idx="11204">
                  <c:v>1</c:v>
                </c:pt>
                <c:pt idx="11205">
                  <c:v>1</c:v>
                </c:pt>
                <c:pt idx="11206">
                  <c:v>1</c:v>
                </c:pt>
                <c:pt idx="11207">
                  <c:v>1</c:v>
                </c:pt>
                <c:pt idx="11208">
                  <c:v>1</c:v>
                </c:pt>
                <c:pt idx="11209">
                  <c:v>1</c:v>
                </c:pt>
                <c:pt idx="11210">
                  <c:v>1</c:v>
                </c:pt>
                <c:pt idx="11211">
                  <c:v>1</c:v>
                </c:pt>
                <c:pt idx="11212">
                  <c:v>1</c:v>
                </c:pt>
                <c:pt idx="11213">
                  <c:v>1</c:v>
                </c:pt>
                <c:pt idx="11214">
                  <c:v>1</c:v>
                </c:pt>
                <c:pt idx="11215">
                  <c:v>1</c:v>
                </c:pt>
                <c:pt idx="11216">
                  <c:v>1</c:v>
                </c:pt>
                <c:pt idx="11217">
                  <c:v>1</c:v>
                </c:pt>
                <c:pt idx="11218">
                  <c:v>1</c:v>
                </c:pt>
                <c:pt idx="11219">
                  <c:v>1</c:v>
                </c:pt>
                <c:pt idx="11220">
                  <c:v>1</c:v>
                </c:pt>
                <c:pt idx="11221">
                  <c:v>1</c:v>
                </c:pt>
                <c:pt idx="11222">
                  <c:v>1</c:v>
                </c:pt>
                <c:pt idx="11223">
                  <c:v>1</c:v>
                </c:pt>
                <c:pt idx="11224">
                  <c:v>1</c:v>
                </c:pt>
                <c:pt idx="11225">
                  <c:v>1</c:v>
                </c:pt>
                <c:pt idx="11226">
                  <c:v>1</c:v>
                </c:pt>
                <c:pt idx="11227">
                  <c:v>1</c:v>
                </c:pt>
                <c:pt idx="11228">
                  <c:v>1</c:v>
                </c:pt>
                <c:pt idx="11229">
                  <c:v>1</c:v>
                </c:pt>
                <c:pt idx="11230">
                  <c:v>1</c:v>
                </c:pt>
                <c:pt idx="11231">
                  <c:v>1</c:v>
                </c:pt>
                <c:pt idx="11232">
                  <c:v>1</c:v>
                </c:pt>
                <c:pt idx="11233">
                  <c:v>1</c:v>
                </c:pt>
                <c:pt idx="11234">
                  <c:v>1</c:v>
                </c:pt>
                <c:pt idx="11235">
                  <c:v>1</c:v>
                </c:pt>
                <c:pt idx="11236">
                  <c:v>1</c:v>
                </c:pt>
                <c:pt idx="11237">
                  <c:v>1</c:v>
                </c:pt>
                <c:pt idx="11238">
                  <c:v>1</c:v>
                </c:pt>
                <c:pt idx="11239">
                  <c:v>1</c:v>
                </c:pt>
                <c:pt idx="11240">
                  <c:v>1</c:v>
                </c:pt>
                <c:pt idx="11241">
                  <c:v>1</c:v>
                </c:pt>
                <c:pt idx="11242">
                  <c:v>1</c:v>
                </c:pt>
                <c:pt idx="11243">
                  <c:v>1</c:v>
                </c:pt>
                <c:pt idx="11244">
                  <c:v>1</c:v>
                </c:pt>
                <c:pt idx="11245">
                  <c:v>1</c:v>
                </c:pt>
                <c:pt idx="11246">
                  <c:v>1</c:v>
                </c:pt>
                <c:pt idx="11247">
                  <c:v>1</c:v>
                </c:pt>
                <c:pt idx="11248">
                  <c:v>1</c:v>
                </c:pt>
                <c:pt idx="11249">
                  <c:v>1</c:v>
                </c:pt>
                <c:pt idx="11250">
                  <c:v>1</c:v>
                </c:pt>
                <c:pt idx="11251">
                  <c:v>1</c:v>
                </c:pt>
                <c:pt idx="11252">
                  <c:v>1</c:v>
                </c:pt>
                <c:pt idx="11253">
                  <c:v>1</c:v>
                </c:pt>
                <c:pt idx="11254">
                  <c:v>1</c:v>
                </c:pt>
                <c:pt idx="11255">
                  <c:v>1</c:v>
                </c:pt>
                <c:pt idx="11256">
                  <c:v>1</c:v>
                </c:pt>
                <c:pt idx="11257">
                  <c:v>1</c:v>
                </c:pt>
                <c:pt idx="11258">
                  <c:v>1</c:v>
                </c:pt>
                <c:pt idx="11259">
                  <c:v>1</c:v>
                </c:pt>
                <c:pt idx="11260">
                  <c:v>1</c:v>
                </c:pt>
                <c:pt idx="11261">
                  <c:v>1</c:v>
                </c:pt>
                <c:pt idx="11262">
                  <c:v>1</c:v>
                </c:pt>
                <c:pt idx="11263">
                  <c:v>1</c:v>
                </c:pt>
                <c:pt idx="11264">
                  <c:v>1</c:v>
                </c:pt>
                <c:pt idx="11265">
                  <c:v>1</c:v>
                </c:pt>
                <c:pt idx="11266">
                  <c:v>1</c:v>
                </c:pt>
                <c:pt idx="11267">
                  <c:v>1</c:v>
                </c:pt>
                <c:pt idx="11268">
                  <c:v>1</c:v>
                </c:pt>
                <c:pt idx="11269">
                  <c:v>1</c:v>
                </c:pt>
                <c:pt idx="11270">
                  <c:v>1</c:v>
                </c:pt>
                <c:pt idx="11271">
                  <c:v>1</c:v>
                </c:pt>
                <c:pt idx="11272">
                  <c:v>1</c:v>
                </c:pt>
                <c:pt idx="11273">
                  <c:v>1</c:v>
                </c:pt>
                <c:pt idx="11274">
                  <c:v>1</c:v>
                </c:pt>
                <c:pt idx="11275">
                  <c:v>1</c:v>
                </c:pt>
                <c:pt idx="11276">
                  <c:v>1</c:v>
                </c:pt>
                <c:pt idx="11277">
                  <c:v>1</c:v>
                </c:pt>
                <c:pt idx="11278">
                  <c:v>1</c:v>
                </c:pt>
                <c:pt idx="11279">
                  <c:v>1</c:v>
                </c:pt>
                <c:pt idx="11280">
                  <c:v>1</c:v>
                </c:pt>
                <c:pt idx="11281">
                  <c:v>1</c:v>
                </c:pt>
                <c:pt idx="11282">
                  <c:v>1</c:v>
                </c:pt>
                <c:pt idx="11283">
                  <c:v>1</c:v>
                </c:pt>
                <c:pt idx="11284">
                  <c:v>1</c:v>
                </c:pt>
                <c:pt idx="11285">
                  <c:v>1</c:v>
                </c:pt>
                <c:pt idx="11286">
                  <c:v>1</c:v>
                </c:pt>
                <c:pt idx="11287">
                  <c:v>1</c:v>
                </c:pt>
                <c:pt idx="11288">
                  <c:v>1</c:v>
                </c:pt>
                <c:pt idx="11289">
                  <c:v>1</c:v>
                </c:pt>
                <c:pt idx="11290">
                  <c:v>1</c:v>
                </c:pt>
                <c:pt idx="11291">
                  <c:v>1</c:v>
                </c:pt>
                <c:pt idx="11292">
                  <c:v>1</c:v>
                </c:pt>
                <c:pt idx="11293">
                  <c:v>1</c:v>
                </c:pt>
                <c:pt idx="11294">
                  <c:v>1</c:v>
                </c:pt>
                <c:pt idx="11295">
                  <c:v>1</c:v>
                </c:pt>
                <c:pt idx="11296">
                  <c:v>1</c:v>
                </c:pt>
                <c:pt idx="11297">
                  <c:v>1</c:v>
                </c:pt>
                <c:pt idx="11298">
                  <c:v>1</c:v>
                </c:pt>
                <c:pt idx="11299">
                  <c:v>1</c:v>
                </c:pt>
                <c:pt idx="11300">
                  <c:v>1</c:v>
                </c:pt>
                <c:pt idx="11301">
                  <c:v>1</c:v>
                </c:pt>
                <c:pt idx="11302">
                  <c:v>1</c:v>
                </c:pt>
                <c:pt idx="11303">
                  <c:v>1</c:v>
                </c:pt>
                <c:pt idx="11304">
                  <c:v>1</c:v>
                </c:pt>
                <c:pt idx="11305">
                  <c:v>1</c:v>
                </c:pt>
                <c:pt idx="11306">
                  <c:v>1</c:v>
                </c:pt>
                <c:pt idx="11307">
                  <c:v>1</c:v>
                </c:pt>
                <c:pt idx="11308">
                  <c:v>1</c:v>
                </c:pt>
                <c:pt idx="11309">
                  <c:v>1</c:v>
                </c:pt>
                <c:pt idx="11310">
                  <c:v>1</c:v>
                </c:pt>
                <c:pt idx="11311">
                  <c:v>1</c:v>
                </c:pt>
                <c:pt idx="11312">
                  <c:v>1</c:v>
                </c:pt>
                <c:pt idx="11313">
                  <c:v>1</c:v>
                </c:pt>
                <c:pt idx="11314">
                  <c:v>1</c:v>
                </c:pt>
                <c:pt idx="11315">
                  <c:v>1</c:v>
                </c:pt>
                <c:pt idx="11316">
                  <c:v>1</c:v>
                </c:pt>
                <c:pt idx="11317">
                  <c:v>1</c:v>
                </c:pt>
                <c:pt idx="11318">
                  <c:v>1</c:v>
                </c:pt>
                <c:pt idx="11319">
                  <c:v>1</c:v>
                </c:pt>
                <c:pt idx="11320">
                  <c:v>1</c:v>
                </c:pt>
                <c:pt idx="11321">
                  <c:v>1</c:v>
                </c:pt>
                <c:pt idx="11322">
                  <c:v>1</c:v>
                </c:pt>
                <c:pt idx="11323">
                  <c:v>1</c:v>
                </c:pt>
                <c:pt idx="11324">
                  <c:v>1</c:v>
                </c:pt>
                <c:pt idx="11325">
                  <c:v>1</c:v>
                </c:pt>
                <c:pt idx="11326">
                  <c:v>1</c:v>
                </c:pt>
                <c:pt idx="11327">
                  <c:v>1</c:v>
                </c:pt>
                <c:pt idx="11328">
                  <c:v>1</c:v>
                </c:pt>
                <c:pt idx="11329">
                  <c:v>1</c:v>
                </c:pt>
                <c:pt idx="11330">
                  <c:v>1</c:v>
                </c:pt>
                <c:pt idx="11331">
                  <c:v>1</c:v>
                </c:pt>
                <c:pt idx="11332">
                  <c:v>1</c:v>
                </c:pt>
                <c:pt idx="11333">
                  <c:v>1</c:v>
                </c:pt>
                <c:pt idx="11334">
                  <c:v>1</c:v>
                </c:pt>
                <c:pt idx="11335">
                  <c:v>1</c:v>
                </c:pt>
                <c:pt idx="11336">
                  <c:v>1</c:v>
                </c:pt>
                <c:pt idx="11337">
                  <c:v>1</c:v>
                </c:pt>
                <c:pt idx="11338">
                  <c:v>1</c:v>
                </c:pt>
                <c:pt idx="11339">
                  <c:v>1</c:v>
                </c:pt>
                <c:pt idx="11340">
                  <c:v>1</c:v>
                </c:pt>
                <c:pt idx="11341">
                  <c:v>1</c:v>
                </c:pt>
                <c:pt idx="11342">
                  <c:v>1</c:v>
                </c:pt>
                <c:pt idx="11343">
                  <c:v>1</c:v>
                </c:pt>
                <c:pt idx="11344">
                  <c:v>1</c:v>
                </c:pt>
                <c:pt idx="11345">
                  <c:v>1</c:v>
                </c:pt>
                <c:pt idx="11346">
                  <c:v>1</c:v>
                </c:pt>
                <c:pt idx="11347">
                  <c:v>1</c:v>
                </c:pt>
                <c:pt idx="11348">
                  <c:v>1</c:v>
                </c:pt>
                <c:pt idx="11349">
                  <c:v>1</c:v>
                </c:pt>
                <c:pt idx="11350">
                  <c:v>1</c:v>
                </c:pt>
                <c:pt idx="11351">
                  <c:v>1</c:v>
                </c:pt>
                <c:pt idx="11352">
                  <c:v>1</c:v>
                </c:pt>
                <c:pt idx="11353">
                  <c:v>1</c:v>
                </c:pt>
                <c:pt idx="11354">
                  <c:v>1</c:v>
                </c:pt>
                <c:pt idx="11355">
                  <c:v>1</c:v>
                </c:pt>
                <c:pt idx="11356">
                  <c:v>1</c:v>
                </c:pt>
                <c:pt idx="11357">
                  <c:v>1</c:v>
                </c:pt>
                <c:pt idx="11358">
                  <c:v>1</c:v>
                </c:pt>
                <c:pt idx="11359">
                  <c:v>1</c:v>
                </c:pt>
                <c:pt idx="11360">
                  <c:v>1</c:v>
                </c:pt>
                <c:pt idx="11361">
                  <c:v>1</c:v>
                </c:pt>
                <c:pt idx="11362">
                  <c:v>1</c:v>
                </c:pt>
                <c:pt idx="11363">
                  <c:v>1</c:v>
                </c:pt>
                <c:pt idx="11364">
                  <c:v>1</c:v>
                </c:pt>
                <c:pt idx="11365">
                  <c:v>1</c:v>
                </c:pt>
                <c:pt idx="11366">
                  <c:v>1</c:v>
                </c:pt>
                <c:pt idx="11367">
                  <c:v>1</c:v>
                </c:pt>
                <c:pt idx="11368">
                  <c:v>1</c:v>
                </c:pt>
                <c:pt idx="11369">
                  <c:v>1</c:v>
                </c:pt>
                <c:pt idx="11370">
                  <c:v>1</c:v>
                </c:pt>
                <c:pt idx="11371">
                  <c:v>1</c:v>
                </c:pt>
                <c:pt idx="11372">
                  <c:v>1</c:v>
                </c:pt>
                <c:pt idx="11373">
                  <c:v>1</c:v>
                </c:pt>
                <c:pt idx="11374">
                  <c:v>1</c:v>
                </c:pt>
                <c:pt idx="11375">
                  <c:v>1</c:v>
                </c:pt>
                <c:pt idx="11376">
                  <c:v>1</c:v>
                </c:pt>
                <c:pt idx="11377">
                  <c:v>1</c:v>
                </c:pt>
                <c:pt idx="11378">
                  <c:v>1</c:v>
                </c:pt>
                <c:pt idx="11379">
                  <c:v>1</c:v>
                </c:pt>
                <c:pt idx="11380">
                  <c:v>1</c:v>
                </c:pt>
                <c:pt idx="11381">
                  <c:v>1</c:v>
                </c:pt>
                <c:pt idx="11382">
                  <c:v>1</c:v>
                </c:pt>
                <c:pt idx="11383">
                  <c:v>1</c:v>
                </c:pt>
                <c:pt idx="11384">
                  <c:v>1</c:v>
                </c:pt>
                <c:pt idx="11385">
                  <c:v>1</c:v>
                </c:pt>
                <c:pt idx="11386">
                  <c:v>1</c:v>
                </c:pt>
                <c:pt idx="11387">
                  <c:v>1</c:v>
                </c:pt>
                <c:pt idx="11388">
                  <c:v>1</c:v>
                </c:pt>
                <c:pt idx="11389">
                  <c:v>1</c:v>
                </c:pt>
                <c:pt idx="11390">
                  <c:v>1</c:v>
                </c:pt>
                <c:pt idx="11391">
                  <c:v>1</c:v>
                </c:pt>
                <c:pt idx="11392">
                  <c:v>1</c:v>
                </c:pt>
                <c:pt idx="11393">
                  <c:v>1</c:v>
                </c:pt>
                <c:pt idx="11394">
                  <c:v>1</c:v>
                </c:pt>
                <c:pt idx="11395">
                  <c:v>1</c:v>
                </c:pt>
                <c:pt idx="11396">
                  <c:v>1</c:v>
                </c:pt>
                <c:pt idx="11397">
                  <c:v>1</c:v>
                </c:pt>
                <c:pt idx="11398">
                  <c:v>1</c:v>
                </c:pt>
                <c:pt idx="11399">
                  <c:v>1</c:v>
                </c:pt>
                <c:pt idx="11400">
                  <c:v>1</c:v>
                </c:pt>
                <c:pt idx="11401">
                  <c:v>1</c:v>
                </c:pt>
                <c:pt idx="11402">
                  <c:v>1</c:v>
                </c:pt>
                <c:pt idx="11403">
                  <c:v>1</c:v>
                </c:pt>
                <c:pt idx="11404">
                  <c:v>1</c:v>
                </c:pt>
                <c:pt idx="11405">
                  <c:v>1</c:v>
                </c:pt>
                <c:pt idx="11406">
                  <c:v>1</c:v>
                </c:pt>
                <c:pt idx="11407">
                  <c:v>1</c:v>
                </c:pt>
                <c:pt idx="11408">
                  <c:v>1</c:v>
                </c:pt>
                <c:pt idx="11409">
                  <c:v>1</c:v>
                </c:pt>
                <c:pt idx="11410">
                  <c:v>1</c:v>
                </c:pt>
                <c:pt idx="11411">
                  <c:v>1</c:v>
                </c:pt>
                <c:pt idx="11412">
                  <c:v>1</c:v>
                </c:pt>
                <c:pt idx="11413">
                  <c:v>1</c:v>
                </c:pt>
                <c:pt idx="11414">
                  <c:v>1</c:v>
                </c:pt>
                <c:pt idx="11415">
                  <c:v>1</c:v>
                </c:pt>
                <c:pt idx="11416">
                  <c:v>1</c:v>
                </c:pt>
                <c:pt idx="11417">
                  <c:v>1</c:v>
                </c:pt>
                <c:pt idx="11418">
                  <c:v>1</c:v>
                </c:pt>
                <c:pt idx="11419">
                  <c:v>1</c:v>
                </c:pt>
                <c:pt idx="11420">
                  <c:v>1</c:v>
                </c:pt>
                <c:pt idx="11421">
                  <c:v>1</c:v>
                </c:pt>
                <c:pt idx="11422">
                  <c:v>1</c:v>
                </c:pt>
                <c:pt idx="11423">
                  <c:v>1</c:v>
                </c:pt>
                <c:pt idx="11424">
                  <c:v>1</c:v>
                </c:pt>
                <c:pt idx="11425">
                  <c:v>1</c:v>
                </c:pt>
                <c:pt idx="11426">
                  <c:v>1</c:v>
                </c:pt>
                <c:pt idx="11427">
                  <c:v>1</c:v>
                </c:pt>
                <c:pt idx="11428">
                  <c:v>1</c:v>
                </c:pt>
                <c:pt idx="11429">
                  <c:v>1</c:v>
                </c:pt>
                <c:pt idx="11430">
                  <c:v>1</c:v>
                </c:pt>
                <c:pt idx="11431">
                  <c:v>1</c:v>
                </c:pt>
                <c:pt idx="11432">
                  <c:v>1</c:v>
                </c:pt>
                <c:pt idx="11433">
                  <c:v>1</c:v>
                </c:pt>
                <c:pt idx="11434">
                  <c:v>1</c:v>
                </c:pt>
                <c:pt idx="11435">
                  <c:v>1</c:v>
                </c:pt>
                <c:pt idx="11436">
                  <c:v>1</c:v>
                </c:pt>
                <c:pt idx="11437">
                  <c:v>1</c:v>
                </c:pt>
                <c:pt idx="11438">
                  <c:v>1</c:v>
                </c:pt>
                <c:pt idx="11439">
                  <c:v>1</c:v>
                </c:pt>
                <c:pt idx="11440">
                  <c:v>1</c:v>
                </c:pt>
                <c:pt idx="11441">
                  <c:v>1</c:v>
                </c:pt>
                <c:pt idx="11442">
                  <c:v>1</c:v>
                </c:pt>
                <c:pt idx="11443">
                  <c:v>1</c:v>
                </c:pt>
                <c:pt idx="11444">
                  <c:v>1</c:v>
                </c:pt>
                <c:pt idx="11445">
                  <c:v>1</c:v>
                </c:pt>
                <c:pt idx="11446">
                  <c:v>1</c:v>
                </c:pt>
                <c:pt idx="11447">
                  <c:v>1</c:v>
                </c:pt>
                <c:pt idx="11448">
                  <c:v>1</c:v>
                </c:pt>
                <c:pt idx="11449">
                  <c:v>1</c:v>
                </c:pt>
                <c:pt idx="11450">
                  <c:v>1</c:v>
                </c:pt>
                <c:pt idx="11451">
                  <c:v>1</c:v>
                </c:pt>
                <c:pt idx="11452">
                  <c:v>1</c:v>
                </c:pt>
                <c:pt idx="11453">
                  <c:v>1</c:v>
                </c:pt>
                <c:pt idx="11454">
                  <c:v>1</c:v>
                </c:pt>
                <c:pt idx="11455">
                  <c:v>1</c:v>
                </c:pt>
                <c:pt idx="11456">
                  <c:v>1</c:v>
                </c:pt>
                <c:pt idx="11457">
                  <c:v>1</c:v>
                </c:pt>
                <c:pt idx="11458">
                  <c:v>1</c:v>
                </c:pt>
                <c:pt idx="11459">
                  <c:v>1</c:v>
                </c:pt>
                <c:pt idx="11460">
                  <c:v>1</c:v>
                </c:pt>
                <c:pt idx="11461">
                  <c:v>1</c:v>
                </c:pt>
                <c:pt idx="11462">
                  <c:v>1</c:v>
                </c:pt>
                <c:pt idx="11463">
                  <c:v>1</c:v>
                </c:pt>
                <c:pt idx="11464">
                  <c:v>1</c:v>
                </c:pt>
                <c:pt idx="11465">
                  <c:v>1</c:v>
                </c:pt>
                <c:pt idx="11466">
                  <c:v>1</c:v>
                </c:pt>
                <c:pt idx="11467">
                  <c:v>1</c:v>
                </c:pt>
                <c:pt idx="11468">
                  <c:v>1</c:v>
                </c:pt>
                <c:pt idx="11469">
                  <c:v>1</c:v>
                </c:pt>
                <c:pt idx="11470">
                  <c:v>1</c:v>
                </c:pt>
                <c:pt idx="11471">
                  <c:v>1</c:v>
                </c:pt>
                <c:pt idx="11472">
                  <c:v>1</c:v>
                </c:pt>
                <c:pt idx="11473">
                  <c:v>1</c:v>
                </c:pt>
                <c:pt idx="11474">
                  <c:v>1</c:v>
                </c:pt>
                <c:pt idx="11475">
                  <c:v>1</c:v>
                </c:pt>
                <c:pt idx="11476">
                  <c:v>1</c:v>
                </c:pt>
                <c:pt idx="11477">
                  <c:v>1</c:v>
                </c:pt>
                <c:pt idx="11478">
                  <c:v>1</c:v>
                </c:pt>
                <c:pt idx="11479">
                  <c:v>1</c:v>
                </c:pt>
                <c:pt idx="11480">
                  <c:v>1</c:v>
                </c:pt>
                <c:pt idx="11481">
                  <c:v>1</c:v>
                </c:pt>
                <c:pt idx="11482">
                  <c:v>1</c:v>
                </c:pt>
                <c:pt idx="11483">
                  <c:v>1</c:v>
                </c:pt>
                <c:pt idx="11484">
                  <c:v>1</c:v>
                </c:pt>
                <c:pt idx="11485">
                  <c:v>1</c:v>
                </c:pt>
                <c:pt idx="11486">
                  <c:v>1</c:v>
                </c:pt>
                <c:pt idx="11487">
                  <c:v>1</c:v>
                </c:pt>
                <c:pt idx="11488">
                  <c:v>1</c:v>
                </c:pt>
                <c:pt idx="11489">
                  <c:v>1</c:v>
                </c:pt>
                <c:pt idx="11490">
                  <c:v>1</c:v>
                </c:pt>
                <c:pt idx="11491">
                  <c:v>1</c:v>
                </c:pt>
                <c:pt idx="11492">
                  <c:v>1</c:v>
                </c:pt>
                <c:pt idx="11493">
                  <c:v>1</c:v>
                </c:pt>
                <c:pt idx="11494">
                  <c:v>1</c:v>
                </c:pt>
                <c:pt idx="11495">
                  <c:v>1</c:v>
                </c:pt>
                <c:pt idx="11496">
                  <c:v>1</c:v>
                </c:pt>
                <c:pt idx="11497">
                  <c:v>1</c:v>
                </c:pt>
                <c:pt idx="11498">
                  <c:v>1</c:v>
                </c:pt>
                <c:pt idx="11499">
                  <c:v>1</c:v>
                </c:pt>
                <c:pt idx="11500">
                  <c:v>1</c:v>
                </c:pt>
                <c:pt idx="11501">
                  <c:v>1</c:v>
                </c:pt>
                <c:pt idx="11502">
                  <c:v>1</c:v>
                </c:pt>
                <c:pt idx="11503">
                  <c:v>1</c:v>
                </c:pt>
                <c:pt idx="11504">
                  <c:v>1</c:v>
                </c:pt>
                <c:pt idx="11505">
                  <c:v>1</c:v>
                </c:pt>
                <c:pt idx="11506">
                  <c:v>1</c:v>
                </c:pt>
                <c:pt idx="11507">
                  <c:v>1</c:v>
                </c:pt>
                <c:pt idx="11508">
                  <c:v>1</c:v>
                </c:pt>
                <c:pt idx="11509">
                  <c:v>1</c:v>
                </c:pt>
                <c:pt idx="11510">
                  <c:v>1</c:v>
                </c:pt>
                <c:pt idx="11511">
                  <c:v>1</c:v>
                </c:pt>
                <c:pt idx="11512">
                  <c:v>1</c:v>
                </c:pt>
                <c:pt idx="11513">
                  <c:v>1</c:v>
                </c:pt>
                <c:pt idx="11514">
                  <c:v>1</c:v>
                </c:pt>
                <c:pt idx="11515">
                  <c:v>1</c:v>
                </c:pt>
                <c:pt idx="11516">
                  <c:v>1</c:v>
                </c:pt>
                <c:pt idx="11517">
                  <c:v>1</c:v>
                </c:pt>
                <c:pt idx="11518">
                  <c:v>1</c:v>
                </c:pt>
                <c:pt idx="11519">
                  <c:v>1</c:v>
                </c:pt>
                <c:pt idx="11520">
                  <c:v>1</c:v>
                </c:pt>
                <c:pt idx="11521">
                  <c:v>1</c:v>
                </c:pt>
                <c:pt idx="11522">
                  <c:v>1</c:v>
                </c:pt>
                <c:pt idx="11523">
                  <c:v>1</c:v>
                </c:pt>
                <c:pt idx="11524">
                  <c:v>1</c:v>
                </c:pt>
                <c:pt idx="11525">
                  <c:v>1</c:v>
                </c:pt>
                <c:pt idx="11526">
                  <c:v>1</c:v>
                </c:pt>
                <c:pt idx="11527">
                  <c:v>1</c:v>
                </c:pt>
                <c:pt idx="11528">
                  <c:v>1</c:v>
                </c:pt>
                <c:pt idx="11529">
                  <c:v>1</c:v>
                </c:pt>
                <c:pt idx="11530">
                  <c:v>1</c:v>
                </c:pt>
                <c:pt idx="11531">
                  <c:v>1</c:v>
                </c:pt>
                <c:pt idx="11532">
                  <c:v>1</c:v>
                </c:pt>
                <c:pt idx="11533">
                  <c:v>1</c:v>
                </c:pt>
                <c:pt idx="11534">
                  <c:v>1</c:v>
                </c:pt>
                <c:pt idx="11535">
                  <c:v>1</c:v>
                </c:pt>
                <c:pt idx="11536">
                  <c:v>1</c:v>
                </c:pt>
                <c:pt idx="11537">
                  <c:v>1</c:v>
                </c:pt>
                <c:pt idx="11538">
                  <c:v>1</c:v>
                </c:pt>
                <c:pt idx="11539">
                  <c:v>1</c:v>
                </c:pt>
                <c:pt idx="11540">
                  <c:v>1</c:v>
                </c:pt>
                <c:pt idx="11541">
                  <c:v>1</c:v>
                </c:pt>
                <c:pt idx="11542">
                  <c:v>1</c:v>
                </c:pt>
                <c:pt idx="11543">
                  <c:v>1</c:v>
                </c:pt>
                <c:pt idx="11544">
                  <c:v>1</c:v>
                </c:pt>
                <c:pt idx="11545">
                  <c:v>1</c:v>
                </c:pt>
                <c:pt idx="11546">
                  <c:v>1</c:v>
                </c:pt>
                <c:pt idx="11547">
                  <c:v>1</c:v>
                </c:pt>
                <c:pt idx="11548">
                  <c:v>1</c:v>
                </c:pt>
                <c:pt idx="11549">
                  <c:v>1</c:v>
                </c:pt>
                <c:pt idx="11550">
                  <c:v>1</c:v>
                </c:pt>
                <c:pt idx="11551">
                  <c:v>1</c:v>
                </c:pt>
                <c:pt idx="11552">
                  <c:v>1</c:v>
                </c:pt>
                <c:pt idx="11553">
                  <c:v>1</c:v>
                </c:pt>
                <c:pt idx="11554">
                  <c:v>1</c:v>
                </c:pt>
                <c:pt idx="11555">
                  <c:v>1</c:v>
                </c:pt>
                <c:pt idx="11556">
                  <c:v>1</c:v>
                </c:pt>
                <c:pt idx="11557">
                  <c:v>1</c:v>
                </c:pt>
                <c:pt idx="11558">
                  <c:v>1</c:v>
                </c:pt>
                <c:pt idx="11559">
                  <c:v>1</c:v>
                </c:pt>
                <c:pt idx="11560">
                  <c:v>1</c:v>
                </c:pt>
                <c:pt idx="11561">
                  <c:v>1</c:v>
                </c:pt>
                <c:pt idx="11562">
                  <c:v>1</c:v>
                </c:pt>
                <c:pt idx="11563">
                  <c:v>1</c:v>
                </c:pt>
                <c:pt idx="11564">
                  <c:v>1</c:v>
                </c:pt>
                <c:pt idx="11565">
                  <c:v>1</c:v>
                </c:pt>
                <c:pt idx="11566">
                  <c:v>1</c:v>
                </c:pt>
                <c:pt idx="11567">
                  <c:v>1</c:v>
                </c:pt>
                <c:pt idx="11568">
                  <c:v>1</c:v>
                </c:pt>
                <c:pt idx="11569">
                  <c:v>1</c:v>
                </c:pt>
                <c:pt idx="11570">
                  <c:v>1</c:v>
                </c:pt>
                <c:pt idx="11571">
                  <c:v>1</c:v>
                </c:pt>
                <c:pt idx="11572">
                  <c:v>1</c:v>
                </c:pt>
                <c:pt idx="11573">
                  <c:v>1</c:v>
                </c:pt>
                <c:pt idx="11574">
                  <c:v>1</c:v>
                </c:pt>
                <c:pt idx="11575">
                  <c:v>1</c:v>
                </c:pt>
                <c:pt idx="11576">
                  <c:v>1</c:v>
                </c:pt>
                <c:pt idx="11577">
                  <c:v>1</c:v>
                </c:pt>
                <c:pt idx="11578">
                  <c:v>1</c:v>
                </c:pt>
                <c:pt idx="11579">
                  <c:v>1</c:v>
                </c:pt>
                <c:pt idx="11580">
                  <c:v>1</c:v>
                </c:pt>
                <c:pt idx="11581">
                  <c:v>1</c:v>
                </c:pt>
                <c:pt idx="11582">
                  <c:v>1</c:v>
                </c:pt>
                <c:pt idx="11583">
                  <c:v>1</c:v>
                </c:pt>
                <c:pt idx="11584">
                  <c:v>1</c:v>
                </c:pt>
                <c:pt idx="11585">
                  <c:v>1</c:v>
                </c:pt>
                <c:pt idx="11586">
                  <c:v>1</c:v>
                </c:pt>
                <c:pt idx="11587">
                  <c:v>1</c:v>
                </c:pt>
                <c:pt idx="11588">
                  <c:v>1</c:v>
                </c:pt>
                <c:pt idx="11589">
                  <c:v>1</c:v>
                </c:pt>
                <c:pt idx="11590">
                  <c:v>1</c:v>
                </c:pt>
                <c:pt idx="11591">
                  <c:v>1</c:v>
                </c:pt>
                <c:pt idx="11592">
                  <c:v>1</c:v>
                </c:pt>
                <c:pt idx="11593">
                  <c:v>1</c:v>
                </c:pt>
                <c:pt idx="11594">
                  <c:v>1</c:v>
                </c:pt>
                <c:pt idx="11595">
                  <c:v>1</c:v>
                </c:pt>
                <c:pt idx="11596">
                  <c:v>1</c:v>
                </c:pt>
                <c:pt idx="11597">
                  <c:v>1</c:v>
                </c:pt>
                <c:pt idx="11598">
                  <c:v>1</c:v>
                </c:pt>
                <c:pt idx="11599">
                  <c:v>1</c:v>
                </c:pt>
                <c:pt idx="11600">
                  <c:v>1</c:v>
                </c:pt>
                <c:pt idx="11601">
                  <c:v>1</c:v>
                </c:pt>
                <c:pt idx="11602">
                  <c:v>1</c:v>
                </c:pt>
                <c:pt idx="11603">
                  <c:v>1</c:v>
                </c:pt>
                <c:pt idx="11604">
                  <c:v>1</c:v>
                </c:pt>
                <c:pt idx="11605">
                  <c:v>1</c:v>
                </c:pt>
                <c:pt idx="11606">
                  <c:v>1</c:v>
                </c:pt>
                <c:pt idx="11607">
                  <c:v>1</c:v>
                </c:pt>
                <c:pt idx="11608">
                  <c:v>1</c:v>
                </c:pt>
                <c:pt idx="11609">
                  <c:v>1</c:v>
                </c:pt>
                <c:pt idx="11610">
                  <c:v>1</c:v>
                </c:pt>
                <c:pt idx="11611">
                  <c:v>1</c:v>
                </c:pt>
                <c:pt idx="11612">
                  <c:v>1</c:v>
                </c:pt>
                <c:pt idx="11613">
                  <c:v>1</c:v>
                </c:pt>
                <c:pt idx="11614">
                  <c:v>1</c:v>
                </c:pt>
                <c:pt idx="11615">
                  <c:v>1</c:v>
                </c:pt>
                <c:pt idx="11616">
                  <c:v>1</c:v>
                </c:pt>
                <c:pt idx="11617">
                  <c:v>1</c:v>
                </c:pt>
                <c:pt idx="11618">
                  <c:v>1</c:v>
                </c:pt>
                <c:pt idx="11619">
                  <c:v>1</c:v>
                </c:pt>
                <c:pt idx="11620">
                  <c:v>1</c:v>
                </c:pt>
                <c:pt idx="11621">
                  <c:v>1</c:v>
                </c:pt>
                <c:pt idx="11622">
                  <c:v>1</c:v>
                </c:pt>
                <c:pt idx="11623">
                  <c:v>1</c:v>
                </c:pt>
                <c:pt idx="11624">
                  <c:v>1</c:v>
                </c:pt>
                <c:pt idx="11625">
                  <c:v>1</c:v>
                </c:pt>
                <c:pt idx="11626">
                  <c:v>1</c:v>
                </c:pt>
                <c:pt idx="11627">
                  <c:v>1</c:v>
                </c:pt>
                <c:pt idx="11628">
                  <c:v>1</c:v>
                </c:pt>
                <c:pt idx="11629">
                  <c:v>1</c:v>
                </c:pt>
                <c:pt idx="11630">
                  <c:v>1</c:v>
                </c:pt>
                <c:pt idx="11631">
                  <c:v>1</c:v>
                </c:pt>
                <c:pt idx="11632">
                  <c:v>1</c:v>
                </c:pt>
                <c:pt idx="11633">
                  <c:v>1</c:v>
                </c:pt>
                <c:pt idx="11634">
                  <c:v>1</c:v>
                </c:pt>
                <c:pt idx="11635">
                  <c:v>1</c:v>
                </c:pt>
                <c:pt idx="11636">
                  <c:v>1</c:v>
                </c:pt>
                <c:pt idx="11637">
                  <c:v>1</c:v>
                </c:pt>
                <c:pt idx="11638">
                  <c:v>1</c:v>
                </c:pt>
                <c:pt idx="11639">
                  <c:v>1</c:v>
                </c:pt>
                <c:pt idx="11640">
                  <c:v>1</c:v>
                </c:pt>
                <c:pt idx="11641">
                  <c:v>1</c:v>
                </c:pt>
                <c:pt idx="11642">
                  <c:v>1</c:v>
                </c:pt>
                <c:pt idx="11643">
                  <c:v>1</c:v>
                </c:pt>
                <c:pt idx="11644">
                  <c:v>1</c:v>
                </c:pt>
                <c:pt idx="11645">
                  <c:v>1</c:v>
                </c:pt>
                <c:pt idx="11646">
                  <c:v>1</c:v>
                </c:pt>
                <c:pt idx="11647">
                  <c:v>1</c:v>
                </c:pt>
                <c:pt idx="11648">
                  <c:v>1</c:v>
                </c:pt>
                <c:pt idx="11649">
                  <c:v>1</c:v>
                </c:pt>
                <c:pt idx="11650">
                  <c:v>1</c:v>
                </c:pt>
                <c:pt idx="11651">
                  <c:v>1</c:v>
                </c:pt>
                <c:pt idx="11652">
                  <c:v>1</c:v>
                </c:pt>
                <c:pt idx="11653">
                  <c:v>1</c:v>
                </c:pt>
                <c:pt idx="11654">
                  <c:v>1</c:v>
                </c:pt>
                <c:pt idx="11655">
                  <c:v>1</c:v>
                </c:pt>
                <c:pt idx="11656">
                  <c:v>1</c:v>
                </c:pt>
                <c:pt idx="11657">
                  <c:v>1</c:v>
                </c:pt>
                <c:pt idx="11658">
                  <c:v>1</c:v>
                </c:pt>
                <c:pt idx="11659">
                  <c:v>1</c:v>
                </c:pt>
                <c:pt idx="11660">
                  <c:v>1</c:v>
                </c:pt>
                <c:pt idx="11661">
                  <c:v>1</c:v>
                </c:pt>
                <c:pt idx="11662">
                  <c:v>1</c:v>
                </c:pt>
                <c:pt idx="11663">
                  <c:v>1</c:v>
                </c:pt>
                <c:pt idx="11664">
                  <c:v>1</c:v>
                </c:pt>
                <c:pt idx="11665">
                  <c:v>1</c:v>
                </c:pt>
                <c:pt idx="11666">
                  <c:v>1</c:v>
                </c:pt>
                <c:pt idx="11667">
                  <c:v>1</c:v>
                </c:pt>
                <c:pt idx="11668">
                  <c:v>1</c:v>
                </c:pt>
                <c:pt idx="11669">
                  <c:v>1</c:v>
                </c:pt>
                <c:pt idx="11670">
                  <c:v>1</c:v>
                </c:pt>
                <c:pt idx="11671">
                  <c:v>1</c:v>
                </c:pt>
                <c:pt idx="11672">
                  <c:v>1</c:v>
                </c:pt>
                <c:pt idx="11673">
                  <c:v>1</c:v>
                </c:pt>
                <c:pt idx="11674">
                  <c:v>1</c:v>
                </c:pt>
                <c:pt idx="11675">
                  <c:v>1</c:v>
                </c:pt>
                <c:pt idx="11676">
                  <c:v>1</c:v>
                </c:pt>
                <c:pt idx="11677">
                  <c:v>1</c:v>
                </c:pt>
                <c:pt idx="11678">
                  <c:v>1</c:v>
                </c:pt>
                <c:pt idx="11679">
                  <c:v>1</c:v>
                </c:pt>
                <c:pt idx="11680">
                  <c:v>1</c:v>
                </c:pt>
                <c:pt idx="11681">
                  <c:v>1</c:v>
                </c:pt>
                <c:pt idx="11682">
                  <c:v>1</c:v>
                </c:pt>
                <c:pt idx="11683">
                  <c:v>1</c:v>
                </c:pt>
                <c:pt idx="11684">
                  <c:v>1</c:v>
                </c:pt>
                <c:pt idx="11685">
                  <c:v>1</c:v>
                </c:pt>
                <c:pt idx="11686">
                  <c:v>1</c:v>
                </c:pt>
                <c:pt idx="11687">
                  <c:v>1</c:v>
                </c:pt>
                <c:pt idx="11688">
                  <c:v>1</c:v>
                </c:pt>
                <c:pt idx="11689">
                  <c:v>1</c:v>
                </c:pt>
                <c:pt idx="11690">
                  <c:v>1</c:v>
                </c:pt>
                <c:pt idx="11691">
                  <c:v>1</c:v>
                </c:pt>
                <c:pt idx="11692">
                  <c:v>1</c:v>
                </c:pt>
                <c:pt idx="11693">
                  <c:v>1</c:v>
                </c:pt>
                <c:pt idx="11694">
                  <c:v>1</c:v>
                </c:pt>
                <c:pt idx="11695">
                  <c:v>1</c:v>
                </c:pt>
                <c:pt idx="11696">
                  <c:v>1</c:v>
                </c:pt>
                <c:pt idx="11697">
                  <c:v>1</c:v>
                </c:pt>
                <c:pt idx="11698">
                  <c:v>1</c:v>
                </c:pt>
                <c:pt idx="11699">
                  <c:v>1</c:v>
                </c:pt>
                <c:pt idx="11700">
                  <c:v>1</c:v>
                </c:pt>
                <c:pt idx="11701">
                  <c:v>1</c:v>
                </c:pt>
                <c:pt idx="11702">
                  <c:v>1</c:v>
                </c:pt>
                <c:pt idx="11703">
                  <c:v>1</c:v>
                </c:pt>
                <c:pt idx="11704">
                  <c:v>1</c:v>
                </c:pt>
                <c:pt idx="11705">
                  <c:v>1</c:v>
                </c:pt>
                <c:pt idx="11706">
                  <c:v>1</c:v>
                </c:pt>
                <c:pt idx="11707">
                  <c:v>1</c:v>
                </c:pt>
                <c:pt idx="11708">
                  <c:v>1</c:v>
                </c:pt>
                <c:pt idx="11709">
                  <c:v>1</c:v>
                </c:pt>
                <c:pt idx="11710">
                  <c:v>1</c:v>
                </c:pt>
                <c:pt idx="11711">
                  <c:v>1</c:v>
                </c:pt>
                <c:pt idx="11712">
                  <c:v>1</c:v>
                </c:pt>
                <c:pt idx="11713">
                  <c:v>1</c:v>
                </c:pt>
                <c:pt idx="11714">
                  <c:v>1</c:v>
                </c:pt>
                <c:pt idx="11715">
                  <c:v>1</c:v>
                </c:pt>
                <c:pt idx="11716">
                  <c:v>1</c:v>
                </c:pt>
                <c:pt idx="11717">
                  <c:v>1</c:v>
                </c:pt>
                <c:pt idx="11718">
                  <c:v>1</c:v>
                </c:pt>
                <c:pt idx="11719">
                  <c:v>1</c:v>
                </c:pt>
                <c:pt idx="11720">
                  <c:v>1</c:v>
                </c:pt>
                <c:pt idx="11721">
                  <c:v>1</c:v>
                </c:pt>
                <c:pt idx="11722">
                  <c:v>1</c:v>
                </c:pt>
                <c:pt idx="11723">
                  <c:v>1</c:v>
                </c:pt>
                <c:pt idx="11724">
                  <c:v>1</c:v>
                </c:pt>
                <c:pt idx="11725">
                  <c:v>1</c:v>
                </c:pt>
                <c:pt idx="11726">
                  <c:v>1</c:v>
                </c:pt>
                <c:pt idx="11727">
                  <c:v>1</c:v>
                </c:pt>
                <c:pt idx="11728">
                  <c:v>1</c:v>
                </c:pt>
                <c:pt idx="11729">
                  <c:v>1</c:v>
                </c:pt>
                <c:pt idx="11730">
                  <c:v>1</c:v>
                </c:pt>
                <c:pt idx="11731">
                  <c:v>1</c:v>
                </c:pt>
                <c:pt idx="11732">
                  <c:v>1</c:v>
                </c:pt>
                <c:pt idx="11733">
                  <c:v>1</c:v>
                </c:pt>
                <c:pt idx="11734">
                  <c:v>1</c:v>
                </c:pt>
                <c:pt idx="11735">
                  <c:v>1</c:v>
                </c:pt>
                <c:pt idx="11736">
                  <c:v>1</c:v>
                </c:pt>
                <c:pt idx="11737">
                  <c:v>1</c:v>
                </c:pt>
                <c:pt idx="11738">
                  <c:v>1</c:v>
                </c:pt>
                <c:pt idx="11739">
                  <c:v>1</c:v>
                </c:pt>
                <c:pt idx="11740">
                  <c:v>1</c:v>
                </c:pt>
                <c:pt idx="11741">
                  <c:v>1</c:v>
                </c:pt>
                <c:pt idx="11742">
                  <c:v>1</c:v>
                </c:pt>
                <c:pt idx="11743">
                  <c:v>1</c:v>
                </c:pt>
                <c:pt idx="11744">
                  <c:v>1</c:v>
                </c:pt>
                <c:pt idx="11745">
                  <c:v>1</c:v>
                </c:pt>
                <c:pt idx="11746">
                  <c:v>1</c:v>
                </c:pt>
                <c:pt idx="11747">
                  <c:v>1</c:v>
                </c:pt>
                <c:pt idx="11748">
                  <c:v>1</c:v>
                </c:pt>
                <c:pt idx="11749">
                  <c:v>1</c:v>
                </c:pt>
                <c:pt idx="11750">
                  <c:v>1</c:v>
                </c:pt>
                <c:pt idx="11751">
                  <c:v>1</c:v>
                </c:pt>
                <c:pt idx="11752">
                  <c:v>1</c:v>
                </c:pt>
                <c:pt idx="11753">
                  <c:v>1</c:v>
                </c:pt>
                <c:pt idx="11754">
                  <c:v>1</c:v>
                </c:pt>
                <c:pt idx="11755">
                  <c:v>1</c:v>
                </c:pt>
                <c:pt idx="11756">
                  <c:v>1</c:v>
                </c:pt>
                <c:pt idx="11757">
                  <c:v>1</c:v>
                </c:pt>
                <c:pt idx="11758">
                  <c:v>1</c:v>
                </c:pt>
                <c:pt idx="11759">
                  <c:v>1</c:v>
                </c:pt>
                <c:pt idx="11760">
                  <c:v>1</c:v>
                </c:pt>
                <c:pt idx="11761">
                  <c:v>1</c:v>
                </c:pt>
                <c:pt idx="11762">
                  <c:v>1</c:v>
                </c:pt>
                <c:pt idx="11763">
                  <c:v>1</c:v>
                </c:pt>
                <c:pt idx="11764">
                  <c:v>1</c:v>
                </c:pt>
                <c:pt idx="11765">
                  <c:v>1</c:v>
                </c:pt>
                <c:pt idx="11766">
                  <c:v>1</c:v>
                </c:pt>
                <c:pt idx="11767">
                  <c:v>1</c:v>
                </c:pt>
                <c:pt idx="11768">
                  <c:v>1</c:v>
                </c:pt>
                <c:pt idx="11769">
                  <c:v>1</c:v>
                </c:pt>
                <c:pt idx="11770">
                  <c:v>1</c:v>
                </c:pt>
                <c:pt idx="11771">
                  <c:v>1</c:v>
                </c:pt>
                <c:pt idx="11772">
                  <c:v>1</c:v>
                </c:pt>
                <c:pt idx="11773">
                  <c:v>1</c:v>
                </c:pt>
                <c:pt idx="11774">
                  <c:v>1</c:v>
                </c:pt>
                <c:pt idx="11775">
                  <c:v>1</c:v>
                </c:pt>
                <c:pt idx="11776">
                  <c:v>1</c:v>
                </c:pt>
                <c:pt idx="11777">
                  <c:v>1</c:v>
                </c:pt>
                <c:pt idx="11778">
                  <c:v>1</c:v>
                </c:pt>
                <c:pt idx="11779">
                  <c:v>1</c:v>
                </c:pt>
                <c:pt idx="11780">
                  <c:v>1</c:v>
                </c:pt>
                <c:pt idx="11781">
                  <c:v>1</c:v>
                </c:pt>
                <c:pt idx="11782">
                  <c:v>1</c:v>
                </c:pt>
                <c:pt idx="11783">
                  <c:v>1</c:v>
                </c:pt>
                <c:pt idx="11784">
                  <c:v>1</c:v>
                </c:pt>
                <c:pt idx="11785">
                  <c:v>1</c:v>
                </c:pt>
                <c:pt idx="11786">
                  <c:v>1</c:v>
                </c:pt>
                <c:pt idx="11787">
                  <c:v>1</c:v>
                </c:pt>
                <c:pt idx="11788">
                  <c:v>1</c:v>
                </c:pt>
                <c:pt idx="11789">
                  <c:v>1</c:v>
                </c:pt>
                <c:pt idx="11790">
                  <c:v>1</c:v>
                </c:pt>
                <c:pt idx="11791">
                  <c:v>1</c:v>
                </c:pt>
                <c:pt idx="11792">
                  <c:v>1</c:v>
                </c:pt>
                <c:pt idx="11793">
                  <c:v>1</c:v>
                </c:pt>
                <c:pt idx="11794">
                  <c:v>1</c:v>
                </c:pt>
                <c:pt idx="11795">
                  <c:v>1</c:v>
                </c:pt>
                <c:pt idx="11796">
                  <c:v>1</c:v>
                </c:pt>
                <c:pt idx="11797">
                  <c:v>1</c:v>
                </c:pt>
                <c:pt idx="11798">
                  <c:v>1</c:v>
                </c:pt>
                <c:pt idx="11799">
                  <c:v>1</c:v>
                </c:pt>
                <c:pt idx="11800">
                  <c:v>1</c:v>
                </c:pt>
                <c:pt idx="11801">
                  <c:v>1</c:v>
                </c:pt>
                <c:pt idx="11802">
                  <c:v>1</c:v>
                </c:pt>
                <c:pt idx="11803">
                  <c:v>1</c:v>
                </c:pt>
                <c:pt idx="11804">
                  <c:v>1</c:v>
                </c:pt>
                <c:pt idx="11805">
                  <c:v>1</c:v>
                </c:pt>
                <c:pt idx="11806">
                  <c:v>1</c:v>
                </c:pt>
                <c:pt idx="11807">
                  <c:v>1</c:v>
                </c:pt>
                <c:pt idx="11808">
                  <c:v>1</c:v>
                </c:pt>
                <c:pt idx="11809">
                  <c:v>1</c:v>
                </c:pt>
                <c:pt idx="11810">
                  <c:v>1</c:v>
                </c:pt>
                <c:pt idx="11811">
                  <c:v>1</c:v>
                </c:pt>
                <c:pt idx="11812">
                  <c:v>1</c:v>
                </c:pt>
                <c:pt idx="11813">
                  <c:v>1</c:v>
                </c:pt>
                <c:pt idx="11814">
                  <c:v>1</c:v>
                </c:pt>
                <c:pt idx="11815">
                  <c:v>1</c:v>
                </c:pt>
                <c:pt idx="11816">
                  <c:v>1</c:v>
                </c:pt>
                <c:pt idx="11817">
                  <c:v>1</c:v>
                </c:pt>
                <c:pt idx="11818">
                  <c:v>1</c:v>
                </c:pt>
                <c:pt idx="11819">
                  <c:v>1</c:v>
                </c:pt>
                <c:pt idx="11820">
                  <c:v>1</c:v>
                </c:pt>
                <c:pt idx="11821">
                  <c:v>1</c:v>
                </c:pt>
                <c:pt idx="11822">
                  <c:v>1</c:v>
                </c:pt>
                <c:pt idx="11823">
                  <c:v>1</c:v>
                </c:pt>
                <c:pt idx="11824">
                  <c:v>1</c:v>
                </c:pt>
                <c:pt idx="11825">
                  <c:v>1</c:v>
                </c:pt>
                <c:pt idx="11826">
                  <c:v>1</c:v>
                </c:pt>
                <c:pt idx="11827">
                  <c:v>1</c:v>
                </c:pt>
                <c:pt idx="11828">
                  <c:v>1</c:v>
                </c:pt>
                <c:pt idx="11829">
                  <c:v>1</c:v>
                </c:pt>
                <c:pt idx="11830">
                  <c:v>1</c:v>
                </c:pt>
                <c:pt idx="11831">
                  <c:v>1</c:v>
                </c:pt>
                <c:pt idx="11832">
                  <c:v>1</c:v>
                </c:pt>
                <c:pt idx="11833">
                  <c:v>1</c:v>
                </c:pt>
                <c:pt idx="11834">
                  <c:v>1</c:v>
                </c:pt>
                <c:pt idx="11835">
                  <c:v>1</c:v>
                </c:pt>
                <c:pt idx="11836">
                  <c:v>1</c:v>
                </c:pt>
                <c:pt idx="11837">
                  <c:v>1</c:v>
                </c:pt>
                <c:pt idx="11838">
                  <c:v>1</c:v>
                </c:pt>
                <c:pt idx="11839">
                  <c:v>1</c:v>
                </c:pt>
                <c:pt idx="11840">
                  <c:v>1</c:v>
                </c:pt>
                <c:pt idx="11841">
                  <c:v>1</c:v>
                </c:pt>
                <c:pt idx="11842">
                  <c:v>1</c:v>
                </c:pt>
                <c:pt idx="11843">
                  <c:v>1</c:v>
                </c:pt>
                <c:pt idx="11844">
                  <c:v>1</c:v>
                </c:pt>
                <c:pt idx="11845">
                  <c:v>1</c:v>
                </c:pt>
                <c:pt idx="11846">
                  <c:v>1</c:v>
                </c:pt>
                <c:pt idx="11847">
                  <c:v>1</c:v>
                </c:pt>
                <c:pt idx="11848">
                  <c:v>1</c:v>
                </c:pt>
                <c:pt idx="11849">
                  <c:v>1</c:v>
                </c:pt>
                <c:pt idx="11850">
                  <c:v>1</c:v>
                </c:pt>
                <c:pt idx="11851">
                  <c:v>1</c:v>
                </c:pt>
                <c:pt idx="11852">
                  <c:v>1</c:v>
                </c:pt>
                <c:pt idx="11853">
                  <c:v>1</c:v>
                </c:pt>
                <c:pt idx="11854">
                  <c:v>1</c:v>
                </c:pt>
                <c:pt idx="11855">
                  <c:v>1</c:v>
                </c:pt>
                <c:pt idx="11856">
                  <c:v>1</c:v>
                </c:pt>
                <c:pt idx="11857">
                  <c:v>1</c:v>
                </c:pt>
                <c:pt idx="11858">
                  <c:v>1</c:v>
                </c:pt>
                <c:pt idx="11859">
                  <c:v>1</c:v>
                </c:pt>
                <c:pt idx="11860">
                  <c:v>1</c:v>
                </c:pt>
                <c:pt idx="11861">
                  <c:v>1</c:v>
                </c:pt>
                <c:pt idx="11862">
                  <c:v>1</c:v>
                </c:pt>
                <c:pt idx="11863">
                  <c:v>1</c:v>
                </c:pt>
                <c:pt idx="11864">
                  <c:v>1</c:v>
                </c:pt>
                <c:pt idx="11865">
                  <c:v>1</c:v>
                </c:pt>
                <c:pt idx="11866">
                  <c:v>1</c:v>
                </c:pt>
                <c:pt idx="11867">
                  <c:v>1</c:v>
                </c:pt>
                <c:pt idx="11868">
                  <c:v>1</c:v>
                </c:pt>
                <c:pt idx="11869">
                  <c:v>1</c:v>
                </c:pt>
                <c:pt idx="11870">
                  <c:v>1</c:v>
                </c:pt>
                <c:pt idx="11871">
                  <c:v>1</c:v>
                </c:pt>
                <c:pt idx="11872">
                  <c:v>1</c:v>
                </c:pt>
                <c:pt idx="11873">
                  <c:v>1</c:v>
                </c:pt>
                <c:pt idx="11874">
                  <c:v>1</c:v>
                </c:pt>
                <c:pt idx="11875">
                  <c:v>1</c:v>
                </c:pt>
                <c:pt idx="11876">
                  <c:v>1</c:v>
                </c:pt>
                <c:pt idx="11877">
                  <c:v>1</c:v>
                </c:pt>
                <c:pt idx="11878">
                  <c:v>1</c:v>
                </c:pt>
                <c:pt idx="11879">
                  <c:v>1</c:v>
                </c:pt>
                <c:pt idx="11880">
                  <c:v>1</c:v>
                </c:pt>
                <c:pt idx="11881">
                  <c:v>1</c:v>
                </c:pt>
                <c:pt idx="11882">
                  <c:v>1</c:v>
                </c:pt>
                <c:pt idx="11883">
                  <c:v>1</c:v>
                </c:pt>
                <c:pt idx="11884">
                  <c:v>1</c:v>
                </c:pt>
                <c:pt idx="11885">
                  <c:v>1</c:v>
                </c:pt>
                <c:pt idx="11886">
                  <c:v>1</c:v>
                </c:pt>
                <c:pt idx="11887">
                  <c:v>1</c:v>
                </c:pt>
                <c:pt idx="11888">
                  <c:v>1</c:v>
                </c:pt>
                <c:pt idx="11889">
                  <c:v>1</c:v>
                </c:pt>
                <c:pt idx="11890">
                  <c:v>1</c:v>
                </c:pt>
                <c:pt idx="11891">
                  <c:v>1</c:v>
                </c:pt>
                <c:pt idx="11892">
                  <c:v>1</c:v>
                </c:pt>
                <c:pt idx="11893">
                  <c:v>1</c:v>
                </c:pt>
                <c:pt idx="11894">
                  <c:v>1</c:v>
                </c:pt>
                <c:pt idx="11895">
                  <c:v>1</c:v>
                </c:pt>
                <c:pt idx="11896">
                  <c:v>1</c:v>
                </c:pt>
                <c:pt idx="11897">
                  <c:v>1</c:v>
                </c:pt>
                <c:pt idx="11898">
                  <c:v>1</c:v>
                </c:pt>
                <c:pt idx="11899">
                  <c:v>1</c:v>
                </c:pt>
                <c:pt idx="11900">
                  <c:v>1</c:v>
                </c:pt>
                <c:pt idx="11901">
                  <c:v>1</c:v>
                </c:pt>
                <c:pt idx="11902">
                  <c:v>1</c:v>
                </c:pt>
                <c:pt idx="11903">
                  <c:v>1</c:v>
                </c:pt>
                <c:pt idx="11904">
                  <c:v>1</c:v>
                </c:pt>
                <c:pt idx="11905">
                  <c:v>1</c:v>
                </c:pt>
                <c:pt idx="11906">
                  <c:v>1</c:v>
                </c:pt>
                <c:pt idx="11907">
                  <c:v>1</c:v>
                </c:pt>
                <c:pt idx="11908">
                  <c:v>1</c:v>
                </c:pt>
                <c:pt idx="11909">
                  <c:v>1</c:v>
                </c:pt>
                <c:pt idx="11910">
                  <c:v>1</c:v>
                </c:pt>
                <c:pt idx="11911">
                  <c:v>1</c:v>
                </c:pt>
                <c:pt idx="11912">
                  <c:v>1</c:v>
                </c:pt>
                <c:pt idx="11913">
                  <c:v>1</c:v>
                </c:pt>
                <c:pt idx="11914">
                  <c:v>1</c:v>
                </c:pt>
                <c:pt idx="11915">
                  <c:v>1</c:v>
                </c:pt>
                <c:pt idx="11916">
                  <c:v>1</c:v>
                </c:pt>
                <c:pt idx="11917">
                  <c:v>1</c:v>
                </c:pt>
                <c:pt idx="11918">
                  <c:v>1</c:v>
                </c:pt>
                <c:pt idx="11919">
                  <c:v>1</c:v>
                </c:pt>
                <c:pt idx="11920">
                  <c:v>1</c:v>
                </c:pt>
                <c:pt idx="11921">
                  <c:v>1</c:v>
                </c:pt>
                <c:pt idx="11922">
                  <c:v>1</c:v>
                </c:pt>
                <c:pt idx="11923">
                  <c:v>1</c:v>
                </c:pt>
                <c:pt idx="11924">
                  <c:v>1</c:v>
                </c:pt>
                <c:pt idx="11925">
                  <c:v>1</c:v>
                </c:pt>
                <c:pt idx="11926">
                  <c:v>1</c:v>
                </c:pt>
                <c:pt idx="11927">
                  <c:v>1</c:v>
                </c:pt>
                <c:pt idx="11928">
                  <c:v>1</c:v>
                </c:pt>
                <c:pt idx="11929">
                  <c:v>1</c:v>
                </c:pt>
                <c:pt idx="11930">
                  <c:v>1</c:v>
                </c:pt>
                <c:pt idx="11931">
                  <c:v>1</c:v>
                </c:pt>
                <c:pt idx="11932">
                  <c:v>1</c:v>
                </c:pt>
                <c:pt idx="11933">
                  <c:v>1</c:v>
                </c:pt>
                <c:pt idx="11934">
                  <c:v>1</c:v>
                </c:pt>
                <c:pt idx="11935">
                  <c:v>1</c:v>
                </c:pt>
                <c:pt idx="11936">
                  <c:v>1</c:v>
                </c:pt>
                <c:pt idx="11937">
                  <c:v>1</c:v>
                </c:pt>
                <c:pt idx="11938">
                  <c:v>1</c:v>
                </c:pt>
                <c:pt idx="11939">
                  <c:v>1</c:v>
                </c:pt>
                <c:pt idx="11940">
                  <c:v>1</c:v>
                </c:pt>
                <c:pt idx="11941">
                  <c:v>1</c:v>
                </c:pt>
                <c:pt idx="11942">
                  <c:v>1</c:v>
                </c:pt>
                <c:pt idx="11943">
                  <c:v>1</c:v>
                </c:pt>
                <c:pt idx="11944">
                  <c:v>1</c:v>
                </c:pt>
                <c:pt idx="11945">
                  <c:v>1</c:v>
                </c:pt>
                <c:pt idx="11946">
                  <c:v>1</c:v>
                </c:pt>
                <c:pt idx="11947">
                  <c:v>1</c:v>
                </c:pt>
                <c:pt idx="11948">
                  <c:v>1</c:v>
                </c:pt>
                <c:pt idx="11949">
                  <c:v>1</c:v>
                </c:pt>
                <c:pt idx="11950">
                  <c:v>1</c:v>
                </c:pt>
                <c:pt idx="11951">
                  <c:v>1</c:v>
                </c:pt>
                <c:pt idx="11952">
                  <c:v>1</c:v>
                </c:pt>
                <c:pt idx="11953">
                  <c:v>1</c:v>
                </c:pt>
                <c:pt idx="11954">
                  <c:v>1</c:v>
                </c:pt>
                <c:pt idx="11955">
                  <c:v>1</c:v>
                </c:pt>
                <c:pt idx="11956">
                  <c:v>1</c:v>
                </c:pt>
                <c:pt idx="11957">
                  <c:v>1</c:v>
                </c:pt>
                <c:pt idx="11958">
                  <c:v>1</c:v>
                </c:pt>
                <c:pt idx="11959">
                  <c:v>1</c:v>
                </c:pt>
                <c:pt idx="11960">
                  <c:v>1</c:v>
                </c:pt>
                <c:pt idx="11961">
                  <c:v>1</c:v>
                </c:pt>
                <c:pt idx="11962">
                  <c:v>1</c:v>
                </c:pt>
                <c:pt idx="11963">
                  <c:v>1</c:v>
                </c:pt>
                <c:pt idx="11964">
                  <c:v>1</c:v>
                </c:pt>
                <c:pt idx="11965">
                  <c:v>1</c:v>
                </c:pt>
                <c:pt idx="11966">
                  <c:v>1</c:v>
                </c:pt>
                <c:pt idx="11967">
                  <c:v>1</c:v>
                </c:pt>
                <c:pt idx="11968">
                  <c:v>1</c:v>
                </c:pt>
                <c:pt idx="11969">
                  <c:v>1</c:v>
                </c:pt>
                <c:pt idx="11970">
                  <c:v>1</c:v>
                </c:pt>
                <c:pt idx="11971">
                  <c:v>1</c:v>
                </c:pt>
                <c:pt idx="11972">
                  <c:v>1</c:v>
                </c:pt>
                <c:pt idx="11973">
                  <c:v>1</c:v>
                </c:pt>
                <c:pt idx="11974">
                  <c:v>1</c:v>
                </c:pt>
                <c:pt idx="11975">
                  <c:v>1</c:v>
                </c:pt>
                <c:pt idx="11976">
                  <c:v>1</c:v>
                </c:pt>
                <c:pt idx="11977">
                  <c:v>1</c:v>
                </c:pt>
                <c:pt idx="11978">
                  <c:v>1</c:v>
                </c:pt>
                <c:pt idx="11979">
                  <c:v>1</c:v>
                </c:pt>
                <c:pt idx="11980">
                  <c:v>1</c:v>
                </c:pt>
                <c:pt idx="11981">
                  <c:v>1</c:v>
                </c:pt>
                <c:pt idx="11982">
                  <c:v>1</c:v>
                </c:pt>
                <c:pt idx="11983">
                  <c:v>1</c:v>
                </c:pt>
                <c:pt idx="11984">
                  <c:v>1</c:v>
                </c:pt>
                <c:pt idx="11985">
                  <c:v>1</c:v>
                </c:pt>
                <c:pt idx="11986">
                  <c:v>1</c:v>
                </c:pt>
                <c:pt idx="11987">
                  <c:v>1</c:v>
                </c:pt>
                <c:pt idx="11988">
                  <c:v>1</c:v>
                </c:pt>
                <c:pt idx="11989">
                  <c:v>1</c:v>
                </c:pt>
                <c:pt idx="11990">
                  <c:v>1</c:v>
                </c:pt>
                <c:pt idx="11991">
                  <c:v>1</c:v>
                </c:pt>
                <c:pt idx="11992">
                  <c:v>1</c:v>
                </c:pt>
                <c:pt idx="11993">
                  <c:v>1</c:v>
                </c:pt>
                <c:pt idx="11994">
                  <c:v>1</c:v>
                </c:pt>
                <c:pt idx="11995">
                  <c:v>1</c:v>
                </c:pt>
                <c:pt idx="11996">
                  <c:v>1</c:v>
                </c:pt>
                <c:pt idx="11997">
                  <c:v>1</c:v>
                </c:pt>
                <c:pt idx="11998">
                  <c:v>1</c:v>
                </c:pt>
                <c:pt idx="11999">
                  <c:v>1</c:v>
                </c:pt>
                <c:pt idx="12000">
                  <c:v>1</c:v>
                </c:pt>
                <c:pt idx="12001">
                  <c:v>1</c:v>
                </c:pt>
                <c:pt idx="12002">
                  <c:v>1</c:v>
                </c:pt>
                <c:pt idx="12003">
                  <c:v>1</c:v>
                </c:pt>
                <c:pt idx="12004">
                  <c:v>1</c:v>
                </c:pt>
                <c:pt idx="12005">
                  <c:v>1</c:v>
                </c:pt>
                <c:pt idx="12006">
                  <c:v>1</c:v>
                </c:pt>
                <c:pt idx="12007">
                  <c:v>1</c:v>
                </c:pt>
                <c:pt idx="12008">
                  <c:v>1</c:v>
                </c:pt>
                <c:pt idx="12009">
                  <c:v>1</c:v>
                </c:pt>
                <c:pt idx="12010">
                  <c:v>1</c:v>
                </c:pt>
                <c:pt idx="12011">
                  <c:v>1</c:v>
                </c:pt>
                <c:pt idx="12012">
                  <c:v>1</c:v>
                </c:pt>
                <c:pt idx="12013">
                  <c:v>1</c:v>
                </c:pt>
                <c:pt idx="12014">
                  <c:v>1</c:v>
                </c:pt>
                <c:pt idx="12015">
                  <c:v>1</c:v>
                </c:pt>
                <c:pt idx="12016">
                  <c:v>1</c:v>
                </c:pt>
                <c:pt idx="12017">
                  <c:v>1</c:v>
                </c:pt>
                <c:pt idx="12018">
                  <c:v>1</c:v>
                </c:pt>
                <c:pt idx="12019">
                  <c:v>1</c:v>
                </c:pt>
                <c:pt idx="12020">
                  <c:v>1</c:v>
                </c:pt>
                <c:pt idx="12021">
                  <c:v>1</c:v>
                </c:pt>
                <c:pt idx="12022">
                  <c:v>1</c:v>
                </c:pt>
                <c:pt idx="12023">
                  <c:v>1</c:v>
                </c:pt>
                <c:pt idx="12024">
                  <c:v>1</c:v>
                </c:pt>
                <c:pt idx="12025">
                  <c:v>1</c:v>
                </c:pt>
                <c:pt idx="12026">
                  <c:v>1</c:v>
                </c:pt>
                <c:pt idx="12027">
                  <c:v>1</c:v>
                </c:pt>
                <c:pt idx="12028">
                  <c:v>1</c:v>
                </c:pt>
                <c:pt idx="12029">
                  <c:v>1</c:v>
                </c:pt>
                <c:pt idx="12030">
                  <c:v>1</c:v>
                </c:pt>
                <c:pt idx="12031">
                  <c:v>1</c:v>
                </c:pt>
                <c:pt idx="12032">
                  <c:v>1</c:v>
                </c:pt>
                <c:pt idx="12033">
                  <c:v>1</c:v>
                </c:pt>
                <c:pt idx="12034">
                  <c:v>1</c:v>
                </c:pt>
                <c:pt idx="12035">
                  <c:v>1</c:v>
                </c:pt>
                <c:pt idx="12036">
                  <c:v>1</c:v>
                </c:pt>
                <c:pt idx="12037">
                  <c:v>1</c:v>
                </c:pt>
                <c:pt idx="12038">
                  <c:v>1</c:v>
                </c:pt>
                <c:pt idx="12039">
                  <c:v>1</c:v>
                </c:pt>
                <c:pt idx="12040">
                  <c:v>1</c:v>
                </c:pt>
                <c:pt idx="12041">
                  <c:v>1</c:v>
                </c:pt>
                <c:pt idx="12042">
                  <c:v>1</c:v>
                </c:pt>
                <c:pt idx="12043">
                  <c:v>1</c:v>
                </c:pt>
                <c:pt idx="12044">
                  <c:v>1</c:v>
                </c:pt>
                <c:pt idx="12045">
                  <c:v>1</c:v>
                </c:pt>
                <c:pt idx="12046">
                  <c:v>1</c:v>
                </c:pt>
                <c:pt idx="12047">
                  <c:v>1</c:v>
                </c:pt>
                <c:pt idx="12048">
                  <c:v>1</c:v>
                </c:pt>
                <c:pt idx="12049">
                  <c:v>1</c:v>
                </c:pt>
                <c:pt idx="12050">
                  <c:v>1</c:v>
                </c:pt>
                <c:pt idx="12051">
                  <c:v>1</c:v>
                </c:pt>
                <c:pt idx="12052">
                  <c:v>1</c:v>
                </c:pt>
                <c:pt idx="12053">
                  <c:v>1</c:v>
                </c:pt>
                <c:pt idx="12054">
                  <c:v>1</c:v>
                </c:pt>
                <c:pt idx="12055">
                  <c:v>1</c:v>
                </c:pt>
                <c:pt idx="12056">
                  <c:v>1</c:v>
                </c:pt>
                <c:pt idx="12057">
                  <c:v>1</c:v>
                </c:pt>
                <c:pt idx="12058">
                  <c:v>1</c:v>
                </c:pt>
                <c:pt idx="12059">
                  <c:v>1</c:v>
                </c:pt>
                <c:pt idx="12060">
                  <c:v>1</c:v>
                </c:pt>
                <c:pt idx="12061">
                  <c:v>1</c:v>
                </c:pt>
                <c:pt idx="12062">
                  <c:v>1</c:v>
                </c:pt>
                <c:pt idx="12063">
                  <c:v>1</c:v>
                </c:pt>
                <c:pt idx="12064">
                  <c:v>1</c:v>
                </c:pt>
                <c:pt idx="12065">
                  <c:v>1</c:v>
                </c:pt>
                <c:pt idx="12066">
                  <c:v>1</c:v>
                </c:pt>
                <c:pt idx="12067">
                  <c:v>1</c:v>
                </c:pt>
                <c:pt idx="12068">
                  <c:v>1</c:v>
                </c:pt>
                <c:pt idx="12069">
                  <c:v>1</c:v>
                </c:pt>
                <c:pt idx="12070">
                  <c:v>1</c:v>
                </c:pt>
                <c:pt idx="12071">
                  <c:v>1</c:v>
                </c:pt>
                <c:pt idx="12072">
                  <c:v>1</c:v>
                </c:pt>
                <c:pt idx="12073">
                  <c:v>1</c:v>
                </c:pt>
                <c:pt idx="12074">
                  <c:v>1</c:v>
                </c:pt>
                <c:pt idx="12075">
                  <c:v>1</c:v>
                </c:pt>
                <c:pt idx="12076">
                  <c:v>1</c:v>
                </c:pt>
                <c:pt idx="12077">
                  <c:v>1</c:v>
                </c:pt>
                <c:pt idx="12078">
                  <c:v>1</c:v>
                </c:pt>
                <c:pt idx="12079">
                  <c:v>1</c:v>
                </c:pt>
                <c:pt idx="12080">
                  <c:v>1</c:v>
                </c:pt>
                <c:pt idx="12081">
                  <c:v>1</c:v>
                </c:pt>
                <c:pt idx="12082">
                  <c:v>1</c:v>
                </c:pt>
                <c:pt idx="12083">
                  <c:v>1</c:v>
                </c:pt>
                <c:pt idx="12084">
                  <c:v>1</c:v>
                </c:pt>
                <c:pt idx="12085">
                  <c:v>1</c:v>
                </c:pt>
                <c:pt idx="12086">
                  <c:v>1</c:v>
                </c:pt>
                <c:pt idx="12087">
                  <c:v>1</c:v>
                </c:pt>
                <c:pt idx="12088">
                  <c:v>1</c:v>
                </c:pt>
                <c:pt idx="12089">
                  <c:v>1</c:v>
                </c:pt>
                <c:pt idx="12090">
                  <c:v>1</c:v>
                </c:pt>
                <c:pt idx="12091">
                  <c:v>1</c:v>
                </c:pt>
                <c:pt idx="12092">
                  <c:v>1</c:v>
                </c:pt>
                <c:pt idx="12093">
                  <c:v>1</c:v>
                </c:pt>
                <c:pt idx="12094">
                  <c:v>1</c:v>
                </c:pt>
                <c:pt idx="12095">
                  <c:v>1</c:v>
                </c:pt>
                <c:pt idx="12096">
                  <c:v>1</c:v>
                </c:pt>
                <c:pt idx="12097">
                  <c:v>1</c:v>
                </c:pt>
                <c:pt idx="12098">
                  <c:v>1</c:v>
                </c:pt>
                <c:pt idx="12099">
                  <c:v>1</c:v>
                </c:pt>
                <c:pt idx="12100">
                  <c:v>1</c:v>
                </c:pt>
                <c:pt idx="12101">
                  <c:v>1</c:v>
                </c:pt>
                <c:pt idx="12102">
                  <c:v>1</c:v>
                </c:pt>
                <c:pt idx="12103">
                  <c:v>1</c:v>
                </c:pt>
                <c:pt idx="12104">
                  <c:v>1</c:v>
                </c:pt>
                <c:pt idx="12105">
                  <c:v>1</c:v>
                </c:pt>
                <c:pt idx="12106">
                  <c:v>1</c:v>
                </c:pt>
                <c:pt idx="12107">
                  <c:v>1</c:v>
                </c:pt>
                <c:pt idx="12108">
                  <c:v>1</c:v>
                </c:pt>
                <c:pt idx="12109">
                  <c:v>1</c:v>
                </c:pt>
                <c:pt idx="12110">
                  <c:v>1</c:v>
                </c:pt>
                <c:pt idx="12111">
                  <c:v>1</c:v>
                </c:pt>
                <c:pt idx="12112">
                  <c:v>1</c:v>
                </c:pt>
                <c:pt idx="12113">
                  <c:v>1</c:v>
                </c:pt>
                <c:pt idx="12114">
                  <c:v>1</c:v>
                </c:pt>
                <c:pt idx="12115">
                  <c:v>1</c:v>
                </c:pt>
                <c:pt idx="12116">
                  <c:v>1</c:v>
                </c:pt>
                <c:pt idx="12117">
                  <c:v>1</c:v>
                </c:pt>
                <c:pt idx="12118">
                  <c:v>1</c:v>
                </c:pt>
                <c:pt idx="12119">
                  <c:v>1</c:v>
                </c:pt>
                <c:pt idx="12120">
                  <c:v>1</c:v>
                </c:pt>
                <c:pt idx="12121">
                  <c:v>1</c:v>
                </c:pt>
                <c:pt idx="12122">
                  <c:v>1</c:v>
                </c:pt>
                <c:pt idx="12123">
                  <c:v>1</c:v>
                </c:pt>
                <c:pt idx="12124">
                  <c:v>1</c:v>
                </c:pt>
                <c:pt idx="12125">
                  <c:v>1</c:v>
                </c:pt>
                <c:pt idx="12126">
                  <c:v>1</c:v>
                </c:pt>
                <c:pt idx="12127">
                  <c:v>1</c:v>
                </c:pt>
                <c:pt idx="12128">
                  <c:v>1</c:v>
                </c:pt>
                <c:pt idx="12129">
                  <c:v>1</c:v>
                </c:pt>
                <c:pt idx="12130">
                  <c:v>1</c:v>
                </c:pt>
                <c:pt idx="12131">
                  <c:v>1</c:v>
                </c:pt>
                <c:pt idx="12132">
                  <c:v>1</c:v>
                </c:pt>
                <c:pt idx="12133">
                  <c:v>1</c:v>
                </c:pt>
                <c:pt idx="12134">
                  <c:v>1</c:v>
                </c:pt>
                <c:pt idx="12135">
                  <c:v>1</c:v>
                </c:pt>
                <c:pt idx="12136">
                  <c:v>1</c:v>
                </c:pt>
                <c:pt idx="12137">
                  <c:v>1</c:v>
                </c:pt>
                <c:pt idx="12138">
                  <c:v>1</c:v>
                </c:pt>
                <c:pt idx="12139">
                  <c:v>1</c:v>
                </c:pt>
                <c:pt idx="12140">
                  <c:v>1</c:v>
                </c:pt>
                <c:pt idx="12141">
                  <c:v>1</c:v>
                </c:pt>
                <c:pt idx="12142">
                  <c:v>1</c:v>
                </c:pt>
                <c:pt idx="12143">
                  <c:v>1</c:v>
                </c:pt>
                <c:pt idx="12144">
                  <c:v>1</c:v>
                </c:pt>
                <c:pt idx="12145">
                  <c:v>1</c:v>
                </c:pt>
                <c:pt idx="12146">
                  <c:v>1</c:v>
                </c:pt>
                <c:pt idx="12147">
                  <c:v>1</c:v>
                </c:pt>
                <c:pt idx="12148">
                  <c:v>1</c:v>
                </c:pt>
                <c:pt idx="12149">
                  <c:v>1</c:v>
                </c:pt>
                <c:pt idx="12150">
                  <c:v>1</c:v>
                </c:pt>
                <c:pt idx="12151">
                  <c:v>1</c:v>
                </c:pt>
                <c:pt idx="12152">
                  <c:v>1</c:v>
                </c:pt>
                <c:pt idx="12153">
                  <c:v>1</c:v>
                </c:pt>
                <c:pt idx="12154">
                  <c:v>1</c:v>
                </c:pt>
                <c:pt idx="12155">
                  <c:v>1</c:v>
                </c:pt>
                <c:pt idx="12156">
                  <c:v>1</c:v>
                </c:pt>
                <c:pt idx="12157">
                  <c:v>1</c:v>
                </c:pt>
                <c:pt idx="12158">
                  <c:v>1</c:v>
                </c:pt>
                <c:pt idx="12159">
                  <c:v>1</c:v>
                </c:pt>
                <c:pt idx="12160">
                  <c:v>1</c:v>
                </c:pt>
                <c:pt idx="12161">
                  <c:v>1</c:v>
                </c:pt>
                <c:pt idx="12162">
                  <c:v>1</c:v>
                </c:pt>
                <c:pt idx="12163">
                  <c:v>1</c:v>
                </c:pt>
                <c:pt idx="12164">
                  <c:v>1</c:v>
                </c:pt>
                <c:pt idx="12165">
                  <c:v>1</c:v>
                </c:pt>
                <c:pt idx="12166">
                  <c:v>1</c:v>
                </c:pt>
                <c:pt idx="12167">
                  <c:v>1</c:v>
                </c:pt>
                <c:pt idx="12168">
                  <c:v>1</c:v>
                </c:pt>
                <c:pt idx="12169">
                  <c:v>1</c:v>
                </c:pt>
                <c:pt idx="12170">
                  <c:v>1</c:v>
                </c:pt>
                <c:pt idx="12171">
                  <c:v>1</c:v>
                </c:pt>
                <c:pt idx="12172">
                  <c:v>1</c:v>
                </c:pt>
                <c:pt idx="12173">
                  <c:v>1</c:v>
                </c:pt>
                <c:pt idx="12174">
                  <c:v>1</c:v>
                </c:pt>
                <c:pt idx="12175">
                  <c:v>1</c:v>
                </c:pt>
                <c:pt idx="12176">
                  <c:v>1</c:v>
                </c:pt>
                <c:pt idx="12177">
                  <c:v>1</c:v>
                </c:pt>
                <c:pt idx="12178">
                  <c:v>1</c:v>
                </c:pt>
                <c:pt idx="12179">
                  <c:v>1</c:v>
                </c:pt>
                <c:pt idx="12180">
                  <c:v>1</c:v>
                </c:pt>
                <c:pt idx="12181">
                  <c:v>1</c:v>
                </c:pt>
                <c:pt idx="12182">
                  <c:v>1</c:v>
                </c:pt>
                <c:pt idx="12183">
                  <c:v>1</c:v>
                </c:pt>
                <c:pt idx="12184">
                  <c:v>1</c:v>
                </c:pt>
                <c:pt idx="12185">
                  <c:v>1</c:v>
                </c:pt>
                <c:pt idx="12186">
                  <c:v>1</c:v>
                </c:pt>
                <c:pt idx="12187">
                  <c:v>1</c:v>
                </c:pt>
                <c:pt idx="12188">
                  <c:v>1</c:v>
                </c:pt>
                <c:pt idx="12189">
                  <c:v>1</c:v>
                </c:pt>
                <c:pt idx="12190">
                  <c:v>1</c:v>
                </c:pt>
                <c:pt idx="12191">
                  <c:v>1</c:v>
                </c:pt>
                <c:pt idx="12192">
                  <c:v>1</c:v>
                </c:pt>
                <c:pt idx="12193">
                  <c:v>1</c:v>
                </c:pt>
                <c:pt idx="12194">
                  <c:v>1</c:v>
                </c:pt>
                <c:pt idx="12195">
                  <c:v>1</c:v>
                </c:pt>
                <c:pt idx="12196">
                  <c:v>1</c:v>
                </c:pt>
                <c:pt idx="12197">
                  <c:v>1</c:v>
                </c:pt>
                <c:pt idx="12198">
                  <c:v>1</c:v>
                </c:pt>
                <c:pt idx="12199">
                  <c:v>1</c:v>
                </c:pt>
                <c:pt idx="12200">
                  <c:v>1</c:v>
                </c:pt>
                <c:pt idx="12201">
                  <c:v>1</c:v>
                </c:pt>
                <c:pt idx="12202">
                  <c:v>1</c:v>
                </c:pt>
                <c:pt idx="12203">
                  <c:v>1</c:v>
                </c:pt>
                <c:pt idx="12204">
                  <c:v>1</c:v>
                </c:pt>
                <c:pt idx="12205">
                  <c:v>1</c:v>
                </c:pt>
                <c:pt idx="12206">
                  <c:v>1</c:v>
                </c:pt>
                <c:pt idx="12207">
                  <c:v>1</c:v>
                </c:pt>
                <c:pt idx="12208">
                  <c:v>1</c:v>
                </c:pt>
                <c:pt idx="12209">
                  <c:v>1</c:v>
                </c:pt>
                <c:pt idx="12210">
                  <c:v>1</c:v>
                </c:pt>
                <c:pt idx="12211">
                  <c:v>1</c:v>
                </c:pt>
                <c:pt idx="12212">
                  <c:v>1</c:v>
                </c:pt>
                <c:pt idx="12213">
                  <c:v>1</c:v>
                </c:pt>
                <c:pt idx="12214">
                  <c:v>1</c:v>
                </c:pt>
                <c:pt idx="12215">
                  <c:v>1</c:v>
                </c:pt>
                <c:pt idx="12216">
                  <c:v>1</c:v>
                </c:pt>
                <c:pt idx="12217">
                  <c:v>1</c:v>
                </c:pt>
                <c:pt idx="12218">
                  <c:v>1</c:v>
                </c:pt>
                <c:pt idx="12219">
                  <c:v>1</c:v>
                </c:pt>
                <c:pt idx="12220">
                  <c:v>1</c:v>
                </c:pt>
                <c:pt idx="12221">
                  <c:v>1</c:v>
                </c:pt>
                <c:pt idx="12222">
                  <c:v>1</c:v>
                </c:pt>
                <c:pt idx="12223">
                  <c:v>1</c:v>
                </c:pt>
                <c:pt idx="12224">
                  <c:v>1</c:v>
                </c:pt>
                <c:pt idx="12225">
                  <c:v>1</c:v>
                </c:pt>
                <c:pt idx="12226">
                  <c:v>1</c:v>
                </c:pt>
                <c:pt idx="12227">
                  <c:v>1</c:v>
                </c:pt>
                <c:pt idx="12228">
                  <c:v>1</c:v>
                </c:pt>
                <c:pt idx="12229">
                  <c:v>1</c:v>
                </c:pt>
                <c:pt idx="12230">
                  <c:v>1</c:v>
                </c:pt>
                <c:pt idx="12231">
                  <c:v>1</c:v>
                </c:pt>
                <c:pt idx="12232">
                  <c:v>1</c:v>
                </c:pt>
                <c:pt idx="12233">
                  <c:v>1</c:v>
                </c:pt>
                <c:pt idx="12234">
                  <c:v>1</c:v>
                </c:pt>
                <c:pt idx="12235">
                  <c:v>1</c:v>
                </c:pt>
                <c:pt idx="12236">
                  <c:v>1</c:v>
                </c:pt>
                <c:pt idx="12237">
                  <c:v>1</c:v>
                </c:pt>
                <c:pt idx="12238">
                  <c:v>1</c:v>
                </c:pt>
                <c:pt idx="12239">
                  <c:v>1</c:v>
                </c:pt>
                <c:pt idx="12240">
                  <c:v>1</c:v>
                </c:pt>
                <c:pt idx="12241">
                  <c:v>1</c:v>
                </c:pt>
                <c:pt idx="12242">
                  <c:v>1</c:v>
                </c:pt>
                <c:pt idx="12243">
                  <c:v>1</c:v>
                </c:pt>
                <c:pt idx="12244">
                  <c:v>1</c:v>
                </c:pt>
                <c:pt idx="12245">
                  <c:v>1</c:v>
                </c:pt>
                <c:pt idx="12246">
                  <c:v>1</c:v>
                </c:pt>
                <c:pt idx="12247">
                  <c:v>1</c:v>
                </c:pt>
                <c:pt idx="12248">
                  <c:v>1</c:v>
                </c:pt>
                <c:pt idx="12249">
                  <c:v>1</c:v>
                </c:pt>
                <c:pt idx="12250">
                  <c:v>1</c:v>
                </c:pt>
                <c:pt idx="12251">
                  <c:v>1</c:v>
                </c:pt>
                <c:pt idx="12252">
                  <c:v>1</c:v>
                </c:pt>
                <c:pt idx="12253">
                  <c:v>1</c:v>
                </c:pt>
                <c:pt idx="12254">
                  <c:v>1</c:v>
                </c:pt>
                <c:pt idx="12255">
                  <c:v>1</c:v>
                </c:pt>
                <c:pt idx="12256">
                  <c:v>1</c:v>
                </c:pt>
                <c:pt idx="12257">
                  <c:v>1</c:v>
                </c:pt>
                <c:pt idx="12258">
                  <c:v>1</c:v>
                </c:pt>
                <c:pt idx="12259">
                  <c:v>1</c:v>
                </c:pt>
                <c:pt idx="12260">
                  <c:v>1</c:v>
                </c:pt>
                <c:pt idx="12261">
                  <c:v>1</c:v>
                </c:pt>
                <c:pt idx="12262">
                  <c:v>1</c:v>
                </c:pt>
                <c:pt idx="12263">
                  <c:v>1</c:v>
                </c:pt>
                <c:pt idx="12264">
                  <c:v>1</c:v>
                </c:pt>
                <c:pt idx="12265">
                  <c:v>1</c:v>
                </c:pt>
                <c:pt idx="12266">
                  <c:v>1</c:v>
                </c:pt>
                <c:pt idx="12267">
                  <c:v>1</c:v>
                </c:pt>
                <c:pt idx="12268">
                  <c:v>1</c:v>
                </c:pt>
                <c:pt idx="12269">
                  <c:v>1</c:v>
                </c:pt>
                <c:pt idx="12270">
                  <c:v>1</c:v>
                </c:pt>
                <c:pt idx="12271">
                  <c:v>1</c:v>
                </c:pt>
                <c:pt idx="12272">
                  <c:v>1</c:v>
                </c:pt>
                <c:pt idx="12273">
                  <c:v>1</c:v>
                </c:pt>
                <c:pt idx="12274">
                  <c:v>1</c:v>
                </c:pt>
                <c:pt idx="12275">
                  <c:v>1</c:v>
                </c:pt>
                <c:pt idx="12276">
                  <c:v>1</c:v>
                </c:pt>
                <c:pt idx="12277">
                  <c:v>1</c:v>
                </c:pt>
                <c:pt idx="12278">
                  <c:v>1</c:v>
                </c:pt>
                <c:pt idx="12279">
                  <c:v>1</c:v>
                </c:pt>
                <c:pt idx="12280">
                  <c:v>1</c:v>
                </c:pt>
                <c:pt idx="12281">
                  <c:v>1</c:v>
                </c:pt>
                <c:pt idx="12282">
                  <c:v>1</c:v>
                </c:pt>
                <c:pt idx="12283">
                  <c:v>1</c:v>
                </c:pt>
                <c:pt idx="12284">
                  <c:v>1</c:v>
                </c:pt>
                <c:pt idx="12285">
                  <c:v>1</c:v>
                </c:pt>
                <c:pt idx="12286">
                  <c:v>1</c:v>
                </c:pt>
                <c:pt idx="12287">
                  <c:v>1</c:v>
                </c:pt>
                <c:pt idx="12288">
                  <c:v>1</c:v>
                </c:pt>
                <c:pt idx="12289">
                  <c:v>1</c:v>
                </c:pt>
                <c:pt idx="12290">
                  <c:v>1</c:v>
                </c:pt>
                <c:pt idx="12291">
                  <c:v>1</c:v>
                </c:pt>
                <c:pt idx="12292">
                  <c:v>1</c:v>
                </c:pt>
                <c:pt idx="12293">
                  <c:v>1</c:v>
                </c:pt>
                <c:pt idx="12294">
                  <c:v>1</c:v>
                </c:pt>
                <c:pt idx="12295">
                  <c:v>1</c:v>
                </c:pt>
                <c:pt idx="12296">
                  <c:v>1</c:v>
                </c:pt>
                <c:pt idx="12297">
                  <c:v>1</c:v>
                </c:pt>
                <c:pt idx="12298">
                  <c:v>1</c:v>
                </c:pt>
                <c:pt idx="12299">
                  <c:v>1</c:v>
                </c:pt>
                <c:pt idx="12300">
                  <c:v>1</c:v>
                </c:pt>
                <c:pt idx="12301">
                  <c:v>1</c:v>
                </c:pt>
                <c:pt idx="12302">
                  <c:v>1</c:v>
                </c:pt>
                <c:pt idx="12303">
                  <c:v>1</c:v>
                </c:pt>
                <c:pt idx="12304">
                  <c:v>1</c:v>
                </c:pt>
                <c:pt idx="12305">
                  <c:v>1</c:v>
                </c:pt>
                <c:pt idx="12306">
                  <c:v>1</c:v>
                </c:pt>
                <c:pt idx="12307">
                  <c:v>1</c:v>
                </c:pt>
                <c:pt idx="12308">
                  <c:v>1</c:v>
                </c:pt>
                <c:pt idx="12309">
                  <c:v>1</c:v>
                </c:pt>
                <c:pt idx="12310">
                  <c:v>1</c:v>
                </c:pt>
                <c:pt idx="12311">
                  <c:v>1</c:v>
                </c:pt>
                <c:pt idx="12312">
                  <c:v>1</c:v>
                </c:pt>
                <c:pt idx="12313">
                  <c:v>1</c:v>
                </c:pt>
                <c:pt idx="12314">
                  <c:v>1</c:v>
                </c:pt>
                <c:pt idx="12315">
                  <c:v>1</c:v>
                </c:pt>
                <c:pt idx="12316">
                  <c:v>1</c:v>
                </c:pt>
                <c:pt idx="12317">
                  <c:v>1</c:v>
                </c:pt>
                <c:pt idx="12318">
                  <c:v>1</c:v>
                </c:pt>
                <c:pt idx="12319">
                  <c:v>1</c:v>
                </c:pt>
                <c:pt idx="12320">
                  <c:v>1</c:v>
                </c:pt>
                <c:pt idx="12321">
                  <c:v>1</c:v>
                </c:pt>
                <c:pt idx="12322">
                  <c:v>1</c:v>
                </c:pt>
                <c:pt idx="12323">
                  <c:v>1</c:v>
                </c:pt>
                <c:pt idx="12324">
                  <c:v>1</c:v>
                </c:pt>
                <c:pt idx="12325">
                  <c:v>1</c:v>
                </c:pt>
                <c:pt idx="12326">
                  <c:v>1</c:v>
                </c:pt>
                <c:pt idx="12327">
                  <c:v>1</c:v>
                </c:pt>
                <c:pt idx="12328">
                  <c:v>1</c:v>
                </c:pt>
                <c:pt idx="12329">
                  <c:v>1</c:v>
                </c:pt>
                <c:pt idx="12330">
                  <c:v>1</c:v>
                </c:pt>
                <c:pt idx="12331">
                  <c:v>1</c:v>
                </c:pt>
                <c:pt idx="12332">
                  <c:v>1</c:v>
                </c:pt>
                <c:pt idx="12333">
                  <c:v>1</c:v>
                </c:pt>
                <c:pt idx="12334">
                  <c:v>1</c:v>
                </c:pt>
                <c:pt idx="12335">
                  <c:v>1</c:v>
                </c:pt>
                <c:pt idx="12336">
                  <c:v>1</c:v>
                </c:pt>
                <c:pt idx="12337">
                  <c:v>1</c:v>
                </c:pt>
                <c:pt idx="12338">
                  <c:v>1</c:v>
                </c:pt>
                <c:pt idx="12339">
                  <c:v>1</c:v>
                </c:pt>
                <c:pt idx="12340">
                  <c:v>1</c:v>
                </c:pt>
                <c:pt idx="12341">
                  <c:v>1</c:v>
                </c:pt>
                <c:pt idx="12342">
                  <c:v>1</c:v>
                </c:pt>
                <c:pt idx="12343">
                  <c:v>1</c:v>
                </c:pt>
                <c:pt idx="12344">
                  <c:v>1</c:v>
                </c:pt>
                <c:pt idx="12345">
                  <c:v>1</c:v>
                </c:pt>
                <c:pt idx="12346">
                  <c:v>1</c:v>
                </c:pt>
                <c:pt idx="12347">
                  <c:v>1</c:v>
                </c:pt>
                <c:pt idx="12348">
                  <c:v>1</c:v>
                </c:pt>
                <c:pt idx="12349">
                  <c:v>1</c:v>
                </c:pt>
                <c:pt idx="12350">
                  <c:v>1</c:v>
                </c:pt>
                <c:pt idx="12351">
                  <c:v>1</c:v>
                </c:pt>
                <c:pt idx="12352">
                  <c:v>1</c:v>
                </c:pt>
                <c:pt idx="12353">
                  <c:v>1</c:v>
                </c:pt>
                <c:pt idx="12354">
                  <c:v>1</c:v>
                </c:pt>
                <c:pt idx="12355">
                  <c:v>1</c:v>
                </c:pt>
                <c:pt idx="12356">
                  <c:v>1</c:v>
                </c:pt>
                <c:pt idx="12357">
                  <c:v>1</c:v>
                </c:pt>
                <c:pt idx="12358">
                  <c:v>1</c:v>
                </c:pt>
                <c:pt idx="12359">
                  <c:v>1</c:v>
                </c:pt>
                <c:pt idx="12360">
                  <c:v>1</c:v>
                </c:pt>
                <c:pt idx="12361">
                  <c:v>1</c:v>
                </c:pt>
                <c:pt idx="12362">
                  <c:v>1</c:v>
                </c:pt>
                <c:pt idx="12363">
                  <c:v>1</c:v>
                </c:pt>
                <c:pt idx="12364">
                  <c:v>1</c:v>
                </c:pt>
                <c:pt idx="12365">
                  <c:v>1</c:v>
                </c:pt>
                <c:pt idx="12366">
                  <c:v>1</c:v>
                </c:pt>
                <c:pt idx="12367">
                  <c:v>1</c:v>
                </c:pt>
                <c:pt idx="12368">
                  <c:v>1</c:v>
                </c:pt>
                <c:pt idx="12369">
                  <c:v>1</c:v>
                </c:pt>
                <c:pt idx="12370">
                  <c:v>1</c:v>
                </c:pt>
                <c:pt idx="12371">
                  <c:v>1</c:v>
                </c:pt>
                <c:pt idx="12372">
                  <c:v>1</c:v>
                </c:pt>
                <c:pt idx="12373">
                  <c:v>1</c:v>
                </c:pt>
                <c:pt idx="12374">
                  <c:v>1</c:v>
                </c:pt>
                <c:pt idx="12375">
                  <c:v>1</c:v>
                </c:pt>
                <c:pt idx="12376">
                  <c:v>1</c:v>
                </c:pt>
                <c:pt idx="12377">
                  <c:v>1</c:v>
                </c:pt>
                <c:pt idx="12378">
                  <c:v>1</c:v>
                </c:pt>
                <c:pt idx="12379">
                  <c:v>1</c:v>
                </c:pt>
                <c:pt idx="12380">
                  <c:v>1</c:v>
                </c:pt>
                <c:pt idx="12381">
                  <c:v>1</c:v>
                </c:pt>
                <c:pt idx="12382">
                  <c:v>1</c:v>
                </c:pt>
                <c:pt idx="12383">
                  <c:v>1</c:v>
                </c:pt>
                <c:pt idx="12384">
                  <c:v>1</c:v>
                </c:pt>
                <c:pt idx="12385">
                  <c:v>1</c:v>
                </c:pt>
                <c:pt idx="12386">
                  <c:v>1</c:v>
                </c:pt>
                <c:pt idx="12387">
                  <c:v>1</c:v>
                </c:pt>
                <c:pt idx="12388">
                  <c:v>1</c:v>
                </c:pt>
                <c:pt idx="12389">
                  <c:v>1</c:v>
                </c:pt>
                <c:pt idx="12390">
                  <c:v>1</c:v>
                </c:pt>
                <c:pt idx="12391">
                  <c:v>1</c:v>
                </c:pt>
                <c:pt idx="12392">
                  <c:v>1</c:v>
                </c:pt>
                <c:pt idx="12393">
                  <c:v>1</c:v>
                </c:pt>
                <c:pt idx="12394">
                  <c:v>1</c:v>
                </c:pt>
                <c:pt idx="12395">
                  <c:v>1</c:v>
                </c:pt>
                <c:pt idx="12396">
                  <c:v>1</c:v>
                </c:pt>
                <c:pt idx="12397">
                  <c:v>1</c:v>
                </c:pt>
                <c:pt idx="12398">
                  <c:v>1</c:v>
                </c:pt>
                <c:pt idx="12399">
                  <c:v>1</c:v>
                </c:pt>
                <c:pt idx="12400">
                  <c:v>1</c:v>
                </c:pt>
                <c:pt idx="12401">
                  <c:v>1</c:v>
                </c:pt>
                <c:pt idx="12402">
                  <c:v>1</c:v>
                </c:pt>
                <c:pt idx="12403">
                  <c:v>1</c:v>
                </c:pt>
                <c:pt idx="12404">
                  <c:v>1</c:v>
                </c:pt>
                <c:pt idx="12405">
                  <c:v>1</c:v>
                </c:pt>
                <c:pt idx="12406">
                  <c:v>1</c:v>
                </c:pt>
                <c:pt idx="12407">
                  <c:v>1</c:v>
                </c:pt>
                <c:pt idx="12408">
                  <c:v>1</c:v>
                </c:pt>
                <c:pt idx="12409">
                  <c:v>1</c:v>
                </c:pt>
                <c:pt idx="12410">
                  <c:v>1</c:v>
                </c:pt>
                <c:pt idx="12411">
                  <c:v>1</c:v>
                </c:pt>
                <c:pt idx="12412">
                  <c:v>1</c:v>
                </c:pt>
                <c:pt idx="12413">
                  <c:v>1</c:v>
                </c:pt>
                <c:pt idx="12414">
                  <c:v>1</c:v>
                </c:pt>
                <c:pt idx="12415">
                  <c:v>1</c:v>
                </c:pt>
                <c:pt idx="12416">
                  <c:v>1</c:v>
                </c:pt>
                <c:pt idx="12417">
                  <c:v>1</c:v>
                </c:pt>
                <c:pt idx="12418">
                  <c:v>1</c:v>
                </c:pt>
                <c:pt idx="12419">
                  <c:v>1</c:v>
                </c:pt>
                <c:pt idx="12420">
                  <c:v>1</c:v>
                </c:pt>
                <c:pt idx="12421">
                  <c:v>1</c:v>
                </c:pt>
                <c:pt idx="12422">
                  <c:v>1</c:v>
                </c:pt>
                <c:pt idx="12423">
                  <c:v>1</c:v>
                </c:pt>
                <c:pt idx="12424">
                  <c:v>1</c:v>
                </c:pt>
                <c:pt idx="12425">
                  <c:v>1</c:v>
                </c:pt>
                <c:pt idx="12426">
                  <c:v>1</c:v>
                </c:pt>
                <c:pt idx="12427">
                  <c:v>1</c:v>
                </c:pt>
                <c:pt idx="12428">
                  <c:v>1</c:v>
                </c:pt>
                <c:pt idx="12429">
                  <c:v>1</c:v>
                </c:pt>
                <c:pt idx="12430">
                  <c:v>1</c:v>
                </c:pt>
                <c:pt idx="12431">
                  <c:v>1</c:v>
                </c:pt>
                <c:pt idx="12432">
                  <c:v>1</c:v>
                </c:pt>
                <c:pt idx="12433">
                  <c:v>1</c:v>
                </c:pt>
                <c:pt idx="12434">
                  <c:v>1</c:v>
                </c:pt>
                <c:pt idx="12435">
                  <c:v>1</c:v>
                </c:pt>
                <c:pt idx="12436">
                  <c:v>1</c:v>
                </c:pt>
                <c:pt idx="12437">
                  <c:v>1</c:v>
                </c:pt>
                <c:pt idx="12438">
                  <c:v>1</c:v>
                </c:pt>
                <c:pt idx="12439">
                  <c:v>1</c:v>
                </c:pt>
                <c:pt idx="12440">
                  <c:v>1</c:v>
                </c:pt>
                <c:pt idx="12441">
                  <c:v>1</c:v>
                </c:pt>
                <c:pt idx="12442">
                  <c:v>1</c:v>
                </c:pt>
                <c:pt idx="12443">
                  <c:v>1</c:v>
                </c:pt>
                <c:pt idx="12444">
                  <c:v>1</c:v>
                </c:pt>
                <c:pt idx="12445">
                  <c:v>1</c:v>
                </c:pt>
                <c:pt idx="12446">
                  <c:v>1</c:v>
                </c:pt>
                <c:pt idx="12447">
                  <c:v>1</c:v>
                </c:pt>
                <c:pt idx="12448">
                  <c:v>1</c:v>
                </c:pt>
                <c:pt idx="12449">
                  <c:v>1</c:v>
                </c:pt>
                <c:pt idx="12450">
                  <c:v>1</c:v>
                </c:pt>
                <c:pt idx="12451">
                  <c:v>1</c:v>
                </c:pt>
                <c:pt idx="12452">
                  <c:v>1</c:v>
                </c:pt>
                <c:pt idx="12453">
                  <c:v>1</c:v>
                </c:pt>
                <c:pt idx="12454">
                  <c:v>1</c:v>
                </c:pt>
                <c:pt idx="12455">
                  <c:v>1</c:v>
                </c:pt>
                <c:pt idx="12456">
                  <c:v>1</c:v>
                </c:pt>
                <c:pt idx="12457">
                  <c:v>1</c:v>
                </c:pt>
                <c:pt idx="12458">
                  <c:v>1</c:v>
                </c:pt>
                <c:pt idx="12459">
                  <c:v>1</c:v>
                </c:pt>
                <c:pt idx="12460">
                  <c:v>1</c:v>
                </c:pt>
                <c:pt idx="12461">
                  <c:v>1</c:v>
                </c:pt>
                <c:pt idx="12462">
                  <c:v>1</c:v>
                </c:pt>
                <c:pt idx="12463">
                  <c:v>1</c:v>
                </c:pt>
                <c:pt idx="12464">
                  <c:v>1</c:v>
                </c:pt>
                <c:pt idx="12465">
                  <c:v>1</c:v>
                </c:pt>
                <c:pt idx="12466">
                  <c:v>1</c:v>
                </c:pt>
                <c:pt idx="12467">
                  <c:v>1</c:v>
                </c:pt>
                <c:pt idx="12468">
                  <c:v>1</c:v>
                </c:pt>
                <c:pt idx="12469">
                  <c:v>1</c:v>
                </c:pt>
                <c:pt idx="12470">
                  <c:v>1</c:v>
                </c:pt>
                <c:pt idx="12471">
                  <c:v>1</c:v>
                </c:pt>
                <c:pt idx="12472">
                  <c:v>1</c:v>
                </c:pt>
                <c:pt idx="12473">
                  <c:v>1</c:v>
                </c:pt>
                <c:pt idx="12474">
                  <c:v>1</c:v>
                </c:pt>
                <c:pt idx="12475">
                  <c:v>1</c:v>
                </c:pt>
                <c:pt idx="12476">
                  <c:v>1</c:v>
                </c:pt>
                <c:pt idx="12477">
                  <c:v>1</c:v>
                </c:pt>
                <c:pt idx="12478">
                  <c:v>1</c:v>
                </c:pt>
                <c:pt idx="12479">
                  <c:v>1</c:v>
                </c:pt>
                <c:pt idx="12480">
                  <c:v>1</c:v>
                </c:pt>
                <c:pt idx="12481">
                  <c:v>1</c:v>
                </c:pt>
                <c:pt idx="12482">
                  <c:v>1</c:v>
                </c:pt>
                <c:pt idx="12483">
                  <c:v>1</c:v>
                </c:pt>
                <c:pt idx="12484">
                  <c:v>1</c:v>
                </c:pt>
                <c:pt idx="12485">
                  <c:v>1</c:v>
                </c:pt>
                <c:pt idx="12486">
                  <c:v>1</c:v>
                </c:pt>
                <c:pt idx="12487">
                  <c:v>1</c:v>
                </c:pt>
                <c:pt idx="12488">
                  <c:v>1</c:v>
                </c:pt>
                <c:pt idx="12489">
                  <c:v>1</c:v>
                </c:pt>
                <c:pt idx="12490">
                  <c:v>1</c:v>
                </c:pt>
                <c:pt idx="12491">
                  <c:v>1</c:v>
                </c:pt>
                <c:pt idx="12492">
                  <c:v>1</c:v>
                </c:pt>
                <c:pt idx="12493">
                  <c:v>1</c:v>
                </c:pt>
                <c:pt idx="12494">
                  <c:v>1</c:v>
                </c:pt>
                <c:pt idx="12495">
                  <c:v>1</c:v>
                </c:pt>
                <c:pt idx="12496">
                  <c:v>1</c:v>
                </c:pt>
                <c:pt idx="12497">
                  <c:v>1</c:v>
                </c:pt>
                <c:pt idx="12498">
                  <c:v>1</c:v>
                </c:pt>
                <c:pt idx="12499">
                  <c:v>1</c:v>
                </c:pt>
                <c:pt idx="12500">
                  <c:v>1</c:v>
                </c:pt>
                <c:pt idx="12501">
                  <c:v>1</c:v>
                </c:pt>
                <c:pt idx="12502">
                  <c:v>1</c:v>
                </c:pt>
                <c:pt idx="12503">
                  <c:v>1</c:v>
                </c:pt>
                <c:pt idx="12504">
                  <c:v>1</c:v>
                </c:pt>
                <c:pt idx="12505">
                  <c:v>1</c:v>
                </c:pt>
                <c:pt idx="12506">
                  <c:v>1</c:v>
                </c:pt>
                <c:pt idx="12507">
                  <c:v>1</c:v>
                </c:pt>
                <c:pt idx="12508">
                  <c:v>1</c:v>
                </c:pt>
                <c:pt idx="12509">
                  <c:v>1</c:v>
                </c:pt>
                <c:pt idx="12510">
                  <c:v>1</c:v>
                </c:pt>
                <c:pt idx="12511">
                  <c:v>1</c:v>
                </c:pt>
                <c:pt idx="12512">
                  <c:v>1</c:v>
                </c:pt>
                <c:pt idx="12513">
                  <c:v>1</c:v>
                </c:pt>
                <c:pt idx="12514">
                  <c:v>1</c:v>
                </c:pt>
                <c:pt idx="12515">
                  <c:v>1</c:v>
                </c:pt>
                <c:pt idx="12516">
                  <c:v>1</c:v>
                </c:pt>
                <c:pt idx="12517">
                  <c:v>1</c:v>
                </c:pt>
                <c:pt idx="12518">
                  <c:v>1</c:v>
                </c:pt>
                <c:pt idx="12519">
                  <c:v>1</c:v>
                </c:pt>
                <c:pt idx="12520">
                  <c:v>1</c:v>
                </c:pt>
                <c:pt idx="12521">
                  <c:v>1</c:v>
                </c:pt>
                <c:pt idx="12522">
                  <c:v>1</c:v>
                </c:pt>
                <c:pt idx="12523">
                  <c:v>1</c:v>
                </c:pt>
                <c:pt idx="12524">
                  <c:v>1</c:v>
                </c:pt>
                <c:pt idx="12525">
                  <c:v>1</c:v>
                </c:pt>
                <c:pt idx="12526">
                  <c:v>1</c:v>
                </c:pt>
                <c:pt idx="12527">
                  <c:v>1</c:v>
                </c:pt>
                <c:pt idx="12528">
                  <c:v>1</c:v>
                </c:pt>
                <c:pt idx="12529">
                  <c:v>1</c:v>
                </c:pt>
                <c:pt idx="12530">
                  <c:v>1</c:v>
                </c:pt>
                <c:pt idx="12531">
                  <c:v>1</c:v>
                </c:pt>
                <c:pt idx="12532">
                  <c:v>1</c:v>
                </c:pt>
                <c:pt idx="12533">
                  <c:v>1</c:v>
                </c:pt>
                <c:pt idx="12534">
                  <c:v>1</c:v>
                </c:pt>
                <c:pt idx="12535">
                  <c:v>1</c:v>
                </c:pt>
                <c:pt idx="12536">
                  <c:v>1</c:v>
                </c:pt>
                <c:pt idx="12537">
                  <c:v>1</c:v>
                </c:pt>
                <c:pt idx="12538">
                  <c:v>1</c:v>
                </c:pt>
                <c:pt idx="12539">
                  <c:v>1</c:v>
                </c:pt>
                <c:pt idx="12540">
                  <c:v>1</c:v>
                </c:pt>
                <c:pt idx="12541">
                  <c:v>1</c:v>
                </c:pt>
                <c:pt idx="12542">
                  <c:v>1</c:v>
                </c:pt>
                <c:pt idx="12543">
                  <c:v>1</c:v>
                </c:pt>
                <c:pt idx="12544">
                  <c:v>1</c:v>
                </c:pt>
                <c:pt idx="12545">
                  <c:v>1</c:v>
                </c:pt>
                <c:pt idx="12546">
                  <c:v>1</c:v>
                </c:pt>
                <c:pt idx="12547">
                  <c:v>1</c:v>
                </c:pt>
                <c:pt idx="12548">
                  <c:v>1</c:v>
                </c:pt>
                <c:pt idx="12549">
                  <c:v>1</c:v>
                </c:pt>
                <c:pt idx="12550">
                  <c:v>1</c:v>
                </c:pt>
                <c:pt idx="12551">
                  <c:v>1</c:v>
                </c:pt>
                <c:pt idx="12552">
                  <c:v>1</c:v>
                </c:pt>
                <c:pt idx="12553">
                  <c:v>1</c:v>
                </c:pt>
                <c:pt idx="12554">
                  <c:v>1</c:v>
                </c:pt>
                <c:pt idx="12555">
                  <c:v>1</c:v>
                </c:pt>
                <c:pt idx="12556">
                  <c:v>1</c:v>
                </c:pt>
                <c:pt idx="12557">
                  <c:v>1</c:v>
                </c:pt>
                <c:pt idx="12558">
                  <c:v>1</c:v>
                </c:pt>
                <c:pt idx="12559">
                  <c:v>1</c:v>
                </c:pt>
                <c:pt idx="12560">
                  <c:v>1</c:v>
                </c:pt>
                <c:pt idx="12561">
                  <c:v>1</c:v>
                </c:pt>
                <c:pt idx="12562">
                  <c:v>1</c:v>
                </c:pt>
                <c:pt idx="12563">
                  <c:v>1</c:v>
                </c:pt>
                <c:pt idx="12564">
                  <c:v>1</c:v>
                </c:pt>
                <c:pt idx="12565">
                  <c:v>1</c:v>
                </c:pt>
                <c:pt idx="12566">
                  <c:v>1</c:v>
                </c:pt>
                <c:pt idx="12567">
                  <c:v>1</c:v>
                </c:pt>
                <c:pt idx="12568">
                  <c:v>1</c:v>
                </c:pt>
                <c:pt idx="12569">
                  <c:v>1</c:v>
                </c:pt>
                <c:pt idx="12570">
                  <c:v>1</c:v>
                </c:pt>
                <c:pt idx="12571">
                  <c:v>1</c:v>
                </c:pt>
                <c:pt idx="12572">
                  <c:v>1</c:v>
                </c:pt>
                <c:pt idx="12573">
                  <c:v>1</c:v>
                </c:pt>
                <c:pt idx="12574">
                  <c:v>1</c:v>
                </c:pt>
                <c:pt idx="12575">
                  <c:v>1</c:v>
                </c:pt>
                <c:pt idx="12576">
                  <c:v>1</c:v>
                </c:pt>
                <c:pt idx="12577">
                  <c:v>1</c:v>
                </c:pt>
                <c:pt idx="12578">
                  <c:v>1</c:v>
                </c:pt>
                <c:pt idx="12579">
                  <c:v>1</c:v>
                </c:pt>
                <c:pt idx="12580">
                  <c:v>1</c:v>
                </c:pt>
                <c:pt idx="12581">
                  <c:v>1</c:v>
                </c:pt>
                <c:pt idx="12582">
                  <c:v>1</c:v>
                </c:pt>
                <c:pt idx="12583">
                  <c:v>1</c:v>
                </c:pt>
                <c:pt idx="12584">
                  <c:v>1</c:v>
                </c:pt>
                <c:pt idx="12585">
                  <c:v>1</c:v>
                </c:pt>
                <c:pt idx="12586">
                  <c:v>1</c:v>
                </c:pt>
                <c:pt idx="12587">
                  <c:v>1</c:v>
                </c:pt>
                <c:pt idx="12588">
                  <c:v>1</c:v>
                </c:pt>
                <c:pt idx="12589">
                  <c:v>1</c:v>
                </c:pt>
                <c:pt idx="12590">
                  <c:v>1</c:v>
                </c:pt>
                <c:pt idx="12591">
                  <c:v>1</c:v>
                </c:pt>
                <c:pt idx="12592">
                  <c:v>1</c:v>
                </c:pt>
                <c:pt idx="12593">
                  <c:v>1</c:v>
                </c:pt>
                <c:pt idx="12594">
                  <c:v>1</c:v>
                </c:pt>
                <c:pt idx="12595">
                  <c:v>1</c:v>
                </c:pt>
                <c:pt idx="12596">
                  <c:v>1</c:v>
                </c:pt>
                <c:pt idx="12597">
                  <c:v>1</c:v>
                </c:pt>
                <c:pt idx="12598">
                  <c:v>1</c:v>
                </c:pt>
                <c:pt idx="12599">
                  <c:v>1</c:v>
                </c:pt>
                <c:pt idx="12600">
                  <c:v>1</c:v>
                </c:pt>
                <c:pt idx="12601">
                  <c:v>1</c:v>
                </c:pt>
                <c:pt idx="12602">
                  <c:v>1</c:v>
                </c:pt>
                <c:pt idx="12603">
                  <c:v>1</c:v>
                </c:pt>
                <c:pt idx="12604">
                  <c:v>1</c:v>
                </c:pt>
                <c:pt idx="12605">
                  <c:v>1</c:v>
                </c:pt>
                <c:pt idx="12606">
                  <c:v>1</c:v>
                </c:pt>
                <c:pt idx="12607">
                  <c:v>1</c:v>
                </c:pt>
                <c:pt idx="12608">
                  <c:v>1</c:v>
                </c:pt>
                <c:pt idx="12609">
                  <c:v>1</c:v>
                </c:pt>
                <c:pt idx="12610">
                  <c:v>1</c:v>
                </c:pt>
                <c:pt idx="12611">
                  <c:v>1</c:v>
                </c:pt>
                <c:pt idx="12612">
                  <c:v>1</c:v>
                </c:pt>
                <c:pt idx="12613">
                  <c:v>1</c:v>
                </c:pt>
                <c:pt idx="12614">
                  <c:v>1</c:v>
                </c:pt>
                <c:pt idx="12615">
                  <c:v>1</c:v>
                </c:pt>
                <c:pt idx="12616">
                  <c:v>1</c:v>
                </c:pt>
                <c:pt idx="12617">
                  <c:v>1</c:v>
                </c:pt>
                <c:pt idx="12618">
                  <c:v>1</c:v>
                </c:pt>
                <c:pt idx="12619">
                  <c:v>1</c:v>
                </c:pt>
                <c:pt idx="12620">
                  <c:v>1</c:v>
                </c:pt>
                <c:pt idx="12621">
                  <c:v>1</c:v>
                </c:pt>
                <c:pt idx="12622">
                  <c:v>1</c:v>
                </c:pt>
                <c:pt idx="12623">
                  <c:v>1</c:v>
                </c:pt>
                <c:pt idx="12624">
                  <c:v>1</c:v>
                </c:pt>
                <c:pt idx="12625">
                  <c:v>1</c:v>
                </c:pt>
                <c:pt idx="12626">
                  <c:v>1</c:v>
                </c:pt>
                <c:pt idx="12627">
                  <c:v>1</c:v>
                </c:pt>
                <c:pt idx="12628">
                  <c:v>1</c:v>
                </c:pt>
                <c:pt idx="12629">
                  <c:v>1</c:v>
                </c:pt>
                <c:pt idx="12630">
                  <c:v>1</c:v>
                </c:pt>
                <c:pt idx="12631">
                  <c:v>1</c:v>
                </c:pt>
                <c:pt idx="12632">
                  <c:v>1</c:v>
                </c:pt>
                <c:pt idx="12633">
                  <c:v>1</c:v>
                </c:pt>
                <c:pt idx="12634">
                  <c:v>1</c:v>
                </c:pt>
                <c:pt idx="12635">
                  <c:v>1</c:v>
                </c:pt>
                <c:pt idx="12636">
                  <c:v>1</c:v>
                </c:pt>
                <c:pt idx="12637">
                  <c:v>1</c:v>
                </c:pt>
                <c:pt idx="12638">
                  <c:v>1</c:v>
                </c:pt>
                <c:pt idx="12639">
                  <c:v>1</c:v>
                </c:pt>
                <c:pt idx="12640">
                  <c:v>1</c:v>
                </c:pt>
                <c:pt idx="12641">
                  <c:v>1</c:v>
                </c:pt>
                <c:pt idx="12642">
                  <c:v>1</c:v>
                </c:pt>
                <c:pt idx="12643">
                  <c:v>1</c:v>
                </c:pt>
                <c:pt idx="12644">
                  <c:v>1</c:v>
                </c:pt>
                <c:pt idx="12645">
                  <c:v>1</c:v>
                </c:pt>
                <c:pt idx="12646">
                  <c:v>1</c:v>
                </c:pt>
                <c:pt idx="12647">
                  <c:v>1</c:v>
                </c:pt>
                <c:pt idx="12648">
                  <c:v>1</c:v>
                </c:pt>
                <c:pt idx="12649">
                  <c:v>1</c:v>
                </c:pt>
                <c:pt idx="12650">
                  <c:v>1</c:v>
                </c:pt>
                <c:pt idx="12651">
                  <c:v>1</c:v>
                </c:pt>
                <c:pt idx="12652">
                  <c:v>1</c:v>
                </c:pt>
                <c:pt idx="12653">
                  <c:v>1</c:v>
                </c:pt>
                <c:pt idx="12654">
                  <c:v>1</c:v>
                </c:pt>
                <c:pt idx="12655">
                  <c:v>1</c:v>
                </c:pt>
                <c:pt idx="12656">
                  <c:v>1</c:v>
                </c:pt>
                <c:pt idx="12657">
                  <c:v>1</c:v>
                </c:pt>
                <c:pt idx="12658">
                  <c:v>1</c:v>
                </c:pt>
                <c:pt idx="12659">
                  <c:v>1</c:v>
                </c:pt>
                <c:pt idx="12660">
                  <c:v>1</c:v>
                </c:pt>
                <c:pt idx="12661">
                  <c:v>1</c:v>
                </c:pt>
                <c:pt idx="12662">
                  <c:v>1</c:v>
                </c:pt>
                <c:pt idx="12663">
                  <c:v>1</c:v>
                </c:pt>
                <c:pt idx="12664">
                  <c:v>1</c:v>
                </c:pt>
                <c:pt idx="12665">
                  <c:v>1</c:v>
                </c:pt>
                <c:pt idx="12666">
                  <c:v>1</c:v>
                </c:pt>
                <c:pt idx="12667">
                  <c:v>1</c:v>
                </c:pt>
                <c:pt idx="12668">
                  <c:v>1</c:v>
                </c:pt>
                <c:pt idx="12669">
                  <c:v>1</c:v>
                </c:pt>
                <c:pt idx="12670">
                  <c:v>1</c:v>
                </c:pt>
                <c:pt idx="12671">
                  <c:v>1</c:v>
                </c:pt>
                <c:pt idx="12672">
                  <c:v>1</c:v>
                </c:pt>
                <c:pt idx="12673">
                  <c:v>1</c:v>
                </c:pt>
                <c:pt idx="12674">
                  <c:v>1</c:v>
                </c:pt>
                <c:pt idx="12675">
                  <c:v>1</c:v>
                </c:pt>
                <c:pt idx="12676">
                  <c:v>1</c:v>
                </c:pt>
                <c:pt idx="12677">
                  <c:v>1</c:v>
                </c:pt>
                <c:pt idx="12678">
                  <c:v>1</c:v>
                </c:pt>
                <c:pt idx="12679">
                  <c:v>1</c:v>
                </c:pt>
                <c:pt idx="12680">
                  <c:v>1</c:v>
                </c:pt>
                <c:pt idx="12681">
                  <c:v>1</c:v>
                </c:pt>
                <c:pt idx="12682">
                  <c:v>1</c:v>
                </c:pt>
                <c:pt idx="12683">
                  <c:v>1</c:v>
                </c:pt>
                <c:pt idx="12684">
                  <c:v>1</c:v>
                </c:pt>
                <c:pt idx="12685">
                  <c:v>1</c:v>
                </c:pt>
                <c:pt idx="12686">
                  <c:v>1</c:v>
                </c:pt>
                <c:pt idx="12687">
                  <c:v>1</c:v>
                </c:pt>
                <c:pt idx="12688">
                  <c:v>1</c:v>
                </c:pt>
                <c:pt idx="12689">
                  <c:v>1</c:v>
                </c:pt>
                <c:pt idx="12690">
                  <c:v>1</c:v>
                </c:pt>
                <c:pt idx="12691">
                  <c:v>1</c:v>
                </c:pt>
                <c:pt idx="12692">
                  <c:v>1</c:v>
                </c:pt>
                <c:pt idx="12693">
                  <c:v>1</c:v>
                </c:pt>
                <c:pt idx="12694">
                  <c:v>1</c:v>
                </c:pt>
                <c:pt idx="12695">
                  <c:v>1</c:v>
                </c:pt>
                <c:pt idx="12696">
                  <c:v>1</c:v>
                </c:pt>
                <c:pt idx="12697">
                  <c:v>1</c:v>
                </c:pt>
                <c:pt idx="12698">
                  <c:v>1</c:v>
                </c:pt>
                <c:pt idx="12699">
                  <c:v>1</c:v>
                </c:pt>
                <c:pt idx="12700">
                  <c:v>1</c:v>
                </c:pt>
                <c:pt idx="12701">
                  <c:v>1</c:v>
                </c:pt>
                <c:pt idx="12702">
                  <c:v>1</c:v>
                </c:pt>
                <c:pt idx="12703">
                  <c:v>1</c:v>
                </c:pt>
                <c:pt idx="12704">
                  <c:v>1</c:v>
                </c:pt>
                <c:pt idx="12705">
                  <c:v>1</c:v>
                </c:pt>
                <c:pt idx="12706">
                  <c:v>1</c:v>
                </c:pt>
                <c:pt idx="12707">
                  <c:v>1</c:v>
                </c:pt>
                <c:pt idx="12708">
                  <c:v>1</c:v>
                </c:pt>
                <c:pt idx="12709">
                  <c:v>1</c:v>
                </c:pt>
                <c:pt idx="12710">
                  <c:v>1</c:v>
                </c:pt>
                <c:pt idx="12711">
                  <c:v>1</c:v>
                </c:pt>
                <c:pt idx="12712">
                  <c:v>1</c:v>
                </c:pt>
                <c:pt idx="12713">
                  <c:v>1</c:v>
                </c:pt>
                <c:pt idx="12714">
                  <c:v>1</c:v>
                </c:pt>
                <c:pt idx="12715">
                  <c:v>1</c:v>
                </c:pt>
                <c:pt idx="12716">
                  <c:v>1</c:v>
                </c:pt>
                <c:pt idx="12717">
                  <c:v>1</c:v>
                </c:pt>
                <c:pt idx="12718">
                  <c:v>1</c:v>
                </c:pt>
                <c:pt idx="12719">
                  <c:v>1</c:v>
                </c:pt>
                <c:pt idx="12720">
                  <c:v>1</c:v>
                </c:pt>
                <c:pt idx="12721">
                  <c:v>1</c:v>
                </c:pt>
                <c:pt idx="12722">
                  <c:v>1</c:v>
                </c:pt>
                <c:pt idx="12723">
                  <c:v>1</c:v>
                </c:pt>
                <c:pt idx="12724">
                  <c:v>1</c:v>
                </c:pt>
                <c:pt idx="12725">
                  <c:v>1</c:v>
                </c:pt>
                <c:pt idx="12726">
                  <c:v>1</c:v>
                </c:pt>
                <c:pt idx="12727">
                  <c:v>1</c:v>
                </c:pt>
                <c:pt idx="12728">
                  <c:v>1</c:v>
                </c:pt>
                <c:pt idx="12729">
                  <c:v>1</c:v>
                </c:pt>
                <c:pt idx="12730">
                  <c:v>1</c:v>
                </c:pt>
                <c:pt idx="12731">
                  <c:v>1</c:v>
                </c:pt>
                <c:pt idx="12732">
                  <c:v>1</c:v>
                </c:pt>
                <c:pt idx="12733">
                  <c:v>1</c:v>
                </c:pt>
                <c:pt idx="12734">
                  <c:v>1</c:v>
                </c:pt>
                <c:pt idx="12735">
                  <c:v>1</c:v>
                </c:pt>
                <c:pt idx="12736">
                  <c:v>1</c:v>
                </c:pt>
                <c:pt idx="12737">
                  <c:v>1</c:v>
                </c:pt>
                <c:pt idx="12738">
                  <c:v>1</c:v>
                </c:pt>
                <c:pt idx="12739">
                  <c:v>1</c:v>
                </c:pt>
                <c:pt idx="12740">
                  <c:v>1</c:v>
                </c:pt>
                <c:pt idx="12741">
                  <c:v>1</c:v>
                </c:pt>
                <c:pt idx="12742">
                  <c:v>1</c:v>
                </c:pt>
                <c:pt idx="12743">
                  <c:v>1</c:v>
                </c:pt>
                <c:pt idx="12744">
                  <c:v>1</c:v>
                </c:pt>
                <c:pt idx="12745">
                  <c:v>1</c:v>
                </c:pt>
                <c:pt idx="12746">
                  <c:v>1</c:v>
                </c:pt>
                <c:pt idx="12747">
                  <c:v>1</c:v>
                </c:pt>
                <c:pt idx="12748">
                  <c:v>1</c:v>
                </c:pt>
                <c:pt idx="12749">
                  <c:v>1</c:v>
                </c:pt>
                <c:pt idx="12750">
                  <c:v>1</c:v>
                </c:pt>
                <c:pt idx="12751">
                  <c:v>1</c:v>
                </c:pt>
                <c:pt idx="12752">
                  <c:v>1</c:v>
                </c:pt>
                <c:pt idx="12753">
                  <c:v>1</c:v>
                </c:pt>
                <c:pt idx="12754">
                  <c:v>1</c:v>
                </c:pt>
                <c:pt idx="12755">
                  <c:v>1</c:v>
                </c:pt>
                <c:pt idx="12756">
                  <c:v>1</c:v>
                </c:pt>
                <c:pt idx="12757">
                  <c:v>1</c:v>
                </c:pt>
                <c:pt idx="12758">
                  <c:v>1</c:v>
                </c:pt>
                <c:pt idx="12759">
                  <c:v>1</c:v>
                </c:pt>
                <c:pt idx="12760">
                  <c:v>1</c:v>
                </c:pt>
                <c:pt idx="12761">
                  <c:v>1</c:v>
                </c:pt>
                <c:pt idx="12762">
                  <c:v>1</c:v>
                </c:pt>
                <c:pt idx="12763">
                  <c:v>1</c:v>
                </c:pt>
                <c:pt idx="12764">
                  <c:v>1</c:v>
                </c:pt>
                <c:pt idx="12765">
                  <c:v>1</c:v>
                </c:pt>
                <c:pt idx="12766">
                  <c:v>1</c:v>
                </c:pt>
                <c:pt idx="12767">
                  <c:v>1</c:v>
                </c:pt>
                <c:pt idx="12768">
                  <c:v>1</c:v>
                </c:pt>
                <c:pt idx="12769">
                  <c:v>1</c:v>
                </c:pt>
                <c:pt idx="12770">
                  <c:v>1</c:v>
                </c:pt>
                <c:pt idx="12771">
                  <c:v>1</c:v>
                </c:pt>
                <c:pt idx="12772">
                  <c:v>1</c:v>
                </c:pt>
                <c:pt idx="12773">
                  <c:v>1</c:v>
                </c:pt>
                <c:pt idx="12774">
                  <c:v>1</c:v>
                </c:pt>
                <c:pt idx="12775">
                  <c:v>1</c:v>
                </c:pt>
                <c:pt idx="12776">
                  <c:v>1</c:v>
                </c:pt>
                <c:pt idx="12777">
                  <c:v>1</c:v>
                </c:pt>
                <c:pt idx="12778">
                  <c:v>1</c:v>
                </c:pt>
                <c:pt idx="12779">
                  <c:v>1</c:v>
                </c:pt>
                <c:pt idx="12780">
                  <c:v>1</c:v>
                </c:pt>
                <c:pt idx="12781">
                  <c:v>1</c:v>
                </c:pt>
                <c:pt idx="12782">
                  <c:v>1</c:v>
                </c:pt>
                <c:pt idx="12783">
                  <c:v>1</c:v>
                </c:pt>
                <c:pt idx="12784">
                  <c:v>1</c:v>
                </c:pt>
                <c:pt idx="12785">
                  <c:v>1</c:v>
                </c:pt>
                <c:pt idx="12786">
                  <c:v>1</c:v>
                </c:pt>
                <c:pt idx="12787">
                  <c:v>1</c:v>
                </c:pt>
                <c:pt idx="12788">
                  <c:v>1</c:v>
                </c:pt>
                <c:pt idx="12789">
                  <c:v>1</c:v>
                </c:pt>
                <c:pt idx="12790">
                  <c:v>1</c:v>
                </c:pt>
                <c:pt idx="12791">
                  <c:v>1</c:v>
                </c:pt>
                <c:pt idx="12792">
                  <c:v>1</c:v>
                </c:pt>
                <c:pt idx="12793">
                  <c:v>1</c:v>
                </c:pt>
                <c:pt idx="12794">
                  <c:v>1</c:v>
                </c:pt>
                <c:pt idx="12795">
                  <c:v>1</c:v>
                </c:pt>
                <c:pt idx="12796">
                  <c:v>1</c:v>
                </c:pt>
                <c:pt idx="12797">
                  <c:v>1</c:v>
                </c:pt>
                <c:pt idx="12798">
                  <c:v>1</c:v>
                </c:pt>
                <c:pt idx="12799">
                  <c:v>1</c:v>
                </c:pt>
                <c:pt idx="12800">
                  <c:v>1</c:v>
                </c:pt>
                <c:pt idx="12801">
                  <c:v>1</c:v>
                </c:pt>
                <c:pt idx="12802">
                  <c:v>1</c:v>
                </c:pt>
                <c:pt idx="12803">
                  <c:v>1</c:v>
                </c:pt>
                <c:pt idx="12804">
                  <c:v>1</c:v>
                </c:pt>
                <c:pt idx="12805">
                  <c:v>1</c:v>
                </c:pt>
                <c:pt idx="12806">
                  <c:v>1</c:v>
                </c:pt>
                <c:pt idx="12807">
                  <c:v>1</c:v>
                </c:pt>
                <c:pt idx="12808">
                  <c:v>1</c:v>
                </c:pt>
                <c:pt idx="12809">
                  <c:v>1</c:v>
                </c:pt>
                <c:pt idx="12810">
                  <c:v>1</c:v>
                </c:pt>
                <c:pt idx="12811">
                  <c:v>1</c:v>
                </c:pt>
                <c:pt idx="12812">
                  <c:v>1</c:v>
                </c:pt>
                <c:pt idx="12813">
                  <c:v>1</c:v>
                </c:pt>
                <c:pt idx="12814">
                  <c:v>1</c:v>
                </c:pt>
                <c:pt idx="12815">
                  <c:v>1</c:v>
                </c:pt>
                <c:pt idx="12816">
                  <c:v>1</c:v>
                </c:pt>
                <c:pt idx="12817">
                  <c:v>1</c:v>
                </c:pt>
                <c:pt idx="12818">
                  <c:v>1</c:v>
                </c:pt>
                <c:pt idx="12819">
                  <c:v>1</c:v>
                </c:pt>
                <c:pt idx="12820">
                  <c:v>1</c:v>
                </c:pt>
                <c:pt idx="12821">
                  <c:v>1</c:v>
                </c:pt>
                <c:pt idx="12822">
                  <c:v>1</c:v>
                </c:pt>
                <c:pt idx="12823">
                  <c:v>1</c:v>
                </c:pt>
                <c:pt idx="12824">
                  <c:v>1</c:v>
                </c:pt>
                <c:pt idx="12825">
                  <c:v>1</c:v>
                </c:pt>
                <c:pt idx="12826">
                  <c:v>1</c:v>
                </c:pt>
                <c:pt idx="12827">
                  <c:v>1</c:v>
                </c:pt>
                <c:pt idx="12828">
                  <c:v>1</c:v>
                </c:pt>
                <c:pt idx="12829">
                  <c:v>1</c:v>
                </c:pt>
                <c:pt idx="12830">
                  <c:v>1</c:v>
                </c:pt>
                <c:pt idx="12831">
                  <c:v>1</c:v>
                </c:pt>
                <c:pt idx="12832">
                  <c:v>1</c:v>
                </c:pt>
                <c:pt idx="12833">
                  <c:v>1</c:v>
                </c:pt>
                <c:pt idx="12834">
                  <c:v>1</c:v>
                </c:pt>
                <c:pt idx="12835">
                  <c:v>1</c:v>
                </c:pt>
                <c:pt idx="12836">
                  <c:v>1</c:v>
                </c:pt>
                <c:pt idx="12837">
                  <c:v>1</c:v>
                </c:pt>
                <c:pt idx="12838">
                  <c:v>1</c:v>
                </c:pt>
                <c:pt idx="12839">
                  <c:v>1</c:v>
                </c:pt>
                <c:pt idx="12840">
                  <c:v>1</c:v>
                </c:pt>
                <c:pt idx="12841">
                  <c:v>1</c:v>
                </c:pt>
                <c:pt idx="12842">
                  <c:v>1</c:v>
                </c:pt>
                <c:pt idx="12843">
                  <c:v>1</c:v>
                </c:pt>
                <c:pt idx="12844">
                  <c:v>1</c:v>
                </c:pt>
                <c:pt idx="12845">
                  <c:v>1</c:v>
                </c:pt>
                <c:pt idx="12846">
                  <c:v>1</c:v>
                </c:pt>
                <c:pt idx="12847">
                  <c:v>1</c:v>
                </c:pt>
                <c:pt idx="12848">
                  <c:v>1</c:v>
                </c:pt>
                <c:pt idx="12849">
                  <c:v>1</c:v>
                </c:pt>
                <c:pt idx="12850">
                  <c:v>1</c:v>
                </c:pt>
                <c:pt idx="12851">
                  <c:v>1</c:v>
                </c:pt>
                <c:pt idx="12852">
                  <c:v>1</c:v>
                </c:pt>
                <c:pt idx="12853">
                  <c:v>1</c:v>
                </c:pt>
                <c:pt idx="12854">
                  <c:v>1</c:v>
                </c:pt>
                <c:pt idx="12855">
                  <c:v>1</c:v>
                </c:pt>
                <c:pt idx="12856">
                  <c:v>1</c:v>
                </c:pt>
                <c:pt idx="12857">
                  <c:v>1</c:v>
                </c:pt>
                <c:pt idx="12858">
                  <c:v>1</c:v>
                </c:pt>
                <c:pt idx="12859">
                  <c:v>1</c:v>
                </c:pt>
                <c:pt idx="12860">
                  <c:v>1</c:v>
                </c:pt>
                <c:pt idx="12861">
                  <c:v>1</c:v>
                </c:pt>
                <c:pt idx="12862">
                  <c:v>1</c:v>
                </c:pt>
                <c:pt idx="12863">
                  <c:v>1</c:v>
                </c:pt>
                <c:pt idx="12864">
                  <c:v>1</c:v>
                </c:pt>
                <c:pt idx="12865">
                  <c:v>1</c:v>
                </c:pt>
                <c:pt idx="12866">
                  <c:v>1</c:v>
                </c:pt>
                <c:pt idx="12867">
                  <c:v>1</c:v>
                </c:pt>
                <c:pt idx="12868">
                  <c:v>1</c:v>
                </c:pt>
                <c:pt idx="12869">
                  <c:v>1</c:v>
                </c:pt>
                <c:pt idx="12870">
                  <c:v>1</c:v>
                </c:pt>
                <c:pt idx="12871">
                  <c:v>1</c:v>
                </c:pt>
                <c:pt idx="12872">
                  <c:v>1</c:v>
                </c:pt>
                <c:pt idx="12873">
                  <c:v>1</c:v>
                </c:pt>
                <c:pt idx="12874">
                  <c:v>1</c:v>
                </c:pt>
                <c:pt idx="12875">
                  <c:v>1</c:v>
                </c:pt>
                <c:pt idx="12876">
                  <c:v>1</c:v>
                </c:pt>
                <c:pt idx="12877">
                  <c:v>1</c:v>
                </c:pt>
                <c:pt idx="12878">
                  <c:v>1</c:v>
                </c:pt>
                <c:pt idx="12879">
                  <c:v>1</c:v>
                </c:pt>
                <c:pt idx="12880">
                  <c:v>1</c:v>
                </c:pt>
                <c:pt idx="12881">
                  <c:v>1</c:v>
                </c:pt>
                <c:pt idx="12882">
                  <c:v>1</c:v>
                </c:pt>
                <c:pt idx="12883">
                  <c:v>1</c:v>
                </c:pt>
                <c:pt idx="12884">
                  <c:v>1</c:v>
                </c:pt>
                <c:pt idx="12885">
                  <c:v>1</c:v>
                </c:pt>
                <c:pt idx="12886">
                  <c:v>1</c:v>
                </c:pt>
                <c:pt idx="12887">
                  <c:v>1</c:v>
                </c:pt>
                <c:pt idx="12888">
                  <c:v>1</c:v>
                </c:pt>
                <c:pt idx="12889">
                  <c:v>1</c:v>
                </c:pt>
                <c:pt idx="12890">
                  <c:v>1</c:v>
                </c:pt>
                <c:pt idx="12891">
                  <c:v>1</c:v>
                </c:pt>
                <c:pt idx="12892">
                  <c:v>1</c:v>
                </c:pt>
                <c:pt idx="12893">
                  <c:v>1</c:v>
                </c:pt>
                <c:pt idx="12894">
                  <c:v>1</c:v>
                </c:pt>
                <c:pt idx="12895">
                  <c:v>1</c:v>
                </c:pt>
                <c:pt idx="12896">
                  <c:v>1</c:v>
                </c:pt>
                <c:pt idx="12897">
                  <c:v>1</c:v>
                </c:pt>
                <c:pt idx="12898">
                  <c:v>1</c:v>
                </c:pt>
                <c:pt idx="12899">
                  <c:v>1</c:v>
                </c:pt>
                <c:pt idx="12900">
                  <c:v>1</c:v>
                </c:pt>
                <c:pt idx="12901">
                  <c:v>1</c:v>
                </c:pt>
                <c:pt idx="12902">
                  <c:v>1</c:v>
                </c:pt>
                <c:pt idx="12903">
                  <c:v>1</c:v>
                </c:pt>
                <c:pt idx="12904">
                  <c:v>1</c:v>
                </c:pt>
                <c:pt idx="12905">
                  <c:v>1</c:v>
                </c:pt>
                <c:pt idx="12906">
                  <c:v>1</c:v>
                </c:pt>
                <c:pt idx="12907">
                  <c:v>1</c:v>
                </c:pt>
                <c:pt idx="12908">
                  <c:v>1</c:v>
                </c:pt>
                <c:pt idx="12909">
                  <c:v>1</c:v>
                </c:pt>
                <c:pt idx="12910">
                  <c:v>1</c:v>
                </c:pt>
                <c:pt idx="12911">
                  <c:v>1</c:v>
                </c:pt>
                <c:pt idx="12912">
                  <c:v>1</c:v>
                </c:pt>
                <c:pt idx="12913">
                  <c:v>1</c:v>
                </c:pt>
                <c:pt idx="12914">
                  <c:v>1</c:v>
                </c:pt>
                <c:pt idx="12915">
                  <c:v>1</c:v>
                </c:pt>
                <c:pt idx="12916">
                  <c:v>1</c:v>
                </c:pt>
                <c:pt idx="12917">
                  <c:v>1</c:v>
                </c:pt>
                <c:pt idx="12918">
                  <c:v>1</c:v>
                </c:pt>
                <c:pt idx="12919">
                  <c:v>1</c:v>
                </c:pt>
                <c:pt idx="12920">
                  <c:v>1</c:v>
                </c:pt>
                <c:pt idx="12921">
                  <c:v>1</c:v>
                </c:pt>
                <c:pt idx="12922">
                  <c:v>1</c:v>
                </c:pt>
                <c:pt idx="12923">
                  <c:v>1</c:v>
                </c:pt>
                <c:pt idx="12924">
                  <c:v>1</c:v>
                </c:pt>
                <c:pt idx="12925">
                  <c:v>1</c:v>
                </c:pt>
                <c:pt idx="12926">
                  <c:v>1</c:v>
                </c:pt>
                <c:pt idx="12927">
                  <c:v>1</c:v>
                </c:pt>
                <c:pt idx="12928">
                  <c:v>1</c:v>
                </c:pt>
                <c:pt idx="12929">
                  <c:v>1</c:v>
                </c:pt>
                <c:pt idx="12930">
                  <c:v>1</c:v>
                </c:pt>
                <c:pt idx="12931">
                  <c:v>1</c:v>
                </c:pt>
                <c:pt idx="12932">
                  <c:v>1</c:v>
                </c:pt>
                <c:pt idx="12933">
                  <c:v>1</c:v>
                </c:pt>
                <c:pt idx="12934">
                  <c:v>1</c:v>
                </c:pt>
                <c:pt idx="12935">
                  <c:v>1</c:v>
                </c:pt>
                <c:pt idx="12936">
                  <c:v>1</c:v>
                </c:pt>
                <c:pt idx="12937">
                  <c:v>1</c:v>
                </c:pt>
                <c:pt idx="12938">
                  <c:v>1</c:v>
                </c:pt>
                <c:pt idx="12939">
                  <c:v>1</c:v>
                </c:pt>
                <c:pt idx="12940">
                  <c:v>1</c:v>
                </c:pt>
                <c:pt idx="12941">
                  <c:v>1</c:v>
                </c:pt>
                <c:pt idx="12942">
                  <c:v>1</c:v>
                </c:pt>
                <c:pt idx="12943">
                  <c:v>1</c:v>
                </c:pt>
                <c:pt idx="12944">
                  <c:v>1</c:v>
                </c:pt>
                <c:pt idx="12945">
                  <c:v>1</c:v>
                </c:pt>
                <c:pt idx="12946">
                  <c:v>1</c:v>
                </c:pt>
                <c:pt idx="12947">
                  <c:v>1</c:v>
                </c:pt>
                <c:pt idx="12948">
                  <c:v>1</c:v>
                </c:pt>
                <c:pt idx="12949">
                  <c:v>1</c:v>
                </c:pt>
                <c:pt idx="12950">
                  <c:v>1</c:v>
                </c:pt>
                <c:pt idx="12951">
                  <c:v>1</c:v>
                </c:pt>
                <c:pt idx="12952">
                  <c:v>1</c:v>
                </c:pt>
                <c:pt idx="12953">
                  <c:v>1</c:v>
                </c:pt>
                <c:pt idx="12954">
                  <c:v>1</c:v>
                </c:pt>
                <c:pt idx="12955">
                  <c:v>1</c:v>
                </c:pt>
                <c:pt idx="12956">
                  <c:v>1</c:v>
                </c:pt>
                <c:pt idx="12957">
                  <c:v>1</c:v>
                </c:pt>
                <c:pt idx="12958">
                  <c:v>1</c:v>
                </c:pt>
                <c:pt idx="12959">
                  <c:v>1</c:v>
                </c:pt>
                <c:pt idx="12960">
                  <c:v>1</c:v>
                </c:pt>
                <c:pt idx="12961">
                  <c:v>1</c:v>
                </c:pt>
                <c:pt idx="12962">
                  <c:v>1</c:v>
                </c:pt>
                <c:pt idx="12963">
                  <c:v>1</c:v>
                </c:pt>
                <c:pt idx="12964">
                  <c:v>1</c:v>
                </c:pt>
                <c:pt idx="12965">
                  <c:v>1</c:v>
                </c:pt>
                <c:pt idx="12966">
                  <c:v>1</c:v>
                </c:pt>
                <c:pt idx="12967">
                  <c:v>1</c:v>
                </c:pt>
                <c:pt idx="12968">
                  <c:v>1</c:v>
                </c:pt>
                <c:pt idx="12969">
                  <c:v>1</c:v>
                </c:pt>
                <c:pt idx="12970">
                  <c:v>1</c:v>
                </c:pt>
                <c:pt idx="12971">
                  <c:v>1</c:v>
                </c:pt>
                <c:pt idx="12972">
                  <c:v>1</c:v>
                </c:pt>
                <c:pt idx="12973">
                  <c:v>1</c:v>
                </c:pt>
                <c:pt idx="12974">
                  <c:v>1</c:v>
                </c:pt>
                <c:pt idx="12975">
                  <c:v>1</c:v>
                </c:pt>
                <c:pt idx="12976">
                  <c:v>1</c:v>
                </c:pt>
                <c:pt idx="12977">
                  <c:v>1</c:v>
                </c:pt>
                <c:pt idx="12978">
                  <c:v>1</c:v>
                </c:pt>
                <c:pt idx="12979">
                  <c:v>1</c:v>
                </c:pt>
                <c:pt idx="12980">
                  <c:v>1</c:v>
                </c:pt>
                <c:pt idx="12981">
                  <c:v>1</c:v>
                </c:pt>
                <c:pt idx="12982">
                  <c:v>1</c:v>
                </c:pt>
                <c:pt idx="12983">
                  <c:v>1</c:v>
                </c:pt>
                <c:pt idx="12984">
                  <c:v>1</c:v>
                </c:pt>
                <c:pt idx="12985">
                  <c:v>1</c:v>
                </c:pt>
                <c:pt idx="12986">
                  <c:v>1</c:v>
                </c:pt>
                <c:pt idx="12987">
                  <c:v>1</c:v>
                </c:pt>
                <c:pt idx="12988">
                  <c:v>1</c:v>
                </c:pt>
                <c:pt idx="12989">
                  <c:v>1</c:v>
                </c:pt>
                <c:pt idx="12990">
                  <c:v>1</c:v>
                </c:pt>
                <c:pt idx="12991">
                  <c:v>1</c:v>
                </c:pt>
                <c:pt idx="12992">
                  <c:v>1</c:v>
                </c:pt>
                <c:pt idx="12993">
                  <c:v>1</c:v>
                </c:pt>
                <c:pt idx="12994">
                  <c:v>1</c:v>
                </c:pt>
                <c:pt idx="12995">
                  <c:v>1</c:v>
                </c:pt>
                <c:pt idx="12996">
                  <c:v>1</c:v>
                </c:pt>
                <c:pt idx="12997">
                  <c:v>1</c:v>
                </c:pt>
                <c:pt idx="12998">
                  <c:v>1</c:v>
                </c:pt>
                <c:pt idx="12999">
                  <c:v>1</c:v>
                </c:pt>
                <c:pt idx="13000">
                  <c:v>1</c:v>
                </c:pt>
                <c:pt idx="13001">
                  <c:v>1</c:v>
                </c:pt>
                <c:pt idx="13002">
                  <c:v>1</c:v>
                </c:pt>
                <c:pt idx="13003">
                  <c:v>1</c:v>
                </c:pt>
                <c:pt idx="13004">
                  <c:v>1</c:v>
                </c:pt>
                <c:pt idx="13005">
                  <c:v>1</c:v>
                </c:pt>
                <c:pt idx="13006">
                  <c:v>1</c:v>
                </c:pt>
                <c:pt idx="13007">
                  <c:v>1</c:v>
                </c:pt>
                <c:pt idx="13008">
                  <c:v>1</c:v>
                </c:pt>
                <c:pt idx="13009">
                  <c:v>1</c:v>
                </c:pt>
                <c:pt idx="13010">
                  <c:v>1</c:v>
                </c:pt>
                <c:pt idx="13011">
                  <c:v>1</c:v>
                </c:pt>
                <c:pt idx="13012">
                  <c:v>1</c:v>
                </c:pt>
                <c:pt idx="13013">
                  <c:v>1</c:v>
                </c:pt>
                <c:pt idx="13014">
                  <c:v>1</c:v>
                </c:pt>
                <c:pt idx="13015">
                  <c:v>1</c:v>
                </c:pt>
                <c:pt idx="13016">
                  <c:v>1</c:v>
                </c:pt>
                <c:pt idx="13017">
                  <c:v>1</c:v>
                </c:pt>
                <c:pt idx="13018">
                  <c:v>1</c:v>
                </c:pt>
                <c:pt idx="13019">
                  <c:v>1</c:v>
                </c:pt>
                <c:pt idx="13020">
                  <c:v>1</c:v>
                </c:pt>
                <c:pt idx="13021">
                  <c:v>1</c:v>
                </c:pt>
                <c:pt idx="13022">
                  <c:v>1</c:v>
                </c:pt>
                <c:pt idx="13023">
                  <c:v>1</c:v>
                </c:pt>
                <c:pt idx="13024">
                  <c:v>1</c:v>
                </c:pt>
                <c:pt idx="13025">
                  <c:v>1</c:v>
                </c:pt>
                <c:pt idx="13026">
                  <c:v>1</c:v>
                </c:pt>
                <c:pt idx="13027">
                  <c:v>1</c:v>
                </c:pt>
                <c:pt idx="13028">
                  <c:v>1</c:v>
                </c:pt>
                <c:pt idx="13029">
                  <c:v>1</c:v>
                </c:pt>
                <c:pt idx="13030">
                  <c:v>1</c:v>
                </c:pt>
                <c:pt idx="13031">
                  <c:v>1</c:v>
                </c:pt>
                <c:pt idx="13032">
                  <c:v>1</c:v>
                </c:pt>
                <c:pt idx="13033">
                  <c:v>1</c:v>
                </c:pt>
                <c:pt idx="13034">
                  <c:v>1</c:v>
                </c:pt>
                <c:pt idx="13035">
                  <c:v>1</c:v>
                </c:pt>
                <c:pt idx="13036">
                  <c:v>1</c:v>
                </c:pt>
                <c:pt idx="13037">
                  <c:v>1</c:v>
                </c:pt>
                <c:pt idx="13038">
                  <c:v>1</c:v>
                </c:pt>
                <c:pt idx="13039">
                  <c:v>1</c:v>
                </c:pt>
                <c:pt idx="13040">
                  <c:v>1</c:v>
                </c:pt>
                <c:pt idx="13041">
                  <c:v>1</c:v>
                </c:pt>
                <c:pt idx="13042">
                  <c:v>1</c:v>
                </c:pt>
                <c:pt idx="13043">
                  <c:v>1</c:v>
                </c:pt>
                <c:pt idx="13044">
                  <c:v>1</c:v>
                </c:pt>
                <c:pt idx="13045">
                  <c:v>1</c:v>
                </c:pt>
                <c:pt idx="13046">
                  <c:v>1</c:v>
                </c:pt>
                <c:pt idx="13047">
                  <c:v>1</c:v>
                </c:pt>
                <c:pt idx="13048">
                  <c:v>1</c:v>
                </c:pt>
                <c:pt idx="13049">
                  <c:v>1</c:v>
                </c:pt>
                <c:pt idx="13050">
                  <c:v>1</c:v>
                </c:pt>
                <c:pt idx="13051">
                  <c:v>1</c:v>
                </c:pt>
                <c:pt idx="13052">
                  <c:v>1</c:v>
                </c:pt>
                <c:pt idx="13053">
                  <c:v>1</c:v>
                </c:pt>
                <c:pt idx="13054">
                  <c:v>1</c:v>
                </c:pt>
                <c:pt idx="13055">
                  <c:v>1</c:v>
                </c:pt>
                <c:pt idx="13056">
                  <c:v>1</c:v>
                </c:pt>
                <c:pt idx="13057">
                  <c:v>1</c:v>
                </c:pt>
                <c:pt idx="13058">
                  <c:v>1</c:v>
                </c:pt>
                <c:pt idx="13059">
                  <c:v>1</c:v>
                </c:pt>
                <c:pt idx="13060">
                  <c:v>1</c:v>
                </c:pt>
                <c:pt idx="13061">
                  <c:v>1</c:v>
                </c:pt>
                <c:pt idx="13062">
                  <c:v>1</c:v>
                </c:pt>
                <c:pt idx="13063">
                  <c:v>1</c:v>
                </c:pt>
                <c:pt idx="13064">
                  <c:v>1</c:v>
                </c:pt>
                <c:pt idx="13065">
                  <c:v>1</c:v>
                </c:pt>
                <c:pt idx="13066">
                  <c:v>1</c:v>
                </c:pt>
                <c:pt idx="13067">
                  <c:v>1</c:v>
                </c:pt>
                <c:pt idx="13068">
                  <c:v>1</c:v>
                </c:pt>
                <c:pt idx="13069">
                  <c:v>1</c:v>
                </c:pt>
                <c:pt idx="13070">
                  <c:v>1</c:v>
                </c:pt>
                <c:pt idx="13071">
                  <c:v>1</c:v>
                </c:pt>
                <c:pt idx="13072">
                  <c:v>1</c:v>
                </c:pt>
                <c:pt idx="13073">
                  <c:v>1</c:v>
                </c:pt>
                <c:pt idx="13074">
                  <c:v>1</c:v>
                </c:pt>
                <c:pt idx="13075">
                  <c:v>1</c:v>
                </c:pt>
                <c:pt idx="13076">
                  <c:v>1</c:v>
                </c:pt>
                <c:pt idx="13077">
                  <c:v>1</c:v>
                </c:pt>
                <c:pt idx="13078">
                  <c:v>1</c:v>
                </c:pt>
                <c:pt idx="13079">
                  <c:v>1</c:v>
                </c:pt>
                <c:pt idx="13080">
                  <c:v>1</c:v>
                </c:pt>
                <c:pt idx="13081">
                  <c:v>1</c:v>
                </c:pt>
                <c:pt idx="13082">
                  <c:v>1</c:v>
                </c:pt>
                <c:pt idx="13083">
                  <c:v>1</c:v>
                </c:pt>
                <c:pt idx="13084">
                  <c:v>1</c:v>
                </c:pt>
                <c:pt idx="13085">
                  <c:v>1</c:v>
                </c:pt>
                <c:pt idx="13086">
                  <c:v>1</c:v>
                </c:pt>
                <c:pt idx="13087">
                  <c:v>1</c:v>
                </c:pt>
                <c:pt idx="13088">
                  <c:v>1</c:v>
                </c:pt>
                <c:pt idx="13089">
                  <c:v>1</c:v>
                </c:pt>
                <c:pt idx="13090">
                  <c:v>1</c:v>
                </c:pt>
                <c:pt idx="13091">
                  <c:v>1</c:v>
                </c:pt>
                <c:pt idx="13092">
                  <c:v>1</c:v>
                </c:pt>
                <c:pt idx="13093">
                  <c:v>1</c:v>
                </c:pt>
                <c:pt idx="13094">
                  <c:v>1</c:v>
                </c:pt>
                <c:pt idx="13095">
                  <c:v>1</c:v>
                </c:pt>
                <c:pt idx="13096">
                  <c:v>1</c:v>
                </c:pt>
                <c:pt idx="13097">
                  <c:v>1</c:v>
                </c:pt>
                <c:pt idx="13098">
                  <c:v>1</c:v>
                </c:pt>
                <c:pt idx="13099">
                  <c:v>1</c:v>
                </c:pt>
                <c:pt idx="13100">
                  <c:v>1</c:v>
                </c:pt>
                <c:pt idx="13101">
                  <c:v>1</c:v>
                </c:pt>
                <c:pt idx="13102">
                  <c:v>1</c:v>
                </c:pt>
                <c:pt idx="13103">
                  <c:v>1</c:v>
                </c:pt>
                <c:pt idx="13104">
                  <c:v>1</c:v>
                </c:pt>
                <c:pt idx="13105">
                  <c:v>1</c:v>
                </c:pt>
                <c:pt idx="13106">
                  <c:v>1</c:v>
                </c:pt>
                <c:pt idx="13107">
                  <c:v>1</c:v>
                </c:pt>
                <c:pt idx="13108">
                  <c:v>1</c:v>
                </c:pt>
                <c:pt idx="13109">
                  <c:v>1</c:v>
                </c:pt>
                <c:pt idx="13110">
                  <c:v>1</c:v>
                </c:pt>
                <c:pt idx="13111">
                  <c:v>1</c:v>
                </c:pt>
                <c:pt idx="13112">
                  <c:v>1</c:v>
                </c:pt>
                <c:pt idx="13113">
                  <c:v>1</c:v>
                </c:pt>
                <c:pt idx="13114">
                  <c:v>1</c:v>
                </c:pt>
                <c:pt idx="13115">
                  <c:v>1</c:v>
                </c:pt>
                <c:pt idx="13116">
                  <c:v>1</c:v>
                </c:pt>
                <c:pt idx="13117">
                  <c:v>1</c:v>
                </c:pt>
                <c:pt idx="13118">
                  <c:v>1</c:v>
                </c:pt>
                <c:pt idx="13119">
                  <c:v>1</c:v>
                </c:pt>
                <c:pt idx="13120">
                  <c:v>1</c:v>
                </c:pt>
                <c:pt idx="13121">
                  <c:v>1</c:v>
                </c:pt>
                <c:pt idx="13122">
                  <c:v>1</c:v>
                </c:pt>
                <c:pt idx="13123">
                  <c:v>1</c:v>
                </c:pt>
                <c:pt idx="13124">
                  <c:v>1</c:v>
                </c:pt>
                <c:pt idx="13125">
                  <c:v>1</c:v>
                </c:pt>
                <c:pt idx="13126">
                  <c:v>1</c:v>
                </c:pt>
                <c:pt idx="13127">
                  <c:v>1</c:v>
                </c:pt>
                <c:pt idx="13128">
                  <c:v>1</c:v>
                </c:pt>
                <c:pt idx="13129">
                  <c:v>1</c:v>
                </c:pt>
                <c:pt idx="13130">
                  <c:v>1</c:v>
                </c:pt>
                <c:pt idx="13131">
                  <c:v>1</c:v>
                </c:pt>
                <c:pt idx="13132">
                  <c:v>1</c:v>
                </c:pt>
                <c:pt idx="13133">
                  <c:v>1</c:v>
                </c:pt>
                <c:pt idx="13134">
                  <c:v>1</c:v>
                </c:pt>
                <c:pt idx="13135">
                  <c:v>1</c:v>
                </c:pt>
                <c:pt idx="13136">
                  <c:v>1</c:v>
                </c:pt>
                <c:pt idx="13137">
                  <c:v>1</c:v>
                </c:pt>
                <c:pt idx="13138">
                  <c:v>1</c:v>
                </c:pt>
                <c:pt idx="13139">
                  <c:v>1</c:v>
                </c:pt>
                <c:pt idx="13140">
                  <c:v>1</c:v>
                </c:pt>
                <c:pt idx="13141">
                  <c:v>1</c:v>
                </c:pt>
                <c:pt idx="13142">
                  <c:v>1</c:v>
                </c:pt>
                <c:pt idx="13143">
                  <c:v>1</c:v>
                </c:pt>
                <c:pt idx="13144">
                  <c:v>1</c:v>
                </c:pt>
                <c:pt idx="13145">
                  <c:v>1</c:v>
                </c:pt>
                <c:pt idx="13146">
                  <c:v>1</c:v>
                </c:pt>
                <c:pt idx="13147">
                  <c:v>1</c:v>
                </c:pt>
                <c:pt idx="13148">
                  <c:v>1</c:v>
                </c:pt>
                <c:pt idx="13149">
                  <c:v>1</c:v>
                </c:pt>
                <c:pt idx="13150">
                  <c:v>1</c:v>
                </c:pt>
                <c:pt idx="13151">
                  <c:v>1</c:v>
                </c:pt>
                <c:pt idx="13152">
                  <c:v>1</c:v>
                </c:pt>
                <c:pt idx="13153">
                  <c:v>1</c:v>
                </c:pt>
                <c:pt idx="13154">
                  <c:v>1</c:v>
                </c:pt>
                <c:pt idx="13155">
                  <c:v>1</c:v>
                </c:pt>
                <c:pt idx="13156">
                  <c:v>1</c:v>
                </c:pt>
                <c:pt idx="13157">
                  <c:v>1</c:v>
                </c:pt>
                <c:pt idx="13158">
                  <c:v>1</c:v>
                </c:pt>
                <c:pt idx="13159">
                  <c:v>1</c:v>
                </c:pt>
                <c:pt idx="13160">
                  <c:v>1</c:v>
                </c:pt>
                <c:pt idx="13161">
                  <c:v>1</c:v>
                </c:pt>
                <c:pt idx="13162">
                  <c:v>1</c:v>
                </c:pt>
                <c:pt idx="13163">
                  <c:v>1</c:v>
                </c:pt>
                <c:pt idx="13164">
                  <c:v>1</c:v>
                </c:pt>
                <c:pt idx="13165">
                  <c:v>1</c:v>
                </c:pt>
                <c:pt idx="13166">
                  <c:v>1</c:v>
                </c:pt>
                <c:pt idx="13167">
                  <c:v>1</c:v>
                </c:pt>
                <c:pt idx="13168">
                  <c:v>1</c:v>
                </c:pt>
                <c:pt idx="13169">
                  <c:v>1</c:v>
                </c:pt>
                <c:pt idx="13170">
                  <c:v>1</c:v>
                </c:pt>
                <c:pt idx="13171">
                  <c:v>1</c:v>
                </c:pt>
                <c:pt idx="13172">
                  <c:v>1</c:v>
                </c:pt>
                <c:pt idx="13173">
                  <c:v>1</c:v>
                </c:pt>
                <c:pt idx="13174">
                  <c:v>1</c:v>
                </c:pt>
                <c:pt idx="13175">
                  <c:v>1</c:v>
                </c:pt>
                <c:pt idx="13176">
                  <c:v>1</c:v>
                </c:pt>
                <c:pt idx="13177">
                  <c:v>1</c:v>
                </c:pt>
                <c:pt idx="13178">
                  <c:v>1</c:v>
                </c:pt>
                <c:pt idx="13179">
                  <c:v>1</c:v>
                </c:pt>
                <c:pt idx="13180">
                  <c:v>1</c:v>
                </c:pt>
                <c:pt idx="13181">
                  <c:v>1</c:v>
                </c:pt>
                <c:pt idx="13182">
                  <c:v>1</c:v>
                </c:pt>
                <c:pt idx="13183">
                  <c:v>1</c:v>
                </c:pt>
                <c:pt idx="13184">
                  <c:v>1</c:v>
                </c:pt>
                <c:pt idx="13185">
                  <c:v>1</c:v>
                </c:pt>
                <c:pt idx="13186">
                  <c:v>1</c:v>
                </c:pt>
                <c:pt idx="13187">
                  <c:v>1</c:v>
                </c:pt>
                <c:pt idx="13188">
                  <c:v>1</c:v>
                </c:pt>
                <c:pt idx="13189">
                  <c:v>1</c:v>
                </c:pt>
                <c:pt idx="13190">
                  <c:v>1</c:v>
                </c:pt>
                <c:pt idx="13191">
                  <c:v>1</c:v>
                </c:pt>
                <c:pt idx="13192">
                  <c:v>1</c:v>
                </c:pt>
                <c:pt idx="13193">
                  <c:v>1</c:v>
                </c:pt>
                <c:pt idx="13194">
                  <c:v>1</c:v>
                </c:pt>
                <c:pt idx="13195">
                  <c:v>1</c:v>
                </c:pt>
                <c:pt idx="13196">
                  <c:v>1</c:v>
                </c:pt>
                <c:pt idx="13197">
                  <c:v>1</c:v>
                </c:pt>
                <c:pt idx="13198">
                  <c:v>1</c:v>
                </c:pt>
                <c:pt idx="13199">
                  <c:v>1</c:v>
                </c:pt>
                <c:pt idx="13200">
                  <c:v>1</c:v>
                </c:pt>
                <c:pt idx="13201">
                  <c:v>1</c:v>
                </c:pt>
                <c:pt idx="13202">
                  <c:v>1</c:v>
                </c:pt>
                <c:pt idx="13203">
                  <c:v>1</c:v>
                </c:pt>
                <c:pt idx="13204">
                  <c:v>1</c:v>
                </c:pt>
                <c:pt idx="13205">
                  <c:v>1</c:v>
                </c:pt>
                <c:pt idx="13206">
                  <c:v>1</c:v>
                </c:pt>
                <c:pt idx="13207">
                  <c:v>1</c:v>
                </c:pt>
                <c:pt idx="13208">
                  <c:v>1</c:v>
                </c:pt>
                <c:pt idx="13209">
                  <c:v>1</c:v>
                </c:pt>
                <c:pt idx="13210">
                  <c:v>1</c:v>
                </c:pt>
                <c:pt idx="13211">
                  <c:v>1</c:v>
                </c:pt>
                <c:pt idx="13212">
                  <c:v>1</c:v>
                </c:pt>
                <c:pt idx="13213">
                  <c:v>1</c:v>
                </c:pt>
                <c:pt idx="13214">
                  <c:v>1</c:v>
                </c:pt>
                <c:pt idx="13215">
                  <c:v>1</c:v>
                </c:pt>
                <c:pt idx="13216">
                  <c:v>1</c:v>
                </c:pt>
                <c:pt idx="13217">
                  <c:v>1</c:v>
                </c:pt>
                <c:pt idx="13218">
                  <c:v>1</c:v>
                </c:pt>
                <c:pt idx="13219">
                  <c:v>1</c:v>
                </c:pt>
                <c:pt idx="13220">
                  <c:v>1</c:v>
                </c:pt>
                <c:pt idx="13221">
                  <c:v>1</c:v>
                </c:pt>
                <c:pt idx="13222">
                  <c:v>1</c:v>
                </c:pt>
                <c:pt idx="13223">
                  <c:v>1</c:v>
                </c:pt>
                <c:pt idx="13224">
                  <c:v>1</c:v>
                </c:pt>
                <c:pt idx="13225">
                  <c:v>1</c:v>
                </c:pt>
                <c:pt idx="13226">
                  <c:v>1</c:v>
                </c:pt>
                <c:pt idx="13227">
                  <c:v>1</c:v>
                </c:pt>
                <c:pt idx="13228">
                  <c:v>1</c:v>
                </c:pt>
                <c:pt idx="13229">
                  <c:v>1</c:v>
                </c:pt>
                <c:pt idx="13230">
                  <c:v>1</c:v>
                </c:pt>
                <c:pt idx="13231">
                  <c:v>1</c:v>
                </c:pt>
                <c:pt idx="13232">
                  <c:v>1</c:v>
                </c:pt>
                <c:pt idx="13233">
                  <c:v>1</c:v>
                </c:pt>
                <c:pt idx="13234">
                  <c:v>1</c:v>
                </c:pt>
                <c:pt idx="13235">
                  <c:v>1</c:v>
                </c:pt>
                <c:pt idx="13236">
                  <c:v>1</c:v>
                </c:pt>
                <c:pt idx="13237">
                  <c:v>1</c:v>
                </c:pt>
                <c:pt idx="13238">
                  <c:v>1</c:v>
                </c:pt>
                <c:pt idx="13239">
                  <c:v>1</c:v>
                </c:pt>
                <c:pt idx="13240">
                  <c:v>1</c:v>
                </c:pt>
                <c:pt idx="13241">
                  <c:v>1</c:v>
                </c:pt>
                <c:pt idx="13242">
                  <c:v>1</c:v>
                </c:pt>
                <c:pt idx="13243">
                  <c:v>1</c:v>
                </c:pt>
                <c:pt idx="13244">
                  <c:v>1</c:v>
                </c:pt>
                <c:pt idx="13245">
                  <c:v>1</c:v>
                </c:pt>
                <c:pt idx="13246">
                  <c:v>1</c:v>
                </c:pt>
                <c:pt idx="13247">
                  <c:v>1</c:v>
                </c:pt>
                <c:pt idx="13248">
                  <c:v>1</c:v>
                </c:pt>
                <c:pt idx="13249">
                  <c:v>1</c:v>
                </c:pt>
                <c:pt idx="13250">
                  <c:v>1</c:v>
                </c:pt>
                <c:pt idx="13251">
                  <c:v>1</c:v>
                </c:pt>
                <c:pt idx="13252">
                  <c:v>1</c:v>
                </c:pt>
                <c:pt idx="13253">
                  <c:v>1</c:v>
                </c:pt>
                <c:pt idx="13254">
                  <c:v>1</c:v>
                </c:pt>
                <c:pt idx="13255">
                  <c:v>1</c:v>
                </c:pt>
                <c:pt idx="13256">
                  <c:v>1</c:v>
                </c:pt>
                <c:pt idx="13257">
                  <c:v>1</c:v>
                </c:pt>
                <c:pt idx="13258">
                  <c:v>1</c:v>
                </c:pt>
                <c:pt idx="13259">
                  <c:v>1</c:v>
                </c:pt>
                <c:pt idx="13260">
                  <c:v>1</c:v>
                </c:pt>
                <c:pt idx="13261">
                  <c:v>1</c:v>
                </c:pt>
                <c:pt idx="13262">
                  <c:v>1</c:v>
                </c:pt>
                <c:pt idx="13263">
                  <c:v>1</c:v>
                </c:pt>
                <c:pt idx="13264">
                  <c:v>1</c:v>
                </c:pt>
                <c:pt idx="13265">
                  <c:v>1</c:v>
                </c:pt>
                <c:pt idx="13266">
                  <c:v>1</c:v>
                </c:pt>
                <c:pt idx="13267">
                  <c:v>1</c:v>
                </c:pt>
                <c:pt idx="13268">
                  <c:v>1</c:v>
                </c:pt>
                <c:pt idx="13269">
                  <c:v>1</c:v>
                </c:pt>
                <c:pt idx="13270">
                  <c:v>1</c:v>
                </c:pt>
                <c:pt idx="13271">
                  <c:v>1</c:v>
                </c:pt>
                <c:pt idx="13272">
                  <c:v>1</c:v>
                </c:pt>
                <c:pt idx="13273">
                  <c:v>1</c:v>
                </c:pt>
                <c:pt idx="13274">
                  <c:v>1</c:v>
                </c:pt>
                <c:pt idx="13275">
                  <c:v>1</c:v>
                </c:pt>
                <c:pt idx="13276">
                  <c:v>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018409840"/>
        <c:axId val="-1018416368"/>
      </c:scatterChart>
      <c:valAx>
        <c:axId val="-1018409840"/>
        <c:scaling>
          <c:logBase val="10"/>
          <c:orientation val="minMax"/>
          <c:max val="14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Rank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-1018416368"/>
        <c:crosses val="autoZero"/>
        <c:crossBetween val="midCat"/>
      </c:valAx>
      <c:valAx>
        <c:axId val="-1018416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Počet</a:t>
                </a:r>
                <a:r>
                  <a:rPr lang="cs-CZ" baseline="0"/>
                  <a:t> výskytů</a:t>
                </a:r>
                <a:endParaRPr lang="cs-CZ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-10184098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0E4898-B349-4586-8E30-D6B8F60ACD1D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A1066-5471-49AF-B8CC-83654AEF84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140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6377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3519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0990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0083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30155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09571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24830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34650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72442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9306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0331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65273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37112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6567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97796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86828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00386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11148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80545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4163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330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9769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2175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8923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4906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4686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9259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447BAC5-E3C7-43EF-988D-10D58F652533}" type="datetime1">
              <a:rPr lang="en-GB" smtClean="0"/>
              <a:t>12/05/2021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2C6AA91A-D56C-4F02-BEE4-B1823BB0BC1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094337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766A-CB5C-487E-9E31-D2DC2E40397F}" type="datetime1">
              <a:rPr lang="en-GB" smtClean="0"/>
              <a:t>12/05/2021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A91A-D56C-4F02-BEE4-B1823BB0BC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9084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08631-6280-4F92-9185-1319D6BF0A12}" type="datetime1">
              <a:rPr lang="en-GB" smtClean="0"/>
              <a:t>12/05/2021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A91A-D56C-4F02-BEE4-B1823BB0BC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093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18DE-0CE0-4140-9AED-3C2F12AFF3D7}" type="datetime1">
              <a:rPr lang="en-GB" smtClean="0"/>
              <a:t>12/05/2021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A91A-D56C-4F02-BEE4-B1823BB0BC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795044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F983-387E-411C-AD69-6B363C82BF55}" type="datetime1">
              <a:rPr lang="en-GB" smtClean="0"/>
              <a:t>12/05/2021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A91A-D56C-4F02-BEE4-B1823BB0BC1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68414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2733E-7DC7-477B-9979-D1E2B24C9791}" type="datetime1">
              <a:rPr lang="en-GB" smtClean="0"/>
              <a:t>12/05/2021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A91A-D56C-4F02-BEE4-B1823BB0BC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0860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E568-8639-4701-82B2-9D55AD94CB15}" type="datetime1">
              <a:rPr lang="en-GB" smtClean="0"/>
              <a:t>12/05/2021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A91A-D56C-4F02-BEE4-B1823BB0BC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294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1BE6-724F-4B48-8767-0521D84C38DF}" type="datetime1">
              <a:rPr lang="en-GB" smtClean="0"/>
              <a:t>12/05/2021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A91A-D56C-4F02-BEE4-B1823BB0BC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8873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7D444-3E4A-42D0-8A3B-E35B5E177435}" type="datetime1">
              <a:rPr lang="en-GB" smtClean="0"/>
              <a:t>12/05/2021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A91A-D56C-4F02-BEE4-B1823BB0BC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302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38B6E-2123-4DEB-BB22-2B0E64FB138C}" type="datetime1">
              <a:rPr lang="en-GB" smtClean="0"/>
              <a:t>12/05/2021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A91A-D56C-4F02-BEE4-B1823BB0BC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860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5051-23C7-4AEE-A844-9473100F9ECA}" type="datetime1">
              <a:rPr lang="en-GB" smtClean="0"/>
              <a:t>12/05/2021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A91A-D56C-4F02-BEE4-B1823BB0BC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2758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5BC618DE-0CE0-4140-9AED-3C2F12AFF3D7}" type="datetime1">
              <a:rPr lang="en-GB" smtClean="0"/>
              <a:t>12/05/2021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2C6AA91A-D56C-4F02-BEE4-B1823BB0BC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483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jamboard.google.com/d/1i8INPg0iRRygaZVE4NGi9x6MpkjHZw3vPLE9jAqYg_g/edit?usp=sharin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Aplikovaná </a:t>
            </a:r>
            <a:r>
              <a:rPr lang="cs-CZ" dirty="0" err="1" smtClean="0"/>
              <a:t>scientometrie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121229"/>
          </a:xfrm>
        </p:spPr>
        <p:txBody>
          <a:bodyPr/>
          <a:lstStyle/>
          <a:p>
            <a:r>
              <a:rPr lang="cs-CZ" dirty="0" smtClean="0"/>
              <a:t>Opakování semestru</a:t>
            </a:r>
            <a:endParaRPr lang="cs-CZ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617837" y="6104238"/>
            <a:ext cx="10824520" cy="510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 smtClean="0">
                <a:solidFill>
                  <a:schemeClr val="tx1">
                    <a:lumMod val="65000"/>
                  </a:schemeClr>
                </a:solidFill>
              </a:rPr>
              <a:t>13. hodina			   				             11.5. 2021</a:t>
            </a:r>
            <a:endParaRPr lang="cs-CZ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2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3. </a:t>
            </a:r>
            <a:r>
              <a:rPr lang="cs-CZ" dirty="0">
                <a:solidFill>
                  <a:schemeClr val="bg1"/>
                </a:solidFill>
              </a:rPr>
              <a:t>h</a:t>
            </a:r>
            <a:r>
              <a:rPr lang="cs-CZ" dirty="0" smtClean="0">
                <a:solidFill>
                  <a:schemeClr val="bg1"/>
                </a:solidFill>
              </a:rPr>
              <a:t>odina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Kdo je a není autor. Osoba, která se zásadním způsobem podílí na tvorbě článku.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Role přispěvatele (</a:t>
            </a:r>
            <a:r>
              <a:rPr lang="cs-CZ" dirty="0" err="1" smtClean="0">
                <a:solidFill>
                  <a:schemeClr val="bg1"/>
                </a:solidFill>
              </a:rPr>
              <a:t>acknowledgement</a:t>
            </a:r>
            <a:r>
              <a:rPr lang="cs-CZ" dirty="0" smtClean="0">
                <a:solidFill>
                  <a:schemeClr val="bg1"/>
                </a:solidFill>
              </a:rPr>
              <a:t>, </a:t>
            </a:r>
            <a:r>
              <a:rPr lang="cs-CZ" dirty="0" err="1" smtClean="0">
                <a:solidFill>
                  <a:schemeClr val="bg1"/>
                </a:solidFill>
              </a:rPr>
              <a:t>dedication</a:t>
            </a:r>
            <a:r>
              <a:rPr lang="cs-CZ" dirty="0" smtClean="0">
                <a:solidFill>
                  <a:schemeClr val="bg1"/>
                </a:solidFill>
              </a:rPr>
              <a:t>).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Autorské právo 121/2000 sb. </a:t>
            </a:r>
            <a:r>
              <a:rPr lang="cs-CZ" dirty="0">
                <a:solidFill>
                  <a:schemeClr val="bg1"/>
                </a:solidFill>
              </a:rPr>
              <a:t>Výzkum (autorské dílo) zaměstnance výzkumné instituce náleží výlučně dané instituci</a:t>
            </a:r>
            <a:r>
              <a:rPr lang="cs-CZ" dirty="0" smtClean="0">
                <a:solidFill>
                  <a:schemeClr val="bg1"/>
                </a:solidFill>
              </a:rPr>
              <a:t>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Identifikace autora (ORCID)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Afilace (afiliace) je příslušnost k instituci – zlaté pravidlo: Ústav, instituce, stát.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Pořadí autora – v některých oborech na něm záleží.</a:t>
            </a:r>
          </a:p>
          <a:p>
            <a:r>
              <a:rPr lang="cs-CZ" dirty="0" err="1" smtClean="0">
                <a:solidFill>
                  <a:schemeClr val="bg1"/>
                </a:solidFill>
              </a:rPr>
              <a:t>Frakcionalizace</a:t>
            </a:r>
            <a:r>
              <a:rPr lang="cs-CZ" dirty="0" smtClean="0">
                <a:solidFill>
                  <a:schemeClr val="bg1"/>
                </a:solidFill>
              </a:rPr>
              <a:t> (</a:t>
            </a:r>
            <a:r>
              <a:rPr lang="cs-CZ" dirty="0" err="1" smtClean="0">
                <a:solidFill>
                  <a:schemeClr val="bg1"/>
                </a:solidFill>
              </a:rPr>
              <a:t>proratování</a:t>
            </a:r>
            <a:r>
              <a:rPr lang="cs-CZ" dirty="0" smtClean="0">
                <a:solidFill>
                  <a:schemeClr val="bg1"/>
                </a:solidFill>
              </a:rPr>
              <a:t>).</a:t>
            </a:r>
          </a:p>
          <a:p>
            <a:r>
              <a:rPr lang="cs-CZ" dirty="0">
                <a:solidFill>
                  <a:schemeClr val="bg1"/>
                </a:solidFill>
              </a:rPr>
              <a:t>„</a:t>
            </a:r>
            <a:r>
              <a:rPr lang="cs-CZ" dirty="0" err="1">
                <a:solidFill>
                  <a:schemeClr val="bg1"/>
                </a:solidFill>
              </a:rPr>
              <a:t>If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you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torture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the</a:t>
            </a:r>
            <a:r>
              <a:rPr lang="cs-CZ" dirty="0">
                <a:solidFill>
                  <a:schemeClr val="bg1"/>
                </a:solidFill>
              </a:rPr>
              <a:t> data long </a:t>
            </a:r>
            <a:r>
              <a:rPr lang="cs-CZ" dirty="0" err="1">
                <a:solidFill>
                  <a:schemeClr val="bg1"/>
                </a:solidFill>
              </a:rPr>
              <a:t>enough</a:t>
            </a:r>
            <a:r>
              <a:rPr lang="cs-CZ" dirty="0">
                <a:solidFill>
                  <a:schemeClr val="bg1"/>
                </a:solidFill>
              </a:rPr>
              <a:t>, </a:t>
            </a:r>
            <a:r>
              <a:rPr lang="cs-CZ" dirty="0" err="1">
                <a:solidFill>
                  <a:schemeClr val="bg1"/>
                </a:solidFill>
              </a:rPr>
              <a:t>it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will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confess</a:t>
            </a:r>
            <a:r>
              <a:rPr lang="cs-CZ" dirty="0">
                <a:solidFill>
                  <a:schemeClr val="bg1"/>
                </a:solidFill>
              </a:rPr>
              <a:t> to </a:t>
            </a:r>
            <a:r>
              <a:rPr lang="cs-CZ" dirty="0" err="1">
                <a:solidFill>
                  <a:schemeClr val="bg1"/>
                </a:solidFill>
              </a:rPr>
              <a:t>anything</a:t>
            </a:r>
            <a:r>
              <a:rPr lang="cs-CZ" dirty="0">
                <a:solidFill>
                  <a:schemeClr val="bg1"/>
                </a:solidFill>
              </a:rPr>
              <a:t>.“ Ronald H. </a:t>
            </a:r>
            <a:r>
              <a:rPr lang="cs-CZ" dirty="0" err="1">
                <a:solidFill>
                  <a:schemeClr val="bg1"/>
                </a:solidFill>
              </a:rPr>
              <a:t>Coase</a:t>
            </a:r>
            <a:r>
              <a:rPr lang="cs-CZ" dirty="0" smtClean="0">
                <a:solidFill>
                  <a:schemeClr val="bg1"/>
                </a:solidFill>
              </a:rPr>
              <a:t>.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 dirty="0" smtClean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45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335" y="365760"/>
            <a:ext cx="9008121" cy="5806440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282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4. hodina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61871" y="1828800"/>
            <a:ext cx="9225153" cy="4351337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Co je vědecký časopis? Slouží jako hlavní prostředek vědecké komunikace.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Nakladatelské domy – zajišťují infrastrukturu, inkasují peníze.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Předplatné.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Recenzní řízení provozují nejen časopisy, ale i databáze.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Časopisy lokálního významu.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Časopisecké indikátory </a:t>
            </a:r>
            <a:r>
              <a:rPr lang="cs-CZ" dirty="0" err="1" smtClean="0">
                <a:solidFill>
                  <a:schemeClr val="bg1"/>
                </a:solidFill>
              </a:rPr>
              <a:t>Impact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factor</a:t>
            </a:r>
            <a:r>
              <a:rPr lang="cs-CZ" dirty="0" smtClean="0">
                <a:solidFill>
                  <a:schemeClr val="bg1"/>
                </a:solidFill>
              </a:rPr>
              <a:t>, AIS, SJR.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Vědecké, predátorské a </a:t>
            </a:r>
            <a:r>
              <a:rPr lang="cs-CZ" dirty="0" err="1" smtClean="0">
                <a:solidFill>
                  <a:schemeClr val="bg1"/>
                </a:solidFill>
              </a:rPr>
              <a:t>scientometrické</a:t>
            </a:r>
            <a:r>
              <a:rPr lang="cs-CZ" dirty="0" smtClean="0">
                <a:solidFill>
                  <a:schemeClr val="bg1"/>
                </a:solidFill>
              </a:rPr>
              <a:t> konference.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216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162" y="947419"/>
            <a:ext cx="4063010" cy="5409608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442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5. hodina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Citační databáze – Web </a:t>
            </a:r>
            <a:r>
              <a:rPr lang="cs-CZ" dirty="0" err="1" smtClean="0">
                <a:solidFill>
                  <a:schemeClr val="bg1"/>
                </a:solidFill>
              </a:rPr>
              <a:t>of</a:t>
            </a:r>
            <a:r>
              <a:rPr lang="cs-CZ" dirty="0" smtClean="0">
                <a:solidFill>
                  <a:schemeClr val="bg1"/>
                </a:solidFill>
              </a:rPr>
              <a:t> Science, </a:t>
            </a:r>
            <a:r>
              <a:rPr lang="cs-CZ" dirty="0" err="1" smtClean="0">
                <a:solidFill>
                  <a:schemeClr val="bg1"/>
                </a:solidFill>
              </a:rPr>
              <a:t>Scopus</a:t>
            </a:r>
            <a:r>
              <a:rPr lang="cs-CZ" dirty="0" smtClean="0">
                <a:solidFill>
                  <a:schemeClr val="bg1"/>
                </a:solidFill>
              </a:rPr>
              <a:t>, </a:t>
            </a:r>
            <a:r>
              <a:rPr lang="cs-CZ" dirty="0" err="1" smtClean="0">
                <a:solidFill>
                  <a:schemeClr val="bg1"/>
                </a:solidFill>
              </a:rPr>
              <a:t>Dimension</a:t>
            </a:r>
            <a:r>
              <a:rPr lang="cs-CZ" dirty="0" smtClean="0">
                <a:solidFill>
                  <a:schemeClr val="bg1"/>
                </a:solidFill>
              </a:rPr>
              <a:t>, Google </a:t>
            </a:r>
            <a:r>
              <a:rPr lang="cs-CZ" dirty="0" err="1" smtClean="0">
                <a:solidFill>
                  <a:schemeClr val="bg1"/>
                </a:solidFill>
              </a:rPr>
              <a:t>Scholar</a:t>
            </a:r>
            <a:r>
              <a:rPr lang="cs-CZ" dirty="0" smtClean="0">
                <a:solidFill>
                  <a:schemeClr val="bg1"/>
                </a:solidFill>
              </a:rPr>
              <a:t>, Microsoft </a:t>
            </a:r>
            <a:r>
              <a:rPr lang="cs-CZ" dirty="0" err="1" smtClean="0">
                <a:solidFill>
                  <a:schemeClr val="bg1"/>
                </a:solidFill>
              </a:rPr>
              <a:t>Academics</a:t>
            </a:r>
            <a:r>
              <a:rPr lang="cs-CZ" dirty="0" smtClean="0">
                <a:solidFill>
                  <a:schemeClr val="bg1"/>
                </a:solidFill>
              </a:rPr>
              <a:t>, atd.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GS – velký, nepřesný, s minimem metrik.</a:t>
            </a:r>
          </a:p>
          <a:p>
            <a:r>
              <a:rPr lang="cs-CZ" dirty="0" err="1" smtClean="0">
                <a:solidFill>
                  <a:schemeClr val="bg1"/>
                </a:solidFill>
              </a:rPr>
              <a:t>Dimensions</a:t>
            </a:r>
            <a:r>
              <a:rPr lang="cs-CZ" dirty="0" smtClean="0">
                <a:solidFill>
                  <a:schemeClr val="bg1"/>
                </a:solidFill>
              </a:rPr>
              <a:t> – nové, má </a:t>
            </a:r>
            <a:r>
              <a:rPr lang="cs-CZ" dirty="0" err="1" smtClean="0">
                <a:solidFill>
                  <a:schemeClr val="bg1"/>
                </a:solidFill>
              </a:rPr>
              <a:t>altmetriky</a:t>
            </a:r>
            <a:r>
              <a:rPr lang="cs-CZ" dirty="0" smtClean="0">
                <a:solidFill>
                  <a:schemeClr val="bg1"/>
                </a:solidFill>
              </a:rPr>
              <a:t>, data se špatně dolují.</a:t>
            </a:r>
          </a:p>
          <a:p>
            <a:r>
              <a:rPr lang="cs-CZ" dirty="0" err="1" smtClean="0">
                <a:solidFill>
                  <a:schemeClr val="bg1"/>
                </a:solidFill>
              </a:rPr>
              <a:t>Scopus</a:t>
            </a:r>
            <a:r>
              <a:rPr lang="cs-CZ" dirty="0" smtClean="0">
                <a:solidFill>
                  <a:schemeClr val="bg1"/>
                </a:solidFill>
              </a:rPr>
              <a:t> – hlavní konkurence </a:t>
            </a:r>
            <a:r>
              <a:rPr lang="cs-CZ" dirty="0" err="1" smtClean="0">
                <a:solidFill>
                  <a:schemeClr val="bg1"/>
                </a:solidFill>
              </a:rPr>
              <a:t>WoS</a:t>
            </a:r>
            <a:r>
              <a:rPr lang="cs-CZ" dirty="0" smtClean="0">
                <a:solidFill>
                  <a:schemeClr val="bg1"/>
                </a:solidFill>
              </a:rPr>
              <a:t>, nemáme </a:t>
            </a:r>
            <a:r>
              <a:rPr lang="cs-CZ" dirty="0" smtClean="0">
                <a:solidFill>
                  <a:schemeClr val="bg1"/>
                </a:solidFill>
              </a:rPr>
              <a:t>předplacený </a:t>
            </a:r>
            <a:r>
              <a:rPr lang="cs-CZ" dirty="0" err="1" smtClean="0">
                <a:solidFill>
                  <a:schemeClr val="bg1"/>
                </a:solidFill>
              </a:rPr>
              <a:t>SciVal</a:t>
            </a:r>
            <a:r>
              <a:rPr lang="cs-CZ" dirty="0" smtClean="0">
                <a:solidFill>
                  <a:schemeClr val="bg1"/>
                </a:solidFill>
              </a:rPr>
              <a:t>, lepší pokrytí humanitních věd než </a:t>
            </a:r>
            <a:r>
              <a:rPr lang="cs-CZ" dirty="0" err="1" smtClean="0">
                <a:solidFill>
                  <a:schemeClr val="bg1"/>
                </a:solidFill>
              </a:rPr>
              <a:t>WoS</a:t>
            </a:r>
            <a:r>
              <a:rPr lang="cs-CZ" dirty="0" smtClean="0">
                <a:solidFill>
                  <a:schemeClr val="bg1"/>
                </a:solidFill>
              </a:rPr>
              <a:t>.</a:t>
            </a:r>
          </a:p>
          <a:p>
            <a:r>
              <a:rPr lang="cs-CZ" dirty="0" err="1" smtClean="0">
                <a:solidFill>
                  <a:schemeClr val="bg1"/>
                </a:solidFill>
              </a:rPr>
              <a:t>WoS</a:t>
            </a:r>
            <a:r>
              <a:rPr lang="cs-CZ" dirty="0" smtClean="0">
                <a:solidFill>
                  <a:schemeClr val="bg1"/>
                </a:solidFill>
              </a:rPr>
              <a:t> – kvalitní data, výběrová, v ČR nejpoužívanější.</a:t>
            </a:r>
          </a:p>
          <a:p>
            <a:endParaRPr lang="cs-CZ" dirty="0" smtClean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095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bg1"/>
              </a:solidFill>
            </a:endParaRPr>
          </a:p>
          <a:p>
            <a:endParaRPr lang="cs-CZ" dirty="0" smtClean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15</a:t>
            </a:fld>
            <a:endParaRPr lang="en-GB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311" y="365760"/>
            <a:ext cx="6375626" cy="636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77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6. hodina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2017" y="2011340"/>
            <a:ext cx="2707700" cy="4351337"/>
          </a:xfrm>
        </p:spPr>
        <p:txBody>
          <a:bodyPr/>
          <a:lstStyle/>
          <a:p>
            <a:r>
              <a:rPr lang="cs-CZ" dirty="0" err="1" smtClean="0">
                <a:solidFill>
                  <a:schemeClr val="bg1"/>
                </a:solidFill>
              </a:rPr>
              <a:t>WoS</a:t>
            </a:r>
            <a:r>
              <a:rPr lang="cs-CZ" dirty="0" smtClean="0">
                <a:solidFill>
                  <a:schemeClr val="bg1"/>
                </a:solidFill>
              </a:rPr>
              <a:t> a </a:t>
            </a:r>
            <a:r>
              <a:rPr lang="cs-CZ" dirty="0" err="1" smtClean="0">
                <a:solidFill>
                  <a:schemeClr val="bg1"/>
                </a:solidFill>
              </a:rPr>
              <a:t>Scopus</a:t>
            </a:r>
            <a:r>
              <a:rPr lang="cs-CZ" dirty="0" smtClean="0">
                <a:solidFill>
                  <a:schemeClr val="bg1"/>
                </a:solidFill>
              </a:rPr>
              <a:t> mají své seznamy </a:t>
            </a:r>
            <a:r>
              <a:rPr lang="cs-CZ" dirty="0" err="1" smtClean="0">
                <a:solidFill>
                  <a:schemeClr val="bg1"/>
                </a:solidFill>
              </a:rPr>
              <a:t>časpisů</a:t>
            </a:r>
            <a:r>
              <a:rPr lang="cs-CZ" dirty="0" smtClean="0">
                <a:solidFill>
                  <a:schemeClr val="bg1"/>
                </a:solidFill>
              </a:rPr>
              <a:t> (JCR a Source List).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Také mají své nadstavby </a:t>
            </a:r>
            <a:r>
              <a:rPr lang="cs-CZ" dirty="0" err="1" smtClean="0">
                <a:solidFill>
                  <a:schemeClr val="bg1"/>
                </a:solidFill>
              </a:rPr>
              <a:t>InCites</a:t>
            </a:r>
            <a:r>
              <a:rPr lang="cs-CZ" dirty="0" smtClean="0">
                <a:solidFill>
                  <a:schemeClr val="bg1"/>
                </a:solidFill>
              </a:rPr>
              <a:t> a </a:t>
            </a:r>
            <a:r>
              <a:rPr lang="cs-CZ" dirty="0" err="1" smtClean="0">
                <a:solidFill>
                  <a:schemeClr val="bg1"/>
                </a:solidFill>
              </a:rPr>
              <a:t>SciVal</a:t>
            </a:r>
            <a:r>
              <a:rPr lang="cs-CZ" dirty="0" smtClean="0">
                <a:solidFill>
                  <a:schemeClr val="bg1"/>
                </a:solidFill>
              </a:rPr>
              <a:t>.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16</a:t>
            </a:fld>
            <a:endParaRPr lang="en-GB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052" y="1820863"/>
            <a:ext cx="8953948" cy="473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88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89" y="161364"/>
            <a:ext cx="8075766" cy="6460613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712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7. hodina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Kdo jsou v procesu hodnocení vědy </a:t>
            </a:r>
            <a:r>
              <a:rPr lang="cs-CZ" dirty="0" err="1" smtClean="0">
                <a:solidFill>
                  <a:schemeClr val="bg1"/>
                </a:solidFill>
              </a:rPr>
              <a:t>stakeholdeři</a:t>
            </a:r>
            <a:r>
              <a:rPr lang="cs-CZ" dirty="0" smtClean="0">
                <a:solidFill>
                  <a:schemeClr val="bg1"/>
                </a:solidFill>
              </a:rPr>
              <a:t>?</a:t>
            </a:r>
          </a:p>
          <a:p>
            <a:r>
              <a:rPr lang="cs-CZ" dirty="0" err="1" smtClean="0">
                <a:solidFill>
                  <a:schemeClr val="bg1"/>
                </a:solidFill>
              </a:rPr>
              <a:t>Scientometrii</a:t>
            </a:r>
            <a:r>
              <a:rPr lang="cs-CZ" dirty="0" smtClean="0">
                <a:solidFill>
                  <a:schemeClr val="bg1"/>
                </a:solidFill>
              </a:rPr>
              <a:t> můžeme (ale i nemusíme) dělit na základní výzkum a aplikovanou část.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Existují jisté </a:t>
            </a:r>
            <a:r>
              <a:rPr lang="cs-CZ" dirty="0" err="1" smtClean="0">
                <a:solidFill>
                  <a:schemeClr val="bg1"/>
                </a:solidFill>
              </a:rPr>
              <a:t>best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practice</a:t>
            </a:r>
            <a:r>
              <a:rPr lang="cs-CZ" dirty="0" smtClean="0">
                <a:solidFill>
                  <a:schemeClr val="bg1"/>
                </a:solidFill>
              </a:rPr>
              <a:t>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Leiden </a:t>
            </a:r>
            <a:r>
              <a:rPr lang="cs-CZ" dirty="0" err="1" smtClean="0">
                <a:solidFill>
                  <a:schemeClr val="bg1"/>
                </a:solidFill>
              </a:rPr>
              <a:t>Manifesto</a:t>
            </a:r>
            <a:r>
              <a:rPr lang="cs-CZ" dirty="0" smtClean="0">
                <a:solidFill>
                  <a:schemeClr val="bg1"/>
                </a:solidFill>
              </a:rPr>
              <a:t>, </a:t>
            </a:r>
            <a:r>
              <a:rPr lang="cs-CZ" dirty="0" err="1" smtClean="0">
                <a:solidFill>
                  <a:schemeClr val="bg1"/>
                </a:solidFill>
              </a:rPr>
              <a:t>Berlin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principles</a:t>
            </a:r>
            <a:r>
              <a:rPr lang="cs-CZ" dirty="0" smtClean="0">
                <a:solidFill>
                  <a:schemeClr val="bg1"/>
                </a:solidFill>
              </a:rPr>
              <a:t> on </a:t>
            </a:r>
            <a:r>
              <a:rPr lang="cs-CZ" dirty="0" err="1" smtClean="0">
                <a:solidFill>
                  <a:schemeClr val="bg1"/>
                </a:solidFill>
              </a:rPr>
              <a:t>ranking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of</a:t>
            </a:r>
            <a:r>
              <a:rPr lang="cs-CZ" dirty="0" smtClean="0">
                <a:solidFill>
                  <a:schemeClr val="bg1"/>
                </a:solidFill>
              </a:rPr>
              <a:t> HEI, VRRRR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Při tvorbě analýzy: poskytnou data (když to jde), </a:t>
            </a:r>
            <a:r>
              <a:rPr lang="cs-CZ" dirty="0" err="1" smtClean="0">
                <a:solidFill>
                  <a:schemeClr val="bg1"/>
                </a:solidFill>
              </a:rPr>
              <a:t>skriptovat</a:t>
            </a:r>
            <a:r>
              <a:rPr lang="cs-CZ" dirty="0" smtClean="0">
                <a:solidFill>
                  <a:schemeClr val="bg1"/>
                </a:solidFill>
              </a:rPr>
              <a:t> (když to umíte), všechno popsat (jak nejlépe zvládnete), vhodně prezentovat a interpretovat.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088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72" y="290456"/>
            <a:ext cx="8764255" cy="6281050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39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Zpětná vazba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Možnost odevzdat úkoly dříve.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Praktický úkol na stažení a zpracování dat z </a:t>
            </a:r>
            <a:r>
              <a:rPr lang="cs-CZ" dirty="0" err="1" smtClean="0">
                <a:solidFill>
                  <a:schemeClr val="bg1"/>
                </a:solidFill>
              </a:rPr>
              <a:t>WoS</a:t>
            </a:r>
            <a:r>
              <a:rPr lang="cs-CZ" dirty="0" smtClean="0">
                <a:solidFill>
                  <a:schemeClr val="bg1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Dotazníky pro FF UK hodnocení.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„</a:t>
            </a:r>
            <a:r>
              <a:rPr lang="cs-CZ" dirty="0">
                <a:solidFill>
                  <a:schemeClr val="bg1"/>
                </a:solidFill>
              </a:rPr>
              <a:t>Studenti Ústavu informačních studií a knihovnictví se v minulém semestru do studentských evaluací zapojili relativně intenzivně, návratnost dotazníků činila více než 30 %, což se pohybuje nad fakultním průměrem. Studenti využívali k hodnocení také slovní komentáře, v nichž byli často velmi konkrétní, což nám rovněž při hodnocení velmi pomohlo</a:t>
            </a:r>
            <a:r>
              <a:rPr lang="cs-CZ" dirty="0" smtClean="0">
                <a:solidFill>
                  <a:schemeClr val="bg1"/>
                </a:solidFill>
              </a:rPr>
              <a:t>.“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307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8. hodina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bg1"/>
                </a:solidFill>
              </a:rPr>
              <a:t>Scientometrie</a:t>
            </a:r>
            <a:r>
              <a:rPr lang="cs-CZ" dirty="0" smtClean="0">
                <a:solidFill>
                  <a:schemeClr val="bg1"/>
                </a:solidFill>
              </a:rPr>
              <a:t> vs. Peer-</a:t>
            </a:r>
            <a:r>
              <a:rPr lang="cs-CZ" dirty="0" err="1" smtClean="0">
                <a:solidFill>
                  <a:schemeClr val="bg1"/>
                </a:solidFill>
              </a:rPr>
              <a:t>review</a:t>
            </a:r>
            <a:r>
              <a:rPr lang="cs-CZ" dirty="0" smtClean="0">
                <a:solidFill>
                  <a:schemeClr val="bg1"/>
                </a:solidFill>
              </a:rPr>
              <a:t> při hodnocení vědy.</a:t>
            </a:r>
          </a:p>
          <a:p>
            <a:r>
              <a:rPr lang="cs-CZ" dirty="0" err="1" smtClean="0">
                <a:solidFill>
                  <a:schemeClr val="bg1"/>
                </a:solidFill>
              </a:rPr>
              <a:t>Scientometrie</a:t>
            </a:r>
            <a:r>
              <a:rPr lang="cs-CZ" dirty="0" smtClean="0">
                <a:solidFill>
                  <a:schemeClr val="bg1"/>
                </a:solidFill>
              </a:rPr>
              <a:t>: je levná, objektivní, rychlá, vyžaduje hodně dat, v některých oborech nefunguje.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Peer-</a:t>
            </a:r>
            <a:r>
              <a:rPr lang="cs-CZ" dirty="0" err="1" smtClean="0">
                <a:solidFill>
                  <a:schemeClr val="bg1"/>
                </a:solidFill>
              </a:rPr>
              <a:t>reivew</a:t>
            </a:r>
            <a:r>
              <a:rPr lang="cs-CZ" dirty="0" smtClean="0">
                <a:solidFill>
                  <a:schemeClr val="bg1"/>
                </a:solidFill>
              </a:rPr>
              <a:t>: provádí ho odborníci, časově nezávislé, je </a:t>
            </a:r>
            <a:r>
              <a:rPr lang="cs-CZ" dirty="0" smtClean="0">
                <a:solidFill>
                  <a:schemeClr val="bg1"/>
                </a:solidFill>
              </a:rPr>
              <a:t>drahé, může </a:t>
            </a:r>
            <a:r>
              <a:rPr lang="cs-CZ" dirty="0" smtClean="0">
                <a:solidFill>
                  <a:schemeClr val="bg1"/>
                </a:solidFill>
              </a:rPr>
              <a:t>být zatíženo subjektivitou.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709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90" y="685800"/>
            <a:ext cx="10450288" cy="5486400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079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9. hodina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22</a:t>
            </a:fld>
            <a:endParaRPr lang="en-GB" dirty="0"/>
          </a:p>
        </p:txBody>
      </p:sp>
      <p:sp>
        <p:nvSpPr>
          <p:cNvPr id="7" name="TextovéPole 6"/>
          <p:cNvSpPr txBox="1"/>
          <p:nvPr/>
        </p:nvSpPr>
        <p:spPr>
          <a:xfrm>
            <a:off x="944880" y="1971675"/>
            <a:ext cx="401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Kafemlýnek: zlepšení oproti chaosu před ním. Tvrdé mletí hodnot indikátorů na peníze. Prakticky nulové zohlednění oborových specifik. Donutil vědce publikovat mezinárodně.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Metodika M17+: Zlepšení oproti </a:t>
            </a:r>
            <a:r>
              <a:rPr lang="cs-CZ" dirty="0" err="1" smtClean="0">
                <a:solidFill>
                  <a:schemeClr val="bg1"/>
                </a:solidFill>
              </a:rPr>
              <a:t>Kafemlejnku</a:t>
            </a:r>
            <a:r>
              <a:rPr lang="cs-CZ" dirty="0" smtClean="0">
                <a:solidFill>
                  <a:schemeClr val="bg1"/>
                </a:solidFill>
              </a:rPr>
              <a:t>. Už je to víc než jen tvrdá </a:t>
            </a:r>
            <a:r>
              <a:rPr lang="cs-CZ" dirty="0" err="1" smtClean="0">
                <a:solidFill>
                  <a:schemeClr val="bg1"/>
                </a:solidFill>
              </a:rPr>
              <a:t>scientometrie</a:t>
            </a:r>
            <a:r>
              <a:rPr lang="cs-CZ" dirty="0" smtClean="0">
                <a:solidFill>
                  <a:schemeClr val="bg1"/>
                </a:solidFill>
              </a:rPr>
              <a:t>. Ideologicky na výši. Realizace obsahuje spoustu chyb.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IS </a:t>
            </a:r>
            <a:r>
              <a:rPr lang="cs-CZ" dirty="0" err="1" smtClean="0">
                <a:solidFill>
                  <a:schemeClr val="bg1"/>
                </a:solidFill>
              </a:rPr>
              <a:t>VaVaI</a:t>
            </a:r>
            <a:r>
              <a:rPr lang="cs-CZ" dirty="0" smtClean="0">
                <a:solidFill>
                  <a:schemeClr val="bg1"/>
                </a:solidFill>
              </a:rPr>
              <a:t> 3.0.0 – informační systém rady vlády pro sběr, ukládání a prezentaci dat o vědecké produkci.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Poskytovatelé podpory: GAČR, TAČR, MŠMT, AVČR a další.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Open Access: zelená a zlatá cesta, APC, Predátorské časopisy a </a:t>
            </a:r>
            <a:r>
              <a:rPr lang="cs-CZ" dirty="0" err="1" smtClean="0">
                <a:solidFill>
                  <a:schemeClr val="bg1"/>
                </a:solidFill>
              </a:rPr>
              <a:t>Beallovy</a:t>
            </a:r>
            <a:r>
              <a:rPr lang="cs-CZ" dirty="0" smtClean="0">
                <a:solidFill>
                  <a:schemeClr val="bg1"/>
                </a:solidFill>
              </a:rPr>
              <a:t> seznamy.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0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23</a:t>
            </a:fld>
            <a:endParaRPr lang="en-GB" dirty="0"/>
          </a:p>
        </p:txBody>
      </p:sp>
      <p:sp>
        <p:nvSpPr>
          <p:cNvPr id="7" name="TextovéPole 6"/>
          <p:cNvSpPr txBox="1"/>
          <p:nvPr/>
        </p:nvSpPr>
        <p:spPr>
          <a:xfrm>
            <a:off x="944880" y="1971675"/>
            <a:ext cx="401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71" y="365760"/>
            <a:ext cx="8645921" cy="6263327"/>
          </a:xfrm>
        </p:spPr>
      </p:pic>
    </p:spTree>
    <p:extLst>
      <p:ext uri="{BB962C8B-B14F-4D97-AF65-F5344CB8AC3E}">
        <p14:creationId xmlns:p14="http://schemas.microsoft.com/office/powerpoint/2010/main" val="412293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10. hodina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24</a:t>
            </a:fld>
            <a:endParaRPr lang="en-GB" dirty="0"/>
          </a:p>
        </p:txBody>
      </p:sp>
      <p:sp>
        <p:nvSpPr>
          <p:cNvPr id="7" name="TextovéPole 6"/>
          <p:cNvSpPr txBox="1"/>
          <p:nvPr/>
        </p:nvSpPr>
        <p:spPr>
          <a:xfrm>
            <a:off x="944880" y="1971675"/>
            <a:ext cx="401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61872" y="1971675"/>
            <a:ext cx="8595360" cy="4351337"/>
          </a:xfrm>
        </p:spPr>
        <p:txBody>
          <a:bodyPr/>
          <a:lstStyle/>
          <a:p>
            <a:r>
              <a:rPr lang="cs-CZ" dirty="0" err="1" smtClean="0">
                <a:solidFill>
                  <a:schemeClr val="bg1"/>
                </a:solidFill>
              </a:rPr>
              <a:t>Altmetriky</a:t>
            </a:r>
            <a:r>
              <a:rPr lang="cs-CZ" dirty="0" smtClean="0">
                <a:solidFill>
                  <a:schemeClr val="bg1"/>
                </a:solidFill>
              </a:rPr>
              <a:t>: alternativa ke klasickým citacím, má blízko k </a:t>
            </a:r>
            <a:r>
              <a:rPr lang="cs-CZ" dirty="0" err="1" smtClean="0">
                <a:solidFill>
                  <a:schemeClr val="bg1"/>
                </a:solidFill>
              </a:rPr>
              <a:t>webometrii</a:t>
            </a:r>
            <a:r>
              <a:rPr lang="cs-CZ" dirty="0" smtClean="0">
                <a:solidFill>
                  <a:schemeClr val="bg1"/>
                </a:solidFill>
              </a:rPr>
              <a:t>. Jsou ještě rychlejší než citace a snazší k manipulaci. Mají mnohem menší míru kurátorství.</a:t>
            </a:r>
          </a:p>
          <a:p>
            <a:r>
              <a:rPr lang="cs-CZ" dirty="0" err="1" smtClean="0">
                <a:solidFill>
                  <a:schemeClr val="bg1"/>
                </a:solidFill>
              </a:rPr>
              <a:t>Altmetrics</a:t>
            </a:r>
            <a:r>
              <a:rPr lang="cs-CZ" dirty="0" smtClean="0">
                <a:solidFill>
                  <a:schemeClr val="bg1"/>
                </a:solidFill>
              </a:rPr>
              <a:t>, </a:t>
            </a:r>
            <a:r>
              <a:rPr lang="cs-CZ" dirty="0" err="1" smtClean="0">
                <a:solidFill>
                  <a:schemeClr val="bg1"/>
                </a:solidFill>
              </a:rPr>
              <a:t>PlumX</a:t>
            </a:r>
            <a:r>
              <a:rPr lang="cs-CZ" dirty="0" smtClean="0">
                <a:solidFill>
                  <a:schemeClr val="bg1"/>
                </a:solidFill>
              </a:rPr>
              <a:t>, </a:t>
            </a:r>
            <a:r>
              <a:rPr lang="cs-CZ" dirty="0" err="1" smtClean="0">
                <a:solidFill>
                  <a:schemeClr val="bg1"/>
                </a:solidFill>
              </a:rPr>
              <a:t>ImpactStory</a:t>
            </a:r>
            <a:r>
              <a:rPr lang="cs-CZ" dirty="0" smtClean="0">
                <a:solidFill>
                  <a:schemeClr val="bg1"/>
                </a:solidFill>
              </a:rPr>
              <a:t>.</a:t>
            </a:r>
          </a:p>
          <a:p>
            <a:r>
              <a:rPr lang="cs-CZ" dirty="0" err="1" smtClean="0">
                <a:solidFill>
                  <a:schemeClr val="bg1"/>
                </a:solidFill>
              </a:rPr>
              <a:t>Rankingy</a:t>
            </a:r>
            <a:r>
              <a:rPr lang="cs-CZ" dirty="0" smtClean="0">
                <a:solidFill>
                  <a:schemeClr val="bg1"/>
                </a:solidFill>
              </a:rPr>
              <a:t>: hodnocení univerzity (většinou) v celosvětových (či jinak regionálních) žebříčcích. Deformují státní politiky vedení univerzit.</a:t>
            </a:r>
          </a:p>
          <a:p>
            <a:r>
              <a:rPr lang="cs-CZ" dirty="0" err="1" smtClean="0">
                <a:solidFill>
                  <a:schemeClr val="bg1"/>
                </a:solidFill>
              </a:rPr>
              <a:t>Shanghai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Ranking</a:t>
            </a:r>
            <a:r>
              <a:rPr lang="cs-CZ" dirty="0" smtClean="0">
                <a:solidFill>
                  <a:schemeClr val="bg1"/>
                </a:solidFill>
              </a:rPr>
              <a:t>, Leiden </a:t>
            </a:r>
            <a:r>
              <a:rPr lang="cs-CZ" dirty="0" err="1" smtClean="0">
                <a:solidFill>
                  <a:schemeClr val="bg1"/>
                </a:solidFill>
              </a:rPr>
              <a:t>Ranking</a:t>
            </a:r>
            <a:r>
              <a:rPr lang="cs-CZ" dirty="0" smtClean="0">
                <a:solidFill>
                  <a:schemeClr val="bg1"/>
                </a:solidFill>
              </a:rPr>
              <a:t>, THE, QS </a:t>
            </a:r>
            <a:r>
              <a:rPr lang="cs-CZ" dirty="0" err="1" smtClean="0">
                <a:solidFill>
                  <a:schemeClr val="bg1"/>
                </a:solidFill>
              </a:rPr>
              <a:t>World</a:t>
            </a:r>
            <a:r>
              <a:rPr lang="cs-CZ" dirty="0" smtClean="0">
                <a:solidFill>
                  <a:schemeClr val="bg1"/>
                </a:solidFill>
              </a:rPr>
              <a:t> University </a:t>
            </a:r>
            <a:r>
              <a:rPr lang="cs-CZ" dirty="0" err="1" smtClean="0">
                <a:solidFill>
                  <a:schemeClr val="bg1"/>
                </a:solidFill>
              </a:rPr>
              <a:t>Ranking</a:t>
            </a:r>
            <a:r>
              <a:rPr lang="cs-CZ" dirty="0" smtClean="0">
                <a:solidFill>
                  <a:schemeClr val="bg1"/>
                </a:solidFill>
              </a:rPr>
              <a:t> a další.</a:t>
            </a:r>
          </a:p>
          <a:p>
            <a:endParaRPr lang="cs-CZ" dirty="0" smtClean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75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25</a:t>
            </a:fld>
            <a:endParaRPr lang="en-GB" dirty="0"/>
          </a:p>
        </p:txBody>
      </p:sp>
      <p:sp>
        <p:nvSpPr>
          <p:cNvPr id="7" name="TextovéPole 6"/>
          <p:cNvSpPr txBox="1"/>
          <p:nvPr/>
        </p:nvSpPr>
        <p:spPr>
          <a:xfrm>
            <a:off x="944880" y="1971675"/>
            <a:ext cx="401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72" y="365759"/>
            <a:ext cx="9065469" cy="6082449"/>
          </a:xfrm>
        </p:spPr>
      </p:pic>
    </p:spTree>
    <p:extLst>
      <p:ext uri="{BB962C8B-B14F-4D97-AF65-F5344CB8AC3E}">
        <p14:creationId xmlns:p14="http://schemas.microsoft.com/office/powerpoint/2010/main" val="383507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11. hodina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26</a:t>
            </a:fld>
            <a:endParaRPr lang="en-GB" dirty="0"/>
          </a:p>
        </p:txBody>
      </p:sp>
      <p:sp>
        <p:nvSpPr>
          <p:cNvPr id="7" name="TextovéPole 6"/>
          <p:cNvSpPr txBox="1"/>
          <p:nvPr/>
        </p:nvSpPr>
        <p:spPr>
          <a:xfrm>
            <a:off x="944880" y="1971675"/>
            <a:ext cx="401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Ukazovali jsme si práci s </a:t>
            </a:r>
            <a:r>
              <a:rPr lang="cs-CZ" dirty="0" err="1" smtClean="0">
                <a:solidFill>
                  <a:schemeClr val="bg1"/>
                </a:solidFill>
              </a:rPr>
              <a:t>WoS</a:t>
            </a:r>
            <a:r>
              <a:rPr lang="cs-CZ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122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27</a:t>
            </a:fld>
            <a:endParaRPr lang="en-GB" dirty="0"/>
          </a:p>
        </p:txBody>
      </p:sp>
      <p:sp>
        <p:nvSpPr>
          <p:cNvPr id="7" name="TextovéPole 6"/>
          <p:cNvSpPr txBox="1"/>
          <p:nvPr/>
        </p:nvSpPr>
        <p:spPr>
          <a:xfrm>
            <a:off x="944880" y="1971675"/>
            <a:ext cx="401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857" y="150933"/>
            <a:ext cx="4988682" cy="6614992"/>
          </a:xfrm>
        </p:spPr>
      </p:pic>
    </p:spTree>
    <p:extLst>
      <p:ext uri="{BB962C8B-B14F-4D97-AF65-F5344CB8AC3E}">
        <p14:creationId xmlns:p14="http://schemas.microsoft.com/office/powerpoint/2010/main" val="344040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12. hodina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28</a:t>
            </a:fld>
            <a:endParaRPr lang="en-GB" dirty="0"/>
          </a:p>
        </p:txBody>
      </p:sp>
      <p:sp>
        <p:nvSpPr>
          <p:cNvPr id="7" name="TextovéPole 6"/>
          <p:cNvSpPr txBox="1"/>
          <p:nvPr/>
        </p:nvSpPr>
        <p:spPr>
          <a:xfrm>
            <a:off x="944880" y="1971675"/>
            <a:ext cx="401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>
                <a:solidFill>
                  <a:schemeClr val="bg1"/>
                </a:solidFill>
              </a:rPr>
              <a:t>Scientometrické</a:t>
            </a:r>
            <a:r>
              <a:rPr lang="cs-CZ" dirty="0" smtClean="0">
                <a:solidFill>
                  <a:schemeClr val="bg1"/>
                </a:solidFill>
              </a:rPr>
              <a:t> SW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bg1"/>
                </a:solidFill>
              </a:rPr>
              <a:t>Nezbytné: Excel, Word (či jejich </a:t>
            </a:r>
            <a:r>
              <a:rPr lang="cs-CZ" dirty="0" err="1" smtClean="0">
                <a:solidFill>
                  <a:schemeClr val="bg1"/>
                </a:solidFill>
              </a:rPr>
              <a:t>Libre</a:t>
            </a:r>
            <a:r>
              <a:rPr lang="cs-CZ" dirty="0" smtClean="0">
                <a:solidFill>
                  <a:schemeClr val="bg1"/>
                </a:solidFill>
              </a:rPr>
              <a:t> Office alternativy), Notepad, internetový prohlížeč, </a:t>
            </a:r>
            <a:r>
              <a:rPr lang="cs-CZ" dirty="0" err="1" smtClean="0">
                <a:solidFill>
                  <a:schemeClr val="bg1"/>
                </a:solidFill>
              </a:rPr>
              <a:t>Powerpoint</a:t>
            </a:r>
            <a:r>
              <a:rPr lang="cs-CZ" dirty="0" smtClean="0">
                <a:solidFill>
                  <a:schemeClr val="bg1"/>
                </a:solidFill>
              </a:rPr>
              <a:t>/Adobe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bg1"/>
                </a:solidFill>
              </a:rPr>
              <a:t>Programovací jazyky: Python, R, VBA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bg1"/>
                </a:solidFill>
              </a:rPr>
              <a:t>Pro </a:t>
            </a:r>
            <a:r>
              <a:rPr lang="cs-CZ" dirty="0" err="1" smtClean="0">
                <a:solidFill>
                  <a:schemeClr val="bg1"/>
                </a:solidFill>
              </a:rPr>
              <a:t>scientometrii</a:t>
            </a:r>
            <a:r>
              <a:rPr lang="cs-CZ" dirty="0" smtClean="0">
                <a:solidFill>
                  <a:schemeClr val="bg1"/>
                </a:solidFill>
              </a:rPr>
              <a:t> vytvořené: </a:t>
            </a:r>
            <a:r>
              <a:rPr lang="cs-CZ" dirty="0" err="1" smtClean="0">
                <a:solidFill>
                  <a:schemeClr val="bg1"/>
                </a:solidFill>
              </a:rPr>
              <a:t>VOSviewer</a:t>
            </a:r>
            <a:r>
              <a:rPr lang="cs-CZ" dirty="0" smtClean="0">
                <a:solidFill>
                  <a:schemeClr val="bg1"/>
                </a:solidFill>
              </a:rPr>
              <a:t>, </a:t>
            </a:r>
            <a:r>
              <a:rPr lang="cs-CZ" dirty="0" err="1" smtClean="0">
                <a:solidFill>
                  <a:schemeClr val="bg1"/>
                </a:solidFill>
              </a:rPr>
              <a:t>BibExcel</a:t>
            </a:r>
            <a:r>
              <a:rPr lang="cs-CZ" dirty="0" smtClean="0">
                <a:solidFill>
                  <a:schemeClr val="bg1"/>
                </a:solidFill>
              </a:rPr>
              <a:t>, </a:t>
            </a:r>
            <a:r>
              <a:rPr lang="cs-CZ" dirty="0" err="1" smtClean="0">
                <a:solidFill>
                  <a:schemeClr val="bg1"/>
                </a:solidFill>
              </a:rPr>
              <a:t>Pajek</a:t>
            </a:r>
            <a:r>
              <a:rPr lang="cs-CZ" dirty="0" smtClean="0">
                <a:solidFill>
                  <a:schemeClr val="bg1"/>
                </a:solidFill>
              </a:rPr>
              <a:t>, </a:t>
            </a:r>
            <a:r>
              <a:rPr lang="cs-CZ" dirty="0" err="1" smtClean="0">
                <a:solidFill>
                  <a:schemeClr val="bg1"/>
                </a:solidFill>
              </a:rPr>
              <a:t>PoP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a další.</a:t>
            </a:r>
          </a:p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15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29</a:t>
            </a:fld>
            <a:endParaRPr lang="en-GB" dirty="0"/>
          </a:p>
        </p:txBody>
      </p:sp>
      <p:sp>
        <p:nvSpPr>
          <p:cNvPr id="7" name="TextovéPole 6"/>
          <p:cNvSpPr txBox="1"/>
          <p:nvPr/>
        </p:nvSpPr>
        <p:spPr>
          <a:xfrm>
            <a:off x="944880" y="1971675"/>
            <a:ext cx="401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72" y="119170"/>
            <a:ext cx="9162288" cy="6610069"/>
          </a:xfrm>
        </p:spPr>
      </p:pic>
    </p:spTree>
    <p:extLst>
      <p:ext uri="{BB962C8B-B14F-4D97-AF65-F5344CB8AC3E}">
        <p14:creationId xmlns:p14="http://schemas.microsoft.com/office/powerpoint/2010/main" val="186497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848" y="236668"/>
            <a:ext cx="6419088" cy="6444766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117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29599" y="2528048"/>
            <a:ext cx="9692640" cy="1325562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Mluvili jsme hodně o hodnocení, tak prosím nezapomeňte hodnotit!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898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Zpětná vazba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  <a:hlinkClick r:id="rId2"/>
              </a:rPr>
              <a:t>https://</a:t>
            </a:r>
            <a:r>
              <a:rPr lang="cs-CZ" dirty="0" smtClean="0">
                <a:solidFill>
                  <a:schemeClr val="bg1"/>
                </a:solidFill>
                <a:hlinkClick r:id="rId2"/>
              </a:rPr>
              <a:t>jamboard.google.com/d/1i8INPg0iRRygaZVE4NGi9x6MpkjHZw3vPLE9jAqYg_g/edit?usp=sharing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17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4</a:t>
            </a:fld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bg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41" y="277476"/>
            <a:ext cx="11137652" cy="64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88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1. </a:t>
            </a:r>
            <a:r>
              <a:rPr lang="cs-CZ" dirty="0">
                <a:solidFill>
                  <a:schemeClr val="bg1"/>
                </a:solidFill>
              </a:rPr>
              <a:t>h</a:t>
            </a:r>
            <a:r>
              <a:rPr lang="cs-CZ" dirty="0" smtClean="0">
                <a:solidFill>
                  <a:schemeClr val="bg1"/>
                </a:solidFill>
              </a:rPr>
              <a:t>odina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Co je to </a:t>
            </a:r>
            <a:r>
              <a:rPr lang="cs-CZ" dirty="0" err="1" smtClean="0">
                <a:solidFill>
                  <a:schemeClr val="bg1"/>
                </a:solidFill>
              </a:rPr>
              <a:t>scientometrie</a:t>
            </a:r>
            <a:r>
              <a:rPr lang="cs-CZ" dirty="0" smtClean="0">
                <a:solidFill>
                  <a:schemeClr val="bg1"/>
                </a:solidFill>
              </a:rPr>
              <a:t>? Aplikace statistických metod na </a:t>
            </a:r>
            <a:r>
              <a:rPr lang="cs-CZ" dirty="0" err="1" smtClean="0">
                <a:solidFill>
                  <a:schemeClr val="bg1"/>
                </a:solidFill>
              </a:rPr>
              <a:t>mezivědeckou</a:t>
            </a:r>
            <a:r>
              <a:rPr lang="cs-CZ" dirty="0" smtClean="0">
                <a:solidFill>
                  <a:schemeClr val="bg1"/>
                </a:solidFill>
              </a:rPr>
              <a:t> komunikaci a interpretace takových analýz.</a:t>
            </a:r>
          </a:p>
          <a:p>
            <a:pPr>
              <a:buFontTx/>
              <a:buChar char="-"/>
            </a:pPr>
            <a:r>
              <a:rPr lang="cs-CZ" dirty="0" err="1" smtClean="0">
                <a:solidFill>
                  <a:schemeClr val="bg1"/>
                </a:solidFill>
              </a:rPr>
              <a:t>Scientometrie</a:t>
            </a:r>
            <a:r>
              <a:rPr lang="cs-CZ" dirty="0" smtClean="0">
                <a:solidFill>
                  <a:schemeClr val="bg1"/>
                </a:solidFill>
              </a:rPr>
              <a:t> jakožto součást informační vědy modeluje prvky reálného světa – převádí na čísla.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Máme 3 základní </a:t>
            </a:r>
            <a:r>
              <a:rPr lang="cs-CZ" dirty="0" err="1" smtClean="0">
                <a:solidFill>
                  <a:schemeClr val="bg1"/>
                </a:solidFill>
              </a:rPr>
              <a:t>scientometrické</a:t>
            </a:r>
            <a:r>
              <a:rPr lang="cs-CZ" dirty="0" smtClean="0">
                <a:solidFill>
                  <a:schemeClr val="bg1"/>
                </a:solidFill>
              </a:rPr>
              <a:t> zákony:</a:t>
            </a:r>
          </a:p>
          <a:p>
            <a:pPr>
              <a:buFontTx/>
              <a:buChar char="-"/>
            </a:pPr>
            <a:r>
              <a:rPr lang="cs-CZ" dirty="0" err="1" smtClean="0">
                <a:solidFill>
                  <a:schemeClr val="bg1"/>
                </a:solidFill>
              </a:rPr>
              <a:t>Lotkův</a:t>
            </a:r>
            <a:r>
              <a:rPr lang="cs-CZ" dirty="0" smtClean="0">
                <a:solidFill>
                  <a:schemeClr val="bg1"/>
                </a:solidFill>
              </a:rPr>
              <a:t>: </a:t>
            </a:r>
            <a:r>
              <a:rPr lang="cs-CZ" dirty="0">
                <a:solidFill>
                  <a:schemeClr val="bg1"/>
                </a:solidFill>
              </a:rPr>
              <a:t>Na každých 100 autorů, kteří publikovali 1 článek připadá 25 autorů, kteří publikovali 2 články, 11 autorů, kteří publikovali 3 články, </a:t>
            </a:r>
            <a:r>
              <a:rPr lang="cs-CZ" dirty="0" smtClean="0">
                <a:solidFill>
                  <a:schemeClr val="bg1"/>
                </a:solidFill>
              </a:rPr>
              <a:t>atd.</a:t>
            </a:r>
          </a:p>
          <a:p>
            <a:pPr>
              <a:buFontTx/>
              <a:buChar char="-"/>
            </a:pPr>
            <a:r>
              <a:rPr lang="cs-CZ" dirty="0" err="1" smtClean="0">
                <a:solidFill>
                  <a:schemeClr val="bg1"/>
                </a:solidFill>
              </a:rPr>
              <a:t>Bradfordův</a:t>
            </a:r>
            <a:r>
              <a:rPr lang="cs-CZ" dirty="0" smtClean="0">
                <a:solidFill>
                  <a:schemeClr val="bg1"/>
                </a:solidFill>
              </a:rPr>
              <a:t>: Rozptyl článků v časopisech vědní oblasti.</a:t>
            </a:r>
          </a:p>
          <a:p>
            <a:pPr>
              <a:buFontTx/>
              <a:buChar char="-"/>
            </a:pPr>
            <a:r>
              <a:rPr lang="cs-CZ" dirty="0" err="1" smtClean="0">
                <a:solidFill>
                  <a:schemeClr val="bg1"/>
                </a:solidFill>
              </a:rPr>
              <a:t>Zpifův</a:t>
            </a:r>
            <a:r>
              <a:rPr lang="cs-CZ" dirty="0" smtClean="0">
                <a:solidFill>
                  <a:schemeClr val="bg1"/>
                </a:solidFill>
              </a:rPr>
              <a:t>: Ten první! Vyjadřuje </a:t>
            </a:r>
            <a:r>
              <a:rPr lang="cs-CZ" dirty="0">
                <a:solidFill>
                  <a:schemeClr val="bg1"/>
                </a:solidFill>
              </a:rPr>
              <a:t>vztah frekvence výskytu slov a jejich ranku při řazení dle frekvence sestupně.</a:t>
            </a:r>
          </a:p>
          <a:p>
            <a:pPr>
              <a:buFontTx/>
              <a:buChar char="-"/>
            </a:pP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886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61872" y="1691322"/>
            <a:ext cx="8595360" cy="3457573"/>
          </a:xfrm>
        </p:spPr>
        <p:txBody>
          <a:bodyPr/>
          <a:lstStyle/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6</a:t>
            </a:fld>
            <a:endParaRPr lang="en-GB" dirty="0"/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4838602"/>
              </p:ext>
            </p:extLst>
          </p:nvPr>
        </p:nvGraphicFramePr>
        <p:xfrm>
          <a:off x="294640" y="233680"/>
          <a:ext cx="10789920" cy="6339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080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126" y="164585"/>
            <a:ext cx="5289535" cy="6601340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661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2. hodina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61872" y="1828799"/>
            <a:ext cx="8595360" cy="4937125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Co je to citace? A co vlastně vyjadřuje? Citace nerovná se kvalita, ale jistá korelace tam je.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Co je to dokument z hlediska </a:t>
            </a:r>
            <a:r>
              <a:rPr lang="cs-CZ" dirty="0" err="1" smtClean="0">
                <a:solidFill>
                  <a:schemeClr val="bg1"/>
                </a:solidFill>
              </a:rPr>
              <a:t>scientometrie</a:t>
            </a:r>
            <a:r>
              <a:rPr lang="cs-CZ" dirty="0" smtClean="0">
                <a:solidFill>
                  <a:schemeClr val="bg1"/>
                </a:solidFill>
              </a:rPr>
              <a:t>?</a:t>
            </a:r>
          </a:p>
          <a:p>
            <a:r>
              <a:rPr lang="cs-CZ" dirty="0" err="1" smtClean="0">
                <a:solidFill>
                  <a:schemeClr val="bg1"/>
                </a:solidFill>
              </a:rPr>
              <a:t>Scientometrický</a:t>
            </a:r>
            <a:r>
              <a:rPr lang="cs-CZ" dirty="0" smtClean="0">
                <a:solidFill>
                  <a:schemeClr val="bg1"/>
                </a:solidFill>
              </a:rPr>
              <a:t> indikátor je jakási jednorozměrná číselná interpretace úzké části reality – model. Používá počty citací, dokumentů, </a:t>
            </a:r>
            <a:r>
              <a:rPr lang="cs-CZ" dirty="0" err="1" smtClean="0">
                <a:solidFill>
                  <a:schemeClr val="bg1"/>
                </a:solidFill>
              </a:rPr>
              <a:t>geolokační</a:t>
            </a:r>
            <a:r>
              <a:rPr lang="cs-CZ" dirty="0" smtClean="0">
                <a:solidFill>
                  <a:schemeClr val="bg1"/>
                </a:solidFill>
              </a:rPr>
              <a:t> údaje, vědní obor atd.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Indikátory jsou indikativní a velmi omezené. Například indikátory založené na citacích získávají výpovědní hodnotu až s odstupem času, jsou oborově specifické atd.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Průměr průměrů není průměr celku.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Průměr má výpovědní hodnotu u jen některých rozložení dat (Gaussova křivka, uniformní rozdělení).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Indikátory: Poločas citovanosti, H-index, mediány a </a:t>
            </a:r>
            <a:r>
              <a:rPr lang="cs-CZ" dirty="0" err="1" smtClean="0">
                <a:solidFill>
                  <a:schemeClr val="bg1"/>
                </a:solidFill>
              </a:rPr>
              <a:t>kvartily</a:t>
            </a:r>
            <a:r>
              <a:rPr lang="cs-CZ" dirty="0" smtClean="0">
                <a:solidFill>
                  <a:schemeClr val="bg1"/>
                </a:solidFill>
              </a:rPr>
              <a:t>, globální průměr, atd.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551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9</a:t>
            </a:fld>
            <a:endParaRPr lang="en-GB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6108192" y="1691322"/>
            <a:ext cx="4041648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72" y="365760"/>
            <a:ext cx="9452744" cy="6327240"/>
          </a:xfrm>
        </p:spPr>
      </p:pic>
    </p:spTree>
    <p:extLst>
      <p:ext uri="{BB962C8B-B14F-4D97-AF65-F5344CB8AC3E}">
        <p14:creationId xmlns:p14="http://schemas.microsoft.com/office/powerpoint/2010/main" val="222362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TM03457515[[fn=Pohled]]</Template>
  <TotalTime>3006</TotalTime>
  <Words>989</Words>
  <Application>Microsoft Office PowerPoint</Application>
  <PresentationFormat>Širokoúhlá obrazovka</PresentationFormat>
  <Paragraphs>141</Paragraphs>
  <Slides>31</Slides>
  <Notes>27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6" baseType="lpstr">
      <vt:lpstr>Arial</vt:lpstr>
      <vt:lpstr>Calibri</vt:lpstr>
      <vt:lpstr>Century Schoolbook</vt:lpstr>
      <vt:lpstr>Wingdings 2</vt:lpstr>
      <vt:lpstr>View</vt:lpstr>
      <vt:lpstr>Aplikovaná scientometrie</vt:lpstr>
      <vt:lpstr>Zpětná vazba</vt:lpstr>
      <vt:lpstr>Prezentace aplikace PowerPoint</vt:lpstr>
      <vt:lpstr>Prezentace aplikace PowerPoint</vt:lpstr>
      <vt:lpstr>1. hodina</vt:lpstr>
      <vt:lpstr>Prezentace aplikace PowerPoint</vt:lpstr>
      <vt:lpstr>Prezentace aplikace PowerPoint</vt:lpstr>
      <vt:lpstr>2. hodina</vt:lpstr>
      <vt:lpstr>Prezentace aplikace PowerPoint</vt:lpstr>
      <vt:lpstr>3. hodina </vt:lpstr>
      <vt:lpstr>Prezentace aplikace PowerPoint</vt:lpstr>
      <vt:lpstr>4. hodina</vt:lpstr>
      <vt:lpstr>Prezentace aplikace PowerPoint</vt:lpstr>
      <vt:lpstr>5. hodina</vt:lpstr>
      <vt:lpstr>Prezentace aplikace PowerPoint</vt:lpstr>
      <vt:lpstr>6. hodina</vt:lpstr>
      <vt:lpstr>Prezentace aplikace PowerPoint</vt:lpstr>
      <vt:lpstr>7. hodina</vt:lpstr>
      <vt:lpstr>Prezentace aplikace PowerPoint</vt:lpstr>
      <vt:lpstr>8. hodina</vt:lpstr>
      <vt:lpstr>Prezentace aplikace PowerPoint</vt:lpstr>
      <vt:lpstr>9. hodina</vt:lpstr>
      <vt:lpstr>Prezentace aplikace PowerPoint</vt:lpstr>
      <vt:lpstr>10. hodina</vt:lpstr>
      <vt:lpstr>Prezentace aplikace PowerPoint</vt:lpstr>
      <vt:lpstr>11. hodina</vt:lpstr>
      <vt:lpstr>Prezentace aplikace PowerPoint</vt:lpstr>
      <vt:lpstr>12. hodina</vt:lpstr>
      <vt:lpstr>Prezentace aplikace PowerPoint</vt:lpstr>
      <vt:lpstr>Mluvili jsme hodně o hodnocení, tak prosím nezapomeňte hodnotit!</vt:lpstr>
      <vt:lpstr>Zpětná vazba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Aplikovaná scientometrie</dc:title>
  <dc:creator>David Slosar</dc:creator>
  <cp:lastModifiedBy>Účet Microsoft</cp:lastModifiedBy>
  <cp:revision>123</cp:revision>
  <dcterms:created xsi:type="dcterms:W3CDTF">2021-01-10T12:00:52Z</dcterms:created>
  <dcterms:modified xsi:type="dcterms:W3CDTF">2021-05-12T13:16:53Z</dcterms:modified>
</cp:coreProperties>
</file>