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5" r:id="rId3"/>
    <p:sldId id="331" r:id="rId4"/>
    <p:sldId id="330" r:id="rId5"/>
    <p:sldId id="388" r:id="rId6"/>
    <p:sldId id="424" r:id="rId7"/>
    <p:sldId id="417" r:id="rId8"/>
    <p:sldId id="425" r:id="rId9"/>
    <p:sldId id="418" r:id="rId10"/>
    <p:sldId id="426" r:id="rId11"/>
    <p:sldId id="419" r:id="rId12"/>
    <p:sldId id="427" r:id="rId13"/>
    <p:sldId id="429" r:id="rId14"/>
    <p:sldId id="420" r:id="rId15"/>
    <p:sldId id="421" r:id="rId16"/>
    <p:sldId id="428" r:id="rId17"/>
    <p:sldId id="422" r:id="rId18"/>
    <p:sldId id="431" r:id="rId19"/>
    <p:sldId id="430" r:id="rId20"/>
    <p:sldId id="423" r:id="rId21"/>
    <p:sldId id="432" r:id="rId22"/>
    <p:sldId id="416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500F48-A0BA-4548-983B-CA9B836C7C4D}" v="1" dt="2021-04-27T11:56:08.565"/>
    <p1510:client id="{EF273978-3610-1443-91DA-CA36B7528399}" v="38" dt="2021-04-27T11:48:46.2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19" autoAdjust="0"/>
    <p:restoredTop sz="96327"/>
  </p:normalViewPr>
  <p:slideViewPr>
    <p:cSldViewPr snapToGrid="0">
      <p:cViewPr varScale="1">
        <p:scale>
          <a:sx n="123" d="100"/>
          <a:sy n="123" d="100"/>
        </p:scale>
        <p:origin x="130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Šimík, Radek" userId="f44a35a3-9523-4522-98b0-4236e7b9b28a" providerId="ADAL" clId="{73E7F711-D639-4E35-9533-A4942E7E3A5E}"/>
    <pc:docChg chg="undo redo custSel addSld delSld modSld sldOrd">
      <pc:chgData name="Šimík, Radek" userId="f44a35a3-9523-4522-98b0-4236e7b9b28a" providerId="ADAL" clId="{73E7F711-D639-4E35-9533-A4942E7E3A5E}" dt="2021-04-14T11:20:44.966" v="5108"/>
      <pc:docMkLst>
        <pc:docMk/>
      </pc:docMkLst>
      <pc:sldChg chg="modSp mod">
        <pc:chgData name="Šimík, Radek" userId="f44a35a3-9523-4522-98b0-4236e7b9b28a" providerId="ADAL" clId="{73E7F711-D639-4E35-9533-A4942E7E3A5E}" dt="2021-04-14T07:52:20.723" v="1" actId="20577"/>
        <pc:sldMkLst>
          <pc:docMk/>
          <pc:sldMk cId="309253389" sldId="256"/>
        </pc:sldMkLst>
        <pc:spChg chg="mod">
          <ac:chgData name="Šimík, Radek" userId="f44a35a3-9523-4522-98b0-4236e7b9b28a" providerId="ADAL" clId="{73E7F711-D639-4E35-9533-A4942E7E3A5E}" dt="2021-04-14T07:52:20.723" v="1" actId="20577"/>
          <ac:spMkLst>
            <pc:docMk/>
            <pc:sldMk cId="309253389" sldId="256"/>
            <ac:spMk id="3" creationId="{00000000-0000-0000-0000-000000000000}"/>
          </ac:spMkLst>
        </pc:spChg>
      </pc:sldChg>
      <pc:sldChg chg="modSp mod">
        <pc:chgData name="Šimík, Radek" userId="f44a35a3-9523-4522-98b0-4236e7b9b28a" providerId="ADAL" clId="{73E7F711-D639-4E35-9533-A4942E7E3A5E}" dt="2021-04-14T07:52:52.590" v="61" actId="20577"/>
        <pc:sldMkLst>
          <pc:docMk/>
          <pc:sldMk cId="3237385585" sldId="315"/>
        </pc:sldMkLst>
        <pc:spChg chg="mod">
          <ac:chgData name="Šimík, Radek" userId="f44a35a3-9523-4522-98b0-4236e7b9b28a" providerId="ADAL" clId="{73E7F711-D639-4E35-9533-A4942E7E3A5E}" dt="2021-04-14T07:52:52.590" v="61" actId="20577"/>
          <ac:spMkLst>
            <pc:docMk/>
            <pc:sldMk cId="3237385585" sldId="315"/>
            <ac:spMk id="3" creationId="{373D531A-591F-44AA-BFEC-D239A6BB11D4}"/>
          </ac:spMkLst>
        </pc:spChg>
      </pc:sldChg>
      <pc:sldChg chg="modSp mod">
        <pc:chgData name="Šimík, Radek" userId="f44a35a3-9523-4522-98b0-4236e7b9b28a" providerId="ADAL" clId="{73E7F711-D639-4E35-9533-A4942E7E3A5E}" dt="2021-04-14T07:57:00.060" v="318" actId="20577"/>
        <pc:sldMkLst>
          <pc:docMk/>
          <pc:sldMk cId="4012973652" sldId="330"/>
        </pc:sldMkLst>
        <pc:spChg chg="mod">
          <ac:chgData name="Šimík, Radek" userId="f44a35a3-9523-4522-98b0-4236e7b9b28a" providerId="ADAL" clId="{73E7F711-D639-4E35-9533-A4942E7E3A5E}" dt="2021-04-14T07:54:59.773" v="193" actId="20577"/>
          <ac:spMkLst>
            <pc:docMk/>
            <pc:sldMk cId="4012973652" sldId="330"/>
            <ac:spMk id="2" creationId="{DDDDB4A5-1001-41B9-9687-07F53AAFD9ED}"/>
          </ac:spMkLst>
        </pc:spChg>
        <pc:spChg chg="mod">
          <ac:chgData name="Šimík, Radek" userId="f44a35a3-9523-4522-98b0-4236e7b9b28a" providerId="ADAL" clId="{73E7F711-D639-4E35-9533-A4942E7E3A5E}" dt="2021-04-14T07:57:00.060" v="318" actId="20577"/>
          <ac:spMkLst>
            <pc:docMk/>
            <pc:sldMk cId="4012973652" sldId="330"/>
            <ac:spMk id="3" creationId="{BA472540-4600-4CD1-96BC-E15C6A8FE8EF}"/>
          </ac:spMkLst>
        </pc:spChg>
      </pc:sldChg>
      <pc:sldChg chg="modSp mod">
        <pc:chgData name="Šimík, Radek" userId="f44a35a3-9523-4522-98b0-4236e7b9b28a" providerId="ADAL" clId="{73E7F711-D639-4E35-9533-A4942E7E3A5E}" dt="2021-04-14T07:53:54.224" v="133" actId="20577"/>
        <pc:sldMkLst>
          <pc:docMk/>
          <pc:sldMk cId="1207951848" sldId="331"/>
        </pc:sldMkLst>
        <pc:spChg chg="mod">
          <ac:chgData name="Šimík, Radek" userId="f44a35a3-9523-4522-98b0-4236e7b9b28a" providerId="ADAL" clId="{73E7F711-D639-4E35-9533-A4942E7E3A5E}" dt="2021-04-14T07:53:54.224" v="133" actId="20577"/>
          <ac:spMkLst>
            <pc:docMk/>
            <pc:sldMk cId="1207951848" sldId="331"/>
            <ac:spMk id="3" creationId="{373D531A-591F-44AA-BFEC-D239A6BB11D4}"/>
          </ac:spMkLst>
        </pc:spChg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2531469780" sldId="332"/>
        </pc:sldMkLst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3564785821" sldId="333"/>
        </pc:sldMkLst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2611465768" sldId="355"/>
        </pc:sldMkLst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1608602957" sldId="357"/>
        </pc:sldMkLst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3060708200" sldId="358"/>
        </pc:sldMkLst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294110861" sldId="359"/>
        </pc:sldMkLst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2827982692" sldId="360"/>
        </pc:sldMkLst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3237734600" sldId="361"/>
        </pc:sldMkLst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3202824453" sldId="362"/>
        </pc:sldMkLst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3083542343" sldId="363"/>
        </pc:sldMkLst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3770635551" sldId="365"/>
        </pc:sldMkLst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3097718592" sldId="366"/>
        </pc:sldMkLst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3828709862" sldId="367"/>
        </pc:sldMkLst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2786921390" sldId="368"/>
        </pc:sldMkLst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3099111389" sldId="369"/>
        </pc:sldMkLst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841959940" sldId="370"/>
        </pc:sldMkLst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3650024615" sldId="371"/>
        </pc:sldMkLst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4164899479" sldId="373"/>
        </pc:sldMkLst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2754022551" sldId="374"/>
        </pc:sldMkLst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968212433" sldId="375"/>
        </pc:sldMkLst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1500208143" sldId="376"/>
        </pc:sldMkLst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1954279232" sldId="379"/>
        </pc:sldMkLst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2563673923" sldId="380"/>
        </pc:sldMkLst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2352151323" sldId="381"/>
        </pc:sldMkLst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2505185672" sldId="382"/>
        </pc:sldMkLst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27604866" sldId="383"/>
        </pc:sldMkLst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994267634" sldId="384"/>
        </pc:sldMkLst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135578972" sldId="385"/>
        </pc:sldMkLst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1154800667" sldId="386"/>
        </pc:sldMkLst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3591436699" sldId="387"/>
        </pc:sldMkLst>
      </pc:sldChg>
      <pc:sldChg chg="modSp mod">
        <pc:chgData name="Šimík, Radek" userId="f44a35a3-9523-4522-98b0-4236e7b9b28a" providerId="ADAL" clId="{73E7F711-D639-4E35-9533-A4942E7E3A5E}" dt="2021-04-14T09:48:06.257" v="2939" actId="207"/>
        <pc:sldMkLst>
          <pc:docMk/>
          <pc:sldMk cId="4096670885" sldId="388"/>
        </pc:sldMkLst>
        <pc:spChg chg="mod">
          <ac:chgData name="Šimík, Radek" userId="f44a35a3-9523-4522-98b0-4236e7b9b28a" providerId="ADAL" clId="{73E7F711-D639-4E35-9533-A4942E7E3A5E}" dt="2021-04-14T09:46:54.965" v="2792" actId="20577"/>
          <ac:spMkLst>
            <pc:docMk/>
            <pc:sldMk cId="4096670885" sldId="388"/>
            <ac:spMk id="2" creationId="{00000000-0000-0000-0000-000000000000}"/>
          </ac:spMkLst>
        </pc:spChg>
        <pc:spChg chg="mod">
          <ac:chgData name="Šimík, Radek" userId="f44a35a3-9523-4522-98b0-4236e7b9b28a" providerId="ADAL" clId="{73E7F711-D639-4E35-9533-A4942E7E3A5E}" dt="2021-04-14T09:48:06.257" v="2939" actId="207"/>
          <ac:spMkLst>
            <pc:docMk/>
            <pc:sldMk cId="4096670885" sldId="388"/>
            <ac:spMk id="3" creationId="{00000000-0000-0000-0000-000000000000}"/>
          </ac:spMkLst>
        </pc:spChg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1413150160" sldId="389"/>
        </pc:sldMkLst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3669228809" sldId="390"/>
        </pc:sldMkLst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1008570569" sldId="391"/>
        </pc:sldMkLst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1739428213" sldId="392"/>
        </pc:sldMkLst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1774774980" sldId="395"/>
        </pc:sldMkLst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233912277" sldId="397"/>
        </pc:sldMkLst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2315202444" sldId="398"/>
        </pc:sldMkLst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656796611" sldId="399"/>
        </pc:sldMkLst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1718061850" sldId="400"/>
        </pc:sldMkLst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1896934315" sldId="401"/>
        </pc:sldMkLst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1004326931" sldId="402"/>
        </pc:sldMkLst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1321565606" sldId="403"/>
        </pc:sldMkLst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1535691994" sldId="404"/>
        </pc:sldMkLst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1210283757" sldId="405"/>
        </pc:sldMkLst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2015829263" sldId="406"/>
        </pc:sldMkLst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1938304371" sldId="407"/>
        </pc:sldMkLst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1984212987" sldId="408"/>
        </pc:sldMkLst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3914270135" sldId="409"/>
        </pc:sldMkLst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341964201" sldId="410"/>
        </pc:sldMkLst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1048063464" sldId="411"/>
        </pc:sldMkLst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627981372" sldId="412"/>
        </pc:sldMkLst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3709890261" sldId="413"/>
        </pc:sldMkLst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1074322591" sldId="414"/>
        </pc:sldMkLst>
      </pc:sldChg>
      <pc:sldChg chg="modSp add mod">
        <pc:chgData name="Šimík, Radek" userId="f44a35a3-9523-4522-98b0-4236e7b9b28a" providerId="ADAL" clId="{73E7F711-D639-4E35-9533-A4942E7E3A5E}" dt="2021-04-14T11:20:25.536" v="5106" actId="20577"/>
        <pc:sldMkLst>
          <pc:docMk/>
          <pc:sldMk cId="4140546978" sldId="415"/>
        </pc:sldMkLst>
        <pc:spChg chg="mod">
          <ac:chgData name="Šimík, Radek" userId="f44a35a3-9523-4522-98b0-4236e7b9b28a" providerId="ADAL" clId="{73E7F711-D639-4E35-9533-A4942E7E3A5E}" dt="2021-04-14T07:57:21.949" v="327" actId="20577"/>
          <ac:spMkLst>
            <pc:docMk/>
            <pc:sldMk cId="4140546978" sldId="415"/>
            <ac:spMk id="2" creationId="{CB875BE1-E8CE-4D56-97E9-0ACAFFCF3EC3}"/>
          </ac:spMkLst>
        </pc:spChg>
        <pc:spChg chg="mod">
          <ac:chgData name="Šimík, Radek" userId="f44a35a3-9523-4522-98b0-4236e7b9b28a" providerId="ADAL" clId="{73E7F711-D639-4E35-9533-A4942E7E3A5E}" dt="2021-04-14T11:20:25.536" v="5106" actId="20577"/>
          <ac:spMkLst>
            <pc:docMk/>
            <pc:sldMk cId="4140546978" sldId="415"/>
            <ac:spMk id="3" creationId="{373D531A-591F-44AA-BFEC-D239A6BB11D4}"/>
          </ac:spMkLst>
        </pc:spChg>
      </pc:sldChg>
      <pc:sldChg chg="add">
        <pc:chgData name="Šimík, Radek" userId="f44a35a3-9523-4522-98b0-4236e7b9b28a" providerId="ADAL" clId="{73E7F711-D639-4E35-9533-A4942E7E3A5E}" dt="2021-04-14T08:01:56.272" v="333" actId="2890"/>
        <pc:sldMkLst>
          <pc:docMk/>
          <pc:sldMk cId="2388770906" sldId="416"/>
        </pc:sldMkLst>
      </pc:sldChg>
      <pc:sldChg chg="modSp add mod ord">
        <pc:chgData name="Šimík, Radek" userId="f44a35a3-9523-4522-98b0-4236e7b9b28a" providerId="ADAL" clId="{73E7F711-D639-4E35-9533-A4942E7E3A5E}" dt="2021-04-14T09:55:03.236" v="3379" actId="20577"/>
        <pc:sldMkLst>
          <pc:docMk/>
          <pc:sldMk cId="607964775" sldId="417"/>
        </pc:sldMkLst>
        <pc:spChg chg="mod">
          <ac:chgData name="Šimík, Radek" userId="f44a35a3-9523-4522-98b0-4236e7b9b28a" providerId="ADAL" clId="{73E7F711-D639-4E35-9533-A4942E7E3A5E}" dt="2021-04-14T09:55:03.236" v="3379" actId="20577"/>
          <ac:spMkLst>
            <pc:docMk/>
            <pc:sldMk cId="607964775" sldId="417"/>
            <ac:spMk id="3" creationId="{00000000-0000-0000-0000-000000000000}"/>
          </ac:spMkLst>
        </pc:spChg>
      </pc:sldChg>
      <pc:sldChg chg="modSp add mod">
        <pc:chgData name="Šimík, Radek" userId="f44a35a3-9523-4522-98b0-4236e7b9b28a" providerId="ADAL" clId="{73E7F711-D639-4E35-9533-A4942E7E3A5E}" dt="2021-04-14T09:52:40.057" v="3300" actId="20577"/>
        <pc:sldMkLst>
          <pc:docMk/>
          <pc:sldMk cId="4210603070" sldId="418"/>
        </pc:sldMkLst>
        <pc:spChg chg="mod">
          <ac:chgData name="Šimík, Radek" userId="f44a35a3-9523-4522-98b0-4236e7b9b28a" providerId="ADAL" clId="{73E7F711-D639-4E35-9533-A4942E7E3A5E}" dt="2021-04-14T09:50:03.937" v="2997" actId="20577"/>
          <ac:spMkLst>
            <pc:docMk/>
            <pc:sldMk cId="4210603070" sldId="418"/>
            <ac:spMk id="2" creationId="{00000000-0000-0000-0000-000000000000}"/>
          </ac:spMkLst>
        </pc:spChg>
        <pc:spChg chg="mod">
          <ac:chgData name="Šimík, Radek" userId="f44a35a3-9523-4522-98b0-4236e7b9b28a" providerId="ADAL" clId="{73E7F711-D639-4E35-9533-A4942E7E3A5E}" dt="2021-04-14T09:52:40.057" v="3300" actId="20577"/>
          <ac:spMkLst>
            <pc:docMk/>
            <pc:sldMk cId="4210603070" sldId="418"/>
            <ac:spMk id="3" creationId="{00000000-0000-0000-0000-000000000000}"/>
          </ac:spMkLst>
        </pc:spChg>
      </pc:sldChg>
      <pc:sldChg chg="modSp add mod">
        <pc:chgData name="Šimík, Radek" userId="f44a35a3-9523-4522-98b0-4236e7b9b28a" providerId="ADAL" clId="{73E7F711-D639-4E35-9533-A4942E7E3A5E}" dt="2021-04-14T11:19:09.590" v="5029" actId="20577"/>
        <pc:sldMkLst>
          <pc:docMk/>
          <pc:sldMk cId="1450591136" sldId="419"/>
        </pc:sldMkLst>
        <pc:spChg chg="mod">
          <ac:chgData name="Šimík, Radek" userId="f44a35a3-9523-4522-98b0-4236e7b9b28a" providerId="ADAL" clId="{73E7F711-D639-4E35-9533-A4942E7E3A5E}" dt="2021-04-14T11:19:09.590" v="5029" actId="20577"/>
          <ac:spMkLst>
            <pc:docMk/>
            <pc:sldMk cId="1450591136" sldId="419"/>
            <ac:spMk id="3" creationId="{00000000-0000-0000-0000-000000000000}"/>
          </ac:spMkLst>
        </pc:spChg>
      </pc:sldChg>
      <pc:sldChg chg="modSp add mod">
        <pc:chgData name="Šimík, Radek" userId="f44a35a3-9523-4522-98b0-4236e7b9b28a" providerId="ADAL" clId="{73E7F711-D639-4E35-9533-A4942E7E3A5E}" dt="2021-04-14T09:32:10.753" v="2450" actId="947"/>
        <pc:sldMkLst>
          <pc:docMk/>
          <pc:sldMk cId="3870367291" sldId="420"/>
        </pc:sldMkLst>
        <pc:spChg chg="mod">
          <ac:chgData name="Šimík, Radek" userId="f44a35a3-9523-4522-98b0-4236e7b9b28a" providerId="ADAL" clId="{73E7F711-D639-4E35-9533-A4942E7E3A5E}" dt="2021-04-14T09:32:10.753" v="2450" actId="947"/>
          <ac:spMkLst>
            <pc:docMk/>
            <pc:sldMk cId="3870367291" sldId="420"/>
            <ac:spMk id="3" creationId="{00000000-0000-0000-0000-000000000000}"/>
          </ac:spMkLst>
        </pc:spChg>
      </pc:sldChg>
      <pc:sldChg chg="modSp add mod">
        <pc:chgData name="Šimík, Radek" userId="f44a35a3-9523-4522-98b0-4236e7b9b28a" providerId="ADAL" clId="{73E7F711-D639-4E35-9533-A4942E7E3A5E}" dt="2021-04-14T10:39:37.591" v="4516" actId="20577"/>
        <pc:sldMkLst>
          <pc:docMk/>
          <pc:sldMk cId="1147660438" sldId="421"/>
        </pc:sldMkLst>
        <pc:spChg chg="mod">
          <ac:chgData name="Šimík, Radek" userId="f44a35a3-9523-4522-98b0-4236e7b9b28a" providerId="ADAL" clId="{73E7F711-D639-4E35-9533-A4942E7E3A5E}" dt="2021-04-14T10:39:37.591" v="4516" actId="20577"/>
          <ac:spMkLst>
            <pc:docMk/>
            <pc:sldMk cId="1147660438" sldId="421"/>
            <ac:spMk id="3" creationId="{00000000-0000-0000-0000-000000000000}"/>
          </ac:spMkLst>
        </pc:spChg>
      </pc:sldChg>
      <pc:sldChg chg="modSp add mod">
        <pc:chgData name="Šimík, Radek" userId="f44a35a3-9523-4522-98b0-4236e7b9b28a" providerId="ADAL" clId="{73E7F711-D639-4E35-9533-A4942E7E3A5E}" dt="2021-04-14T10:38:39.955" v="4500" actId="20577"/>
        <pc:sldMkLst>
          <pc:docMk/>
          <pc:sldMk cId="1095195078" sldId="422"/>
        </pc:sldMkLst>
        <pc:spChg chg="mod">
          <ac:chgData name="Šimík, Radek" userId="f44a35a3-9523-4522-98b0-4236e7b9b28a" providerId="ADAL" clId="{73E7F711-D639-4E35-9533-A4942E7E3A5E}" dt="2021-04-14T10:38:39.955" v="4500" actId="20577"/>
          <ac:spMkLst>
            <pc:docMk/>
            <pc:sldMk cId="1095195078" sldId="422"/>
            <ac:spMk id="3" creationId="{00000000-0000-0000-0000-000000000000}"/>
          </ac:spMkLst>
        </pc:spChg>
      </pc:sldChg>
      <pc:sldChg chg="modSp add mod">
        <pc:chgData name="Šimík, Radek" userId="f44a35a3-9523-4522-98b0-4236e7b9b28a" providerId="ADAL" clId="{73E7F711-D639-4E35-9533-A4942E7E3A5E}" dt="2021-04-14T10:31:12.181" v="4181"/>
        <pc:sldMkLst>
          <pc:docMk/>
          <pc:sldMk cId="1721913108" sldId="423"/>
        </pc:sldMkLst>
        <pc:spChg chg="mod">
          <ac:chgData name="Šimík, Radek" userId="f44a35a3-9523-4522-98b0-4236e7b9b28a" providerId="ADAL" clId="{73E7F711-D639-4E35-9533-A4942E7E3A5E}" dt="2021-04-14T10:31:12.181" v="4181"/>
          <ac:spMkLst>
            <pc:docMk/>
            <pc:sldMk cId="1721913108" sldId="423"/>
            <ac:spMk id="3" creationId="{00000000-0000-0000-0000-000000000000}"/>
          </ac:spMkLst>
        </pc:spChg>
      </pc:sldChg>
      <pc:sldChg chg="modSp add mod">
        <pc:chgData name="Šimík, Radek" userId="f44a35a3-9523-4522-98b0-4236e7b9b28a" providerId="ADAL" clId="{73E7F711-D639-4E35-9533-A4942E7E3A5E}" dt="2021-04-14T10:40:26.743" v="4521" actId="20577"/>
        <pc:sldMkLst>
          <pc:docMk/>
          <pc:sldMk cId="359826443" sldId="424"/>
        </pc:sldMkLst>
        <pc:spChg chg="mod">
          <ac:chgData name="Šimík, Radek" userId="f44a35a3-9523-4522-98b0-4236e7b9b28a" providerId="ADAL" clId="{73E7F711-D639-4E35-9533-A4942E7E3A5E}" dt="2021-04-14T10:40:26.743" v="4521" actId="20577"/>
          <ac:spMkLst>
            <pc:docMk/>
            <pc:sldMk cId="359826443" sldId="424"/>
            <ac:spMk id="3" creationId="{00000000-0000-0000-0000-000000000000}"/>
          </ac:spMkLst>
        </pc:spChg>
      </pc:sldChg>
      <pc:sldChg chg="modSp add mod">
        <pc:chgData name="Šimík, Radek" userId="f44a35a3-9523-4522-98b0-4236e7b9b28a" providerId="ADAL" clId="{73E7F711-D639-4E35-9533-A4942E7E3A5E}" dt="2021-04-14T11:06:23.635" v="4780" actId="21"/>
        <pc:sldMkLst>
          <pc:docMk/>
          <pc:sldMk cId="316330959" sldId="425"/>
        </pc:sldMkLst>
        <pc:spChg chg="mod">
          <ac:chgData name="Šimík, Radek" userId="f44a35a3-9523-4522-98b0-4236e7b9b28a" providerId="ADAL" clId="{73E7F711-D639-4E35-9533-A4942E7E3A5E}" dt="2021-04-14T11:06:23.635" v="4780" actId="21"/>
          <ac:spMkLst>
            <pc:docMk/>
            <pc:sldMk cId="316330959" sldId="425"/>
            <ac:spMk id="3" creationId="{00000000-0000-0000-0000-000000000000}"/>
          </ac:spMkLst>
        </pc:spChg>
      </pc:sldChg>
      <pc:sldChg chg="modSp add mod">
        <pc:chgData name="Šimík, Radek" userId="f44a35a3-9523-4522-98b0-4236e7b9b28a" providerId="ADAL" clId="{73E7F711-D639-4E35-9533-A4942E7E3A5E}" dt="2021-04-14T11:06:48.016" v="4803" actId="20577"/>
        <pc:sldMkLst>
          <pc:docMk/>
          <pc:sldMk cId="3604087929" sldId="426"/>
        </pc:sldMkLst>
        <pc:spChg chg="mod">
          <ac:chgData name="Šimík, Radek" userId="f44a35a3-9523-4522-98b0-4236e7b9b28a" providerId="ADAL" clId="{73E7F711-D639-4E35-9533-A4942E7E3A5E}" dt="2021-04-14T11:06:48.016" v="4803" actId="20577"/>
          <ac:spMkLst>
            <pc:docMk/>
            <pc:sldMk cId="3604087929" sldId="426"/>
            <ac:spMk id="3" creationId="{00000000-0000-0000-0000-000000000000}"/>
          </ac:spMkLst>
        </pc:spChg>
      </pc:sldChg>
      <pc:sldChg chg="modSp add mod">
        <pc:chgData name="Šimík, Radek" userId="f44a35a3-9523-4522-98b0-4236e7b9b28a" providerId="ADAL" clId="{73E7F711-D639-4E35-9533-A4942E7E3A5E}" dt="2021-04-14T11:20:44.966" v="5108"/>
        <pc:sldMkLst>
          <pc:docMk/>
          <pc:sldMk cId="87306527" sldId="427"/>
        </pc:sldMkLst>
        <pc:spChg chg="mod">
          <ac:chgData name="Šimík, Radek" userId="f44a35a3-9523-4522-98b0-4236e7b9b28a" providerId="ADAL" clId="{73E7F711-D639-4E35-9533-A4942E7E3A5E}" dt="2021-04-14T11:20:44.966" v="5108"/>
          <ac:spMkLst>
            <pc:docMk/>
            <pc:sldMk cId="87306527" sldId="427"/>
            <ac:spMk id="3" creationId="{00000000-0000-0000-0000-000000000000}"/>
          </ac:spMkLst>
        </pc:spChg>
      </pc:sldChg>
    </pc:docChg>
  </pc:docChgLst>
  <pc:docChgLst>
    <pc:chgData name="Šimík, Radek" userId="f44a35a3-9523-4522-98b0-4236e7b9b28a" providerId="ADAL" clId="{F6437A52-50E7-D143-821B-78311513F0F1}"/>
    <pc:docChg chg="undo custSel addSld modSld">
      <pc:chgData name="Šimík, Radek" userId="f44a35a3-9523-4522-98b0-4236e7b9b28a" providerId="ADAL" clId="{F6437A52-50E7-D143-821B-78311513F0F1}" dt="2021-03-22T20:19:18.220" v="1149" actId="20577"/>
      <pc:docMkLst>
        <pc:docMk/>
      </pc:docMkLst>
      <pc:sldChg chg="modSp mod">
        <pc:chgData name="Šimík, Radek" userId="f44a35a3-9523-4522-98b0-4236e7b9b28a" providerId="ADAL" clId="{F6437A52-50E7-D143-821B-78311513F0F1}" dt="2021-03-22T14:56:00.119" v="1" actId="20577"/>
        <pc:sldMkLst>
          <pc:docMk/>
          <pc:sldMk cId="1146960315" sldId="447"/>
        </pc:sldMkLst>
        <pc:spChg chg="mod">
          <ac:chgData name="Šimík, Radek" userId="f44a35a3-9523-4522-98b0-4236e7b9b28a" providerId="ADAL" clId="{F6437A52-50E7-D143-821B-78311513F0F1}" dt="2021-03-22T14:56:00.119" v="1" actId="20577"/>
          <ac:spMkLst>
            <pc:docMk/>
            <pc:sldMk cId="1146960315" sldId="447"/>
            <ac:spMk id="4" creationId="{D302CB7E-0202-4EC7-A3FF-880663A4AE35}"/>
          </ac:spMkLst>
        </pc:spChg>
      </pc:sldChg>
      <pc:sldChg chg="modSp mod">
        <pc:chgData name="Šimík, Radek" userId="f44a35a3-9523-4522-98b0-4236e7b9b28a" providerId="ADAL" clId="{F6437A52-50E7-D143-821B-78311513F0F1}" dt="2021-03-22T14:56:04.279" v="2" actId="20577"/>
        <pc:sldMkLst>
          <pc:docMk/>
          <pc:sldMk cId="1828312184" sldId="448"/>
        </pc:sldMkLst>
        <pc:spChg chg="mod">
          <ac:chgData name="Šimík, Radek" userId="f44a35a3-9523-4522-98b0-4236e7b9b28a" providerId="ADAL" clId="{F6437A52-50E7-D143-821B-78311513F0F1}" dt="2021-03-22T14:56:04.279" v="2" actId="20577"/>
          <ac:spMkLst>
            <pc:docMk/>
            <pc:sldMk cId="1828312184" sldId="448"/>
            <ac:spMk id="4" creationId="{D302CB7E-0202-4EC7-A3FF-880663A4AE35}"/>
          </ac:spMkLst>
        </pc:spChg>
      </pc:sldChg>
      <pc:sldChg chg="modSp new mod">
        <pc:chgData name="Šimík, Radek" userId="f44a35a3-9523-4522-98b0-4236e7b9b28a" providerId="ADAL" clId="{F6437A52-50E7-D143-821B-78311513F0F1}" dt="2021-03-22T16:27:45.470" v="634" actId="27636"/>
        <pc:sldMkLst>
          <pc:docMk/>
          <pc:sldMk cId="4270244377" sldId="449"/>
        </pc:sldMkLst>
        <pc:spChg chg="mod">
          <ac:chgData name="Šimík, Radek" userId="f44a35a3-9523-4522-98b0-4236e7b9b28a" providerId="ADAL" clId="{F6437A52-50E7-D143-821B-78311513F0F1}" dt="2021-03-22T14:56:35.991" v="50" actId="20577"/>
          <ac:spMkLst>
            <pc:docMk/>
            <pc:sldMk cId="4270244377" sldId="449"/>
            <ac:spMk id="2" creationId="{9E75D5F9-AA1E-C043-840D-BE942DD6BD67}"/>
          </ac:spMkLst>
        </pc:spChg>
        <pc:spChg chg="mod">
          <ac:chgData name="Šimík, Radek" userId="f44a35a3-9523-4522-98b0-4236e7b9b28a" providerId="ADAL" clId="{F6437A52-50E7-D143-821B-78311513F0F1}" dt="2021-03-22T16:27:45.470" v="634" actId="27636"/>
          <ac:spMkLst>
            <pc:docMk/>
            <pc:sldMk cId="4270244377" sldId="449"/>
            <ac:spMk id="3" creationId="{E7DE24B7-7966-624A-9367-A4B5F9BDAA38}"/>
          </ac:spMkLst>
        </pc:spChg>
      </pc:sldChg>
      <pc:sldChg chg="modSp new mod">
        <pc:chgData name="Šimík, Radek" userId="f44a35a3-9523-4522-98b0-4236e7b9b28a" providerId="ADAL" clId="{F6437A52-50E7-D143-821B-78311513F0F1}" dt="2021-03-22T20:19:18.220" v="1149" actId="20577"/>
        <pc:sldMkLst>
          <pc:docMk/>
          <pc:sldMk cId="3111400484" sldId="450"/>
        </pc:sldMkLst>
        <pc:spChg chg="mod">
          <ac:chgData name="Šimík, Radek" userId="f44a35a3-9523-4522-98b0-4236e7b9b28a" providerId="ADAL" clId="{F6437A52-50E7-D143-821B-78311513F0F1}" dt="2021-03-22T16:27:55.078" v="650" actId="20577"/>
          <ac:spMkLst>
            <pc:docMk/>
            <pc:sldMk cId="3111400484" sldId="450"/>
            <ac:spMk id="2" creationId="{A5956D5B-0487-284D-8B7F-7AFA290A3D49}"/>
          </ac:spMkLst>
        </pc:spChg>
        <pc:spChg chg="mod">
          <ac:chgData name="Šimík, Radek" userId="f44a35a3-9523-4522-98b0-4236e7b9b28a" providerId="ADAL" clId="{F6437A52-50E7-D143-821B-78311513F0F1}" dt="2021-03-22T20:19:18.220" v="1149" actId="20577"/>
          <ac:spMkLst>
            <pc:docMk/>
            <pc:sldMk cId="3111400484" sldId="450"/>
            <ac:spMk id="3" creationId="{0D060EE7-50BF-E844-9A64-5990C8143F72}"/>
          </ac:spMkLst>
        </pc:spChg>
      </pc:sldChg>
    </pc:docChg>
  </pc:docChgLst>
  <pc:docChgLst>
    <pc:chgData name="Šimík, Radek" userId="f44a35a3-9523-4522-98b0-4236e7b9b28a" providerId="ADAL" clId="{EF273978-3610-1443-91DA-CA36B7528399}"/>
    <pc:docChg chg="undo custSel addSld delSld modSld sldOrd">
      <pc:chgData name="Šimík, Radek" userId="f44a35a3-9523-4522-98b0-4236e7b9b28a" providerId="ADAL" clId="{EF273978-3610-1443-91DA-CA36B7528399}" dt="2021-04-27T11:53:40.444" v="10221" actId="2890"/>
      <pc:docMkLst>
        <pc:docMk/>
      </pc:docMkLst>
      <pc:sldChg chg="modSp mod">
        <pc:chgData name="Šimík, Radek" userId="f44a35a3-9523-4522-98b0-4236e7b9b28a" providerId="ADAL" clId="{EF273978-3610-1443-91DA-CA36B7528399}" dt="2021-04-27T09:25:13.478" v="6888" actId="20577"/>
        <pc:sldMkLst>
          <pc:docMk/>
          <pc:sldMk cId="309253389" sldId="256"/>
        </pc:sldMkLst>
        <pc:spChg chg="mod">
          <ac:chgData name="Šimík, Radek" userId="f44a35a3-9523-4522-98b0-4236e7b9b28a" providerId="ADAL" clId="{EF273978-3610-1443-91DA-CA36B7528399}" dt="2021-04-27T09:25:13.478" v="6888" actId="20577"/>
          <ac:spMkLst>
            <pc:docMk/>
            <pc:sldMk cId="309253389" sldId="256"/>
            <ac:spMk id="3" creationId="{00000000-0000-0000-0000-000000000000}"/>
          </ac:spMkLst>
        </pc:spChg>
      </pc:sldChg>
      <pc:sldChg chg="modSp mod">
        <pc:chgData name="Šimík, Radek" userId="f44a35a3-9523-4522-98b0-4236e7b9b28a" providerId="ADAL" clId="{EF273978-3610-1443-91DA-CA36B7528399}" dt="2021-04-27T09:26:00.017" v="6928" actId="20577"/>
        <pc:sldMkLst>
          <pc:docMk/>
          <pc:sldMk cId="3237385585" sldId="315"/>
        </pc:sldMkLst>
        <pc:spChg chg="mod">
          <ac:chgData name="Šimík, Radek" userId="f44a35a3-9523-4522-98b0-4236e7b9b28a" providerId="ADAL" clId="{EF273978-3610-1443-91DA-CA36B7528399}" dt="2021-04-27T09:26:00.017" v="6928" actId="20577"/>
          <ac:spMkLst>
            <pc:docMk/>
            <pc:sldMk cId="3237385585" sldId="315"/>
            <ac:spMk id="3" creationId="{373D531A-591F-44AA-BFEC-D239A6BB11D4}"/>
          </ac:spMkLst>
        </pc:spChg>
      </pc:sldChg>
      <pc:sldChg chg="modSp mod">
        <pc:chgData name="Šimík, Radek" userId="f44a35a3-9523-4522-98b0-4236e7b9b28a" providerId="ADAL" clId="{EF273978-3610-1443-91DA-CA36B7528399}" dt="2021-04-27T10:27:01.582" v="7464" actId="20577"/>
        <pc:sldMkLst>
          <pc:docMk/>
          <pc:sldMk cId="4012973652" sldId="330"/>
        </pc:sldMkLst>
        <pc:spChg chg="mod">
          <ac:chgData name="Šimík, Radek" userId="f44a35a3-9523-4522-98b0-4236e7b9b28a" providerId="ADAL" clId="{EF273978-3610-1443-91DA-CA36B7528399}" dt="2021-04-27T09:28:19.207" v="7210" actId="20577"/>
          <ac:spMkLst>
            <pc:docMk/>
            <pc:sldMk cId="4012973652" sldId="330"/>
            <ac:spMk id="2" creationId="{DDDDB4A5-1001-41B9-9687-07F53AAFD9ED}"/>
          </ac:spMkLst>
        </pc:spChg>
        <pc:spChg chg="mod">
          <ac:chgData name="Šimík, Radek" userId="f44a35a3-9523-4522-98b0-4236e7b9b28a" providerId="ADAL" clId="{EF273978-3610-1443-91DA-CA36B7528399}" dt="2021-04-27T10:27:01.582" v="7464" actId="20577"/>
          <ac:spMkLst>
            <pc:docMk/>
            <pc:sldMk cId="4012973652" sldId="330"/>
            <ac:spMk id="3" creationId="{BA472540-4600-4CD1-96BC-E15C6A8FE8EF}"/>
          </ac:spMkLst>
        </pc:spChg>
      </pc:sldChg>
      <pc:sldChg chg="modSp mod">
        <pc:chgData name="Šimík, Radek" userId="f44a35a3-9523-4522-98b0-4236e7b9b28a" providerId="ADAL" clId="{EF273978-3610-1443-91DA-CA36B7528399}" dt="2021-04-27T09:27:25.087" v="7169" actId="20577"/>
        <pc:sldMkLst>
          <pc:docMk/>
          <pc:sldMk cId="1207951848" sldId="331"/>
        </pc:sldMkLst>
        <pc:spChg chg="mod">
          <ac:chgData name="Šimík, Radek" userId="f44a35a3-9523-4522-98b0-4236e7b9b28a" providerId="ADAL" clId="{EF273978-3610-1443-91DA-CA36B7528399}" dt="2021-04-27T09:27:25.087" v="7169" actId="20577"/>
          <ac:spMkLst>
            <pc:docMk/>
            <pc:sldMk cId="1207951848" sldId="331"/>
            <ac:spMk id="3" creationId="{373D531A-591F-44AA-BFEC-D239A6BB11D4}"/>
          </ac:spMkLst>
        </pc:spChg>
      </pc:sldChg>
      <pc:sldChg chg="modSp mod">
        <pc:chgData name="Šimík, Radek" userId="f44a35a3-9523-4522-98b0-4236e7b9b28a" providerId="ADAL" clId="{EF273978-3610-1443-91DA-CA36B7528399}" dt="2021-04-27T10:48:55.775" v="8143" actId="27636"/>
        <pc:sldMkLst>
          <pc:docMk/>
          <pc:sldMk cId="4096670885" sldId="388"/>
        </pc:sldMkLst>
        <pc:spChg chg="mod">
          <ac:chgData name="Šimík, Radek" userId="f44a35a3-9523-4522-98b0-4236e7b9b28a" providerId="ADAL" clId="{EF273978-3610-1443-91DA-CA36B7528399}" dt="2021-04-27T10:28:31.570" v="7482" actId="20577"/>
          <ac:spMkLst>
            <pc:docMk/>
            <pc:sldMk cId="4096670885" sldId="388"/>
            <ac:spMk id="2" creationId="{00000000-0000-0000-0000-000000000000}"/>
          </ac:spMkLst>
        </pc:spChg>
        <pc:spChg chg="mod">
          <ac:chgData name="Šimík, Radek" userId="f44a35a3-9523-4522-98b0-4236e7b9b28a" providerId="ADAL" clId="{EF273978-3610-1443-91DA-CA36B7528399}" dt="2021-04-27T10:48:55.775" v="8143" actId="27636"/>
          <ac:spMkLst>
            <pc:docMk/>
            <pc:sldMk cId="4096670885" sldId="388"/>
            <ac:spMk id="3" creationId="{00000000-0000-0000-0000-000000000000}"/>
          </ac:spMkLst>
        </pc:spChg>
      </pc:sldChg>
      <pc:sldChg chg="modSp del mod">
        <pc:chgData name="Šimík, Radek" userId="f44a35a3-9523-4522-98b0-4236e7b9b28a" providerId="ADAL" clId="{EF273978-3610-1443-91DA-CA36B7528399}" dt="2021-04-27T09:28:04.049" v="7170" actId="2696"/>
        <pc:sldMkLst>
          <pc:docMk/>
          <pc:sldMk cId="4140546978" sldId="415"/>
        </pc:sldMkLst>
        <pc:spChg chg="mod">
          <ac:chgData name="Šimík, Radek" userId="f44a35a3-9523-4522-98b0-4236e7b9b28a" providerId="ADAL" clId="{EF273978-3610-1443-91DA-CA36B7528399}" dt="2021-04-20T09:25:26.315" v="493" actId="20577"/>
          <ac:spMkLst>
            <pc:docMk/>
            <pc:sldMk cId="4140546978" sldId="415"/>
            <ac:spMk id="2" creationId="{CB875BE1-E8CE-4D56-97E9-0ACAFFCF3EC3}"/>
          </ac:spMkLst>
        </pc:spChg>
        <pc:spChg chg="mod">
          <ac:chgData name="Šimík, Radek" userId="f44a35a3-9523-4522-98b0-4236e7b9b28a" providerId="ADAL" clId="{EF273978-3610-1443-91DA-CA36B7528399}" dt="2021-04-20T09:21:47.270" v="482" actId="20577"/>
          <ac:spMkLst>
            <pc:docMk/>
            <pc:sldMk cId="4140546978" sldId="415"/>
            <ac:spMk id="3" creationId="{373D531A-591F-44AA-BFEC-D239A6BB11D4}"/>
          </ac:spMkLst>
        </pc:spChg>
      </pc:sldChg>
      <pc:sldChg chg="del">
        <pc:chgData name="Šimík, Radek" userId="f44a35a3-9523-4522-98b0-4236e7b9b28a" providerId="ADAL" clId="{EF273978-3610-1443-91DA-CA36B7528399}" dt="2021-04-27T10:28:37.198" v="7483" actId="2696"/>
        <pc:sldMkLst>
          <pc:docMk/>
          <pc:sldMk cId="607964775" sldId="417"/>
        </pc:sldMkLst>
      </pc:sldChg>
      <pc:sldChg chg="modSp add mod">
        <pc:chgData name="Šimík, Radek" userId="f44a35a3-9523-4522-98b0-4236e7b9b28a" providerId="ADAL" clId="{EF273978-3610-1443-91DA-CA36B7528399}" dt="2021-04-27T10:55:21.385" v="8621" actId="20577"/>
        <pc:sldMkLst>
          <pc:docMk/>
          <pc:sldMk cId="3469782627" sldId="417"/>
        </pc:sldMkLst>
        <pc:spChg chg="mod">
          <ac:chgData name="Šimík, Radek" userId="f44a35a3-9523-4522-98b0-4236e7b9b28a" providerId="ADAL" clId="{EF273978-3610-1443-91DA-CA36B7528399}" dt="2021-04-27T10:39:33.799" v="7487" actId="20577"/>
          <ac:spMkLst>
            <pc:docMk/>
            <pc:sldMk cId="3469782627" sldId="417"/>
            <ac:spMk id="2" creationId="{00000000-0000-0000-0000-000000000000}"/>
          </ac:spMkLst>
        </pc:spChg>
        <pc:spChg chg="mod">
          <ac:chgData name="Šimík, Radek" userId="f44a35a3-9523-4522-98b0-4236e7b9b28a" providerId="ADAL" clId="{EF273978-3610-1443-91DA-CA36B7528399}" dt="2021-04-27T10:55:21.385" v="8621" actId="20577"/>
          <ac:spMkLst>
            <pc:docMk/>
            <pc:sldMk cId="3469782627" sldId="417"/>
            <ac:spMk id="3" creationId="{00000000-0000-0000-0000-000000000000}"/>
          </ac:spMkLst>
        </pc:spChg>
      </pc:sldChg>
      <pc:sldChg chg="modSp add mod">
        <pc:chgData name="Šimík, Radek" userId="f44a35a3-9523-4522-98b0-4236e7b9b28a" providerId="ADAL" clId="{EF273978-3610-1443-91DA-CA36B7528399}" dt="2021-04-27T11:01:34.424" v="8942" actId="20577"/>
        <pc:sldMkLst>
          <pc:docMk/>
          <pc:sldMk cId="2876744798" sldId="418"/>
        </pc:sldMkLst>
        <pc:spChg chg="mod">
          <ac:chgData name="Šimík, Radek" userId="f44a35a3-9523-4522-98b0-4236e7b9b28a" providerId="ADAL" clId="{EF273978-3610-1443-91DA-CA36B7528399}" dt="2021-04-27T10:40:13.150" v="7492" actId="20577"/>
          <ac:spMkLst>
            <pc:docMk/>
            <pc:sldMk cId="2876744798" sldId="418"/>
            <ac:spMk id="2" creationId="{00000000-0000-0000-0000-000000000000}"/>
          </ac:spMkLst>
        </pc:spChg>
        <pc:spChg chg="mod">
          <ac:chgData name="Šimík, Radek" userId="f44a35a3-9523-4522-98b0-4236e7b9b28a" providerId="ADAL" clId="{EF273978-3610-1443-91DA-CA36B7528399}" dt="2021-04-27T11:01:34.424" v="8942" actId="20577"/>
          <ac:spMkLst>
            <pc:docMk/>
            <pc:sldMk cId="2876744798" sldId="418"/>
            <ac:spMk id="3" creationId="{00000000-0000-0000-0000-000000000000}"/>
          </ac:spMkLst>
        </pc:spChg>
      </pc:sldChg>
      <pc:sldChg chg="del">
        <pc:chgData name="Šimík, Radek" userId="f44a35a3-9523-4522-98b0-4236e7b9b28a" providerId="ADAL" clId="{EF273978-3610-1443-91DA-CA36B7528399}" dt="2021-04-27T10:28:37.198" v="7483" actId="2696"/>
        <pc:sldMkLst>
          <pc:docMk/>
          <pc:sldMk cId="4210603070" sldId="418"/>
        </pc:sldMkLst>
      </pc:sldChg>
      <pc:sldChg chg="modSp add mod">
        <pc:chgData name="Šimík, Radek" userId="f44a35a3-9523-4522-98b0-4236e7b9b28a" providerId="ADAL" clId="{EF273978-3610-1443-91DA-CA36B7528399}" dt="2021-04-27T10:40:59.668" v="7499"/>
        <pc:sldMkLst>
          <pc:docMk/>
          <pc:sldMk cId="935115529" sldId="419"/>
        </pc:sldMkLst>
        <pc:spChg chg="mod">
          <ac:chgData name="Šimík, Radek" userId="f44a35a3-9523-4522-98b0-4236e7b9b28a" providerId="ADAL" clId="{EF273978-3610-1443-91DA-CA36B7528399}" dt="2021-04-27T10:40:30.599" v="7495" actId="20577"/>
          <ac:spMkLst>
            <pc:docMk/>
            <pc:sldMk cId="935115529" sldId="419"/>
            <ac:spMk id="2" creationId="{00000000-0000-0000-0000-000000000000}"/>
          </ac:spMkLst>
        </pc:spChg>
        <pc:spChg chg="mod">
          <ac:chgData name="Šimík, Radek" userId="f44a35a3-9523-4522-98b0-4236e7b9b28a" providerId="ADAL" clId="{EF273978-3610-1443-91DA-CA36B7528399}" dt="2021-04-27T10:40:59.668" v="7499"/>
          <ac:spMkLst>
            <pc:docMk/>
            <pc:sldMk cId="935115529" sldId="419"/>
            <ac:spMk id="3" creationId="{00000000-0000-0000-0000-000000000000}"/>
          </ac:spMkLst>
        </pc:spChg>
      </pc:sldChg>
      <pc:sldChg chg="del">
        <pc:chgData name="Šimík, Radek" userId="f44a35a3-9523-4522-98b0-4236e7b9b28a" providerId="ADAL" clId="{EF273978-3610-1443-91DA-CA36B7528399}" dt="2021-04-27T10:28:37.198" v="7483" actId="2696"/>
        <pc:sldMkLst>
          <pc:docMk/>
          <pc:sldMk cId="1450591136" sldId="419"/>
        </pc:sldMkLst>
      </pc:sldChg>
      <pc:sldChg chg="addSp modSp add mod">
        <pc:chgData name="Šimík, Radek" userId="f44a35a3-9523-4522-98b0-4236e7b9b28a" providerId="ADAL" clId="{EF273978-3610-1443-91DA-CA36B7528399}" dt="2021-04-27T11:17:39.005" v="8954" actId="1076"/>
        <pc:sldMkLst>
          <pc:docMk/>
          <pc:sldMk cId="2721883672" sldId="420"/>
        </pc:sldMkLst>
        <pc:spChg chg="mod">
          <ac:chgData name="Šimík, Radek" userId="f44a35a3-9523-4522-98b0-4236e7b9b28a" providerId="ADAL" clId="{EF273978-3610-1443-91DA-CA36B7528399}" dt="2021-04-27T10:41:13.136" v="7504" actId="20577"/>
          <ac:spMkLst>
            <pc:docMk/>
            <pc:sldMk cId="2721883672" sldId="420"/>
            <ac:spMk id="2" creationId="{00000000-0000-0000-0000-000000000000}"/>
          </ac:spMkLst>
        </pc:spChg>
        <pc:spChg chg="mod">
          <ac:chgData name="Šimík, Radek" userId="f44a35a3-9523-4522-98b0-4236e7b9b28a" providerId="ADAL" clId="{EF273978-3610-1443-91DA-CA36B7528399}" dt="2021-04-27T10:41:38.233" v="7508"/>
          <ac:spMkLst>
            <pc:docMk/>
            <pc:sldMk cId="2721883672" sldId="420"/>
            <ac:spMk id="3" creationId="{00000000-0000-0000-0000-000000000000}"/>
          </ac:spMkLst>
        </pc:spChg>
        <pc:picChg chg="add mod">
          <ac:chgData name="Šimík, Radek" userId="f44a35a3-9523-4522-98b0-4236e7b9b28a" providerId="ADAL" clId="{EF273978-3610-1443-91DA-CA36B7528399}" dt="2021-04-27T11:17:39.005" v="8954" actId="1076"/>
          <ac:picMkLst>
            <pc:docMk/>
            <pc:sldMk cId="2721883672" sldId="420"/>
            <ac:picMk id="5" creationId="{7C38FF3D-908F-4B48-8123-DD45A9276C51}"/>
          </ac:picMkLst>
        </pc:picChg>
      </pc:sldChg>
      <pc:sldChg chg="del">
        <pc:chgData name="Šimík, Radek" userId="f44a35a3-9523-4522-98b0-4236e7b9b28a" providerId="ADAL" clId="{EF273978-3610-1443-91DA-CA36B7528399}" dt="2021-04-27T10:28:37.198" v="7483" actId="2696"/>
        <pc:sldMkLst>
          <pc:docMk/>
          <pc:sldMk cId="3870367291" sldId="420"/>
        </pc:sldMkLst>
      </pc:sldChg>
      <pc:sldChg chg="addSp delSp modSp add mod">
        <pc:chgData name="Šimík, Radek" userId="f44a35a3-9523-4522-98b0-4236e7b9b28a" providerId="ADAL" clId="{EF273978-3610-1443-91DA-CA36B7528399}" dt="2021-04-27T11:40:19.127" v="9234" actId="478"/>
        <pc:sldMkLst>
          <pc:docMk/>
          <pc:sldMk cId="926811247" sldId="421"/>
        </pc:sldMkLst>
        <pc:spChg chg="mod">
          <ac:chgData name="Šimík, Radek" userId="f44a35a3-9523-4522-98b0-4236e7b9b28a" providerId="ADAL" clId="{EF273978-3610-1443-91DA-CA36B7528399}" dt="2021-04-27T10:41:15.743" v="7505" actId="20577"/>
          <ac:spMkLst>
            <pc:docMk/>
            <pc:sldMk cId="926811247" sldId="421"/>
            <ac:spMk id="2" creationId="{00000000-0000-0000-0000-000000000000}"/>
          </ac:spMkLst>
        </pc:spChg>
        <pc:spChg chg="mod">
          <ac:chgData name="Šimík, Radek" userId="f44a35a3-9523-4522-98b0-4236e7b9b28a" providerId="ADAL" clId="{EF273978-3610-1443-91DA-CA36B7528399}" dt="2021-04-27T10:41:57.380" v="7509"/>
          <ac:spMkLst>
            <pc:docMk/>
            <pc:sldMk cId="926811247" sldId="421"/>
            <ac:spMk id="3" creationId="{00000000-0000-0000-0000-000000000000}"/>
          </ac:spMkLst>
        </pc:spChg>
        <pc:picChg chg="add del mod">
          <ac:chgData name="Šimík, Radek" userId="f44a35a3-9523-4522-98b0-4236e7b9b28a" providerId="ADAL" clId="{EF273978-3610-1443-91DA-CA36B7528399}" dt="2021-04-27T11:40:19.127" v="9234" actId="478"/>
          <ac:picMkLst>
            <pc:docMk/>
            <pc:sldMk cId="926811247" sldId="421"/>
            <ac:picMk id="5" creationId="{6C1DA641-401A-CC44-A12D-18B247F95A7C}"/>
          </ac:picMkLst>
        </pc:picChg>
      </pc:sldChg>
      <pc:sldChg chg="del">
        <pc:chgData name="Šimík, Radek" userId="f44a35a3-9523-4522-98b0-4236e7b9b28a" providerId="ADAL" clId="{EF273978-3610-1443-91DA-CA36B7528399}" dt="2021-04-27T10:28:37.198" v="7483" actId="2696"/>
        <pc:sldMkLst>
          <pc:docMk/>
          <pc:sldMk cId="1147660438" sldId="421"/>
        </pc:sldMkLst>
      </pc:sldChg>
      <pc:sldChg chg="del">
        <pc:chgData name="Šimík, Radek" userId="f44a35a3-9523-4522-98b0-4236e7b9b28a" providerId="ADAL" clId="{EF273978-3610-1443-91DA-CA36B7528399}" dt="2021-04-27T10:28:37.198" v="7483" actId="2696"/>
        <pc:sldMkLst>
          <pc:docMk/>
          <pc:sldMk cId="1095195078" sldId="422"/>
        </pc:sldMkLst>
      </pc:sldChg>
      <pc:sldChg chg="addSp delSp modSp add mod modClrScheme chgLayout">
        <pc:chgData name="Šimík, Radek" userId="f44a35a3-9523-4522-98b0-4236e7b9b28a" providerId="ADAL" clId="{EF273978-3610-1443-91DA-CA36B7528399}" dt="2021-04-27T11:50:39.239" v="9746" actId="20577"/>
        <pc:sldMkLst>
          <pc:docMk/>
          <pc:sldMk cId="1792229218" sldId="422"/>
        </pc:sldMkLst>
        <pc:spChg chg="mod">
          <ac:chgData name="Šimík, Radek" userId="f44a35a3-9523-4522-98b0-4236e7b9b28a" providerId="ADAL" clId="{EF273978-3610-1443-91DA-CA36B7528399}" dt="2021-04-27T11:23:48.891" v="9090" actId="26606"/>
          <ac:spMkLst>
            <pc:docMk/>
            <pc:sldMk cId="1792229218" sldId="422"/>
            <ac:spMk id="2" creationId="{00000000-0000-0000-0000-000000000000}"/>
          </ac:spMkLst>
        </pc:spChg>
        <pc:spChg chg="mod">
          <ac:chgData name="Šimík, Radek" userId="f44a35a3-9523-4522-98b0-4236e7b9b28a" providerId="ADAL" clId="{EF273978-3610-1443-91DA-CA36B7528399}" dt="2021-04-27T11:50:39.239" v="9746" actId="20577"/>
          <ac:spMkLst>
            <pc:docMk/>
            <pc:sldMk cId="1792229218" sldId="422"/>
            <ac:spMk id="3" creationId="{00000000-0000-0000-0000-000000000000}"/>
          </ac:spMkLst>
        </pc:spChg>
        <pc:picChg chg="add del mod">
          <ac:chgData name="Šimík, Radek" userId="f44a35a3-9523-4522-98b0-4236e7b9b28a" providerId="ADAL" clId="{EF273978-3610-1443-91DA-CA36B7528399}" dt="2021-04-27T11:50:34.603" v="9745" actId="478"/>
          <ac:picMkLst>
            <pc:docMk/>
            <pc:sldMk cId="1792229218" sldId="422"/>
            <ac:picMk id="5" creationId="{B976D92F-C74B-C340-BD48-538D02A0241C}"/>
          </ac:picMkLst>
        </pc:picChg>
      </pc:sldChg>
      <pc:sldChg chg="del">
        <pc:chgData name="Šimík, Radek" userId="f44a35a3-9523-4522-98b0-4236e7b9b28a" providerId="ADAL" clId="{EF273978-3610-1443-91DA-CA36B7528399}" dt="2021-04-27T10:28:37.198" v="7483" actId="2696"/>
        <pc:sldMkLst>
          <pc:docMk/>
          <pc:sldMk cId="1721913108" sldId="423"/>
        </pc:sldMkLst>
      </pc:sldChg>
      <pc:sldChg chg="modSp add mod">
        <pc:chgData name="Šimík, Radek" userId="f44a35a3-9523-4522-98b0-4236e7b9b28a" providerId="ADAL" clId="{EF273978-3610-1443-91DA-CA36B7528399}" dt="2021-04-27T11:53:34.173" v="10220" actId="20577"/>
        <pc:sldMkLst>
          <pc:docMk/>
          <pc:sldMk cId="4198303739" sldId="423"/>
        </pc:sldMkLst>
        <pc:spChg chg="mod">
          <ac:chgData name="Šimík, Radek" userId="f44a35a3-9523-4522-98b0-4236e7b9b28a" providerId="ADAL" clId="{EF273978-3610-1443-91DA-CA36B7528399}" dt="2021-04-27T10:41:22.752" v="7507" actId="20577"/>
          <ac:spMkLst>
            <pc:docMk/>
            <pc:sldMk cId="4198303739" sldId="423"/>
            <ac:spMk id="2" creationId="{00000000-0000-0000-0000-000000000000}"/>
          </ac:spMkLst>
        </pc:spChg>
        <pc:spChg chg="mod">
          <ac:chgData name="Šimík, Radek" userId="f44a35a3-9523-4522-98b0-4236e7b9b28a" providerId="ADAL" clId="{EF273978-3610-1443-91DA-CA36B7528399}" dt="2021-04-27T11:53:34.173" v="10220" actId="20577"/>
          <ac:spMkLst>
            <pc:docMk/>
            <pc:sldMk cId="4198303739" sldId="423"/>
            <ac:spMk id="3" creationId="{00000000-0000-0000-0000-000000000000}"/>
          </ac:spMkLst>
        </pc:spChg>
      </pc:sldChg>
      <pc:sldChg chg="del">
        <pc:chgData name="Šimík, Radek" userId="f44a35a3-9523-4522-98b0-4236e7b9b28a" providerId="ADAL" clId="{EF273978-3610-1443-91DA-CA36B7528399}" dt="2021-04-27T10:28:37.198" v="7483" actId="2696"/>
        <pc:sldMkLst>
          <pc:docMk/>
          <pc:sldMk cId="359826443" sldId="424"/>
        </pc:sldMkLst>
      </pc:sldChg>
      <pc:sldChg chg="add">
        <pc:chgData name="Šimík, Radek" userId="f44a35a3-9523-4522-98b0-4236e7b9b28a" providerId="ADAL" clId="{EF273978-3610-1443-91DA-CA36B7528399}" dt="2021-04-27T10:48:41.491" v="8141" actId="2890"/>
        <pc:sldMkLst>
          <pc:docMk/>
          <pc:sldMk cId="2606062652" sldId="424"/>
        </pc:sldMkLst>
      </pc:sldChg>
      <pc:sldChg chg="del">
        <pc:chgData name="Šimík, Radek" userId="f44a35a3-9523-4522-98b0-4236e7b9b28a" providerId="ADAL" clId="{EF273978-3610-1443-91DA-CA36B7528399}" dt="2021-04-27T10:28:37.198" v="7483" actId="2696"/>
        <pc:sldMkLst>
          <pc:docMk/>
          <pc:sldMk cId="316330959" sldId="425"/>
        </pc:sldMkLst>
      </pc:sldChg>
      <pc:sldChg chg="add">
        <pc:chgData name="Šimík, Radek" userId="f44a35a3-9523-4522-98b0-4236e7b9b28a" providerId="ADAL" clId="{EF273978-3610-1443-91DA-CA36B7528399}" dt="2021-04-27T10:55:16.467" v="8620" actId="2890"/>
        <pc:sldMkLst>
          <pc:docMk/>
          <pc:sldMk cId="1533339373" sldId="425"/>
        </pc:sldMkLst>
      </pc:sldChg>
      <pc:sldChg chg="modSp add mod">
        <pc:chgData name="Šimík, Radek" userId="f44a35a3-9523-4522-98b0-4236e7b9b28a" providerId="ADAL" clId="{EF273978-3610-1443-91DA-CA36B7528399}" dt="2021-04-27T11:42:23.875" v="9338" actId="27636"/>
        <pc:sldMkLst>
          <pc:docMk/>
          <pc:sldMk cId="1642265376" sldId="426"/>
        </pc:sldMkLst>
        <pc:spChg chg="mod">
          <ac:chgData name="Šimík, Radek" userId="f44a35a3-9523-4522-98b0-4236e7b9b28a" providerId="ADAL" clId="{EF273978-3610-1443-91DA-CA36B7528399}" dt="2021-04-27T11:42:23.875" v="9338" actId="27636"/>
          <ac:spMkLst>
            <pc:docMk/>
            <pc:sldMk cId="1642265376" sldId="426"/>
            <ac:spMk id="3" creationId="{00000000-0000-0000-0000-000000000000}"/>
          </ac:spMkLst>
        </pc:spChg>
      </pc:sldChg>
      <pc:sldChg chg="del">
        <pc:chgData name="Šimík, Radek" userId="f44a35a3-9523-4522-98b0-4236e7b9b28a" providerId="ADAL" clId="{EF273978-3610-1443-91DA-CA36B7528399}" dt="2021-04-27T10:28:37.198" v="7483" actId="2696"/>
        <pc:sldMkLst>
          <pc:docMk/>
          <pc:sldMk cId="3604087929" sldId="426"/>
        </pc:sldMkLst>
      </pc:sldChg>
      <pc:sldChg chg="del">
        <pc:chgData name="Šimík, Radek" userId="f44a35a3-9523-4522-98b0-4236e7b9b28a" providerId="ADAL" clId="{EF273978-3610-1443-91DA-CA36B7528399}" dt="2021-04-27T10:28:37.198" v="7483" actId="2696"/>
        <pc:sldMkLst>
          <pc:docMk/>
          <pc:sldMk cId="87306527" sldId="427"/>
        </pc:sldMkLst>
      </pc:sldChg>
      <pc:sldChg chg="addSp modSp add mod">
        <pc:chgData name="Šimík, Radek" userId="f44a35a3-9523-4522-98b0-4236e7b9b28a" providerId="ADAL" clId="{EF273978-3610-1443-91DA-CA36B7528399}" dt="2021-04-27T11:03:01.713" v="8949" actId="1076"/>
        <pc:sldMkLst>
          <pc:docMk/>
          <pc:sldMk cId="4076199344" sldId="427"/>
        </pc:sldMkLst>
        <pc:picChg chg="add mod">
          <ac:chgData name="Šimík, Radek" userId="f44a35a3-9523-4522-98b0-4236e7b9b28a" providerId="ADAL" clId="{EF273978-3610-1443-91DA-CA36B7528399}" dt="2021-04-27T11:03:01.713" v="8949" actId="1076"/>
          <ac:picMkLst>
            <pc:docMk/>
            <pc:sldMk cId="4076199344" sldId="427"/>
            <ac:picMk id="5" creationId="{B86A3BF4-727F-D249-8C2D-27EC54D18F30}"/>
          </ac:picMkLst>
        </pc:picChg>
      </pc:sldChg>
      <pc:sldChg chg="modSp add mod">
        <pc:chgData name="Šimík, Radek" userId="f44a35a3-9523-4522-98b0-4236e7b9b28a" providerId="ADAL" clId="{EF273978-3610-1443-91DA-CA36B7528399}" dt="2021-04-27T11:22:26.584" v="9087" actId="113"/>
        <pc:sldMkLst>
          <pc:docMk/>
          <pc:sldMk cId="240761019" sldId="428"/>
        </pc:sldMkLst>
        <pc:spChg chg="mod">
          <ac:chgData name="Šimík, Radek" userId="f44a35a3-9523-4522-98b0-4236e7b9b28a" providerId="ADAL" clId="{EF273978-3610-1443-91DA-CA36B7528399}" dt="2021-04-27T11:22:26.584" v="9087" actId="113"/>
          <ac:spMkLst>
            <pc:docMk/>
            <pc:sldMk cId="240761019" sldId="428"/>
            <ac:spMk id="3" creationId="{00000000-0000-0000-0000-000000000000}"/>
          </ac:spMkLst>
        </pc:spChg>
      </pc:sldChg>
      <pc:sldChg chg="del">
        <pc:chgData name="Šimík, Radek" userId="f44a35a3-9523-4522-98b0-4236e7b9b28a" providerId="ADAL" clId="{EF273978-3610-1443-91DA-CA36B7528399}" dt="2021-04-27T10:28:37.198" v="7483" actId="2696"/>
        <pc:sldMkLst>
          <pc:docMk/>
          <pc:sldMk cId="793518585" sldId="428"/>
        </pc:sldMkLst>
      </pc:sldChg>
      <pc:sldChg chg="add del">
        <pc:chgData name="Šimík, Radek" userId="f44a35a3-9523-4522-98b0-4236e7b9b28a" providerId="ADAL" clId="{EF273978-3610-1443-91DA-CA36B7528399}" dt="2021-04-27T11:10:07.364" v="8951" actId="2696"/>
        <pc:sldMkLst>
          <pc:docMk/>
          <pc:sldMk cId="1312724591" sldId="428"/>
        </pc:sldMkLst>
      </pc:sldChg>
      <pc:sldChg chg="del">
        <pc:chgData name="Šimík, Radek" userId="f44a35a3-9523-4522-98b0-4236e7b9b28a" providerId="ADAL" clId="{EF273978-3610-1443-91DA-CA36B7528399}" dt="2021-04-27T10:28:37.198" v="7483" actId="2696"/>
        <pc:sldMkLst>
          <pc:docMk/>
          <pc:sldMk cId="2542825458" sldId="429"/>
        </pc:sldMkLst>
      </pc:sldChg>
      <pc:sldChg chg="addSp delSp modSp add mod">
        <pc:chgData name="Šimík, Radek" userId="f44a35a3-9523-4522-98b0-4236e7b9b28a" providerId="ADAL" clId="{EF273978-3610-1443-91DA-CA36B7528399}" dt="2021-04-27T11:41:02.116" v="9237" actId="1076"/>
        <pc:sldMkLst>
          <pc:docMk/>
          <pc:sldMk cId="3759198724" sldId="429"/>
        </pc:sldMkLst>
        <pc:picChg chg="add mod">
          <ac:chgData name="Šimík, Radek" userId="f44a35a3-9523-4522-98b0-4236e7b9b28a" providerId="ADAL" clId="{EF273978-3610-1443-91DA-CA36B7528399}" dt="2021-04-27T11:41:02.116" v="9237" actId="1076"/>
          <ac:picMkLst>
            <pc:docMk/>
            <pc:sldMk cId="3759198724" sldId="429"/>
            <ac:picMk id="5" creationId="{747120DE-F92A-9243-8AE2-D7A125CAA4EA}"/>
          </ac:picMkLst>
        </pc:picChg>
        <pc:picChg chg="del">
          <ac:chgData name="Šimík, Radek" userId="f44a35a3-9523-4522-98b0-4236e7b9b28a" providerId="ADAL" clId="{EF273978-3610-1443-91DA-CA36B7528399}" dt="2021-04-27T11:25:57.886" v="9229" actId="478"/>
          <ac:picMkLst>
            <pc:docMk/>
            <pc:sldMk cId="3759198724" sldId="429"/>
            <ac:picMk id="5" creationId="{B86A3BF4-727F-D249-8C2D-27EC54D18F30}"/>
          </ac:picMkLst>
        </pc:picChg>
      </pc:sldChg>
      <pc:sldChg chg="addSp delSp modSp add del mod">
        <pc:chgData name="Šimík, Radek" userId="f44a35a3-9523-4522-98b0-4236e7b9b28a" providerId="ADAL" clId="{EF273978-3610-1443-91DA-CA36B7528399}" dt="2021-04-27T11:47:46.720" v="9558" actId="2696"/>
        <pc:sldMkLst>
          <pc:docMk/>
          <pc:sldMk cId="1383201633" sldId="430"/>
        </pc:sldMkLst>
        <pc:picChg chg="del">
          <ac:chgData name="Šimík, Radek" userId="f44a35a3-9523-4522-98b0-4236e7b9b28a" providerId="ADAL" clId="{EF273978-3610-1443-91DA-CA36B7528399}" dt="2021-04-27T11:47:16.573" v="9552" actId="478"/>
          <ac:picMkLst>
            <pc:docMk/>
            <pc:sldMk cId="1383201633" sldId="430"/>
            <ac:picMk id="5" creationId="{B976D92F-C74B-C340-BD48-538D02A0241C}"/>
          </ac:picMkLst>
        </pc:picChg>
        <pc:picChg chg="add mod">
          <ac:chgData name="Šimík, Radek" userId="f44a35a3-9523-4522-98b0-4236e7b9b28a" providerId="ADAL" clId="{EF273978-3610-1443-91DA-CA36B7528399}" dt="2021-04-27T11:47:41.191" v="9557" actId="14100"/>
          <ac:picMkLst>
            <pc:docMk/>
            <pc:sldMk cId="1383201633" sldId="430"/>
            <ac:picMk id="6" creationId="{12CF78CF-5CA5-7F46-B267-D2E1C0FDDDE1}"/>
          </ac:picMkLst>
        </pc:picChg>
        <pc:picChg chg="add mod">
          <ac:chgData name="Šimík, Radek" userId="f44a35a3-9523-4522-98b0-4236e7b9b28a" providerId="ADAL" clId="{EF273978-3610-1443-91DA-CA36B7528399}" dt="2021-04-27T11:47:41.191" v="9557" actId="14100"/>
          <ac:picMkLst>
            <pc:docMk/>
            <pc:sldMk cId="1383201633" sldId="430"/>
            <ac:picMk id="8" creationId="{ADB1D72E-778B-3947-B77E-61C9920BD728}"/>
          </ac:picMkLst>
        </pc:picChg>
      </pc:sldChg>
      <pc:sldChg chg="addSp delSp modSp add mod">
        <pc:chgData name="Šimík, Radek" userId="f44a35a3-9523-4522-98b0-4236e7b9b28a" providerId="ADAL" clId="{EF273978-3610-1443-91DA-CA36B7528399}" dt="2021-04-27T11:50:16.895" v="9743" actId="207"/>
        <pc:sldMkLst>
          <pc:docMk/>
          <pc:sldMk cId="2685770286" sldId="430"/>
        </pc:sldMkLst>
        <pc:spChg chg="mod">
          <ac:chgData name="Šimík, Radek" userId="f44a35a3-9523-4522-98b0-4236e7b9b28a" providerId="ADAL" clId="{EF273978-3610-1443-91DA-CA36B7528399}" dt="2021-04-27T11:50:16.895" v="9743" actId="207"/>
          <ac:spMkLst>
            <pc:docMk/>
            <pc:sldMk cId="2685770286" sldId="430"/>
            <ac:spMk id="3" creationId="{00000000-0000-0000-0000-000000000000}"/>
          </ac:spMkLst>
        </pc:spChg>
        <pc:picChg chg="del">
          <ac:chgData name="Šimík, Radek" userId="f44a35a3-9523-4522-98b0-4236e7b9b28a" providerId="ADAL" clId="{EF273978-3610-1443-91DA-CA36B7528399}" dt="2021-04-27T11:48:11.349" v="9560" actId="478"/>
          <ac:picMkLst>
            <pc:docMk/>
            <pc:sldMk cId="2685770286" sldId="430"/>
            <ac:picMk id="5" creationId="{B976D92F-C74B-C340-BD48-538D02A0241C}"/>
          </ac:picMkLst>
        </pc:picChg>
        <pc:picChg chg="add mod">
          <ac:chgData name="Šimík, Radek" userId="f44a35a3-9523-4522-98b0-4236e7b9b28a" providerId="ADAL" clId="{EF273978-3610-1443-91DA-CA36B7528399}" dt="2021-04-27T11:48:33.480" v="9563" actId="1076"/>
          <ac:picMkLst>
            <pc:docMk/>
            <pc:sldMk cId="2685770286" sldId="430"/>
            <ac:picMk id="6" creationId="{52B27FD4-B087-3E45-861C-AC5F80F1F694}"/>
          </ac:picMkLst>
        </pc:picChg>
        <pc:picChg chg="add mod">
          <ac:chgData name="Šimík, Radek" userId="f44a35a3-9523-4522-98b0-4236e7b9b28a" providerId="ADAL" clId="{EF273978-3610-1443-91DA-CA36B7528399}" dt="2021-04-27T11:48:55.924" v="9566" actId="1076"/>
          <ac:picMkLst>
            <pc:docMk/>
            <pc:sldMk cId="2685770286" sldId="430"/>
            <ac:picMk id="8" creationId="{E673B18C-A8BC-114F-A9B2-ADE16386BCA9}"/>
          </ac:picMkLst>
        </pc:picChg>
      </pc:sldChg>
      <pc:sldChg chg="del">
        <pc:chgData name="Šimík, Radek" userId="f44a35a3-9523-4522-98b0-4236e7b9b28a" providerId="ADAL" clId="{EF273978-3610-1443-91DA-CA36B7528399}" dt="2021-04-27T10:28:37.198" v="7483" actId="2696"/>
        <pc:sldMkLst>
          <pc:docMk/>
          <pc:sldMk cId="3187897564" sldId="430"/>
        </pc:sldMkLst>
      </pc:sldChg>
      <pc:sldChg chg="del">
        <pc:chgData name="Šimík, Radek" userId="f44a35a3-9523-4522-98b0-4236e7b9b28a" providerId="ADAL" clId="{EF273978-3610-1443-91DA-CA36B7528399}" dt="2021-04-27T10:28:37.198" v="7483" actId="2696"/>
        <pc:sldMkLst>
          <pc:docMk/>
          <pc:sldMk cId="421084229" sldId="431"/>
        </pc:sldMkLst>
      </pc:sldChg>
      <pc:sldChg chg="add">
        <pc:chgData name="Šimík, Radek" userId="f44a35a3-9523-4522-98b0-4236e7b9b28a" providerId="ADAL" clId="{EF273978-3610-1443-91DA-CA36B7528399}" dt="2021-04-27T11:50:28.935" v="9744" actId="2890"/>
        <pc:sldMkLst>
          <pc:docMk/>
          <pc:sldMk cId="1666582764" sldId="431"/>
        </pc:sldMkLst>
      </pc:sldChg>
      <pc:sldChg chg="add">
        <pc:chgData name="Šimík, Radek" userId="f44a35a3-9523-4522-98b0-4236e7b9b28a" providerId="ADAL" clId="{EF273978-3610-1443-91DA-CA36B7528399}" dt="2021-04-27T11:53:40.444" v="10221" actId="2890"/>
        <pc:sldMkLst>
          <pc:docMk/>
          <pc:sldMk cId="3323764963" sldId="432"/>
        </pc:sldMkLst>
      </pc:sldChg>
      <pc:sldChg chg="del">
        <pc:chgData name="Šimík, Radek" userId="f44a35a3-9523-4522-98b0-4236e7b9b28a" providerId="ADAL" clId="{EF273978-3610-1443-91DA-CA36B7528399}" dt="2021-04-27T10:28:37.198" v="7483" actId="2696"/>
        <pc:sldMkLst>
          <pc:docMk/>
          <pc:sldMk cId="3438246521" sldId="432"/>
        </pc:sldMkLst>
      </pc:sldChg>
      <pc:sldChg chg="del">
        <pc:chgData name="Šimík, Radek" userId="f44a35a3-9523-4522-98b0-4236e7b9b28a" providerId="ADAL" clId="{EF273978-3610-1443-91DA-CA36B7528399}" dt="2021-04-27T10:28:37.198" v="7483" actId="2696"/>
        <pc:sldMkLst>
          <pc:docMk/>
          <pc:sldMk cId="466495415" sldId="433"/>
        </pc:sldMkLst>
      </pc:sldChg>
      <pc:sldChg chg="del">
        <pc:chgData name="Šimík, Radek" userId="f44a35a3-9523-4522-98b0-4236e7b9b28a" providerId="ADAL" clId="{EF273978-3610-1443-91DA-CA36B7528399}" dt="2021-04-27T10:28:37.198" v="7483" actId="2696"/>
        <pc:sldMkLst>
          <pc:docMk/>
          <pc:sldMk cId="3671104428" sldId="434"/>
        </pc:sldMkLst>
      </pc:sldChg>
      <pc:sldChg chg="del">
        <pc:chgData name="Šimík, Radek" userId="f44a35a3-9523-4522-98b0-4236e7b9b28a" providerId="ADAL" clId="{EF273978-3610-1443-91DA-CA36B7528399}" dt="2021-04-27T10:28:37.198" v="7483" actId="2696"/>
        <pc:sldMkLst>
          <pc:docMk/>
          <pc:sldMk cId="1966438410" sldId="435"/>
        </pc:sldMkLst>
      </pc:sldChg>
      <pc:sldChg chg="del">
        <pc:chgData name="Šimík, Radek" userId="f44a35a3-9523-4522-98b0-4236e7b9b28a" providerId="ADAL" clId="{EF273978-3610-1443-91DA-CA36B7528399}" dt="2021-04-27T10:28:37.198" v="7483" actId="2696"/>
        <pc:sldMkLst>
          <pc:docMk/>
          <pc:sldMk cId="2474036076" sldId="436"/>
        </pc:sldMkLst>
      </pc:sldChg>
      <pc:sldChg chg="del">
        <pc:chgData name="Šimík, Radek" userId="f44a35a3-9523-4522-98b0-4236e7b9b28a" providerId="ADAL" clId="{EF273978-3610-1443-91DA-CA36B7528399}" dt="2021-04-27T10:28:37.198" v="7483" actId="2696"/>
        <pc:sldMkLst>
          <pc:docMk/>
          <pc:sldMk cId="1749309127" sldId="437"/>
        </pc:sldMkLst>
      </pc:sldChg>
      <pc:sldChg chg="del">
        <pc:chgData name="Šimík, Radek" userId="f44a35a3-9523-4522-98b0-4236e7b9b28a" providerId="ADAL" clId="{EF273978-3610-1443-91DA-CA36B7528399}" dt="2021-04-27T10:28:37.198" v="7483" actId="2696"/>
        <pc:sldMkLst>
          <pc:docMk/>
          <pc:sldMk cId="2313203749" sldId="438"/>
        </pc:sldMkLst>
      </pc:sldChg>
      <pc:sldChg chg="del">
        <pc:chgData name="Šimík, Radek" userId="f44a35a3-9523-4522-98b0-4236e7b9b28a" providerId="ADAL" clId="{EF273978-3610-1443-91DA-CA36B7528399}" dt="2021-04-27T10:28:37.198" v="7483" actId="2696"/>
        <pc:sldMkLst>
          <pc:docMk/>
          <pc:sldMk cId="1247749754" sldId="439"/>
        </pc:sldMkLst>
      </pc:sldChg>
      <pc:sldChg chg="del">
        <pc:chgData name="Šimík, Radek" userId="f44a35a3-9523-4522-98b0-4236e7b9b28a" providerId="ADAL" clId="{EF273978-3610-1443-91DA-CA36B7528399}" dt="2021-04-27T10:28:37.198" v="7483" actId="2696"/>
        <pc:sldMkLst>
          <pc:docMk/>
          <pc:sldMk cId="2130232760" sldId="440"/>
        </pc:sldMkLst>
      </pc:sldChg>
      <pc:sldChg chg="del">
        <pc:chgData name="Šimík, Radek" userId="f44a35a3-9523-4522-98b0-4236e7b9b28a" providerId="ADAL" clId="{EF273978-3610-1443-91DA-CA36B7528399}" dt="2021-04-27T10:28:37.198" v="7483" actId="2696"/>
        <pc:sldMkLst>
          <pc:docMk/>
          <pc:sldMk cId="4283574964" sldId="441"/>
        </pc:sldMkLst>
      </pc:sldChg>
      <pc:sldChg chg="del">
        <pc:chgData name="Šimík, Radek" userId="f44a35a3-9523-4522-98b0-4236e7b9b28a" providerId="ADAL" clId="{EF273978-3610-1443-91DA-CA36B7528399}" dt="2021-04-27T10:28:37.198" v="7483" actId="2696"/>
        <pc:sldMkLst>
          <pc:docMk/>
          <pc:sldMk cId="1983638527" sldId="442"/>
        </pc:sldMkLst>
      </pc:sldChg>
      <pc:sldChg chg="addSp modSp add del mod">
        <pc:chgData name="Šimík, Radek" userId="f44a35a3-9523-4522-98b0-4236e7b9b28a" providerId="ADAL" clId="{EF273978-3610-1443-91DA-CA36B7528399}" dt="2021-04-27T09:28:04.049" v="7170" actId="2696"/>
        <pc:sldMkLst>
          <pc:docMk/>
          <pc:sldMk cId="2392455874" sldId="443"/>
        </pc:sldMkLst>
        <pc:spChg chg="mod">
          <ac:chgData name="Šimík, Radek" userId="f44a35a3-9523-4522-98b0-4236e7b9b28a" providerId="ADAL" clId="{EF273978-3610-1443-91DA-CA36B7528399}" dt="2021-04-20T09:25:38.173" v="521" actId="20577"/>
          <ac:spMkLst>
            <pc:docMk/>
            <pc:sldMk cId="2392455874" sldId="443"/>
            <ac:spMk id="2" creationId="{CB875BE1-E8CE-4D56-97E9-0ACAFFCF3EC3}"/>
          </ac:spMkLst>
        </pc:spChg>
        <pc:spChg chg="mod">
          <ac:chgData name="Šimík, Radek" userId="f44a35a3-9523-4522-98b0-4236e7b9b28a" providerId="ADAL" clId="{EF273978-3610-1443-91DA-CA36B7528399}" dt="2021-04-20T11:36:34.898" v="1453" actId="403"/>
          <ac:spMkLst>
            <pc:docMk/>
            <pc:sldMk cId="2392455874" sldId="443"/>
            <ac:spMk id="3" creationId="{373D531A-591F-44AA-BFEC-D239A6BB11D4}"/>
          </ac:spMkLst>
        </pc:spChg>
        <pc:picChg chg="add mod">
          <ac:chgData name="Šimík, Radek" userId="f44a35a3-9523-4522-98b0-4236e7b9b28a" providerId="ADAL" clId="{EF273978-3610-1443-91DA-CA36B7528399}" dt="2021-04-20T09:26:35.764" v="527" actId="1076"/>
          <ac:picMkLst>
            <pc:docMk/>
            <pc:sldMk cId="2392455874" sldId="443"/>
            <ac:picMk id="5" creationId="{7F29D6CF-F09B-9F45-B59F-1E60E99AECA7}"/>
          </ac:picMkLst>
        </pc:picChg>
      </pc:sldChg>
      <pc:sldChg chg="modSp add del mod ord">
        <pc:chgData name="Šimík, Radek" userId="f44a35a3-9523-4522-98b0-4236e7b9b28a" providerId="ADAL" clId="{EF273978-3610-1443-91DA-CA36B7528399}" dt="2021-04-27T09:28:04.049" v="7170" actId="2696"/>
        <pc:sldMkLst>
          <pc:docMk/>
          <pc:sldMk cId="2844143158" sldId="444"/>
        </pc:sldMkLst>
        <pc:spChg chg="mod">
          <ac:chgData name="Šimík, Radek" userId="f44a35a3-9523-4522-98b0-4236e7b9b28a" providerId="ADAL" clId="{EF273978-3610-1443-91DA-CA36B7528399}" dt="2021-04-20T11:25:13.761" v="864" actId="20577"/>
          <ac:spMkLst>
            <pc:docMk/>
            <pc:sldMk cId="2844143158" sldId="444"/>
            <ac:spMk id="2" creationId="{CB875BE1-E8CE-4D56-97E9-0ACAFFCF3EC3}"/>
          </ac:spMkLst>
        </pc:spChg>
        <pc:spChg chg="mod">
          <ac:chgData name="Šimík, Radek" userId="f44a35a3-9523-4522-98b0-4236e7b9b28a" providerId="ADAL" clId="{EF273978-3610-1443-91DA-CA36B7528399}" dt="2021-04-20T11:44:13.021" v="1993" actId="20577"/>
          <ac:spMkLst>
            <pc:docMk/>
            <pc:sldMk cId="2844143158" sldId="444"/>
            <ac:spMk id="3" creationId="{373D531A-591F-44AA-BFEC-D239A6BB11D4}"/>
          </ac:spMkLst>
        </pc:spChg>
      </pc:sldChg>
      <pc:sldChg chg="modSp new del mod">
        <pc:chgData name="Šimík, Radek" userId="f44a35a3-9523-4522-98b0-4236e7b9b28a" providerId="ADAL" clId="{EF273978-3610-1443-91DA-CA36B7528399}" dt="2021-04-27T09:28:04.049" v="7170" actId="2696"/>
        <pc:sldMkLst>
          <pc:docMk/>
          <pc:sldMk cId="3598458135" sldId="445"/>
        </pc:sldMkLst>
        <pc:spChg chg="mod">
          <ac:chgData name="Šimík, Radek" userId="f44a35a3-9523-4522-98b0-4236e7b9b28a" providerId="ADAL" clId="{EF273978-3610-1443-91DA-CA36B7528399}" dt="2021-04-20T11:59:01.912" v="2450" actId="20577"/>
          <ac:spMkLst>
            <pc:docMk/>
            <pc:sldMk cId="3598458135" sldId="445"/>
            <ac:spMk id="2" creationId="{84DC40E5-02C1-5544-8929-AE7930E3CC75}"/>
          </ac:spMkLst>
        </pc:spChg>
        <pc:spChg chg="mod">
          <ac:chgData name="Šimík, Radek" userId="f44a35a3-9523-4522-98b0-4236e7b9b28a" providerId="ADAL" clId="{EF273978-3610-1443-91DA-CA36B7528399}" dt="2021-04-20T12:05:00.710" v="2884" actId="20577"/>
          <ac:spMkLst>
            <pc:docMk/>
            <pc:sldMk cId="3598458135" sldId="445"/>
            <ac:spMk id="3" creationId="{F564152D-C878-CE45-BDA9-F6B05B0989D4}"/>
          </ac:spMkLst>
        </pc:spChg>
      </pc:sldChg>
      <pc:sldChg chg="modSp add del mod ord">
        <pc:chgData name="Šimík, Radek" userId="f44a35a3-9523-4522-98b0-4236e7b9b28a" providerId="ADAL" clId="{EF273978-3610-1443-91DA-CA36B7528399}" dt="2021-04-27T09:28:04.049" v="7170" actId="2696"/>
        <pc:sldMkLst>
          <pc:docMk/>
          <pc:sldMk cId="3845792910" sldId="446"/>
        </pc:sldMkLst>
        <pc:spChg chg="mod">
          <ac:chgData name="Šimík, Radek" userId="f44a35a3-9523-4522-98b0-4236e7b9b28a" providerId="ADAL" clId="{EF273978-3610-1443-91DA-CA36B7528399}" dt="2021-04-20T11:58:40.740" v="2432" actId="20577"/>
          <ac:spMkLst>
            <pc:docMk/>
            <pc:sldMk cId="3845792910" sldId="446"/>
            <ac:spMk id="2" creationId="{84DC40E5-02C1-5544-8929-AE7930E3CC75}"/>
          </ac:spMkLst>
        </pc:spChg>
        <pc:spChg chg="mod">
          <ac:chgData name="Šimík, Radek" userId="f44a35a3-9523-4522-98b0-4236e7b9b28a" providerId="ADAL" clId="{EF273978-3610-1443-91DA-CA36B7528399}" dt="2021-04-20T13:35:52.992" v="6886" actId="20577"/>
          <ac:spMkLst>
            <pc:docMk/>
            <pc:sldMk cId="3845792910" sldId="446"/>
            <ac:spMk id="3" creationId="{F564152D-C878-CE45-BDA9-F6B05B0989D4}"/>
          </ac:spMkLst>
        </pc:spChg>
      </pc:sldChg>
      <pc:sldChg chg="modSp add del mod">
        <pc:chgData name="Šimík, Radek" userId="f44a35a3-9523-4522-98b0-4236e7b9b28a" providerId="ADAL" clId="{EF273978-3610-1443-91DA-CA36B7528399}" dt="2021-04-27T09:28:04.049" v="7170" actId="2696"/>
        <pc:sldMkLst>
          <pc:docMk/>
          <pc:sldMk cId="2441816814" sldId="447"/>
        </pc:sldMkLst>
        <pc:spChg chg="mod">
          <ac:chgData name="Šimík, Radek" userId="f44a35a3-9523-4522-98b0-4236e7b9b28a" providerId="ADAL" clId="{EF273978-3610-1443-91DA-CA36B7528399}" dt="2021-04-20T12:30:26.327" v="3967" actId="20577"/>
          <ac:spMkLst>
            <pc:docMk/>
            <pc:sldMk cId="2441816814" sldId="447"/>
            <ac:spMk id="2" creationId="{84DC40E5-02C1-5544-8929-AE7930E3CC75}"/>
          </ac:spMkLst>
        </pc:spChg>
        <pc:spChg chg="mod">
          <ac:chgData name="Šimík, Radek" userId="f44a35a3-9523-4522-98b0-4236e7b9b28a" providerId="ADAL" clId="{EF273978-3610-1443-91DA-CA36B7528399}" dt="2021-04-20T12:32:58.239" v="4336" actId="20577"/>
          <ac:spMkLst>
            <pc:docMk/>
            <pc:sldMk cId="2441816814" sldId="447"/>
            <ac:spMk id="3" creationId="{F564152D-C878-CE45-BDA9-F6B05B0989D4}"/>
          </ac:spMkLst>
        </pc:spChg>
      </pc:sldChg>
      <pc:sldChg chg="modSp add del mod">
        <pc:chgData name="Šimík, Radek" userId="f44a35a3-9523-4522-98b0-4236e7b9b28a" providerId="ADAL" clId="{EF273978-3610-1443-91DA-CA36B7528399}" dt="2021-04-27T09:28:04.049" v="7170" actId="2696"/>
        <pc:sldMkLst>
          <pc:docMk/>
          <pc:sldMk cId="1058196555" sldId="448"/>
        </pc:sldMkLst>
        <pc:spChg chg="mod">
          <ac:chgData name="Šimík, Radek" userId="f44a35a3-9523-4522-98b0-4236e7b9b28a" providerId="ADAL" clId="{EF273978-3610-1443-91DA-CA36B7528399}" dt="2021-04-20T12:08:09.538" v="3275" actId="20577"/>
          <ac:spMkLst>
            <pc:docMk/>
            <pc:sldMk cId="1058196555" sldId="448"/>
            <ac:spMk id="2" creationId="{84DC40E5-02C1-5544-8929-AE7930E3CC75}"/>
          </ac:spMkLst>
        </pc:spChg>
        <pc:spChg chg="mod">
          <ac:chgData name="Šimík, Radek" userId="f44a35a3-9523-4522-98b0-4236e7b9b28a" providerId="ADAL" clId="{EF273978-3610-1443-91DA-CA36B7528399}" dt="2021-04-20T12:13:22.116" v="3664" actId="20577"/>
          <ac:spMkLst>
            <pc:docMk/>
            <pc:sldMk cId="1058196555" sldId="448"/>
            <ac:spMk id="3" creationId="{F564152D-C878-CE45-BDA9-F6B05B0989D4}"/>
          </ac:spMkLst>
        </pc:spChg>
      </pc:sldChg>
      <pc:sldChg chg="modSp add del mod">
        <pc:chgData name="Šimík, Radek" userId="f44a35a3-9523-4522-98b0-4236e7b9b28a" providerId="ADAL" clId="{EF273978-3610-1443-91DA-CA36B7528399}" dt="2021-04-27T09:28:04.049" v="7170" actId="2696"/>
        <pc:sldMkLst>
          <pc:docMk/>
          <pc:sldMk cId="2185095592" sldId="449"/>
        </pc:sldMkLst>
        <pc:spChg chg="mod">
          <ac:chgData name="Šimík, Radek" userId="f44a35a3-9523-4522-98b0-4236e7b9b28a" providerId="ADAL" clId="{EF273978-3610-1443-91DA-CA36B7528399}" dt="2021-04-20T12:33:45.278" v="4358" actId="20577"/>
          <ac:spMkLst>
            <pc:docMk/>
            <pc:sldMk cId="2185095592" sldId="449"/>
            <ac:spMk id="2" creationId="{84DC40E5-02C1-5544-8929-AE7930E3CC75}"/>
          </ac:spMkLst>
        </pc:spChg>
        <pc:spChg chg="mod">
          <ac:chgData name="Šimík, Radek" userId="f44a35a3-9523-4522-98b0-4236e7b9b28a" providerId="ADAL" clId="{EF273978-3610-1443-91DA-CA36B7528399}" dt="2021-04-20T13:32:21.024" v="6640" actId="20577"/>
          <ac:spMkLst>
            <pc:docMk/>
            <pc:sldMk cId="2185095592" sldId="449"/>
            <ac:spMk id="3" creationId="{F564152D-C878-CE45-BDA9-F6B05B0989D4}"/>
          </ac:spMkLst>
        </pc:spChg>
      </pc:sldChg>
      <pc:sldChg chg="modSp add del mod">
        <pc:chgData name="Šimík, Radek" userId="f44a35a3-9523-4522-98b0-4236e7b9b28a" providerId="ADAL" clId="{EF273978-3610-1443-91DA-CA36B7528399}" dt="2021-04-27T09:28:04.049" v="7170" actId="2696"/>
        <pc:sldMkLst>
          <pc:docMk/>
          <pc:sldMk cId="3776514392" sldId="450"/>
        </pc:sldMkLst>
        <pc:spChg chg="mod">
          <ac:chgData name="Šimík, Radek" userId="f44a35a3-9523-4522-98b0-4236e7b9b28a" providerId="ADAL" clId="{EF273978-3610-1443-91DA-CA36B7528399}" dt="2021-04-20T12:39:32.694" v="4430" actId="20577"/>
          <ac:spMkLst>
            <pc:docMk/>
            <pc:sldMk cId="3776514392" sldId="450"/>
            <ac:spMk id="2" creationId="{84DC40E5-02C1-5544-8929-AE7930E3CC75}"/>
          </ac:spMkLst>
        </pc:spChg>
        <pc:spChg chg="mod">
          <ac:chgData name="Šimík, Radek" userId="f44a35a3-9523-4522-98b0-4236e7b9b28a" providerId="ADAL" clId="{EF273978-3610-1443-91DA-CA36B7528399}" dt="2021-04-20T13:27:58.592" v="6256" actId="114"/>
          <ac:spMkLst>
            <pc:docMk/>
            <pc:sldMk cId="3776514392" sldId="450"/>
            <ac:spMk id="3" creationId="{F564152D-C878-CE45-BDA9-F6B05B0989D4}"/>
          </ac:spMkLst>
        </pc:spChg>
      </pc:sldChg>
      <pc:sldChg chg="addSp delSp modSp add del mod">
        <pc:chgData name="Šimík, Radek" userId="f44a35a3-9523-4522-98b0-4236e7b9b28a" providerId="ADAL" clId="{EF273978-3610-1443-91DA-CA36B7528399}" dt="2021-04-27T09:28:04.049" v="7170" actId="2696"/>
        <pc:sldMkLst>
          <pc:docMk/>
          <pc:sldMk cId="1758030588" sldId="451"/>
        </pc:sldMkLst>
        <pc:spChg chg="mod">
          <ac:chgData name="Šimík, Radek" userId="f44a35a3-9523-4522-98b0-4236e7b9b28a" providerId="ADAL" clId="{EF273978-3610-1443-91DA-CA36B7528399}" dt="2021-04-20T13:13:53.997" v="5692" actId="20577"/>
          <ac:spMkLst>
            <pc:docMk/>
            <pc:sldMk cId="1758030588" sldId="451"/>
            <ac:spMk id="2" creationId="{84DC40E5-02C1-5544-8929-AE7930E3CC75}"/>
          </ac:spMkLst>
        </pc:spChg>
        <pc:spChg chg="add del mod">
          <ac:chgData name="Šimík, Radek" userId="f44a35a3-9523-4522-98b0-4236e7b9b28a" providerId="ADAL" clId="{EF273978-3610-1443-91DA-CA36B7528399}" dt="2021-04-20T13:13:50.430" v="5681" actId="20577"/>
          <ac:spMkLst>
            <pc:docMk/>
            <pc:sldMk cId="1758030588" sldId="451"/>
            <ac:spMk id="3" creationId="{F564152D-C878-CE45-BDA9-F6B05B0989D4}"/>
          </ac:spMkLst>
        </pc:spChg>
        <pc:spChg chg="add del mod">
          <ac:chgData name="Šimík, Radek" userId="f44a35a3-9523-4522-98b0-4236e7b9b28a" providerId="ADAL" clId="{EF273978-3610-1443-91DA-CA36B7528399}" dt="2021-04-20T12:57:29.276" v="5004" actId="478"/>
          <ac:spMkLst>
            <pc:docMk/>
            <pc:sldMk cId="1758030588" sldId="451"/>
            <ac:spMk id="5" creationId="{882AC068-70EB-AA40-9436-689B068E2A52}"/>
          </ac:spMkLst>
        </pc:spChg>
      </pc:sldChg>
      <pc:sldChg chg="modSp add del mod">
        <pc:chgData name="Šimík, Radek" userId="f44a35a3-9523-4522-98b0-4236e7b9b28a" providerId="ADAL" clId="{EF273978-3610-1443-91DA-CA36B7528399}" dt="2021-04-27T09:28:04.049" v="7170" actId="2696"/>
        <pc:sldMkLst>
          <pc:docMk/>
          <pc:sldMk cId="905187693" sldId="452"/>
        </pc:sldMkLst>
        <pc:spChg chg="mod">
          <ac:chgData name="Šimík, Radek" userId="f44a35a3-9523-4522-98b0-4236e7b9b28a" providerId="ADAL" clId="{EF273978-3610-1443-91DA-CA36B7528399}" dt="2021-04-20T13:14:05.551" v="5723" actId="20577"/>
          <ac:spMkLst>
            <pc:docMk/>
            <pc:sldMk cId="905187693" sldId="452"/>
            <ac:spMk id="2" creationId="{84DC40E5-02C1-5544-8929-AE7930E3CC75}"/>
          </ac:spMkLst>
        </pc:spChg>
        <pc:spChg chg="mod">
          <ac:chgData name="Šimík, Radek" userId="f44a35a3-9523-4522-98b0-4236e7b9b28a" providerId="ADAL" clId="{EF273978-3610-1443-91DA-CA36B7528399}" dt="2021-04-20T13:36:08.717" v="6887" actId="403"/>
          <ac:spMkLst>
            <pc:docMk/>
            <pc:sldMk cId="905187693" sldId="452"/>
            <ac:spMk id="3" creationId="{F564152D-C878-CE45-BDA9-F6B05B0989D4}"/>
          </ac:spMkLst>
        </pc:spChg>
      </pc:sldChg>
      <pc:sldChg chg="modSp add del mod">
        <pc:chgData name="Šimík, Radek" userId="f44a35a3-9523-4522-98b0-4236e7b9b28a" providerId="ADAL" clId="{EF273978-3610-1443-91DA-CA36B7528399}" dt="2021-04-27T09:28:04.049" v="7170" actId="2696"/>
        <pc:sldMkLst>
          <pc:docMk/>
          <pc:sldMk cId="1408316485" sldId="453"/>
        </pc:sldMkLst>
        <pc:spChg chg="mod">
          <ac:chgData name="Šimík, Radek" userId="f44a35a3-9523-4522-98b0-4236e7b9b28a" providerId="ADAL" clId="{EF273978-3610-1443-91DA-CA36B7528399}" dt="2021-04-20T13:31:29.814" v="6458" actId="20577"/>
          <ac:spMkLst>
            <pc:docMk/>
            <pc:sldMk cId="1408316485" sldId="453"/>
            <ac:spMk id="2" creationId="{84DC40E5-02C1-5544-8929-AE7930E3CC75}"/>
          </ac:spMkLst>
        </pc:spChg>
        <pc:spChg chg="mod">
          <ac:chgData name="Šimík, Radek" userId="f44a35a3-9523-4522-98b0-4236e7b9b28a" providerId="ADAL" clId="{EF273978-3610-1443-91DA-CA36B7528399}" dt="2021-04-20T13:33:35.424" v="6851" actId="5793"/>
          <ac:spMkLst>
            <pc:docMk/>
            <pc:sldMk cId="1408316485" sldId="453"/>
            <ac:spMk id="3" creationId="{F564152D-C878-CE45-BDA9-F6B05B0989D4}"/>
          </ac:spMkLst>
        </pc:spChg>
      </pc:sldChg>
    </pc:docChg>
  </pc:docChgLst>
  <pc:docChgLst>
    <pc:chgData name="Šimík, Radek" userId="f44a35a3-9523-4522-98b0-4236e7b9b28a" providerId="ADAL" clId="{1928F1E6-EA0D-CA4B-9959-251965E17B7A}"/>
    <pc:docChg chg="undo redo custSel addSld delSld modSld sldOrd">
      <pc:chgData name="Šimík, Radek" userId="f44a35a3-9523-4522-98b0-4236e7b9b28a" providerId="ADAL" clId="{1928F1E6-EA0D-CA4B-9959-251965E17B7A}" dt="2021-04-19T14:36:40.116" v="22103" actId="113"/>
      <pc:docMkLst>
        <pc:docMk/>
      </pc:docMkLst>
      <pc:sldChg chg="addSp delSp modSp mod delAnim">
        <pc:chgData name="Šimík, Radek" userId="f44a35a3-9523-4522-98b0-4236e7b9b28a" providerId="ADAL" clId="{1928F1E6-EA0D-CA4B-9959-251965E17B7A}" dt="2021-04-07T09:00:37.793" v="14272" actId="20577"/>
        <pc:sldMkLst>
          <pc:docMk/>
          <pc:sldMk cId="309253389" sldId="256"/>
        </pc:sldMkLst>
        <pc:spChg chg="mod">
          <ac:chgData name="Šimík, Radek" userId="f44a35a3-9523-4522-98b0-4236e7b9b28a" providerId="ADAL" clId="{1928F1E6-EA0D-CA4B-9959-251965E17B7A}" dt="2021-04-07T09:00:37.793" v="14272" actId="20577"/>
          <ac:spMkLst>
            <pc:docMk/>
            <pc:sldMk cId="309253389" sldId="256"/>
            <ac:spMk id="3" creationId="{00000000-0000-0000-0000-000000000000}"/>
          </ac:spMkLst>
        </pc:spChg>
        <pc:spChg chg="add del mod">
          <ac:chgData name="Šimík, Radek" userId="f44a35a3-9523-4522-98b0-4236e7b9b28a" providerId="ADAL" clId="{1928F1E6-EA0D-CA4B-9959-251965E17B7A}" dt="2021-03-23T12:53:36.876" v="579"/>
          <ac:spMkLst>
            <pc:docMk/>
            <pc:sldMk cId="309253389" sldId="256"/>
            <ac:spMk id="4" creationId="{A0EF3DA6-F9A3-8745-A168-9965CFAE207B}"/>
          </ac:spMkLst>
        </pc:spChg>
        <pc:picChg chg="del">
          <ac:chgData name="Šimík, Radek" userId="f44a35a3-9523-4522-98b0-4236e7b9b28a" providerId="ADAL" clId="{1928F1E6-EA0D-CA4B-9959-251965E17B7A}" dt="2021-03-23T10:48:29.975" v="222" actId="478"/>
          <ac:picMkLst>
            <pc:docMk/>
            <pc:sldMk cId="309253389" sldId="256"/>
            <ac:picMk id="7" creationId="{00000000-0000-0000-0000-000000000000}"/>
          </ac:picMkLst>
        </pc:picChg>
      </pc:sldChg>
      <pc:sldChg chg="addSp delSp modSp del mod modClrScheme delAnim chgLayout">
        <pc:chgData name="Šimík, Radek" userId="f44a35a3-9523-4522-98b0-4236e7b9b28a" providerId="ADAL" clId="{1928F1E6-EA0D-CA4B-9959-251965E17B7A}" dt="2021-04-06T13:34:30.410" v="13620" actId="2696"/>
        <pc:sldMkLst>
          <pc:docMk/>
          <pc:sldMk cId="3536900101" sldId="271"/>
        </pc:sldMkLst>
        <pc:spChg chg="del mod">
          <ac:chgData name="Šimík, Radek" userId="f44a35a3-9523-4522-98b0-4236e7b9b28a" providerId="ADAL" clId="{1928F1E6-EA0D-CA4B-9959-251965E17B7A}" dt="2021-04-06T13:33:34.181" v="13617" actId="26606"/>
          <ac:spMkLst>
            <pc:docMk/>
            <pc:sldMk cId="3536900101" sldId="271"/>
            <ac:spMk id="2" creationId="{00000000-0000-0000-0000-000000000000}"/>
          </ac:spMkLst>
        </pc:spChg>
        <pc:spChg chg="add mod">
          <ac:chgData name="Šimík, Radek" userId="f44a35a3-9523-4522-98b0-4236e7b9b28a" providerId="ADAL" clId="{1928F1E6-EA0D-CA4B-9959-251965E17B7A}" dt="2021-04-06T13:33:39.265" v="13618" actId="20577"/>
          <ac:spMkLst>
            <pc:docMk/>
            <pc:sldMk cId="3536900101" sldId="271"/>
            <ac:spMk id="3" creationId="{00000000-0000-0000-0000-000000000000}"/>
          </ac:spMkLst>
        </pc:spChg>
        <pc:spChg chg="add mod">
          <ac:chgData name="Šimík, Radek" userId="f44a35a3-9523-4522-98b0-4236e7b9b28a" providerId="ADAL" clId="{1928F1E6-EA0D-CA4B-9959-251965E17B7A}" dt="2021-04-06T13:34:25.478" v="13619" actId="767"/>
          <ac:spMkLst>
            <pc:docMk/>
            <pc:sldMk cId="3536900101" sldId="271"/>
            <ac:spMk id="4" creationId="{5659EAF7-20C3-8A42-A920-62625A8DD0C3}"/>
          </ac:spMkLst>
        </pc:spChg>
        <pc:spChg chg="del mod replId">
          <ac:chgData name="Šimík, Radek" userId="f44a35a3-9523-4522-98b0-4236e7b9b28a" providerId="ADAL" clId="{1928F1E6-EA0D-CA4B-9959-251965E17B7A}" dt="2021-04-06T13:33:34.181" v="13617" actId="26606"/>
          <ac:spMkLst>
            <pc:docMk/>
            <pc:sldMk cId="3536900101" sldId="271"/>
            <ac:spMk id="5" creationId="{00000000-0000-0000-0000-000000000000}"/>
          </ac:spMkLst>
        </pc:spChg>
        <pc:picChg chg="del">
          <ac:chgData name="Šimík, Radek" userId="f44a35a3-9523-4522-98b0-4236e7b9b28a" providerId="ADAL" clId="{1928F1E6-EA0D-CA4B-9959-251965E17B7A}" dt="2021-03-23T12:20:07.513" v="511" actId="478"/>
          <ac:picMkLst>
            <pc:docMk/>
            <pc:sldMk cId="3536900101" sldId="271"/>
            <ac:picMk id="4" creationId="{00000000-0000-0000-0000-000000000000}"/>
          </ac:picMkLst>
        </pc:pic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1575882832" sldId="279"/>
        </pc:sldMkLst>
        <pc:picChg chg="del">
          <ac:chgData name="Šimík, Radek" userId="f44a35a3-9523-4522-98b0-4236e7b9b28a" providerId="ADAL" clId="{1928F1E6-EA0D-CA4B-9959-251965E17B7A}" dt="2021-03-23T10:48:41.422" v="225" actId="478"/>
          <ac:picMkLst>
            <pc:docMk/>
            <pc:sldMk cId="1575882832" sldId="279"/>
            <ac:picMk id="6" creationId="{00000000-0000-0000-0000-000000000000}"/>
          </ac:picMkLst>
        </pc:pic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4178941684" sldId="280"/>
        </pc:sldMkLst>
        <pc:picChg chg="del">
          <ac:chgData name="Šimík, Radek" userId="f44a35a3-9523-4522-98b0-4236e7b9b28a" providerId="ADAL" clId="{1928F1E6-EA0D-CA4B-9959-251965E17B7A}" dt="2021-03-23T10:48:45.807" v="226" actId="478"/>
          <ac:picMkLst>
            <pc:docMk/>
            <pc:sldMk cId="4178941684" sldId="280"/>
            <ac:picMk id="4" creationId="{00000000-0000-0000-0000-000000000000}"/>
          </ac:picMkLst>
        </pc:pic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2114573428" sldId="281"/>
        </pc:sldMkLst>
        <pc:picChg chg="del">
          <ac:chgData name="Šimík, Radek" userId="f44a35a3-9523-4522-98b0-4236e7b9b28a" providerId="ADAL" clId="{1928F1E6-EA0D-CA4B-9959-251965E17B7A}" dt="2021-03-23T10:48:50.022" v="227" actId="478"/>
          <ac:picMkLst>
            <pc:docMk/>
            <pc:sldMk cId="2114573428" sldId="281"/>
            <ac:picMk id="4" creationId="{00000000-0000-0000-0000-000000000000}"/>
          </ac:picMkLst>
        </pc:pic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11503713" sldId="282"/>
        </pc:sldMkLst>
        <pc:picChg chg="del">
          <ac:chgData name="Šimík, Radek" userId="f44a35a3-9523-4522-98b0-4236e7b9b28a" providerId="ADAL" clId="{1928F1E6-EA0D-CA4B-9959-251965E17B7A}" dt="2021-03-23T10:49:01.382" v="229" actId="478"/>
          <ac:picMkLst>
            <pc:docMk/>
            <pc:sldMk cId="11503713" sldId="282"/>
            <ac:picMk id="3" creationId="{00000000-0000-0000-0000-000000000000}"/>
          </ac:picMkLst>
        </pc:pic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4230207677" sldId="283"/>
        </pc:sldMkLst>
        <pc:picChg chg="del">
          <ac:chgData name="Šimík, Radek" userId="f44a35a3-9523-4522-98b0-4236e7b9b28a" providerId="ADAL" clId="{1928F1E6-EA0D-CA4B-9959-251965E17B7A}" dt="2021-03-23T10:49:47.414" v="236" actId="478"/>
          <ac:picMkLst>
            <pc:docMk/>
            <pc:sldMk cId="4230207677" sldId="283"/>
            <ac:picMk id="4" creationId="{00000000-0000-0000-0000-000000000000}"/>
          </ac:picMkLst>
        </pc:pic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2529349040" sldId="284"/>
        </pc:sldMkLst>
        <pc:picChg chg="del">
          <ac:chgData name="Šimík, Radek" userId="f44a35a3-9523-4522-98b0-4236e7b9b28a" providerId="ADAL" clId="{1928F1E6-EA0D-CA4B-9959-251965E17B7A}" dt="2021-03-23T10:49:20.158" v="231" actId="478"/>
          <ac:picMkLst>
            <pc:docMk/>
            <pc:sldMk cId="2529349040" sldId="284"/>
            <ac:picMk id="4" creationId="{00000000-0000-0000-0000-000000000000}"/>
          </ac:picMkLst>
        </pc:pic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1257962231" sldId="285"/>
        </pc:sldMkLst>
        <pc:picChg chg="del">
          <ac:chgData name="Šimík, Radek" userId="f44a35a3-9523-4522-98b0-4236e7b9b28a" providerId="ADAL" clId="{1928F1E6-EA0D-CA4B-9959-251965E17B7A}" dt="2021-03-23T10:49:34.246" v="234" actId="478"/>
          <ac:picMkLst>
            <pc:docMk/>
            <pc:sldMk cId="1257962231" sldId="285"/>
            <ac:picMk id="4" creationId="{00000000-0000-0000-0000-000000000000}"/>
          </ac:picMkLst>
        </pc:pic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355812335" sldId="286"/>
        </pc:sldMkLst>
        <pc:picChg chg="del">
          <ac:chgData name="Šimík, Radek" userId="f44a35a3-9523-4522-98b0-4236e7b9b28a" providerId="ADAL" clId="{1928F1E6-EA0D-CA4B-9959-251965E17B7A}" dt="2021-03-23T10:50:28.136" v="305" actId="478"/>
          <ac:picMkLst>
            <pc:docMk/>
            <pc:sldMk cId="355812335" sldId="286"/>
            <ac:picMk id="4" creationId="{00000000-0000-0000-0000-000000000000}"/>
          </ac:picMkLst>
        </pc:pic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2087519612" sldId="287"/>
        </pc:sldMkLst>
        <pc:picChg chg="del">
          <ac:chgData name="Šimík, Radek" userId="f44a35a3-9523-4522-98b0-4236e7b9b28a" providerId="ADAL" clId="{1928F1E6-EA0D-CA4B-9959-251965E17B7A}" dt="2021-03-23T10:59:23.457" v="463" actId="478"/>
          <ac:picMkLst>
            <pc:docMk/>
            <pc:sldMk cId="2087519612" sldId="287"/>
            <ac:picMk id="4" creationId="{00000000-0000-0000-0000-000000000000}"/>
          </ac:picMkLst>
        </pc:pic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4154295975" sldId="288"/>
        </pc:sldMkLst>
        <pc:picChg chg="del">
          <ac:chgData name="Šimík, Radek" userId="f44a35a3-9523-4522-98b0-4236e7b9b28a" providerId="ADAL" clId="{1928F1E6-EA0D-CA4B-9959-251965E17B7A}" dt="2021-03-23T10:56:20.755" v="363" actId="478"/>
          <ac:picMkLst>
            <pc:docMk/>
            <pc:sldMk cId="4154295975" sldId="288"/>
            <ac:picMk id="4" creationId="{00000000-0000-0000-0000-000000000000}"/>
          </ac:picMkLst>
        </pc:pic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316592890" sldId="289"/>
        </pc:sldMkLst>
        <pc:picChg chg="del">
          <ac:chgData name="Šimík, Radek" userId="f44a35a3-9523-4522-98b0-4236e7b9b28a" providerId="ADAL" clId="{1928F1E6-EA0D-CA4B-9959-251965E17B7A}" dt="2021-03-23T10:57:04.276" v="370" actId="478"/>
          <ac:picMkLst>
            <pc:docMk/>
            <pc:sldMk cId="316592890" sldId="289"/>
            <ac:picMk id="4" creationId="{00000000-0000-0000-0000-000000000000}"/>
          </ac:picMkLst>
        </pc:pic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848747413" sldId="290"/>
        </pc:sldMkLst>
        <pc:picChg chg="del">
          <ac:chgData name="Šimík, Radek" userId="f44a35a3-9523-4522-98b0-4236e7b9b28a" providerId="ADAL" clId="{1928F1E6-EA0D-CA4B-9959-251965E17B7A}" dt="2021-03-23T10:57:40.242" v="399" actId="478"/>
          <ac:picMkLst>
            <pc:docMk/>
            <pc:sldMk cId="848747413" sldId="290"/>
            <ac:picMk id="4" creationId="{00000000-0000-0000-0000-000000000000}"/>
          </ac:picMkLst>
        </pc:picChg>
      </pc:sldChg>
      <pc:sldChg chg="delSp mod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4224667786" sldId="291"/>
        </pc:sldMkLst>
        <pc:spChg chg="mod">
          <ac:chgData name="Šimík, Radek" userId="f44a35a3-9523-4522-98b0-4236e7b9b28a" providerId="ADAL" clId="{1928F1E6-EA0D-CA4B-9959-251965E17B7A}" dt="2021-03-23T10:47:23.862" v="221" actId="20577"/>
          <ac:spMkLst>
            <pc:docMk/>
            <pc:sldMk cId="4224667786" sldId="291"/>
            <ac:spMk id="3" creationId="{00000000-0000-0000-0000-000000000000}"/>
          </ac:spMkLst>
        </pc:spChg>
        <pc:picChg chg="del">
          <ac:chgData name="Šimík, Radek" userId="f44a35a3-9523-4522-98b0-4236e7b9b28a" providerId="ADAL" clId="{1928F1E6-EA0D-CA4B-9959-251965E17B7A}" dt="2021-03-23T10:57:59.554" v="401" actId="478"/>
          <ac:picMkLst>
            <pc:docMk/>
            <pc:sldMk cId="4224667786" sldId="291"/>
            <ac:picMk id="4" creationId="{00000000-0000-0000-0000-000000000000}"/>
          </ac:picMkLst>
        </pc:picChg>
      </pc:sldChg>
      <pc:sldChg chg="delSp modSp mod delAnim">
        <pc:chgData name="Šimík, Radek" userId="f44a35a3-9523-4522-98b0-4236e7b9b28a" providerId="ADAL" clId="{1928F1E6-EA0D-CA4B-9959-251965E17B7A}" dt="2021-04-07T09:01:10.587" v="14341" actId="20577"/>
        <pc:sldMkLst>
          <pc:docMk/>
          <pc:sldMk cId="3237385585" sldId="315"/>
        </pc:sldMkLst>
        <pc:spChg chg="mod">
          <ac:chgData name="Šimík, Radek" userId="f44a35a3-9523-4522-98b0-4236e7b9b28a" providerId="ADAL" clId="{1928F1E6-EA0D-CA4B-9959-251965E17B7A}" dt="2021-03-30T08:03:35.978" v="1370" actId="20577"/>
          <ac:spMkLst>
            <pc:docMk/>
            <pc:sldMk cId="3237385585" sldId="315"/>
            <ac:spMk id="2" creationId="{CB875BE1-E8CE-4D56-97E9-0ACAFFCF3EC3}"/>
          </ac:spMkLst>
        </pc:spChg>
        <pc:spChg chg="mod">
          <ac:chgData name="Šimík, Radek" userId="f44a35a3-9523-4522-98b0-4236e7b9b28a" providerId="ADAL" clId="{1928F1E6-EA0D-CA4B-9959-251965E17B7A}" dt="2021-04-07T09:01:10.587" v="14341" actId="20577"/>
          <ac:spMkLst>
            <pc:docMk/>
            <pc:sldMk cId="3237385585" sldId="315"/>
            <ac:spMk id="3" creationId="{373D531A-591F-44AA-BFEC-D239A6BB11D4}"/>
          </ac:spMkLst>
        </pc:spChg>
        <pc:picChg chg="del">
          <ac:chgData name="Šimík, Radek" userId="f44a35a3-9523-4522-98b0-4236e7b9b28a" providerId="ADAL" clId="{1928F1E6-EA0D-CA4B-9959-251965E17B7A}" dt="2021-03-23T10:48:35.037" v="223" actId="478"/>
          <ac:picMkLst>
            <pc:docMk/>
            <pc:sldMk cId="3237385585" sldId="315"/>
            <ac:picMk id="5" creationId="{00000000-0000-0000-0000-000000000000}"/>
          </ac:picMkLst>
        </pc:picChg>
      </pc:sldChg>
      <pc:sldChg chg="modSp new del mod">
        <pc:chgData name="Šimík, Radek" userId="f44a35a3-9523-4522-98b0-4236e7b9b28a" providerId="ADAL" clId="{1928F1E6-EA0D-CA4B-9959-251965E17B7A}" dt="2021-03-31T08:57:04.113" v="6009" actId="2696"/>
        <pc:sldMkLst>
          <pc:docMk/>
          <pc:sldMk cId="3006915710" sldId="316"/>
        </pc:sldMkLst>
        <pc:spChg chg="mod">
          <ac:chgData name="Šimík, Radek" userId="f44a35a3-9523-4522-98b0-4236e7b9b28a" providerId="ADAL" clId="{1928F1E6-EA0D-CA4B-9959-251965E17B7A}" dt="2021-03-24T09:05:36.360" v="908" actId="20577"/>
          <ac:spMkLst>
            <pc:docMk/>
            <pc:sldMk cId="3006915710" sldId="316"/>
            <ac:spMk id="2" creationId="{A7729913-9A67-AE4C-8BDC-B570B4D3C173}"/>
          </ac:spMkLst>
        </pc:spChg>
        <pc:spChg chg="mod">
          <ac:chgData name="Šimík, Radek" userId="f44a35a3-9523-4522-98b0-4236e7b9b28a" providerId="ADAL" clId="{1928F1E6-EA0D-CA4B-9959-251965E17B7A}" dt="2021-03-30T11:38:57.336" v="5630" actId="20577"/>
          <ac:spMkLst>
            <pc:docMk/>
            <pc:sldMk cId="3006915710" sldId="316"/>
            <ac:spMk id="3" creationId="{DE69696D-1063-6040-8BAC-131951F53A2F}"/>
          </ac:spMkLst>
        </pc:spChg>
      </pc:sldChg>
      <pc:sldChg chg="modSp new del mod">
        <pc:chgData name="Šimík, Radek" userId="f44a35a3-9523-4522-98b0-4236e7b9b28a" providerId="ADAL" clId="{1928F1E6-EA0D-CA4B-9959-251965E17B7A}" dt="2021-03-31T08:57:04.113" v="6009" actId="2696"/>
        <pc:sldMkLst>
          <pc:docMk/>
          <pc:sldMk cId="2593403087" sldId="317"/>
        </pc:sldMkLst>
        <pc:spChg chg="mod">
          <ac:chgData name="Šimík, Radek" userId="f44a35a3-9523-4522-98b0-4236e7b9b28a" providerId="ADAL" clId="{1928F1E6-EA0D-CA4B-9959-251965E17B7A}" dt="2021-03-24T09:19:31.236" v="1284" actId="20577"/>
          <ac:spMkLst>
            <pc:docMk/>
            <pc:sldMk cId="2593403087" sldId="317"/>
            <ac:spMk id="2" creationId="{D4F4F6E1-C384-454F-B512-9C91393E9C64}"/>
          </ac:spMkLst>
        </pc:spChg>
        <pc:spChg chg="mod">
          <ac:chgData name="Šimík, Radek" userId="f44a35a3-9523-4522-98b0-4236e7b9b28a" providerId="ADAL" clId="{1928F1E6-EA0D-CA4B-9959-251965E17B7A}" dt="2021-03-30T08:27:25.593" v="2297" actId="20577"/>
          <ac:spMkLst>
            <pc:docMk/>
            <pc:sldMk cId="2593403087" sldId="317"/>
            <ac:spMk id="3" creationId="{80D59029-74C4-3448-8684-ADC259F901BF}"/>
          </ac:spMkLst>
        </pc:spChg>
      </pc:sldChg>
      <pc:sldChg chg="delSp modSp add del mod delAnim">
        <pc:chgData name="Šimík, Radek" userId="f44a35a3-9523-4522-98b0-4236e7b9b28a" providerId="ADAL" clId="{1928F1E6-EA0D-CA4B-9959-251965E17B7A}" dt="2021-04-19T12:51:51.552" v="18993" actId="404"/>
        <pc:sldMkLst>
          <pc:docMk/>
          <pc:sldMk cId="4012973652" sldId="330"/>
        </pc:sldMkLst>
        <pc:spChg chg="mod">
          <ac:chgData name="Šimík, Radek" userId="f44a35a3-9523-4522-98b0-4236e7b9b28a" providerId="ADAL" clId="{1928F1E6-EA0D-CA4B-9959-251965E17B7A}" dt="2021-04-19T12:51:51.552" v="18993" actId="404"/>
          <ac:spMkLst>
            <pc:docMk/>
            <pc:sldMk cId="4012973652" sldId="330"/>
            <ac:spMk id="2" creationId="{DDDDB4A5-1001-41B9-9687-07F53AAFD9ED}"/>
          </ac:spMkLst>
        </pc:spChg>
        <pc:spChg chg="mod">
          <ac:chgData name="Šimík, Radek" userId="f44a35a3-9523-4522-98b0-4236e7b9b28a" providerId="ADAL" clId="{1928F1E6-EA0D-CA4B-9959-251965E17B7A}" dt="2021-04-07T09:04:29.069" v="14782"/>
          <ac:spMkLst>
            <pc:docMk/>
            <pc:sldMk cId="4012973652" sldId="330"/>
            <ac:spMk id="3" creationId="{BA472540-4600-4CD1-96BC-E15C6A8FE8EF}"/>
          </ac:spMkLst>
        </pc:spChg>
        <pc:picChg chg="del">
          <ac:chgData name="Šimík, Radek" userId="f44a35a3-9523-4522-98b0-4236e7b9b28a" providerId="ADAL" clId="{1928F1E6-EA0D-CA4B-9959-251965E17B7A}" dt="2021-03-23T11:00:32.824" v="465" actId="478"/>
          <ac:picMkLst>
            <pc:docMk/>
            <pc:sldMk cId="4012973652" sldId="330"/>
            <ac:picMk id="4" creationId="{00000000-0000-0000-0000-000000000000}"/>
          </ac:picMkLst>
        </pc:picChg>
      </pc:sldChg>
      <pc:sldChg chg="modSp add mod">
        <pc:chgData name="Šimík, Radek" userId="f44a35a3-9523-4522-98b0-4236e7b9b28a" providerId="ADAL" clId="{1928F1E6-EA0D-CA4B-9959-251965E17B7A}" dt="2021-04-13T08:09:32.412" v="18624" actId="114"/>
        <pc:sldMkLst>
          <pc:docMk/>
          <pc:sldMk cId="1207951848" sldId="331"/>
        </pc:sldMkLst>
        <pc:spChg chg="mod">
          <ac:chgData name="Šimík, Radek" userId="f44a35a3-9523-4522-98b0-4236e7b9b28a" providerId="ADAL" clId="{1928F1E6-EA0D-CA4B-9959-251965E17B7A}" dt="2021-04-13T08:09:32.412" v="18624" actId="114"/>
          <ac:spMkLst>
            <pc:docMk/>
            <pc:sldMk cId="1207951848" sldId="331"/>
            <ac:spMk id="3" creationId="{373D531A-591F-44AA-BFEC-D239A6BB11D4}"/>
          </ac:spMkLst>
        </pc:spChg>
      </pc:sldChg>
      <pc:sldChg chg="modSp new mod">
        <pc:chgData name="Šimík, Radek" userId="f44a35a3-9523-4522-98b0-4236e7b9b28a" providerId="ADAL" clId="{1928F1E6-EA0D-CA4B-9959-251965E17B7A}" dt="2021-03-31T13:46:31.575" v="13273" actId="20577"/>
        <pc:sldMkLst>
          <pc:docMk/>
          <pc:sldMk cId="2531469780" sldId="332"/>
        </pc:sldMkLst>
        <pc:spChg chg="mod">
          <ac:chgData name="Šimík, Radek" userId="f44a35a3-9523-4522-98b0-4236e7b9b28a" providerId="ADAL" clId="{1928F1E6-EA0D-CA4B-9959-251965E17B7A}" dt="2021-03-31T13:46:31.575" v="13273" actId="20577"/>
          <ac:spMkLst>
            <pc:docMk/>
            <pc:sldMk cId="2531469780" sldId="332"/>
            <ac:spMk id="2" creationId="{EA6720DD-2096-8449-8EE3-659BB292061A}"/>
          </ac:spMkLst>
        </pc:spChg>
        <pc:spChg chg="mod">
          <ac:chgData name="Šimík, Radek" userId="f44a35a3-9523-4522-98b0-4236e7b9b28a" providerId="ADAL" clId="{1928F1E6-EA0D-CA4B-9959-251965E17B7A}" dt="2021-03-31T10:03:53.395" v="7021" actId="207"/>
          <ac:spMkLst>
            <pc:docMk/>
            <pc:sldMk cId="2531469780" sldId="332"/>
            <ac:spMk id="3" creationId="{68611DAF-B75D-4749-BAC5-336A35BB108D}"/>
          </ac:spMkLst>
        </pc:spChg>
      </pc:sldChg>
      <pc:sldChg chg="modSp add mod ord">
        <pc:chgData name="Šimík, Radek" userId="f44a35a3-9523-4522-98b0-4236e7b9b28a" providerId="ADAL" clId="{1928F1E6-EA0D-CA4B-9959-251965E17B7A}" dt="2021-04-07T10:32:58.916" v="15721" actId="20577"/>
        <pc:sldMkLst>
          <pc:docMk/>
          <pc:sldMk cId="3564785821" sldId="333"/>
        </pc:sldMkLst>
        <pc:spChg chg="mod">
          <ac:chgData name="Šimík, Radek" userId="f44a35a3-9523-4522-98b0-4236e7b9b28a" providerId="ADAL" clId="{1928F1E6-EA0D-CA4B-9959-251965E17B7A}" dt="2021-04-07T09:04:50.139" v="14792" actId="20577"/>
          <ac:spMkLst>
            <pc:docMk/>
            <pc:sldMk cId="3564785821" sldId="333"/>
            <ac:spMk id="2" creationId="{EA6720DD-2096-8449-8EE3-659BB292061A}"/>
          </ac:spMkLst>
        </pc:spChg>
        <pc:spChg chg="mod">
          <ac:chgData name="Šimík, Radek" userId="f44a35a3-9523-4522-98b0-4236e7b9b28a" providerId="ADAL" clId="{1928F1E6-EA0D-CA4B-9959-251965E17B7A}" dt="2021-04-07T10:32:58.916" v="15721" actId="20577"/>
          <ac:spMkLst>
            <pc:docMk/>
            <pc:sldMk cId="3564785821" sldId="333"/>
            <ac:spMk id="3" creationId="{68611DAF-B75D-4749-BAC5-336A35BB108D}"/>
          </ac:spMkLst>
        </pc:spChg>
      </pc:sldChg>
      <pc:sldChg chg="modSp add del mod">
        <pc:chgData name="Šimík, Radek" userId="f44a35a3-9523-4522-98b0-4236e7b9b28a" providerId="ADAL" clId="{1928F1E6-EA0D-CA4B-9959-251965E17B7A}" dt="2021-03-31T10:56:38.091" v="7094" actId="2696"/>
        <pc:sldMkLst>
          <pc:docMk/>
          <pc:sldMk cId="3653034000" sldId="334"/>
        </pc:sldMkLst>
        <pc:spChg chg="mod">
          <ac:chgData name="Šimík, Radek" userId="f44a35a3-9523-4522-98b0-4236e7b9b28a" providerId="ADAL" clId="{1928F1E6-EA0D-CA4B-9959-251965E17B7A}" dt="2021-03-30T08:38:11.208" v="2681" actId="20577"/>
          <ac:spMkLst>
            <pc:docMk/>
            <pc:sldMk cId="3653034000" sldId="334"/>
            <ac:spMk id="2" creationId="{EA6720DD-2096-8449-8EE3-659BB292061A}"/>
          </ac:spMkLst>
        </pc:spChg>
        <pc:spChg chg="mod">
          <ac:chgData name="Šimík, Radek" userId="f44a35a3-9523-4522-98b0-4236e7b9b28a" providerId="ADAL" clId="{1928F1E6-EA0D-CA4B-9959-251965E17B7A}" dt="2021-03-31T10:56:34.444" v="7093" actId="20577"/>
          <ac:spMkLst>
            <pc:docMk/>
            <pc:sldMk cId="3653034000" sldId="334"/>
            <ac:spMk id="3" creationId="{68611DAF-B75D-4749-BAC5-336A35BB108D}"/>
          </ac:spMkLst>
        </pc:spChg>
      </pc:sldChg>
      <pc:sldChg chg="modSp add del mod">
        <pc:chgData name="Šimík, Radek" userId="f44a35a3-9523-4522-98b0-4236e7b9b28a" providerId="ADAL" clId="{1928F1E6-EA0D-CA4B-9959-251965E17B7A}" dt="2021-03-31T11:13:30.342" v="7842" actId="2696"/>
        <pc:sldMkLst>
          <pc:docMk/>
          <pc:sldMk cId="3132428752" sldId="335"/>
        </pc:sldMkLst>
        <pc:spChg chg="mod">
          <ac:chgData name="Šimík, Radek" userId="f44a35a3-9523-4522-98b0-4236e7b9b28a" providerId="ADAL" clId="{1928F1E6-EA0D-CA4B-9959-251965E17B7A}" dt="2021-03-30T08:38:40.660" v="2693" actId="20577"/>
          <ac:spMkLst>
            <pc:docMk/>
            <pc:sldMk cId="3132428752" sldId="335"/>
            <ac:spMk id="2" creationId="{EA6720DD-2096-8449-8EE3-659BB292061A}"/>
          </ac:spMkLst>
        </pc:spChg>
        <pc:spChg chg="mod">
          <ac:chgData name="Šimík, Radek" userId="f44a35a3-9523-4522-98b0-4236e7b9b28a" providerId="ADAL" clId="{1928F1E6-EA0D-CA4B-9959-251965E17B7A}" dt="2021-03-30T10:07:06.989" v="4444" actId="20577"/>
          <ac:spMkLst>
            <pc:docMk/>
            <pc:sldMk cId="3132428752" sldId="335"/>
            <ac:spMk id="3" creationId="{68611DAF-B75D-4749-BAC5-336A35BB108D}"/>
          </ac:spMkLst>
        </pc:spChg>
      </pc:sldChg>
      <pc:sldChg chg="modSp add del mod">
        <pc:chgData name="Šimík, Radek" userId="f44a35a3-9523-4522-98b0-4236e7b9b28a" providerId="ADAL" clId="{1928F1E6-EA0D-CA4B-9959-251965E17B7A}" dt="2021-03-31T11:13:30.342" v="7842" actId="2696"/>
        <pc:sldMkLst>
          <pc:docMk/>
          <pc:sldMk cId="3477521092" sldId="336"/>
        </pc:sldMkLst>
        <pc:spChg chg="mod">
          <ac:chgData name="Šimík, Radek" userId="f44a35a3-9523-4522-98b0-4236e7b9b28a" providerId="ADAL" clId="{1928F1E6-EA0D-CA4B-9959-251965E17B7A}" dt="2021-03-30T08:38:47.894" v="2695" actId="20577"/>
          <ac:spMkLst>
            <pc:docMk/>
            <pc:sldMk cId="3477521092" sldId="336"/>
            <ac:spMk id="2" creationId="{EA6720DD-2096-8449-8EE3-659BB292061A}"/>
          </ac:spMkLst>
        </pc:spChg>
        <pc:spChg chg="mod">
          <ac:chgData name="Šimík, Radek" userId="f44a35a3-9523-4522-98b0-4236e7b9b28a" providerId="ADAL" clId="{1928F1E6-EA0D-CA4B-9959-251965E17B7A}" dt="2021-03-30T10:57:41.831" v="4502" actId="207"/>
          <ac:spMkLst>
            <pc:docMk/>
            <pc:sldMk cId="3477521092" sldId="336"/>
            <ac:spMk id="3" creationId="{68611DAF-B75D-4749-BAC5-336A35BB108D}"/>
          </ac:spMkLst>
        </pc:spChg>
      </pc:sldChg>
      <pc:sldChg chg="modSp add del mod">
        <pc:chgData name="Šimík, Radek" userId="f44a35a3-9523-4522-98b0-4236e7b9b28a" providerId="ADAL" clId="{1928F1E6-EA0D-CA4B-9959-251965E17B7A}" dt="2021-03-31T11:13:30.342" v="7842" actId="2696"/>
        <pc:sldMkLst>
          <pc:docMk/>
          <pc:sldMk cId="2410883834" sldId="337"/>
        </pc:sldMkLst>
        <pc:spChg chg="mod">
          <ac:chgData name="Šimík, Radek" userId="f44a35a3-9523-4522-98b0-4236e7b9b28a" providerId="ADAL" clId="{1928F1E6-EA0D-CA4B-9959-251965E17B7A}" dt="2021-03-30T08:39:02.473" v="2701" actId="20577"/>
          <ac:spMkLst>
            <pc:docMk/>
            <pc:sldMk cId="2410883834" sldId="337"/>
            <ac:spMk id="2" creationId="{EA6720DD-2096-8449-8EE3-659BB292061A}"/>
          </ac:spMkLst>
        </pc:spChg>
        <pc:spChg chg="mod">
          <ac:chgData name="Šimík, Radek" userId="f44a35a3-9523-4522-98b0-4236e7b9b28a" providerId="ADAL" clId="{1928F1E6-EA0D-CA4B-9959-251965E17B7A}" dt="2021-03-30T11:00:19.690" v="4706" actId="20577"/>
          <ac:spMkLst>
            <pc:docMk/>
            <pc:sldMk cId="2410883834" sldId="337"/>
            <ac:spMk id="3" creationId="{68611DAF-B75D-4749-BAC5-336A35BB108D}"/>
          </ac:spMkLst>
        </pc:spChg>
      </pc:sldChg>
      <pc:sldChg chg="modSp add del mod">
        <pc:chgData name="Šimík, Radek" userId="f44a35a3-9523-4522-98b0-4236e7b9b28a" providerId="ADAL" clId="{1928F1E6-EA0D-CA4B-9959-251965E17B7A}" dt="2021-03-31T11:13:30.342" v="7842" actId="2696"/>
        <pc:sldMkLst>
          <pc:docMk/>
          <pc:sldMk cId="3926360695" sldId="338"/>
        </pc:sldMkLst>
        <pc:spChg chg="mod">
          <ac:chgData name="Šimík, Radek" userId="f44a35a3-9523-4522-98b0-4236e7b9b28a" providerId="ADAL" clId="{1928F1E6-EA0D-CA4B-9959-251965E17B7A}" dt="2021-03-30T08:39:19.112" v="2707" actId="20577"/>
          <ac:spMkLst>
            <pc:docMk/>
            <pc:sldMk cId="3926360695" sldId="338"/>
            <ac:spMk id="2" creationId="{EA6720DD-2096-8449-8EE3-659BB292061A}"/>
          </ac:spMkLst>
        </pc:spChg>
        <pc:spChg chg="mod">
          <ac:chgData name="Šimík, Radek" userId="f44a35a3-9523-4522-98b0-4236e7b9b28a" providerId="ADAL" clId="{1928F1E6-EA0D-CA4B-9959-251965E17B7A}" dt="2021-03-30T11:06:46.113" v="4944" actId="20577"/>
          <ac:spMkLst>
            <pc:docMk/>
            <pc:sldMk cId="3926360695" sldId="338"/>
            <ac:spMk id="3" creationId="{68611DAF-B75D-4749-BAC5-336A35BB108D}"/>
          </ac:spMkLst>
        </pc:spChg>
      </pc:sldChg>
      <pc:sldChg chg="modSp add del mod">
        <pc:chgData name="Šimík, Radek" userId="f44a35a3-9523-4522-98b0-4236e7b9b28a" providerId="ADAL" clId="{1928F1E6-EA0D-CA4B-9959-251965E17B7A}" dt="2021-03-31T11:13:30.342" v="7842" actId="2696"/>
        <pc:sldMkLst>
          <pc:docMk/>
          <pc:sldMk cId="426941497" sldId="339"/>
        </pc:sldMkLst>
        <pc:spChg chg="mod">
          <ac:chgData name="Šimík, Radek" userId="f44a35a3-9523-4522-98b0-4236e7b9b28a" providerId="ADAL" clId="{1928F1E6-EA0D-CA4B-9959-251965E17B7A}" dt="2021-03-30T08:39:48.474" v="2716" actId="20577"/>
          <ac:spMkLst>
            <pc:docMk/>
            <pc:sldMk cId="426941497" sldId="339"/>
            <ac:spMk id="2" creationId="{EA6720DD-2096-8449-8EE3-659BB292061A}"/>
          </ac:spMkLst>
        </pc:spChg>
        <pc:spChg chg="mod">
          <ac:chgData name="Šimík, Radek" userId="f44a35a3-9523-4522-98b0-4236e7b9b28a" providerId="ADAL" clId="{1928F1E6-EA0D-CA4B-9959-251965E17B7A}" dt="2021-03-30T11:10:38.193" v="5078" actId="20577"/>
          <ac:spMkLst>
            <pc:docMk/>
            <pc:sldMk cId="426941497" sldId="339"/>
            <ac:spMk id="3" creationId="{68611DAF-B75D-4749-BAC5-336A35BB108D}"/>
          </ac:spMkLst>
        </pc:spChg>
      </pc:sldChg>
      <pc:sldChg chg="addSp modSp add del mod">
        <pc:chgData name="Šimík, Radek" userId="f44a35a3-9523-4522-98b0-4236e7b9b28a" providerId="ADAL" clId="{1928F1E6-EA0D-CA4B-9959-251965E17B7A}" dt="2021-03-31T11:13:30.342" v="7842" actId="2696"/>
        <pc:sldMkLst>
          <pc:docMk/>
          <pc:sldMk cId="1928477890" sldId="340"/>
        </pc:sldMkLst>
        <pc:spChg chg="mod">
          <ac:chgData name="Šimík, Radek" userId="f44a35a3-9523-4522-98b0-4236e7b9b28a" providerId="ADAL" clId="{1928F1E6-EA0D-CA4B-9959-251965E17B7A}" dt="2021-03-30T08:39:57.305" v="2721" actId="20577"/>
          <ac:spMkLst>
            <pc:docMk/>
            <pc:sldMk cId="1928477890" sldId="340"/>
            <ac:spMk id="2" creationId="{EA6720DD-2096-8449-8EE3-659BB292061A}"/>
          </ac:spMkLst>
        </pc:spChg>
        <pc:spChg chg="mod">
          <ac:chgData name="Šimík, Radek" userId="f44a35a3-9523-4522-98b0-4236e7b9b28a" providerId="ADAL" clId="{1928F1E6-EA0D-CA4B-9959-251965E17B7A}" dt="2021-03-30T11:18:42.258" v="5548" actId="404"/>
          <ac:spMkLst>
            <pc:docMk/>
            <pc:sldMk cId="1928477890" sldId="340"/>
            <ac:spMk id="3" creationId="{68611DAF-B75D-4749-BAC5-336A35BB108D}"/>
          </ac:spMkLst>
        </pc:spChg>
        <pc:picChg chg="add mod">
          <ac:chgData name="Šimík, Radek" userId="f44a35a3-9523-4522-98b0-4236e7b9b28a" providerId="ADAL" clId="{1928F1E6-EA0D-CA4B-9959-251965E17B7A}" dt="2021-03-30T11:15:49.720" v="5286" actId="1076"/>
          <ac:picMkLst>
            <pc:docMk/>
            <pc:sldMk cId="1928477890" sldId="340"/>
            <ac:picMk id="5" creationId="{797E860E-D55F-DD45-A988-1834343AE1A0}"/>
          </ac:picMkLst>
        </pc:picChg>
      </pc:sldChg>
      <pc:sldChg chg="modSp add del mod">
        <pc:chgData name="Šimík, Radek" userId="f44a35a3-9523-4522-98b0-4236e7b9b28a" providerId="ADAL" clId="{1928F1E6-EA0D-CA4B-9959-251965E17B7A}" dt="2021-03-31T11:13:30.342" v="7842" actId="2696"/>
        <pc:sldMkLst>
          <pc:docMk/>
          <pc:sldMk cId="1315127008" sldId="341"/>
        </pc:sldMkLst>
        <pc:spChg chg="mod">
          <ac:chgData name="Šimík, Radek" userId="f44a35a3-9523-4522-98b0-4236e7b9b28a" providerId="ADAL" clId="{1928F1E6-EA0D-CA4B-9959-251965E17B7A}" dt="2021-03-30T08:40:11.547" v="2728" actId="20577"/>
          <ac:spMkLst>
            <pc:docMk/>
            <pc:sldMk cId="1315127008" sldId="341"/>
            <ac:spMk id="2" creationId="{EA6720DD-2096-8449-8EE3-659BB292061A}"/>
          </ac:spMkLst>
        </pc:spChg>
        <pc:spChg chg="mod">
          <ac:chgData name="Šimík, Radek" userId="f44a35a3-9523-4522-98b0-4236e7b9b28a" providerId="ADAL" clId="{1928F1E6-EA0D-CA4B-9959-251965E17B7A}" dt="2021-03-30T11:43:23.912" v="5810" actId="20577"/>
          <ac:spMkLst>
            <pc:docMk/>
            <pc:sldMk cId="1315127008" sldId="341"/>
            <ac:spMk id="3" creationId="{68611DAF-B75D-4749-BAC5-336A35BB108D}"/>
          </ac:spMkLst>
        </pc:spChg>
      </pc:sldChg>
      <pc:sldChg chg="modSp add del mod">
        <pc:chgData name="Šimík, Radek" userId="f44a35a3-9523-4522-98b0-4236e7b9b28a" providerId="ADAL" clId="{1928F1E6-EA0D-CA4B-9959-251965E17B7A}" dt="2021-03-31T09:07:52.593" v="6473" actId="2696"/>
        <pc:sldMkLst>
          <pc:docMk/>
          <pc:sldMk cId="2219047539" sldId="342"/>
        </pc:sldMkLst>
        <pc:spChg chg="mod">
          <ac:chgData name="Šimík, Radek" userId="f44a35a3-9523-4522-98b0-4236e7b9b28a" providerId="ADAL" clId="{1928F1E6-EA0D-CA4B-9959-251965E17B7A}" dt="2021-03-30T11:36:06.005" v="5561" actId="5793"/>
          <ac:spMkLst>
            <pc:docMk/>
            <pc:sldMk cId="2219047539" sldId="342"/>
            <ac:spMk id="3" creationId="{68611DAF-B75D-4749-BAC5-336A35BB108D}"/>
          </ac:spMkLst>
        </pc:spChg>
      </pc:sldChg>
      <pc:sldChg chg="modSp add del mod">
        <pc:chgData name="Šimík, Radek" userId="f44a35a3-9523-4522-98b0-4236e7b9b28a" providerId="ADAL" clId="{1928F1E6-EA0D-CA4B-9959-251965E17B7A}" dt="2021-03-31T09:07:57.773" v="6475" actId="2696"/>
        <pc:sldMkLst>
          <pc:docMk/>
          <pc:sldMk cId="3174998462" sldId="343"/>
        </pc:sldMkLst>
        <pc:spChg chg="mod">
          <ac:chgData name="Šimík, Radek" userId="f44a35a3-9523-4522-98b0-4236e7b9b28a" providerId="ADAL" clId="{1928F1E6-EA0D-CA4B-9959-251965E17B7A}" dt="2021-03-30T09:31:50.386" v="3643" actId="20577"/>
          <ac:spMkLst>
            <pc:docMk/>
            <pc:sldMk cId="3174998462" sldId="343"/>
            <ac:spMk id="3" creationId="{68611DAF-B75D-4749-BAC5-336A35BB108D}"/>
          </ac:spMkLst>
        </pc:spChg>
      </pc:sldChg>
      <pc:sldChg chg="add del">
        <pc:chgData name="Šimík, Radek" userId="f44a35a3-9523-4522-98b0-4236e7b9b28a" providerId="ADAL" clId="{1928F1E6-EA0D-CA4B-9959-251965E17B7A}" dt="2021-03-31T11:13:30.342" v="7842" actId="2696"/>
        <pc:sldMkLst>
          <pc:docMk/>
          <pc:sldMk cId="2938329361" sldId="344"/>
        </pc:sldMkLst>
      </pc:sldChg>
      <pc:sldChg chg="add del">
        <pc:chgData name="Šimík, Radek" userId="f44a35a3-9523-4522-98b0-4236e7b9b28a" providerId="ADAL" clId="{1928F1E6-EA0D-CA4B-9959-251965E17B7A}" dt="2021-03-31T11:13:30.342" v="7842" actId="2696"/>
        <pc:sldMkLst>
          <pc:docMk/>
          <pc:sldMk cId="1473719784" sldId="345"/>
        </pc:sldMkLst>
      </pc:sldChg>
      <pc:sldChg chg="add del">
        <pc:chgData name="Šimík, Radek" userId="f44a35a3-9523-4522-98b0-4236e7b9b28a" providerId="ADAL" clId="{1928F1E6-EA0D-CA4B-9959-251965E17B7A}" dt="2021-03-31T11:13:30.342" v="7842" actId="2696"/>
        <pc:sldMkLst>
          <pc:docMk/>
          <pc:sldMk cId="2840992083" sldId="346"/>
        </pc:sldMkLst>
      </pc:sldChg>
      <pc:sldChg chg="add del">
        <pc:chgData name="Šimík, Radek" userId="f44a35a3-9523-4522-98b0-4236e7b9b28a" providerId="ADAL" clId="{1928F1E6-EA0D-CA4B-9959-251965E17B7A}" dt="2021-03-31T11:13:30.342" v="7842" actId="2696"/>
        <pc:sldMkLst>
          <pc:docMk/>
          <pc:sldMk cId="4049324049" sldId="347"/>
        </pc:sldMkLst>
      </pc:sldChg>
      <pc:sldChg chg="modSp add del mod">
        <pc:chgData name="Šimík, Radek" userId="f44a35a3-9523-4522-98b0-4236e7b9b28a" providerId="ADAL" clId="{1928F1E6-EA0D-CA4B-9959-251965E17B7A}" dt="2021-03-31T11:13:30.342" v="7842" actId="2696"/>
        <pc:sldMkLst>
          <pc:docMk/>
          <pc:sldMk cId="1016985159" sldId="348"/>
        </pc:sldMkLst>
        <pc:spChg chg="mod">
          <ac:chgData name="Šimík, Radek" userId="f44a35a3-9523-4522-98b0-4236e7b9b28a" providerId="ADAL" clId="{1928F1E6-EA0D-CA4B-9959-251965E17B7A}" dt="2021-03-30T11:13:07.204" v="5283" actId="20577"/>
          <ac:spMkLst>
            <pc:docMk/>
            <pc:sldMk cId="1016985159" sldId="348"/>
            <ac:spMk id="3" creationId="{68611DAF-B75D-4749-BAC5-336A35BB108D}"/>
          </ac:spMkLst>
        </pc:spChg>
      </pc:sldChg>
      <pc:sldChg chg="add del">
        <pc:chgData name="Šimík, Radek" userId="f44a35a3-9523-4522-98b0-4236e7b9b28a" providerId="ADAL" clId="{1928F1E6-EA0D-CA4B-9959-251965E17B7A}" dt="2021-03-31T11:13:30.342" v="7842" actId="2696"/>
        <pc:sldMkLst>
          <pc:docMk/>
          <pc:sldMk cId="34603860" sldId="349"/>
        </pc:sldMkLst>
      </pc:sldChg>
      <pc:sldChg chg="delSp add del mod ord">
        <pc:chgData name="Šimík, Radek" userId="f44a35a3-9523-4522-98b0-4236e7b9b28a" providerId="ADAL" clId="{1928F1E6-EA0D-CA4B-9959-251965E17B7A}" dt="2021-03-31T11:13:30.342" v="7842" actId="2696"/>
        <pc:sldMkLst>
          <pc:docMk/>
          <pc:sldMk cId="3539485684" sldId="350"/>
        </pc:sldMkLst>
        <pc:picChg chg="del">
          <ac:chgData name="Šimík, Radek" userId="f44a35a3-9523-4522-98b0-4236e7b9b28a" providerId="ADAL" clId="{1928F1E6-EA0D-CA4B-9959-251965E17B7A}" dt="2021-03-30T11:15:57.922" v="5288" actId="478"/>
          <ac:picMkLst>
            <pc:docMk/>
            <pc:sldMk cId="3539485684" sldId="350"/>
            <ac:picMk id="5" creationId="{797E860E-D55F-DD45-A988-1834343AE1A0}"/>
          </ac:picMkLst>
        </pc:picChg>
      </pc:sldChg>
      <pc:sldChg chg="modSp add del mod">
        <pc:chgData name="Šimík, Radek" userId="f44a35a3-9523-4522-98b0-4236e7b9b28a" providerId="ADAL" clId="{1928F1E6-EA0D-CA4B-9959-251965E17B7A}" dt="2021-03-31T11:13:30.342" v="7842" actId="2696"/>
        <pc:sldMkLst>
          <pc:docMk/>
          <pc:sldMk cId="3758337886" sldId="351"/>
        </pc:sldMkLst>
        <pc:spChg chg="mod">
          <ac:chgData name="Šimík, Radek" userId="f44a35a3-9523-4522-98b0-4236e7b9b28a" providerId="ADAL" clId="{1928F1E6-EA0D-CA4B-9959-251965E17B7A}" dt="2021-03-30T11:17:53.146" v="5520" actId="27636"/>
          <ac:spMkLst>
            <pc:docMk/>
            <pc:sldMk cId="3758337886" sldId="351"/>
            <ac:spMk id="3" creationId="{68611DAF-B75D-4749-BAC5-336A35BB108D}"/>
          </ac:spMkLst>
        </pc:spChg>
      </pc:sldChg>
      <pc:sldChg chg="addSp delSp modSp add del mod">
        <pc:chgData name="Šimík, Radek" userId="f44a35a3-9523-4522-98b0-4236e7b9b28a" providerId="ADAL" clId="{1928F1E6-EA0D-CA4B-9959-251965E17B7A}" dt="2021-03-31T11:13:30.342" v="7842" actId="2696"/>
        <pc:sldMkLst>
          <pc:docMk/>
          <pc:sldMk cId="4003828311" sldId="352"/>
        </pc:sldMkLst>
        <pc:spChg chg="mod">
          <ac:chgData name="Šimík, Radek" userId="f44a35a3-9523-4522-98b0-4236e7b9b28a" providerId="ADAL" clId="{1928F1E6-EA0D-CA4B-9959-251965E17B7A}" dt="2021-03-30T11:20:06.138" v="5559" actId="20577"/>
          <ac:spMkLst>
            <pc:docMk/>
            <pc:sldMk cId="4003828311" sldId="352"/>
            <ac:spMk id="3" creationId="{68611DAF-B75D-4749-BAC5-336A35BB108D}"/>
          </ac:spMkLst>
        </pc:spChg>
        <pc:picChg chg="del">
          <ac:chgData name="Šimík, Radek" userId="f44a35a3-9523-4522-98b0-4236e7b9b28a" providerId="ADAL" clId="{1928F1E6-EA0D-CA4B-9959-251965E17B7A}" dt="2021-03-30T11:18:57.874" v="5550" actId="478"/>
          <ac:picMkLst>
            <pc:docMk/>
            <pc:sldMk cId="4003828311" sldId="352"/>
            <ac:picMk id="5" creationId="{797E860E-D55F-DD45-A988-1834343AE1A0}"/>
          </ac:picMkLst>
        </pc:picChg>
        <pc:picChg chg="add mod">
          <ac:chgData name="Šimík, Radek" userId="f44a35a3-9523-4522-98b0-4236e7b9b28a" providerId="ADAL" clId="{1928F1E6-EA0D-CA4B-9959-251965E17B7A}" dt="2021-03-30T11:20:02.123" v="5553" actId="1076"/>
          <ac:picMkLst>
            <pc:docMk/>
            <pc:sldMk cId="4003828311" sldId="352"/>
            <ac:picMk id="6" creationId="{0835F394-DAAA-C94C-B70F-0B2E61EED622}"/>
          </ac:picMkLst>
        </pc:picChg>
      </pc:sldChg>
      <pc:sldChg chg="modSp add del mod ord">
        <pc:chgData name="Šimík, Radek" userId="f44a35a3-9523-4522-98b0-4236e7b9b28a" providerId="ADAL" clId="{1928F1E6-EA0D-CA4B-9959-251965E17B7A}" dt="2021-03-31T11:13:30.342" v="7842" actId="2696"/>
        <pc:sldMkLst>
          <pc:docMk/>
          <pc:sldMk cId="3695906965" sldId="353"/>
        </pc:sldMkLst>
        <pc:spChg chg="mod">
          <ac:chgData name="Šimík, Radek" userId="f44a35a3-9523-4522-98b0-4236e7b9b28a" providerId="ADAL" clId="{1928F1E6-EA0D-CA4B-9959-251965E17B7A}" dt="2021-03-30T11:43:07.454" v="5807" actId="20577"/>
          <ac:spMkLst>
            <pc:docMk/>
            <pc:sldMk cId="3695906965" sldId="353"/>
            <ac:spMk id="3" creationId="{68611DAF-B75D-4749-BAC5-336A35BB108D}"/>
          </ac:spMkLst>
        </pc:spChg>
      </pc:sldChg>
      <pc:sldChg chg="add del">
        <pc:chgData name="Šimík, Radek" userId="f44a35a3-9523-4522-98b0-4236e7b9b28a" providerId="ADAL" clId="{1928F1E6-EA0D-CA4B-9959-251965E17B7A}" dt="2021-03-31T11:13:30.342" v="7842" actId="2696"/>
        <pc:sldMkLst>
          <pc:docMk/>
          <pc:sldMk cId="1337678123" sldId="354"/>
        </pc:sldMkLst>
      </pc:sldChg>
      <pc:sldChg chg="modSp add mod">
        <pc:chgData name="Šimík, Radek" userId="f44a35a3-9523-4522-98b0-4236e7b9b28a" providerId="ADAL" clId="{1928F1E6-EA0D-CA4B-9959-251965E17B7A}" dt="2021-03-31T13:45:08.699" v="13260" actId="20577"/>
        <pc:sldMkLst>
          <pc:docMk/>
          <pc:sldMk cId="2611465768" sldId="355"/>
        </pc:sldMkLst>
        <pc:spChg chg="mod">
          <ac:chgData name="Šimík, Radek" userId="f44a35a3-9523-4522-98b0-4236e7b9b28a" providerId="ADAL" clId="{1928F1E6-EA0D-CA4B-9959-251965E17B7A}" dt="2021-03-31T13:45:08.699" v="13260" actId="20577"/>
          <ac:spMkLst>
            <pc:docMk/>
            <pc:sldMk cId="2611465768" sldId="355"/>
            <ac:spMk id="2" creationId="{EA6720DD-2096-8449-8EE3-659BB292061A}"/>
          </ac:spMkLst>
        </pc:spChg>
        <pc:spChg chg="mod">
          <ac:chgData name="Šimík, Radek" userId="f44a35a3-9523-4522-98b0-4236e7b9b28a" providerId="ADAL" clId="{1928F1E6-EA0D-CA4B-9959-251965E17B7A}" dt="2021-03-31T09:07:47.284" v="6472" actId="20577"/>
          <ac:spMkLst>
            <pc:docMk/>
            <pc:sldMk cId="2611465768" sldId="355"/>
            <ac:spMk id="3" creationId="{68611DAF-B75D-4749-BAC5-336A35BB108D}"/>
          </ac:spMkLst>
        </pc:spChg>
      </pc:sldChg>
      <pc:sldChg chg="modSp new del mod ord">
        <pc:chgData name="Šimík, Radek" userId="f44a35a3-9523-4522-98b0-4236e7b9b28a" providerId="ADAL" clId="{1928F1E6-EA0D-CA4B-9959-251965E17B7A}" dt="2021-04-06T13:16:31.158" v="13367" actId="2696"/>
        <pc:sldMkLst>
          <pc:docMk/>
          <pc:sldMk cId="1811991318" sldId="356"/>
        </pc:sldMkLst>
        <pc:spChg chg="mod">
          <ac:chgData name="Šimík, Radek" userId="f44a35a3-9523-4522-98b0-4236e7b9b28a" providerId="ADAL" clId="{1928F1E6-EA0D-CA4B-9959-251965E17B7A}" dt="2021-03-31T09:48:52.540" v="6596" actId="20577"/>
          <ac:spMkLst>
            <pc:docMk/>
            <pc:sldMk cId="1811991318" sldId="356"/>
            <ac:spMk id="2" creationId="{CC4C3BD3-C5DC-A649-837F-66598E580B69}"/>
          </ac:spMkLst>
        </pc:spChg>
        <pc:spChg chg="mod">
          <ac:chgData name="Šimík, Radek" userId="f44a35a3-9523-4522-98b0-4236e7b9b28a" providerId="ADAL" clId="{1928F1E6-EA0D-CA4B-9959-251965E17B7A}" dt="2021-03-31T13:30:58.959" v="13256" actId="20577"/>
          <ac:spMkLst>
            <pc:docMk/>
            <pc:sldMk cId="1811991318" sldId="356"/>
            <ac:spMk id="3" creationId="{3D752A73-5DA3-3540-A758-1F0AFEE4F204}"/>
          </ac:spMkLst>
        </pc:spChg>
      </pc:sldChg>
      <pc:sldChg chg="modSp add mod">
        <pc:chgData name="Šimík, Radek" userId="f44a35a3-9523-4522-98b0-4236e7b9b28a" providerId="ADAL" clId="{1928F1E6-EA0D-CA4B-9959-251965E17B7A}" dt="2021-04-06T13:18:28.267" v="13368" actId="20577"/>
        <pc:sldMkLst>
          <pc:docMk/>
          <pc:sldMk cId="1608602957" sldId="357"/>
        </pc:sldMkLst>
        <pc:spChg chg="mod">
          <ac:chgData name="Šimík, Radek" userId="f44a35a3-9523-4522-98b0-4236e7b9b28a" providerId="ADAL" clId="{1928F1E6-EA0D-CA4B-9959-251965E17B7A}" dt="2021-03-31T13:46:34.848" v="13275" actId="20577"/>
          <ac:spMkLst>
            <pc:docMk/>
            <pc:sldMk cId="1608602957" sldId="357"/>
            <ac:spMk id="2" creationId="{EA6720DD-2096-8449-8EE3-659BB292061A}"/>
          </ac:spMkLst>
        </pc:spChg>
        <pc:spChg chg="mod">
          <ac:chgData name="Šimík, Radek" userId="f44a35a3-9523-4522-98b0-4236e7b9b28a" providerId="ADAL" clId="{1928F1E6-EA0D-CA4B-9959-251965E17B7A}" dt="2021-04-06T13:18:28.267" v="13368" actId="20577"/>
          <ac:spMkLst>
            <pc:docMk/>
            <pc:sldMk cId="1608602957" sldId="357"/>
            <ac:spMk id="3" creationId="{68611DAF-B75D-4749-BAC5-336A35BB108D}"/>
          </ac:spMkLst>
        </pc:spChg>
      </pc:sldChg>
      <pc:sldChg chg="modSp add mod">
        <pc:chgData name="Šimík, Radek" userId="f44a35a3-9523-4522-98b0-4236e7b9b28a" providerId="ADAL" clId="{1928F1E6-EA0D-CA4B-9959-251965E17B7A}" dt="2021-03-31T13:46:38.121" v="13277" actId="20577"/>
        <pc:sldMkLst>
          <pc:docMk/>
          <pc:sldMk cId="3060708200" sldId="358"/>
        </pc:sldMkLst>
        <pc:spChg chg="mod">
          <ac:chgData name="Šimík, Radek" userId="f44a35a3-9523-4522-98b0-4236e7b9b28a" providerId="ADAL" clId="{1928F1E6-EA0D-CA4B-9959-251965E17B7A}" dt="2021-03-31T13:46:38.121" v="13277" actId="20577"/>
          <ac:spMkLst>
            <pc:docMk/>
            <pc:sldMk cId="3060708200" sldId="358"/>
            <ac:spMk id="2" creationId="{EA6720DD-2096-8449-8EE3-659BB292061A}"/>
          </ac:spMkLst>
        </pc:spChg>
        <pc:spChg chg="mod">
          <ac:chgData name="Šimík, Radek" userId="f44a35a3-9523-4522-98b0-4236e7b9b28a" providerId="ADAL" clId="{1928F1E6-EA0D-CA4B-9959-251965E17B7A}" dt="2021-03-31T11:05:29.610" v="7503" actId="114"/>
          <ac:spMkLst>
            <pc:docMk/>
            <pc:sldMk cId="3060708200" sldId="358"/>
            <ac:spMk id="3" creationId="{68611DAF-B75D-4749-BAC5-336A35BB108D}"/>
          </ac:spMkLst>
        </pc:spChg>
      </pc:sldChg>
      <pc:sldChg chg="modSp add mod">
        <pc:chgData name="Šimík, Radek" userId="f44a35a3-9523-4522-98b0-4236e7b9b28a" providerId="ADAL" clId="{1928F1E6-EA0D-CA4B-9959-251965E17B7A}" dt="2021-03-31T13:45:12.535" v="13262" actId="20577"/>
        <pc:sldMkLst>
          <pc:docMk/>
          <pc:sldMk cId="294110861" sldId="359"/>
        </pc:sldMkLst>
        <pc:spChg chg="mod">
          <ac:chgData name="Šimík, Radek" userId="f44a35a3-9523-4522-98b0-4236e7b9b28a" providerId="ADAL" clId="{1928F1E6-EA0D-CA4B-9959-251965E17B7A}" dt="2021-03-31T13:45:12.535" v="13262" actId="20577"/>
          <ac:spMkLst>
            <pc:docMk/>
            <pc:sldMk cId="294110861" sldId="359"/>
            <ac:spMk id="2" creationId="{EA6720DD-2096-8449-8EE3-659BB292061A}"/>
          </ac:spMkLst>
        </pc:spChg>
        <pc:spChg chg="mod">
          <ac:chgData name="Šimík, Radek" userId="f44a35a3-9523-4522-98b0-4236e7b9b28a" providerId="ADAL" clId="{1928F1E6-EA0D-CA4B-9959-251965E17B7A}" dt="2021-03-31T11:00:52.952" v="7163" actId="20577"/>
          <ac:spMkLst>
            <pc:docMk/>
            <pc:sldMk cId="294110861" sldId="359"/>
            <ac:spMk id="3" creationId="{68611DAF-B75D-4749-BAC5-336A35BB108D}"/>
          </ac:spMkLst>
        </pc:spChg>
      </pc:sldChg>
      <pc:sldChg chg="modSp add mod">
        <pc:chgData name="Šimík, Radek" userId="f44a35a3-9523-4522-98b0-4236e7b9b28a" providerId="ADAL" clId="{1928F1E6-EA0D-CA4B-9959-251965E17B7A}" dt="2021-03-31T13:45:15.944" v="13264" actId="20577"/>
        <pc:sldMkLst>
          <pc:docMk/>
          <pc:sldMk cId="2827982692" sldId="360"/>
        </pc:sldMkLst>
        <pc:spChg chg="mod">
          <ac:chgData name="Šimík, Radek" userId="f44a35a3-9523-4522-98b0-4236e7b9b28a" providerId="ADAL" clId="{1928F1E6-EA0D-CA4B-9959-251965E17B7A}" dt="2021-03-31T13:45:15.944" v="13264" actId="20577"/>
          <ac:spMkLst>
            <pc:docMk/>
            <pc:sldMk cId="2827982692" sldId="360"/>
            <ac:spMk id="2" creationId="{EA6720DD-2096-8449-8EE3-659BB292061A}"/>
          </ac:spMkLst>
        </pc:spChg>
        <pc:spChg chg="mod">
          <ac:chgData name="Šimík, Radek" userId="f44a35a3-9523-4522-98b0-4236e7b9b28a" providerId="ADAL" clId="{1928F1E6-EA0D-CA4B-9959-251965E17B7A}" dt="2021-03-31T11:02:36.575" v="7373" actId="20577"/>
          <ac:spMkLst>
            <pc:docMk/>
            <pc:sldMk cId="2827982692" sldId="360"/>
            <ac:spMk id="3" creationId="{68611DAF-B75D-4749-BAC5-336A35BB108D}"/>
          </ac:spMkLst>
        </pc:spChg>
      </pc:sldChg>
      <pc:sldChg chg="modSp add mod">
        <pc:chgData name="Šimík, Radek" userId="f44a35a3-9523-4522-98b0-4236e7b9b28a" providerId="ADAL" clId="{1928F1E6-EA0D-CA4B-9959-251965E17B7A}" dt="2021-03-31T13:46:41.812" v="13279" actId="20577"/>
        <pc:sldMkLst>
          <pc:docMk/>
          <pc:sldMk cId="3237734600" sldId="361"/>
        </pc:sldMkLst>
        <pc:spChg chg="mod">
          <ac:chgData name="Šimík, Radek" userId="f44a35a3-9523-4522-98b0-4236e7b9b28a" providerId="ADAL" clId="{1928F1E6-EA0D-CA4B-9959-251965E17B7A}" dt="2021-03-31T13:46:41.812" v="13279" actId="20577"/>
          <ac:spMkLst>
            <pc:docMk/>
            <pc:sldMk cId="3237734600" sldId="361"/>
            <ac:spMk id="2" creationId="{EA6720DD-2096-8449-8EE3-659BB292061A}"/>
          </ac:spMkLst>
        </pc:spChg>
        <pc:spChg chg="mod">
          <ac:chgData name="Šimík, Radek" userId="f44a35a3-9523-4522-98b0-4236e7b9b28a" providerId="ADAL" clId="{1928F1E6-EA0D-CA4B-9959-251965E17B7A}" dt="2021-03-31T11:06:59.428" v="7724" actId="20577"/>
          <ac:spMkLst>
            <pc:docMk/>
            <pc:sldMk cId="3237734600" sldId="361"/>
            <ac:spMk id="3" creationId="{68611DAF-B75D-4749-BAC5-336A35BB108D}"/>
          </ac:spMkLst>
        </pc:spChg>
      </pc:sldChg>
      <pc:sldChg chg="modSp add mod ord">
        <pc:chgData name="Šimík, Radek" userId="f44a35a3-9523-4522-98b0-4236e7b9b28a" providerId="ADAL" clId="{1928F1E6-EA0D-CA4B-9959-251965E17B7A}" dt="2021-03-31T13:46:53.162" v="13287" actId="20577"/>
        <pc:sldMkLst>
          <pc:docMk/>
          <pc:sldMk cId="3202824453" sldId="362"/>
        </pc:sldMkLst>
        <pc:spChg chg="mod">
          <ac:chgData name="Šimík, Radek" userId="f44a35a3-9523-4522-98b0-4236e7b9b28a" providerId="ADAL" clId="{1928F1E6-EA0D-CA4B-9959-251965E17B7A}" dt="2021-03-31T13:46:53.162" v="13287" actId="20577"/>
          <ac:spMkLst>
            <pc:docMk/>
            <pc:sldMk cId="3202824453" sldId="362"/>
            <ac:spMk id="2" creationId="{EA6720DD-2096-8449-8EE3-659BB292061A}"/>
          </ac:spMkLst>
        </pc:spChg>
        <pc:spChg chg="mod">
          <ac:chgData name="Šimík, Radek" userId="f44a35a3-9523-4522-98b0-4236e7b9b28a" providerId="ADAL" clId="{1928F1E6-EA0D-CA4B-9959-251965E17B7A}" dt="2021-03-31T11:57:46.314" v="8968" actId="20577"/>
          <ac:spMkLst>
            <pc:docMk/>
            <pc:sldMk cId="3202824453" sldId="362"/>
            <ac:spMk id="3" creationId="{68611DAF-B75D-4749-BAC5-336A35BB108D}"/>
          </ac:spMkLst>
        </pc:spChg>
      </pc:sldChg>
      <pc:sldChg chg="modSp add mod">
        <pc:chgData name="Šimík, Radek" userId="f44a35a3-9523-4522-98b0-4236e7b9b28a" providerId="ADAL" clId="{1928F1E6-EA0D-CA4B-9959-251965E17B7A}" dt="2021-03-31T13:46:59.232" v="13288"/>
        <pc:sldMkLst>
          <pc:docMk/>
          <pc:sldMk cId="3083542343" sldId="363"/>
        </pc:sldMkLst>
        <pc:spChg chg="mod">
          <ac:chgData name="Šimík, Radek" userId="f44a35a3-9523-4522-98b0-4236e7b9b28a" providerId="ADAL" clId="{1928F1E6-EA0D-CA4B-9959-251965E17B7A}" dt="2021-03-31T13:46:59.232" v="13288"/>
          <ac:spMkLst>
            <pc:docMk/>
            <pc:sldMk cId="3083542343" sldId="363"/>
            <ac:spMk id="2" creationId="{EA6720DD-2096-8449-8EE3-659BB292061A}"/>
          </ac:spMkLst>
        </pc:spChg>
        <pc:spChg chg="mod">
          <ac:chgData name="Šimík, Radek" userId="f44a35a3-9523-4522-98b0-4236e7b9b28a" providerId="ADAL" clId="{1928F1E6-EA0D-CA4B-9959-251965E17B7A}" dt="2021-03-31T13:12:02.813" v="12384" actId="114"/>
          <ac:spMkLst>
            <pc:docMk/>
            <pc:sldMk cId="3083542343" sldId="363"/>
            <ac:spMk id="3" creationId="{68611DAF-B75D-4749-BAC5-336A35BB108D}"/>
          </ac:spMkLst>
        </pc:spChg>
      </pc:sldChg>
      <pc:sldChg chg="modSp add del mod">
        <pc:chgData name="Šimík, Radek" userId="f44a35a3-9523-4522-98b0-4236e7b9b28a" providerId="ADAL" clId="{1928F1E6-EA0D-CA4B-9959-251965E17B7A}" dt="2021-03-31T11:18:19.860" v="8288" actId="2696"/>
        <pc:sldMkLst>
          <pc:docMk/>
          <pc:sldMk cId="226664264" sldId="364"/>
        </pc:sldMkLst>
        <pc:spChg chg="mod">
          <ac:chgData name="Šimík, Radek" userId="f44a35a3-9523-4522-98b0-4236e7b9b28a" providerId="ADAL" clId="{1928F1E6-EA0D-CA4B-9959-251965E17B7A}" dt="2021-03-31T11:16:01.222" v="8033" actId="20577"/>
          <ac:spMkLst>
            <pc:docMk/>
            <pc:sldMk cId="226664264" sldId="364"/>
            <ac:spMk id="3" creationId="{68611DAF-B75D-4749-BAC5-336A35BB108D}"/>
          </ac:spMkLst>
        </pc:spChg>
      </pc:sldChg>
      <pc:sldChg chg="modSp add mod ord">
        <pc:chgData name="Šimík, Radek" userId="f44a35a3-9523-4522-98b0-4236e7b9b28a" providerId="ADAL" clId="{1928F1E6-EA0D-CA4B-9959-251965E17B7A}" dt="2021-03-31T13:45:20.806" v="13266" actId="20577"/>
        <pc:sldMkLst>
          <pc:docMk/>
          <pc:sldMk cId="3770635551" sldId="365"/>
        </pc:sldMkLst>
        <pc:spChg chg="mod">
          <ac:chgData name="Šimík, Radek" userId="f44a35a3-9523-4522-98b0-4236e7b9b28a" providerId="ADAL" clId="{1928F1E6-EA0D-CA4B-9959-251965E17B7A}" dt="2021-03-31T13:45:20.806" v="13266" actId="20577"/>
          <ac:spMkLst>
            <pc:docMk/>
            <pc:sldMk cId="3770635551" sldId="365"/>
            <ac:spMk id="2" creationId="{EA6720DD-2096-8449-8EE3-659BB292061A}"/>
          </ac:spMkLst>
        </pc:spChg>
        <pc:spChg chg="mod">
          <ac:chgData name="Šimík, Radek" userId="f44a35a3-9523-4522-98b0-4236e7b9b28a" providerId="ADAL" clId="{1928F1E6-EA0D-CA4B-9959-251965E17B7A}" dt="2021-03-31T11:18:31.776" v="8293" actId="20577"/>
          <ac:spMkLst>
            <pc:docMk/>
            <pc:sldMk cId="3770635551" sldId="365"/>
            <ac:spMk id="3" creationId="{68611DAF-B75D-4749-BAC5-336A35BB108D}"/>
          </ac:spMkLst>
        </pc:spChg>
      </pc:sldChg>
      <pc:sldChg chg="modSp add mod ord">
        <pc:chgData name="Šimík, Radek" userId="f44a35a3-9523-4522-98b0-4236e7b9b28a" providerId="ADAL" clId="{1928F1E6-EA0D-CA4B-9959-251965E17B7A}" dt="2021-03-31T13:45:31.834" v="13268"/>
        <pc:sldMkLst>
          <pc:docMk/>
          <pc:sldMk cId="3097718592" sldId="366"/>
        </pc:sldMkLst>
        <pc:spChg chg="mod">
          <ac:chgData name="Šimík, Radek" userId="f44a35a3-9523-4522-98b0-4236e7b9b28a" providerId="ADAL" clId="{1928F1E6-EA0D-CA4B-9959-251965E17B7A}" dt="2021-03-31T13:45:31.834" v="13268"/>
          <ac:spMkLst>
            <pc:docMk/>
            <pc:sldMk cId="3097718592" sldId="366"/>
            <ac:spMk id="2" creationId="{EA6720DD-2096-8449-8EE3-659BB292061A}"/>
          </ac:spMkLst>
        </pc:spChg>
        <pc:spChg chg="mod">
          <ac:chgData name="Šimík, Radek" userId="f44a35a3-9523-4522-98b0-4236e7b9b28a" providerId="ADAL" clId="{1928F1E6-EA0D-CA4B-9959-251965E17B7A}" dt="2021-03-31T11:18:45.951" v="8298" actId="20577"/>
          <ac:spMkLst>
            <pc:docMk/>
            <pc:sldMk cId="3097718592" sldId="366"/>
            <ac:spMk id="3" creationId="{68611DAF-B75D-4749-BAC5-336A35BB108D}"/>
          </ac:spMkLst>
        </pc:spChg>
      </pc:sldChg>
      <pc:sldChg chg="modSp add mod ord">
        <pc:chgData name="Šimík, Radek" userId="f44a35a3-9523-4522-98b0-4236e7b9b28a" providerId="ADAL" clId="{1928F1E6-EA0D-CA4B-9959-251965E17B7A}" dt="2021-03-31T13:45:35.689" v="13269"/>
        <pc:sldMkLst>
          <pc:docMk/>
          <pc:sldMk cId="3828709862" sldId="367"/>
        </pc:sldMkLst>
        <pc:spChg chg="mod">
          <ac:chgData name="Šimík, Radek" userId="f44a35a3-9523-4522-98b0-4236e7b9b28a" providerId="ADAL" clId="{1928F1E6-EA0D-CA4B-9959-251965E17B7A}" dt="2021-03-31T13:45:35.689" v="13269"/>
          <ac:spMkLst>
            <pc:docMk/>
            <pc:sldMk cId="3828709862" sldId="367"/>
            <ac:spMk id="2" creationId="{EA6720DD-2096-8449-8EE3-659BB292061A}"/>
          </ac:spMkLst>
        </pc:spChg>
        <pc:spChg chg="mod">
          <ac:chgData name="Šimík, Radek" userId="f44a35a3-9523-4522-98b0-4236e7b9b28a" providerId="ADAL" clId="{1928F1E6-EA0D-CA4B-9959-251965E17B7A}" dt="2021-03-31T11:18:51.485" v="8299" actId="20577"/>
          <ac:spMkLst>
            <pc:docMk/>
            <pc:sldMk cId="3828709862" sldId="367"/>
            <ac:spMk id="3" creationId="{68611DAF-B75D-4749-BAC5-336A35BB108D}"/>
          </ac:spMkLst>
        </pc:spChg>
      </pc:sldChg>
      <pc:sldChg chg="modSp add mod ord">
        <pc:chgData name="Šimík, Radek" userId="f44a35a3-9523-4522-98b0-4236e7b9b28a" providerId="ADAL" clId="{1928F1E6-EA0D-CA4B-9959-251965E17B7A}" dt="2021-03-31T13:45:38.849" v="13270"/>
        <pc:sldMkLst>
          <pc:docMk/>
          <pc:sldMk cId="2786921390" sldId="368"/>
        </pc:sldMkLst>
        <pc:spChg chg="mod">
          <ac:chgData name="Šimík, Radek" userId="f44a35a3-9523-4522-98b0-4236e7b9b28a" providerId="ADAL" clId="{1928F1E6-EA0D-CA4B-9959-251965E17B7A}" dt="2021-03-31T13:45:38.849" v="13270"/>
          <ac:spMkLst>
            <pc:docMk/>
            <pc:sldMk cId="2786921390" sldId="368"/>
            <ac:spMk id="2" creationId="{EA6720DD-2096-8449-8EE3-659BB292061A}"/>
          </ac:spMkLst>
        </pc:spChg>
        <pc:spChg chg="mod">
          <ac:chgData name="Šimík, Radek" userId="f44a35a3-9523-4522-98b0-4236e7b9b28a" providerId="ADAL" clId="{1928F1E6-EA0D-CA4B-9959-251965E17B7A}" dt="2021-03-31T11:19:21.757" v="8353" actId="20577"/>
          <ac:spMkLst>
            <pc:docMk/>
            <pc:sldMk cId="2786921390" sldId="368"/>
            <ac:spMk id="3" creationId="{68611DAF-B75D-4749-BAC5-336A35BB108D}"/>
          </ac:spMkLst>
        </pc:spChg>
      </pc:sldChg>
      <pc:sldChg chg="modSp add mod ord">
        <pc:chgData name="Šimík, Radek" userId="f44a35a3-9523-4522-98b0-4236e7b9b28a" providerId="ADAL" clId="{1928F1E6-EA0D-CA4B-9959-251965E17B7A}" dt="2021-03-31T13:45:28.759" v="13267"/>
        <pc:sldMkLst>
          <pc:docMk/>
          <pc:sldMk cId="3099111389" sldId="369"/>
        </pc:sldMkLst>
        <pc:spChg chg="mod">
          <ac:chgData name="Šimík, Radek" userId="f44a35a3-9523-4522-98b0-4236e7b9b28a" providerId="ADAL" clId="{1928F1E6-EA0D-CA4B-9959-251965E17B7A}" dt="2021-03-31T13:45:28.759" v="13267"/>
          <ac:spMkLst>
            <pc:docMk/>
            <pc:sldMk cId="3099111389" sldId="369"/>
            <ac:spMk id="2" creationId="{EA6720DD-2096-8449-8EE3-659BB292061A}"/>
          </ac:spMkLst>
        </pc:spChg>
        <pc:spChg chg="mod">
          <ac:chgData name="Šimík, Radek" userId="f44a35a3-9523-4522-98b0-4236e7b9b28a" providerId="ADAL" clId="{1928F1E6-EA0D-CA4B-9959-251965E17B7A}" dt="2021-03-31T11:18:38.863" v="8296" actId="20577"/>
          <ac:spMkLst>
            <pc:docMk/>
            <pc:sldMk cId="3099111389" sldId="369"/>
            <ac:spMk id="3" creationId="{68611DAF-B75D-4749-BAC5-336A35BB108D}"/>
          </ac:spMkLst>
        </pc:spChg>
      </pc:sldChg>
      <pc:sldChg chg="modSp add mod ord">
        <pc:chgData name="Šimík, Radek" userId="f44a35a3-9523-4522-98b0-4236e7b9b28a" providerId="ADAL" clId="{1928F1E6-EA0D-CA4B-9959-251965E17B7A}" dt="2021-03-31T13:46:46.030" v="13282" actId="20577"/>
        <pc:sldMkLst>
          <pc:docMk/>
          <pc:sldMk cId="841959940" sldId="370"/>
        </pc:sldMkLst>
        <pc:spChg chg="mod">
          <ac:chgData name="Šimík, Radek" userId="f44a35a3-9523-4522-98b0-4236e7b9b28a" providerId="ADAL" clId="{1928F1E6-EA0D-CA4B-9959-251965E17B7A}" dt="2021-03-31T13:46:46.030" v="13282" actId="20577"/>
          <ac:spMkLst>
            <pc:docMk/>
            <pc:sldMk cId="841959940" sldId="370"/>
            <ac:spMk id="2" creationId="{EA6720DD-2096-8449-8EE3-659BB292061A}"/>
          </ac:spMkLst>
        </pc:spChg>
        <pc:spChg chg="mod">
          <ac:chgData name="Šimík, Radek" userId="f44a35a3-9523-4522-98b0-4236e7b9b28a" providerId="ADAL" clId="{1928F1E6-EA0D-CA4B-9959-251965E17B7A}" dt="2021-03-31T11:34:37.848" v="8634" actId="20577"/>
          <ac:spMkLst>
            <pc:docMk/>
            <pc:sldMk cId="841959940" sldId="370"/>
            <ac:spMk id="3" creationId="{68611DAF-B75D-4749-BAC5-336A35BB108D}"/>
          </ac:spMkLst>
        </pc:spChg>
      </pc:sldChg>
      <pc:sldChg chg="modSp add mod ord">
        <pc:chgData name="Šimík, Radek" userId="f44a35a3-9523-4522-98b0-4236e7b9b28a" providerId="ADAL" clId="{1928F1E6-EA0D-CA4B-9959-251965E17B7A}" dt="2021-03-31T13:46:50.002" v="13285" actId="20577"/>
        <pc:sldMkLst>
          <pc:docMk/>
          <pc:sldMk cId="3650024615" sldId="371"/>
        </pc:sldMkLst>
        <pc:spChg chg="mod">
          <ac:chgData name="Šimík, Radek" userId="f44a35a3-9523-4522-98b0-4236e7b9b28a" providerId="ADAL" clId="{1928F1E6-EA0D-CA4B-9959-251965E17B7A}" dt="2021-03-31T13:46:50.002" v="13285" actId="20577"/>
          <ac:spMkLst>
            <pc:docMk/>
            <pc:sldMk cId="3650024615" sldId="371"/>
            <ac:spMk id="2" creationId="{EA6720DD-2096-8449-8EE3-659BB292061A}"/>
          </ac:spMkLst>
        </pc:spChg>
        <pc:spChg chg="mod">
          <ac:chgData name="Šimík, Radek" userId="f44a35a3-9523-4522-98b0-4236e7b9b28a" providerId="ADAL" clId="{1928F1E6-EA0D-CA4B-9959-251965E17B7A}" dt="2021-03-31T11:49:14.071" v="8950" actId="20577"/>
          <ac:spMkLst>
            <pc:docMk/>
            <pc:sldMk cId="3650024615" sldId="371"/>
            <ac:spMk id="3" creationId="{68611DAF-B75D-4749-BAC5-336A35BB108D}"/>
          </ac:spMkLst>
        </pc:spChg>
      </pc:sldChg>
      <pc:sldChg chg="modSp add del mod">
        <pc:chgData name="Šimík, Radek" userId="f44a35a3-9523-4522-98b0-4236e7b9b28a" providerId="ADAL" clId="{1928F1E6-EA0D-CA4B-9959-251965E17B7A}" dt="2021-03-31T12:33:22.283" v="9964" actId="2696"/>
        <pc:sldMkLst>
          <pc:docMk/>
          <pc:sldMk cId="1823558250" sldId="372"/>
        </pc:sldMkLst>
        <pc:spChg chg="mod">
          <ac:chgData name="Šimík, Radek" userId="f44a35a3-9523-4522-98b0-4236e7b9b28a" providerId="ADAL" clId="{1928F1E6-EA0D-CA4B-9959-251965E17B7A}" dt="2021-03-31T11:59:51.906" v="9096" actId="20577"/>
          <ac:spMkLst>
            <pc:docMk/>
            <pc:sldMk cId="1823558250" sldId="372"/>
            <ac:spMk id="3" creationId="{68611DAF-B75D-4749-BAC5-336A35BB108D}"/>
          </ac:spMkLst>
        </pc:spChg>
      </pc:sldChg>
      <pc:sldChg chg="modSp add mod">
        <pc:chgData name="Šimík, Radek" userId="f44a35a3-9523-4522-98b0-4236e7b9b28a" providerId="ADAL" clId="{1928F1E6-EA0D-CA4B-9959-251965E17B7A}" dt="2021-04-06T13:21:31.512" v="13486" actId="404"/>
        <pc:sldMkLst>
          <pc:docMk/>
          <pc:sldMk cId="4164899479" sldId="373"/>
        </pc:sldMkLst>
        <pc:spChg chg="mod">
          <ac:chgData name="Šimík, Radek" userId="f44a35a3-9523-4522-98b0-4236e7b9b28a" providerId="ADAL" clId="{1928F1E6-EA0D-CA4B-9959-251965E17B7A}" dt="2021-03-31T13:47:10.884" v="13290" actId="20577"/>
          <ac:spMkLst>
            <pc:docMk/>
            <pc:sldMk cId="4164899479" sldId="373"/>
            <ac:spMk id="2" creationId="{EA6720DD-2096-8449-8EE3-659BB292061A}"/>
          </ac:spMkLst>
        </pc:spChg>
        <pc:spChg chg="mod">
          <ac:chgData name="Šimík, Radek" userId="f44a35a3-9523-4522-98b0-4236e7b9b28a" providerId="ADAL" clId="{1928F1E6-EA0D-CA4B-9959-251965E17B7A}" dt="2021-04-06T13:21:31.512" v="13486" actId="404"/>
          <ac:spMkLst>
            <pc:docMk/>
            <pc:sldMk cId="4164899479" sldId="373"/>
            <ac:spMk id="3" creationId="{68611DAF-B75D-4749-BAC5-336A35BB108D}"/>
          </ac:spMkLst>
        </pc:spChg>
      </pc:sldChg>
      <pc:sldChg chg="modSp add mod">
        <pc:chgData name="Šimík, Radek" userId="f44a35a3-9523-4522-98b0-4236e7b9b28a" providerId="ADAL" clId="{1928F1E6-EA0D-CA4B-9959-251965E17B7A}" dt="2021-04-06T13:26:53.799" v="13551" actId="114"/>
        <pc:sldMkLst>
          <pc:docMk/>
          <pc:sldMk cId="2754022551" sldId="374"/>
        </pc:sldMkLst>
        <pc:spChg chg="mod">
          <ac:chgData name="Šimík, Radek" userId="f44a35a3-9523-4522-98b0-4236e7b9b28a" providerId="ADAL" clId="{1928F1E6-EA0D-CA4B-9959-251965E17B7A}" dt="2021-03-31T13:47:18.601" v="13292" actId="20577"/>
          <ac:spMkLst>
            <pc:docMk/>
            <pc:sldMk cId="2754022551" sldId="374"/>
            <ac:spMk id="2" creationId="{EA6720DD-2096-8449-8EE3-659BB292061A}"/>
          </ac:spMkLst>
        </pc:spChg>
        <pc:spChg chg="mod">
          <ac:chgData name="Šimík, Radek" userId="f44a35a3-9523-4522-98b0-4236e7b9b28a" providerId="ADAL" clId="{1928F1E6-EA0D-CA4B-9959-251965E17B7A}" dt="2021-04-06T13:26:53.799" v="13551" actId="114"/>
          <ac:spMkLst>
            <pc:docMk/>
            <pc:sldMk cId="2754022551" sldId="374"/>
            <ac:spMk id="3" creationId="{68611DAF-B75D-4749-BAC5-336A35BB108D}"/>
          </ac:spMkLst>
        </pc:spChg>
      </pc:sldChg>
      <pc:sldChg chg="modSp new mod">
        <pc:chgData name="Šimík, Radek" userId="f44a35a3-9523-4522-98b0-4236e7b9b28a" providerId="ADAL" clId="{1928F1E6-EA0D-CA4B-9959-251965E17B7A}" dt="2021-03-31T13:47:23.875" v="13294" actId="20577"/>
        <pc:sldMkLst>
          <pc:docMk/>
          <pc:sldMk cId="968212433" sldId="375"/>
        </pc:sldMkLst>
        <pc:spChg chg="mod">
          <ac:chgData name="Šimík, Radek" userId="f44a35a3-9523-4522-98b0-4236e7b9b28a" providerId="ADAL" clId="{1928F1E6-EA0D-CA4B-9959-251965E17B7A}" dt="2021-03-31T13:47:23.875" v="13294" actId="20577"/>
          <ac:spMkLst>
            <pc:docMk/>
            <pc:sldMk cId="968212433" sldId="375"/>
            <ac:spMk id="2" creationId="{42D11655-4B26-5347-8313-4B03D6DC15B0}"/>
          </ac:spMkLst>
        </pc:spChg>
        <pc:spChg chg="mod">
          <ac:chgData name="Šimík, Radek" userId="f44a35a3-9523-4522-98b0-4236e7b9b28a" providerId="ADAL" clId="{1928F1E6-EA0D-CA4B-9959-251965E17B7A}" dt="2021-03-31T12:41:54.149" v="10346" actId="20577"/>
          <ac:spMkLst>
            <pc:docMk/>
            <pc:sldMk cId="968212433" sldId="375"/>
            <ac:spMk id="3" creationId="{118C5636-1889-6D44-80B4-FBA7E81C5495}"/>
          </ac:spMkLst>
        </pc:spChg>
      </pc:sldChg>
      <pc:sldChg chg="modSp add mod">
        <pc:chgData name="Šimík, Radek" userId="f44a35a3-9523-4522-98b0-4236e7b9b28a" providerId="ADAL" clId="{1928F1E6-EA0D-CA4B-9959-251965E17B7A}" dt="2021-04-06T13:26:45.518" v="13549" actId="114"/>
        <pc:sldMkLst>
          <pc:docMk/>
          <pc:sldMk cId="1500208143" sldId="376"/>
        </pc:sldMkLst>
        <pc:spChg chg="mod">
          <ac:chgData name="Šimík, Radek" userId="f44a35a3-9523-4522-98b0-4236e7b9b28a" providerId="ADAL" clId="{1928F1E6-EA0D-CA4B-9959-251965E17B7A}" dt="2021-03-31T13:47:39.056" v="13298" actId="20577"/>
          <ac:spMkLst>
            <pc:docMk/>
            <pc:sldMk cId="1500208143" sldId="376"/>
            <ac:spMk id="2" creationId="{42D11655-4B26-5347-8313-4B03D6DC15B0}"/>
          </ac:spMkLst>
        </pc:spChg>
        <pc:spChg chg="mod">
          <ac:chgData name="Šimík, Radek" userId="f44a35a3-9523-4522-98b0-4236e7b9b28a" providerId="ADAL" clId="{1928F1E6-EA0D-CA4B-9959-251965E17B7A}" dt="2021-04-06T13:26:45.518" v="13549" actId="114"/>
          <ac:spMkLst>
            <pc:docMk/>
            <pc:sldMk cId="1500208143" sldId="376"/>
            <ac:spMk id="3" creationId="{118C5636-1889-6D44-80B4-FBA7E81C5495}"/>
          </ac:spMkLst>
        </pc:spChg>
      </pc:sldChg>
      <pc:sldChg chg="modSp add del mod">
        <pc:chgData name="Šimík, Radek" userId="f44a35a3-9523-4522-98b0-4236e7b9b28a" providerId="ADAL" clId="{1928F1E6-EA0D-CA4B-9959-251965E17B7A}" dt="2021-03-31T13:30:52.913" v="13255" actId="2696"/>
        <pc:sldMkLst>
          <pc:docMk/>
          <pc:sldMk cId="597591022" sldId="377"/>
        </pc:sldMkLst>
        <pc:spChg chg="mod">
          <ac:chgData name="Šimík, Radek" userId="f44a35a3-9523-4522-98b0-4236e7b9b28a" providerId="ADAL" clId="{1928F1E6-EA0D-CA4B-9959-251965E17B7A}" dt="2021-03-31T12:51:44.866" v="11303" actId="403"/>
          <ac:spMkLst>
            <pc:docMk/>
            <pc:sldMk cId="597591022" sldId="377"/>
            <ac:spMk id="3" creationId="{118C5636-1889-6D44-80B4-FBA7E81C5495}"/>
          </ac:spMkLst>
        </pc:spChg>
      </pc:sldChg>
      <pc:sldChg chg="modSp add del mod">
        <pc:chgData name="Šimík, Radek" userId="f44a35a3-9523-4522-98b0-4236e7b9b28a" providerId="ADAL" clId="{1928F1E6-EA0D-CA4B-9959-251965E17B7A}" dt="2021-03-31T13:30:52.913" v="13255" actId="2696"/>
        <pc:sldMkLst>
          <pc:docMk/>
          <pc:sldMk cId="1096590859" sldId="378"/>
        </pc:sldMkLst>
        <pc:spChg chg="mod">
          <ac:chgData name="Šimík, Radek" userId="f44a35a3-9523-4522-98b0-4236e7b9b28a" providerId="ADAL" clId="{1928F1E6-EA0D-CA4B-9959-251965E17B7A}" dt="2021-03-31T12:51:26.596" v="11301" actId="27636"/>
          <ac:spMkLst>
            <pc:docMk/>
            <pc:sldMk cId="1096590859" sldId="378"/>
            <ac:spMk id="3" creationId="{118C5636-1889-6D44-80B4-FBA7E81C5495}"/>
          </ac:spMkLst>
        </pc:spChg>
      </pc:sldChg>
      <pc:sldChg chg="modSp add mod">
        <pc:chgData name="Šimík, Radek" userId="f44a35a3-9523-4522-98b0-4236e7b9b28a" providerId="ADAL" clId="{1928F1E6-EA0D-CA4B-9959-251965E17B7A}" dt="2021-03-31T13:48:20.435" v="13331" actId="20577"/>
        <pc:sldMkLst>
          <pc:docMk/>
          <pc:sldMk cId="1954279232" sldId="379"/>
        </pc:sldMkLst>
        <pc:spChg chg="mod">
          <ac:chgData name="Šimík, Radek" userId="f44a35a3-9523-4522-98b0-4236e7b9b28a" providerId="ADAL" clId="{1928F1E6-EA0D-CA4B-9959-251965E17B7A}" dt="2021-03-31T13:48:20.435" v="13331" actId="20577"/>
          <ac:spMkLst>
            <pc:docMk/>
            <pc:sldMk cId="1954279232" sldId="379"/>
            <ac:spMk id="2" creationId="{42D11655-4B26-5347-8313-4B03D6DC15B0}"/>
          </ac:spMkLst>
        </pc:spChg>
        <pc:spChg chg="mod">
          <ac:chgData name="Šimík, Radek" userId="f44a35a3-9523-4522-98b0-4236e7b9b28a" providerId="ADAL" clId="{1928F1E6-EA0D-CA4B-9959-251965E17B7A}" dt="2021-03-31T13:01:29.725" v="11687" actId="5793"/>
          <ac:spMkLst>
            <pc:docMk/>
            <pc:sldMk cId="1954279232" sldId="379"/>
            <ac:spMk id="3" creationId="{118C5636-1889-6D44-80B4-FBA7E81C5495}"/>
          </ac:spMkLst>
        </pc:spChg>
      </pc:sldChg>
      <pc:sldChg chg="modSp add mod">
        <pc:chgData name="Šimík, Radek" userId="f44a35a3-9523-4522-98b0-4236e7b9b28a" providerId="ADAL" clId="{1928F1E6-EA0D-CA4B-9959-251965E17B7A}" dt="2021-03-31T13:48:25.183" v="13333" actId="20577"/>
        <pc:sldMkLst>
          <pc:docMk/>
          <pc:sldMk cId="2563673923" sldId="380"/>
        </pc:sldMkLst>
        <pc:spChg chg="mod">
          <ac:chgData name="Šimík, Radek" userId="f44a35a3-9523-4522-98b0-4236e7b9b28a" providerId="ADAL" clId="{1928F1E6-EA0D-CA4B-9959-251965E17B7A}" dt="2021-03-31T13:48:25.183" v="13333" actId="20577"/>
          <ac:spMkLst>
            <pc:docMk/>
            <pc:sldMk cId="2563673923" sldId="380"/>
            <ac:spMk id="2" creationId="{42D11655-4B26-5347-8313-4B03D6DC15B0}"/>
          </ac:spMkLst>
        </pc:spChg>
      </pc:sldChg>
      <pc:sldChg chg="modSp add mod">
        <pc:chgData name="Šimík, Radek" userId="f44a35a3-9523-4522-98b0-4236e7b9b28a" providerId="ADAL" clId="{1928F1E6-EA0D-CA4B-9959-251965E17B7A}" dt="2021-03-31T13:49:15.892" v="13353" actId="20577"/>
        <pc:sldMkLst>
          <pc:docMk/>
          <pc:sldMk cId="2352151323" sldId="381"/>
        </pc:sldMkLst>
        <pc:spChg chg="mod">
          <ac:chgData name="Šimík, Radek" userId="f44a35a3-9523-4522-98b0-4236e7b9b28a" providerId="ADAL" clId="{1928F1E6-EA0D-CA4B-9959-251965E17B7A}" dt="2021-03-31T13:48:28.535" v="13335" actId="20577"/>
          <ac:spMkLst>
            <pc:docMk/>
            <pc:sldMk cId="2352151323" sldId="381"/>
            <ac:spMk id="2" creationId="{42D11655-4B26-5347-8313-4B03D6DC15B0}"/>
          </ac:spMkLst>
        </pc:spChg>
        <pc:spChg chg="mod">
          <ac:chgData name="Šimík, Radek" userId="f44a35a3-9523-4522-98b0-4236e7b9b28a" providerId="ADAL" clId="{1928F1E6-EA0D-CA4B-9959-251965E17B7A}" dt="2021-03-31T13:49:15.892" v="13353" actId="20577"/>
          <ac:spMkLst>
            <pc:docMk/>
            <pc:sldMk cId="2352151323" sldId="381"/>
            <ac:spMk id="3" creationId="{118C5636-1889-6D44-80B4-FBA7E81C5495}"/>
          </ac:spMkLst>
        </pc:spChg>
      </pc:sldChg>
      <pc:sldChg chg="modSp add mod">
        <pc:chgData name="Šimík, Radek" userId="f44a35a3-9523-4522-98b0-4236e7b9b28a" providerId="ADAL" clId="{1928F1E6-EA0D-CA4B-9959-251965E17B7A}" dt="2021-03-31T13:49:22.124" v="13360" actId="20577"/>
        <pc:sldMkLst>
          <pc:docMk/>
          <pc:sldMk cId="2505185672" sldId="382"/>
        </pc:sldMkLst>
        <pc:spChg chg="mod">
          <ac:chgData name="Šimík, Radek" userId="f44a35a3-9523-4522-98b0-4236e7b9b28a" providerId="ADAL" clId="{1928F1E6-EA0D-CA4B-9959-251965E17B7A}" dt="2021-03-31T13:48:56.514" v="13337" actId="20577"/>
          <ac:spMkLst>
            <pc:docMk/>
            <pc:sldMk cId="2505185672" sldId="382"/>
            <ac:spMk id="2" creationId="{42D11655-4B26-5347-8313-4B03D6DC15B0}"/>
          </ac:spMkLst>
        </pc:spChg>
        <pc:spChg chg="mod">
          <ac:chgData name="Šimík, Radek" userId="f44a35a3-9523-4522-98b0-4236e7b9b28a" providerId="ADAL" clId="{1928F1E6-EA0D-CA4B-9959-251965E17B7A}" dt="2021-03-31T13:49:22.124" v="13360" actId="20577"/>
          <ac:spMkLst>
            <pc:docMk/>
            <pc:sldMk cId="2505185672" sldId="382"/>
            <ac:spMk id="3" creationId="{118C5636-1889-6D44-80B4-FBA7E81C5495}"/>
          </ac:spMkLst>
        </pc:spChg>
      </pc:sldChg>
      <pc:sldChg chg="modSp add mod">
        <pc:chgData name="Šimík, Radek" userId="f44a35a3-9523-4522-98b0-4236e7b9b28a" providerId="ADAL" clId="{1928F1E6-EA0D-CA4B-9959-251965E17B7A}" dt="2021-03-31T13:49:06.396" v="13342" actId="20577"/>
        <pc:sldMkLst>
          <pc:docMk/>
          <pc:sldMk cId="27604866" sldId="383"/>
        </pc:sldMkLst>
        <pc:spChg chg="mod">
          <ac:chgData name="Šimík, Radek" userId="f44a35a3-9523-4522-98b0-4236e7b9b28a" providerId="ADAL" clId="{1928F1E6-EA0D-CA4B-9959-251965E17B7A}" dt="2021-03-31T13:49:06.396" v="13342" actId="20577"/>
          <ac:spMkLst>
            <pc:docMk/>
            <pc:sldMk cId="27604866" sldId="383"/>
            <ac:spMk id="2" creationId="{42D11655-4B26-5347-8313-4B03D6DC15B0}"/>
          </ac:spMkLst>
        </pc:spChg>
        <pc:spChg chg="mod">
          <ac:chgData name="Šimík, Radek" userId="f44a35a3-9523-4522-98b0-4236e7b9b28a" providerId="ADAL" clId="{1928F1E6-EA0D-CA4B-9959-251965E17B7A}" dt="2021-03-31T13:19:28.131" v="12723" actId="20577"/>
          <ac:spMkLst>
            <pc:docMk/>
            <pc:sldMk cId="27604866" sldId="383"/>
            <ac:spMk id="3" creationId="{118C5636-1889-6D44-80B4-FBA7E81C5495}"/>
          </ac:spMkLst>
        </pc:spChg>
      </pc:sldChg>
      <pc:sldChg chg="modSp add mod">
        <pc:chgData name="Šimík, Radek" userId="f44a35a3-9523-4522-98b0-4236e7b9b28a" providerId="ADAL" clId="{1928F1E6-EA0D-CA4B-9959-251965E17B7A}" dt="2021-04-06T13:28:20.953" v="13562" actId="20577"/>
        <pc:sldMkLst>
          <pc:docMk/>
          <pc:sldMk cId="994267634" sldId="384"/>
        </pc:sldMkLst>
        <pc:spChg chg="mod">
          <ac:chgData name="Šimík, Radek" userId="f44a35a3-9523-4522-98b0-4236e7b9b28a" providerId="ADAL" clId="{1928F1E6-EA0D-CA4B-9959-251965E17B7A}" dt="2021-03-31T13:49:10.165" v="13345" actId="20577"/>
          <ac:spMkLst>
            <pc:docMk/>
            <pc:sldMk cId="994267634" sldId="384"/>
            <ac:spMk id="2" creationId="{42D11655-4B26-5347-8313-4B03D6DC15B0}"/>
          </ac:spMkLst>
        </pc:spChg>
        <pc:spChg chg="mod">
          <ac:chgData name="Šimík, Radek" userId="f44a35a3-9523-4522-98b0-4236e7b9b28a" providerId="ADAL" clId="{1928F1E6-EA0D-CA4B-9959-251965E17B7A}" dt="2021-04-06T13:28:20.953" v="13562" actId="20577"/>
          <ac:spMkLst>
            <pc:docMk/>
            <pc:sldMk cId="994267634" sldId="384"/>
            <ac:spMk id="3" creationId="{118C5636-1889-6D44-80B4-FBA7E81C5495}"/>
          </ac:spMkLst>
        </pc:spChg>
      </pc:sldChg>
      <pc:sldChg chg="modSp add mod">
        <pc:chgData name="Šimík, Radek" userId="f44a35a3-9523-4522-98b0-4236e7b9b28a" providerId="ADAL" clId="{1928F1E6-EA0D-CA4B-9959-251965E17B7A}" dt="2021-03-31T13:50:10.464" v="13363" actId="20577"/>
        <pc:sldMkLst>
          <pc:docMk/>
          <pc:sldMk cId="135578972" sldId="385"/>
        </pc:sldMkLst>
        <pc:spChg chg="mod">
          <ac:chgData name="Šimík, Radek" userId="f44a35a3-9523-4522-98b0-4236e7b9b28a" providerId="ADAL" clId="{1928F1E6-EA0D-CA4B-9959-251965E17B7A}" dt="2021-03-31T13:50:10.464" v="13363" actId="20577"/>
          <ac:spMkLst>
            <pc:docMk/>
            <pc:sldMk cId="135578972" sldId="385"/>
            <ac:spMk id="2" creationId="{42D11655-4B26-5347-8313-4B03D6DC15B0}"/>
          </ac:spMkLst>
        </pc:spChg>
        <pc:spChg chg="mod">
          <ac:chgData name="Šimík, Radek" userId="f44a35a3-9523-4522-98b0-4236e7b9b28a" providerId="ADAL" clId="{1928F1E6-EA0D-CA4B-9959-251965E17B7A}" dt="2021-03-31T13:28:12.076" v="13254" actId="20577"/>
          <ac:spMkLst>
            <pc:docMk/>
            <pc:sldMk cId="135578972" sldId="385"/>
            <ac:spMk id="3" creationId="{118C5636-1889-6D44-80B4-FBA7E81C5495}"/>
          </ac:spMkLst>
        </pc:spChg>
      </pc:sldChg>
      <pc:sldChg chg="modSp add mod">
        <pc:chgData name="Šimík, Radek" userId="f44a35a3-9523-4522-98b0-4236e7b9b28a" providerId="ADAL" clId="{1928F1E6-EA0D-CA4B-9959-251965E17B7A}" dt="2021-03-31T13:50:13.997" v="13366" actId="20577"/>
        <pc:sldMkLst>
          <pc:docMk/>
          <pc:sldMk cId="1154800667" sldId="386"/>
        </pc:sldMkLst>
        <pc:spChg chg="mod">
          <ac:chgData name="Šimík, Radek" userId="f44a35a3-9523-4522-98b0-4236e7b9b28a" providerId="ADAL" clId="{1928F1E6-EA0D-CA4B-9959-251965E17B7A}" dt="2021-03-31T13:50:13.997" v="13366" actId="20577"/>
          <ac:spMkLst>
            <pc:docMk/>
            <pc:sldMk cId="1154800667" sldId="386"/>
            <ac:spMk id="2" creationId="{42D11655-4B26-5347-8313-4B03D6DC15B0}"/>
          </ac:spMkLst>
        </pc:spChg>
      </pc:sldChg>
      <pc:sldChg chg="modSp add del mod">
        <pc:chgData name="Šimík, Radek" userId="f44a35a3-9523-4522-98b0-4236e7b9b28a" providerId="ADAL" clId="{1928F1E6-EA0D-CA4B-9959-251965E17B7A}" dt="2021-04-06T13:29:39.832" v="13565" actId="2696"/>
        <pc:sldMkLst>
          <pc:docMk/>
          <pc:sldMk cId="1759272521" sldId="387"/>
        </pc:sldMkLst>
        <pc:spChg chg="mod">
          <ac:chgData name="Šimík, Radek" userId="f44a35a3-9523-4522-98b0-4236e7b9b28a" providerId="ADAL" clId="{1928F1E6-EA0D-CA4B-9959-251965E17B7A}" dt="2021-04-06T13:29:36.585" v="13564" actId="20577"/>
          <ac:spMkLst>
            <pc:docMk/>
            <pc:sldMk cId="1759272521" sldId="387"/>
            <ac:spMk id="2" creationId="{42D11655-4B26-5347-8313-4B03D6DC15B0}"/>
          </ac:spMkLst>
        </pc:spChg>
      </pc:sldChg>
      <pc:sldChg chg="modSp add mod">
        <pc:chgData name="Šimík, Radek" userId="f44a35a3-9523-4522-98b0-4236e7b9b28a" providerId="ADAL" clId="{1928F1E6-EA0D-CA4B-9959-251965E17B7A}" dt="2021-04-06T13:30:25.059" v="13607" actId="20577"/>
        <pc:sldMkLst>
          <pc:docMk/>
          <pc:sldMk cId="3591436699" sldId="387"/>
        </pc:sldMkLst>
        <pc:spChg chg="mod">
          <ac:chgData name="Šimík, Radek" userId="f44a35a3-9523-4522-98b0-4236e7b9b28a" providerId="ADAL" clId="{1928F1E6-EA0D-CA4B-9959-251965E17B7A}" dt="2021-04-06T13:30:16.149" v="13592" actId="20577"/>
          <ac:spMkLst>
            <pc:docMk/>
            <pc:sldMk cId="3591436699" sldId="387"/>
            <ac:spMk id="2" creationId="{DDDDB4A5-1001-41B9-9687-07F53AAFD9ED}"/>
          </ac:spMkLst>
        </pc:spChg>
        <pc:spChg chg="mod">
          <ac:chgData name="Šimík, Radek" userId="f44a35a3-9523-4522-98b0-4236e7b9b28a" providerId="ADAL" clId="{1928F1E6-EA0D-CA4B-9959-251965E17B7A}" dt="2021-04-06T13:30:25.059" v="13607" actId="20577"/>
          <ac:spMkLst>
            <pc:docMk/>
            <pc:sldMk cId="3591436699" sldId="387"/>
            <ac:spMk id="3" creationId="{BA472540-4600-4CD1-96BC-E15C6A8FE8EF}"/>
          </ac:spMkLst>
        </pc:spChg>
      </pc:sldChg>
      <pc:sldChg chg="add ord">
        <pc:chgData name="Šimík, Radek" userId="f44a35a3-9523-4522-98b0-4236e7b9b28a" providerId="ADAL" clId="{1928F1E6-EA0D-CA4B-9959-251965E17B7A}" dt="2021-04-06T13:36:05.778" v="13868" actId="20578"/>
        <pc:sldMkLst>
          <pc:docMk/>
          <pc:sldMk cId="4096670885" sldId="388"/>
        </pc:sldMkLst>
      </pc:sldChg>
      <pc:sldChg chg="modSp add mod">
        <pc:chgData name="Šimík, Radek" userId="f44a35a3-9523-4522-98b0-4236e7b9b28a" providerId="ADAL" clId="{1928F1E6-EA0D-CA4B-9959-251965E17B7A}" dt="2021-04-06T13:37:07.670" v="13931" actId="20577"/>
        <pc:sldMkLst>
          <pc:docMk/>
          <pc:sldMk cId="1413150160" sldId="389"/>
        </pc:sldMkLst>
        <pc:spChg chg="mod">
          <ac:chgData name="Šimík, Radek" userId="f44a35a3-9523-4522-98b0-4236e7b9b28a" providerId="ADAL" clId="{1928F1E6-EA0D-CA4B-9959-251965E17B7A}" dt="2021-04-06T13:36:15.549" v="13903" actId="20577"/>
          <ac:spMkLst>
            <pc:docMk/>
            <pc:sldMk cId="1413150160" sldId="389"/>
            <ac:spMk id="2" creationId="{00000000-0000-0000-0000-000000000000}"/>
          </ac:spMkLst>
        </pc:spChg>
        <pc:spChg chg="mod">
          <ac:chgData name="Šimík, Radek" userId="f44a35a3-9523-4522-98b0-4236e7b9b28a" providerId="ADAL" clId="{1928F1E6-EA0D-CA4B-9959-251965E17B7A}" dt="2021-04-06T13:37:07.670" v="13931" actId="20577"/>
          <ac:spMkLst>
            <pc:docMk/>
            <pc:sldMk cId="1413150160" sldId="389"/>
            <ac:spMk id="3" creationId="{00000000-0000-0000-0000-000000000000}"/>
          </ac:spMkLst>
        </pc:spChg>
      </pc:sldChg>
      <pc:sldChg chg="modSp add mod">
        <pc:chgData name="Šimík, Radek" userId="f44a35a3-9523-4522-98b0-4236e7b9b28a" providerId="ADAL" clId="{1928F1E6-EA0D-CA4B-9959-251965E17B7A}" dt="2021-04-06T13:39:29.327" v="14062" actId="20577"/>
        <pc:sldMkLst>
          <pc:docMk/>
          <pc:sldMk cId="3669228809" sldId="390"/>
        </pc:sldMkLst>
        <pc:spChg chg="mod">
          <ac:chgData name="Šimík, Radek" userId="f44a35a3-9523-4522-98b0-4236e7b9b28a" providerId="ADAL" clId="{1928F1E6-EA0D-CA4B-9959-251965E17B7A}" dt="2021-04-06T13:37:24.397" v="13941" actId="20577"/>
          <ac:spMkLst>
            <pc:docMk/>
            <pc:sldMk cId="3669228809" sldId="390"/>
            <ac:spMk id="2" creationId="{00000000-0000-0000-0000-000000000000}"/>
          </ac:spMkLst>
        </pc:spChg>
        <pc:spChg chg="mod">
          <ac:chgData name="Šimík, Radek" userId="f44a35a3-9523-4522-98b0-4236e7b9b28a" providerId="ADAL" clId="{1928F1E6-EA0D-CA4B-9959-251965E17B7A}" dt="2021-04-06T13:39:29.327" v="14062" actId="20577"/>
          <ac:spMkLst>
            <pc:docMk/>
            <pc:sldMk cId="3669228809" sldId="390"/>
            <ac:spMk id="3" creationId="{00000000-0000-0000-0000-000000000000}"/>
          </ac:spMkLst>
        </pc:spChg>
      </pc:sldChg>
      <pc:sldChg chg="modSp add mod">
        <pc:chgData name="Šimík, Radek" userId="f44a35a3-9523-4522-98b0-4236e7b9b28a" providerId="ADAL" clId="{1928F1E6-EA0D-CA4B-9959-251965E17B7A}" dt="2021-04-06T13:43:21.954" v="14270"/>
        <pc:sldMkLst>
          <pc:docMk/>
          <pc:sldMk cId="1008570569" sldId="391"/>
        </pc:sldMkLst>
        <pc:spChg chg="mod">
          <ac:chgData name="Šimík, Radek" userId="f44a35a3-9523-4522-98b0-4236e7b9b28a" providerId="ADAL" clId="{1928F1E6-EA0D-CA4B-9959-251965E17B7A}" dt="2021-04-06T13:42:06.634" v="14225" actId="20577"/>
          <ac:spMkLst>
            <pc:docMk/>
            <pc:sldMk cId="1008570569" sldId="391"/>
            <ac:spMk id="2" creationId="{00000000-0000-0000-0000-000000000000}"/>
          </ac:spMkLst>
        </pc:spChg>
        <pc:spChg chg="mod">
          <ac:chgData name="Šimík, Radek" userId="f44a35a3-9523-4522-98b0-4236e7b9b28a" providerId="ADAL" clId="{1928F1E6-EA0D-CA4B-9959-251965E17B7A}" dt="2021-04-06T13:43:21.954" v="14270"/>
          <ac:spMkLst>
            <pc:docMk/>
            <pc:sldMk cId="1008570569" sldId="391"/>
            <ac:spMk id="3" creationId="{00000000-0000-0000-0000-000000000000}"/>
          </ac:spMkLst>
        </pc:spChg>
      </pc:sldChg>
      <pc:sldChg chg="modSp add mod">
        <pc:chgData name="Šimík, Radek" userId="f44a35a3-9523-4522-98b0-4236e7b9b28a" providerId="ADAL" clId="{1928F1E6-EA0D-CA4B-9959-251965E17B7A}" dt="2021-04-13T08:10:29.335" v="18632" actId="20577"/>
        <pc:sldMkLst>
          <pc:docMk/>
          <pc:sldMk cId="1739428213" sldId="392"/>
        </pc:sldMkLst>
        <pc:spChg chg="mod">
          <ac:chgData name="Šimík, Radek" userId="f44a35a3-9523-4522-98b0-4236e7b9b28a" providerId="ADAL" clId="{1928F1E6-EA0D-CA4B-9959-251965E17B7A}" dt="2021-04-13T08:10:29.335" v="18632" actId="20577"/>
          <ac:spMkLst>
            <pc:docMk/>
            <pc:sldMk cId="1739428213" sldId="392"/>
            <ac:spMk id="2" creationId="{EA6720DD-2096-8449-8EE3-659BB292061A}"/>
          </ac:spMkLst>
        </pc:spChg>
        <pc:spChg chg="mod">
          <ac:chgData name="Šimík, Radek" userId="f44a35a3-9523-4522-98b0-4236e7b9b28a" providerId="ADAL" clId="{1928F1E6-EA0D-CA4B-9959-251965E17B7A}" dt="2021-04-07T13:01:16.104" v="15873" actId="20577"/>
          <ac:spMkLst>
            <pc:docMk/>
            <pc:sldMk cId="1739428213" sldId="392"/>
            <ac:spMk id="3" creationId="{68611DAF-B75D-4749-BAC5-336A35BB108D}"/>
          </ac:spMkLst>
        </pc:spChg>
      </pc:sldChg>
      <pc:sldChg chg="modSp add del mod">
        <pc:chgData name="Šimík, Radek" userId="f44a35a3-9523-4522-98b0-4236e7b9b28a" providerId="ADAL" clId="{1928F1E6-EA0D-CA4B-9959-251965E17B7A}" dt="2021-04-13T08:47:14.614" v="18639" actId="2696"/>
        <pc:sldMkLst>
          <pc:docMk/>
          <pc:sldMk cId="1285537351" sldId="393"/>
        </pc:sldMkLst>
        <pc:spChg chg="mod">
          <ac:chgData name="Šimík, Radek" userId="f44a35a3-9523-4522-98b0-4236e7b9b28a" providerId="ADAL" clId="{1928F1E6-EA0D-CA4B-9959-251965E17B7A}" dt="2021-04-07T21:23:10.729" v="18370" actId="20577"/>
          <ac:spMkLst>
            <pc:docMk/>
            <pc:sldMk cId="1285537351" sldId="393"/>
            <ac:spMk id="2" creationId="{EA6720DD-2096-8449-8EE3-659BB292061A}"/>
          </ac:spMkLst>
        </pc:spChg>
        <pc:spChg chg="mod">
          <ac:chgData name="Šimík, Radek" userId="f44a35a3-9523-4522-98b0-4236e7b9b28a" providerId="ADAL" clId="{1928F1E6-EA0D-CA4B-9959-251965E17B7A}" dt="2021-04-07T13:02:56.170" v="16042" actId="114"/>
          <ac:spMkLst>
            <pc:docMk/>
            <pc:sldMk cId="1285537351" sldId="393"/>
            <ac:spMk id="3" creationId="{68611DAF-B75D-4749-BAC5-336A35BB108D}"/>
          </ac:spMkLst>
        </pc:sp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3880443238" sldId="393"/>
        </pc:sldMkLst>
        <pc:picChg chg="del">
          <ac:chgData name="Šimík, Radek" userId="f44a35a3-9523-4522-98b0-4236e7b9b28a" providerId="ADAL" clId="{1928F1E6-EA0D-CA4B-9959-251965E17B7A}" dt="2021-03-23T10:56:07.626" v="362" actId="478"/>
          <ac:picMkLst>
            <pc:docMk/>
            <pc:sldMk cId="3880443238" sldId="393"/>
            <ac:picMk id="5" creationId="{00000000-0000-0000-0000-000000000000}"/>
          </ac:picMkLst>
        </pc:pic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1789461243" sldId="394"/>
        </pc:sldMkLst>
        <pc:picChg chg="del">
          <ac:chgData name="Šimík, Radek" userId="f44a35a3-9523-4522-98b0-4236e7b9b28a" providerId="ADAL" clId="{1928F1E6-EA0D-CA4B-9959-251965E17B7A}" dt="2021-03-23T10:56:35.642" v="365" actId="478"/>
          <ac:picMkLst>
            <pc:docMk/>
            <pc:sldMk cId="1789461243" sldId="394"/>
            <ac:picMk id="4" creationId="{00000000-0000-0000-0000-000000000000}"/>
          </ac:picMkLst>
        </pc:picChg>
      </pc:sldChg>
      <pc:sldChg chg="modSp add del mod">
        <pc:chgData name="Šimík, Radek" userId="f44a35a3-9523-4522-98b0-4236e7b9b28a" providerId="ADAL" clId="{1928F1E6-EA0D-CA4B-9959-251965E17B7A}" dt="2021-04-13T08:11:37.841" v="18635" actId="2696"/>
        <pc:sldMkLst>
          <pc:docMk/>
          <pc:sldMk cId="2000286812" sldId="394"/>
        </pc:sldMkLst>
        <pc:spChg chg="mod">
          <ac:chgData name="Šimík, Radek" userId="f44a35a3-9523-4522-98b0-4236e7b9b28a" providerId="ADAL" clId="{1928F1E6-EA0D-CA4B-9959-251965E17B7A}" dt="2021-04-13T08:11:32.576" v="18634" actId="27636"/>
          <ac:spMkLst>
            <pc:docMk/>
            <pc:sldMk cId="2000286812" sldId="394"/>
            <ac:spMk id="3" creationId="{68611DAF-B75D-4749-BAC5-336A35BB108D}"/>
          </ac:spMkLst>
        </pc:spChg>
      </pc:sldChg>
      <pc:sldChg chg="add">
        <pc:chgData name="Šimík, Radek" userId="f44a35a3-9523-4522-98b0-4236e7b9b28a" providerId="ADAL" clId="{1928F1E6-EA0D-CA4B-9959-251965E17B7A}" dt="2021-04-07T13:01:31.717" v="15874" actId="2890"/>
        <pc:sldMkLst>
          <pc:docMk/>
          <pc:sldMk cId="1774774980" sldId="395"/>
        </pc:sldMkLst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3540096826" sldId="395"/>
        </pc:sldMkLst>
        <pc:picChg chg="del">
          <ac:chgData name="Šimík, Radek" userId="f44a35a3-9523-4522-98b0-4236e7b9b28a" providerId="ADAL" clId="{1928F1E6-EA0D-CA4B-9959-251965E17B7A}" dt="2021-03-23T10:56:44.714" v="367" actId="478"/>
          <ac:picMkLst>
            <pc:docMk/>
            <pc:sldMk cId="3540096826" sldId="395"/>
            <ac:picMk id="4" creationId="{00000000-0000-0000-0000-000000000000}"/>
          </ac:picMkLst>
        </pc:pic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1304902584" sldId="396"/>
        </pc:sldMkLst>
        <pc:picChg chg="del">
          <ac:chgData name="Šimík, Radek" userId="f44a35a3-9523-4522-98b0-4236e7b9b28a" providerId="ADAL" clId="{1928F1E6-EA0D-CA4B-9959-251965E17B7A}" dt="2021-03-23T10:56:52.762" v="369" actId="478"/>
          <ac:picMkLst>
            <pc:docMk/>
            <pc:sldMk cId="1304902584" sldId="396"/>
            <ac:picMk id="4" creationId="{00000000-0000-0000-0000-000000000000}"/>
          </ac:picMkLst>
        </pc:picChg>
      </pc:sldChg>
      <pc:sldChg chg="modSp add del mod">
        <pc:chgData name="Šimík, Radek" userId="f44a35a3-9523-4522-98b0-4236e7b9b28a" providerId="ADAL" clId="{1928F1E6-EA0D-CA4B-9959-251965E17B7A}" dt="2021-04-13T08:47:16.702" v="18640" actId="2696"/>
        <pc:sldMkLst>
          <pc:docMk/>
          <pc:sldMk cId="2823102208" sldId="396"/>
        </pc:sldMkLst>
        <pc:spChg chg="mod">
          <ac:chgData name="Šimík, Radek" userId="f44a35a3-9523-4522-98b0-4236e7b9b28a" providerId="ADAL" clId="{1928F1E6-EA0D-CA4B-9959-251965E17B7A}" dt="2021-04-07T21:23:04.768" v="18367" actId="20577"/>
          <ac:spMkLst>
            <pc:docMk/>
            <pc:sldMk cId="2823102208" sldId="396"/>
            <ac:spMk id="2" creationId="{EA6720DD-2096-8449-8EE3-659BB292061A}"/>
          </ac:spMkLst>
        </pc:spChg>
        <pc:spChg chg="mod">
          <ac:chgData name="Šimík, Radek" userId="f44a35a3-9523-4522-98b0-4236e7b9b28a" providerId="ADAL" clId="{1928F1E6-EA0D-CA4B-9959-251965E17B7A}" dt="2021-04-07T13:03:38.461" v="16177" actId="20577"/>
          <ac:spMkLst>
            <pc:docMk/>
            <pc:sldMk cId="2823102208" sldId="396"/>
            <ac:spMk id="3" creationId="{68611DAF-B75D-4749-BAC5-336A35BB108D}"/>
          </ac:spMkLst>
        </pc:spChg>
      </pc:sldChg>
      <pc:sldChg chg="modSp add mod">
        <pc:chgData name="Šimík, Radek" userId="f44a35a3-9523-4522-98b0-4236e7b9b28a" providerId="ADAL" clId="{1928F1E6-EA0D-CA4B-9959-251965E17B7A}" dt="2021-04-07T15:26:31.483" v="16862" actId="20577"/>
        <pc:sldMkLst>
          <pc:docMk/>
          <pc:sldMk cId="233912277" sldId="397"/>
        </pc:sldMkLst>
        <pc:spChg chg="mod">
          <ac:chgData name="Šimík, Radek" userId="f44a35a3-9523-4522-98b0-4236e7b9b28a" providerId="ADAL" clId="{1928F1E6-EA0D-CA4B-9959-251965E17B7A}" dt="2021-04-07T15:26:31.483" v="16862" actId="20577"/>
          <ac:spMkLst>
            <pc:docMk/>
            <pc:sldMk cId="233912277" sldId="397"/>
            <ac:spMk id="3" creationId="{68611DAF-B75D-4749-BAC5-336A35BB108D}"/>
          </ac:spMkLst>
        </pc:spChg>
      </pc:sldChg>
      <pc:sldChg chg="modSp add mod">
        <pc:chgData name="Šimík, Radek" userId="f44a35a3-9523-4522-98b0-4236e7b9b28a" providerId="ADAL" clId="{1928F1E6-EA0D-CA4B-9959-251965E17B7A}" dt="2021-04-07T15:34:56.594" v="17246" actId="20577"/>
        <pc:sldMkLst>
          <pc:docMk/>
          <pc:sldMk cId="2315202444" sldId="398"/>
        </pc:sldMkLst>
        <pc:spChg chg="mod">
          <ac:chgData name="Šimík, Radek" userId="f44a35a3-9523-4522-98b0-4236e7b9b28a" providerId="ADAL" clId="{1928F1E6-EA0D-CA4B-9959-251965E17B7A}" dt="2021-04-07T15:34:56.594" v="17246" actId="20577"/>
          <ac:spMkLst>
            <pc:docMk/>
            <pc:sldMk cId="2315202444" sldId="398"/>
            <ac:spMk id="3" creationId="{68611DAF-B75D-4749-BAC5-336A35BB108D}"/>
          </ac:spMkLst>
        </pc:sp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2563881032" sldId="398"/>
        </pc:sldMkLst>
        <pc:picChg chg="del">
          <ac:chgData name="Šimík, Radek" userId="f44a35a3-9523-4522-98b0-4236e7b9b28a" providerId="ADAL" clId="{1928F1E6-EA0D-CA4B-9959-251965E17B7A}" dt="2021-03-23T10:48:38.303" v="224" actId="478"/>
          <ac:picMkLst>
            <pc:docMk/>
            <pc:sldMk cId="2563881032" sldId="398"/>
            <ac:picMk id="7" creationId="{00000000-0000-0000-0000-000000000000}"/>
          </ac:picMkLst>
        </pc:picChg>
      </pc:sldChg>
      <pc:sldChg chg="modSp add del mod">
        <pc:chgData name="Šimík, Radek" userId="f44a35a3-9523-4522-98b0-4236e7b9b28a" providerId="ADAL" clId="{1928F1E6-EA0D-CA4B-9959-251965E17B7A}" dt="2021-04-07T13:26:00.018" v="16383" actId="2696"/>
        <pc:sldMkLst>
          <pc:docMk/>
          <pc:sldMk cId="3807308063" sldId="398"/>
        </pc:sldMkLst>
        <pc:spChg chg="mod">
          <ac:chgData name="Šimík, Radek" userId="f44a35a3-9523-4522-98b0-4236e7b9b28a" providerId="ADAL" clId="{1928F1E6-EA0D-CA4B-9959-251965E17B7A}" dt="2021-04-07T13:25:55.619" v="16382" actId="20577"/>
          <ac:spMkLst>
            <pc:docMk/>
            <pc:sldMk cId="3807308063" sldId="398"/>
            <ac:spMk id="3" creationId="{68611DAF-B75D-4749-BAC5-336A35BB108D}"/>
          </ac:spMkLst>
        </pc:spChg>
      </pc:sldChg>
      <pc:sldChg chg="modSp add mod">
        <pc:chgData name="Šimík, Radek" userId="f44a35a3-9523-4522-98b0-4236e7b9b28a" providerId="ADAL" clId="{1928F1E6-EA0D-CA4B-9959-251965E17B7A}" dt="2021-04-07T15:29:45.395" v="17004" actId="20577"/>
        <pc:sldMkLst>
          <pc:docMk/>
          <pc:sldMk cId="656796611" sldId="399"/>
        </pc:sldMkLst>
        <pc:spChg chg="mod">
          <ac:chgData name="Šimík, Radek" userId="f44a35a3-9523-4522-98b0-4236e7b9b28a" providerId="ADAL" clId="{1928F1E6-EA0D-CA4B-9959-251965E17B7A}" dt="2021-04-07T15:29:45.395" v="17004" actId="20577"/>
          <ac:spMkLst>
            <pc:docMk/>
            <pc:sldMk cId="656796611" sldId="399"/>
            <ac:spMk id="3" creationId="{68611DAF-B75D-4749-BAC5-336A35BB108D}"/>
          </ac:spMkLst>
        </pc:sp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2884919183" sldId="399"/>
        </pc:sldMkLst>
        <pc:picChg chg="del">
          <ac:chgData name="Šimík, Radek" userId="f44a35a3-9523-4522-98b0-4236e7b9b28a" providerId="ADAL" clId="{1928F1E6-EA0D-CA4B-9959-251965E17B7A}" dt="2021-03-23T10:49:16.869" v="230" actId="478"/>
          <ac:picMkLst>
            <pc:docMk/>
            <pc:sldMk cId="2884919183" sldId="399"/>
            <ac:picMk id="3" creationId="{00000000-0000-0000-0000-000000000000}"/>
          </ac:picMkLst>
        </pc:picChg>
      </pc:sldChg>
      <pc:sldChg chg="modSp add mod">
        <pc:chgData name="Šimík, Radek" userId="f44a35a3-9523-4522-98b0-4236e7b9b28a" providerId="ADAL" clId="{1928F1E6-EA0D-CA4B-9959-251965E17B7A}" dt="2021-04-07T15:30:03.112" v="17027" actId="20577"/>
        <pc:sldMkLst>
          <pc:docMk/>
          <pc:sldMk cId="1718061850" sldId="400"/>
        </pc:sldMkLst>
        <pc:spChg chg="mod">
          <ac:chgData name="Šimík, Radek" userId="f44a35a3-9523-4522-98b0-4236e7b9b28a" providerId="ADAL" clId="{1928F1E6-EA0D-CA4B-9959-251965E17B7A}" dt="2021-04-07T15:30:03.112" v="17027" actId="20577"/>
          <ac:spMkLst>
            <pc:docMk/>
            <pc:sldMk cId="1718061850" sldId="400"/>
            <ac:spMk id="3" creationId="{68611DAF-B75D-4749-BAC5-336A35BB108D}"/>
          </ac:spMkLst>
        </pc:spChg>
      </pc:sldChg>
      <pc:sldChg chg="modSp add del mod">
        <pc:chgData name="Šimík, Radek" userId="f44a35a3-9523-4522-98b0-4236e7b9b28a" providerId="ADAL" clId="{1928F1E6-EA0D-CA4B-9959-251965E17B7A}" dt="2021-04-07T15:31:03.811" v="17028" actId="2696"/>
        <pc:sldMkLst>
          <pc:docMk/>
          <pc:sldMk cId="75085652" sldId="401"/>
        </pc:sldMkLst>
        <pc:spChg chg="mod">
          <ac:chgData name="Šimík, Radek" userId="f44a35a3-9523-4522-98b0-4236e7b9b28a" providerId="ADAL" clId="{1928F1E6-EA0D-CA4B-9959-251965E17B7A}" dt="2021-04-07T15:29:05.547" v="16973" actId="20577"/>
          <ac:spMkLst>
            <pc:docMk/>
            <pc:sldMk cId="75085652" sldId="401"/>
            <ac:spMk id="3" creationId="{68611DAF-B75D-4749-BAC5-336A35BB108D}"/>
          </ac:spMkLst>
        </pc:spChg>
      </pc:sldChg>
      <pc:sldChg chg="delSp mod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1396158026" sldId="401"/>
        </pc:sldMkLst>
        <pc:spChg chg="mod">
          <ac:chgData name="Šimík, Radek" userId="f44a35a3-9523-4522-98b0-4236e7b9b28a" providerId="ADAL" clId="{1928F1E6-EA0D-CA4B-9959-251965E17B7A}" dt="2021-03-23T10:55:41.966" v="359"/>
          <ac:spMkLst>
            <pc:docMk/>
            <pc:sldMk cId="1396158026" sldId="401"/>
            <ac:spMk id="2" creationId="{00000000-0000-0000-0000-000000000000}"/>
          </ac:spMkLst>
        </pc:spChg>
        <pc:picChg chg="del">
          <ac:chgData name="Šimík, Radek" userId="f44a35a3-9523-4522-98b0-4236e7b9b28a" providerId="ADAL" clId="{1928F1E6-EA0D-CA4B-9959-251965E17B7A}" dt="2021-03-23T10:50:48.020" v="309" actId="478"/>
          <ac:picMkLst>
            <pc:docMk/>
            <pc:sldMk cId="1396158026" sldId="401"/>
            <ac:picMk id="4" creationId="{00000000-0000-0000-0000-000000000000}"/>
          </ac:picMkLst>
        </pc:picChg>
      </pc:sldChg>
      <pc:sldChg chg="add ord">
        <pc:chgData name="Šimík, Radek" userId="f44a35a3-9523-4522-98b0-4236e7b9b28a" providerId="ADAL" clId="{1928F1E6-EA0D-CA4B-9959-251965E17B7A}" dt="2021-04-07T21:38:52.010" v="18623" actId="20578"/>
        <pc:sldMkLst>
          <pc:docMk/>
          <pc:sldMk cId="1896934315" sldId="401"/>
        </pc:sldMkLst>
      </pc:sldChg>
      <pc:sldChg chg="modSp add mod">
        <pc:chgData name="Šimík, Radek" userId="f44a35a3-9523-4522-98b0-4236e7b9b28a" providerId="ADAL" clId="{1928F1E6-EA0D-CA4B-9959-251965E17B7A}" dt="2021-04-07T15:35:14.371" v="17264" actId="20577"/>
        <pc:sldMkLst>
          <pc:docMk/>
          <pc:sldMk cId="1004326931" sldId="402"/>
        </pc:sldMkLst>
        <pc:spChg chg="mod">
          <ac:chgData name="Šimík, Radek" userId="f44a35a3-9523-4522-98b0-4236e7b9b28a" providerId="ADAL" clId="{1928F1E6-EA0D-CA4B-9959-251965E17B7A}" dt="2021-04-07T15:35:14.371" v="17264" actId="20577"/>
          <ac:spMkLst>
            <pc:docMk/>
            <pc:sldMk cId="1004326931" sldId="402"/>
            <ac:spMk id="3" creationId="{68611DAF-B75D-4749-BAC5-336A35BB108D}"/>
          </ac:spMkLst>
        </pc:spChg>
      </pc:sldChg>
      <pc:sldChg chg="delSp mod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1249403805" sldId="402"/>
        </pc:sldMkLst>
        <pc:spChg chg="mod">
          <ac:chgData name="Šimík, Radek" userId="f44a35a3-9523-4522-98b0-4236e7b9b28a" providerId="ADAL" clId="{1928F1E6-EA0D-CA4B-9959-251965E17B7A}" dt="2021-03-23T10:55:35.595" v="357"/>
          <ac:spMkLst>
            <pc:docMk/>
            <pc:sldMk cId="1249403805" sldId="402"/>
            <ac:spMk id="2" creationId="{00000000-0000-0000-0000-000000000000}"/>
          </ac:spMkLst>
        </pc:spChg>
        <pc:picChg chg="del">
          <ac:chgData name="Šimík, Radek" userId="f44a35a3-9523-4522-98b0-4236e7b9b28a" providerId="ADAL" clId="{1928F1E6-EA0D-CA4B-9959-251965E17B7A}" dt="2021-03-23T10:55:58.834" v="360" actId="478"/>
          <ac:picMkLst>
            <pc:docMk/>
            <pc:sldMk cId="1249403805" sldId="402"/>
            <ac:picMk id="4" creationId="{00000000-0000-0000-0000-000000000000}"/>
          </ac:picMkLst>
        </pc:picChg>
      </pc:sldChg>
      <pc:sldChg chg="modSp add mod">
        <pc:chgData name="Šimík, Radek" userId="f44a35a3-9523-4522-98b0-4236e7b9b28a" providerId="ADAL" clId="{1928F1E6-EA0D-CA4B-9959-251965E17B7A}" dt="2021-04-07T19:42:31.347" v="17459"/>
        <pc:sldMkLst>
          <pc:docMk/>
          <pc:sldMk cId="1321565606" sldId="403"/>
        </pc:sldMkLst>
        <pc:spChg chg="mod">
          <ac:chgData name="Šimík, Radek" userId="f44a35a3-9523-4522-98b0-4236e7b9b28a" providerId="ADAL" clId="{1928F1E6-EA0D-CA4B-9959-251965E17B7A}" dt="2021-04-07T19:42:31.347" v="17459"/>
          <ac:spMkLst>
            <pc:docMk/>
            <pc:sldMk cId="1321565606" sldId="403"/>
            <ac:spMk id="3" creationId="{68611DAF-B75D-4749-BAC5-336A35BB108D}"/>
          </ac:spMkLst>
        </pc:spChg>
      </pc:sldChg>
      <pc:sldChg chg="modSp add mod">
        <pc:chgData name="Šimík, Radek" userId="f44a35a3-9523-4522-98b0-4236e7b9b28a" providerId="ADAL" clId="{1928F1E6-EA0D-CA4B-9959-251965E17B7A}" dt="2021-04-07T19:43:16.345" v="17576" actId="20577"/>
        <pc:sldMkLst>
          <pc:docMk/>
          <pc:sldMk cId="1535691994" sldId="404"/>
        </pc:sldMkLst>
        <pc:spChg chg="mod">
          <ac:chgData name="Šimík, Radek" userId="f44a35a3-9523-4522-98b0-4236e7b9b28a" providerId="ADAL" clId="{1928F1E6-EA0D-CA4B-9959-251965E17B7A}" dt="2021-04-07T19:43:16.345" v="17576" actId="20577"/>
          <ac:spMkLst>
            <pc:docMk/>
            <pc:sldMk cId="1535691994" sldId="404"/>
            <ac:spMk id="3" creationId="{68611DAF-B75D-4749-BAC5-336A35BB108D}"/>
          </ac:spMkLst>
        </pc:spChg>
      </pc:sldChg>
      <pc:sldChg chg="modSp add mod">
        <pc:chgData name="Šimík, Radek" userId="f44a35a3-9523-4522-98b0-4236e7b9b28a" providerId="ADAL" clId="{1928F1E6-EA0D-CA4B-9959-251965E17B7A}" dt="2021-04-07T21:35:57.353" v="18616" actId="20577"/>
        <pc:sldMkLst>
          <pc:docMk/>
          <pc:sldMk cId="1210283757" sldId="405"/>
        </pc:sldMkLst>
        <pc:spChg chg="mod">
          <ac:chgData name="Šimík, Radek" userId="f44a35a3-9523-4522-98b0-4236e7b9b28a" providerId="ADAL" clId="{1928F1E6-EA0D-CA4B-9959-251965E17B7A}" dt="2021-04-07T21:35:57.353" v="18616" actId="20577"/>
          <ac:spMkLst>
            <pc:docMk/>
            <pc:sldMk cId="1210283757" sldId="405"/>
            <ac:spMk id="3" creationId="{68611DAF-B75D-4749-BAC5-336A35BB108D}"/>
          </ac:spMkLst>
        </pc:spChg>
      </pc:sldChg>
      <pc:sldChg chg="modSp add mod">
        <pc:chgData name="Šimík, Radek" userId="f44a35a3-9523-4522-98b0-4236e7b9b28a" providerId="ADAL" clId="{1928F1E6-EA0D-CA4B-9959-251965E17B7A}" dt="2021-04-07T20:52:21.921" v="18085" actId="20577"/>
        <pc:sldMkLst>
          <pc:docMk/>
          <pc:sldMk cId="2015829263" sldId="406"/>
        </pc:sldMkLst>
        <pc:spChg chg="mod">
          <ac:chgData name="Šimík, Radek" userId="f44a35a3-9523-4522-98b0-4236e7b9b28a" providerId="ADAL" clId="{1928F1E6-EA0D-CA4B-9959-251965E17B7A}" dt="2021-04-07T20:52:21.921" v="18085" actId="20577"/>
          <ac:spMkLst>
            <pc:docMk/>
            <pc:sldMk cId="2015829263" sldId="406"/>
            <ac:spMk id="3" creationId="{68611DAF-B75D-4749-BAC5-336A35BB108D}"/>
          </ac:spMkLst>
        </pc:spChg>
      </pc:sldChg>
      <pc:sldChg chg="modSp add mod">
        <pc:chgData name="Šimík, Radek" userId="f44a35a3-9523-4522-98b0-4236e7b9b28a" providerId="ADAL" clId="{1928F1E6-EA0D-CA4B-9959-251965E17B7A}" dt="2021-04-07T21:36:27.693" v="18620" actId="20577"/>
        <pc:sldMkLst>
          <pc:docMk/>
          <pc:sldMk cId="1938304371" sldId="407"/>
        </pc:sldMkLst>
        <pc:spChg chg="mod">
          <ac:chgData name="Šimík, Radek" userId="f44a35a3-9523-4522-98b0-4236e7b9b28a" providerId="ADAL" clId="{1928F1E6-EA0D-CA4B-9959-251965E17B7A}" dt="2021-04-07T21:36:27.693" v="18620" actId="20577"/>
          <ac:spMkLst>
            <pc:docMk/>
            <pc:sldMk cId="1938304371" sldId="407"/>
            <ac:spMk id="3" creationId="{68611DAF-B75D-4749-BAC5-336A35BB108D}"/>
          </ac:spMkLst>
        </pc:spChg>
      </pc:sldChg>
      <pc:sldChg chg="modSp add mod">
        <pc:chgData name="Šimík, Radek" userId="f44a35a3-9523-4522-98b0-4236e7b9b28a" providerId="ADAL" clId="{1928F1E6-EA0D-CA4B-9959-251965E17B7A}" dt="2021-04-07T21:22:38.022" v="18364" actId="20577"/>
        <pc:sldMkLst>
          <pc:docMk/>
          <pc:sldMk cId="1984212987" sldId="408"/>
        </pc:sldMkLst>
        <pc:spChg chg="mod">
          <ac:chgData name="Šimík, Radek" userId="f44a35a3-9523-4522-98b0-4236e7b9b28a" providerId="ADAL" clId="{1928F1E6-EA0D-CA4B-9959-251965E17B7A}" dt="2021-04-07T21:22:38.022" v="18364" actId="20577"/>
          <ac:spMkLst>
            <pc:docMk/>
            <pc:sldMk cId="1984212987" sldId="408"/>
            <ac:spMk id="3" creationId="{68611DAF-B75D-4749-BAC5-336A35BB108D}"/>
          </ac:spMkLst>
        </pc:spChg>
      </pc:sldChg>
      <pc:sldChg chg="modSp add mod">
        <pc:chgData name="Šimík, Radek" userId="f44a35a3-9523-4522-98b0-4236e7b9b28a" providerId="ADAL" clId="{1928F1E6-EA0D-CA4B-9959-251965E17B7A}" dt="2021-04-07T21:26:44.629" v="18517" actId="20577"/>
        <pc:sldMkLst>
          <pc:docMk/>
          <pc:sldMk cId="3914270135" sldId="409"/>
        </pc:sldMkLst>
        <pc:spChg chg="mod">
          <ac:chgData name="Šimík, Radek" userId="f44a35a3-9523-4522-98b0-4236e7b9b28a" providerId="ADAL" clId="{1928F1E6-EA0D-CA4B-9959-251965E17B7A}" dt="2021-04-07T21:25:03.709" v="18372" actId="20577"/>
          <ac:spMkLst>
            <pc:docMk/>
            <pc:sldMk cId="3914270135" sldId="409"/>
            <ac:spMk id="2" creationId="{EA6720DD-2096-8449-8EE3-659BB292061A}"/>
          </ac:spMkLst>
        </pc:spChg>
        <pc:spChg chg="mod">
          <ac:chgData name="Šimík, Radek" userId="f44a35a3-9523-4522-98b0-4236e7b9b28a" providerId="ADAL" clId="{1928F1E6-EA0D-CA4B-9959-251965E17B7A}" dt="2021-04-07T21:26:44.629" v="18517" actId="20577"/>
          <ac:spMkLst>
            <pc:docMk/>
            <pc:sldMk cId="3914270135" sldId="409"/>
            <ac:spMk id="3" creationId="{68611DAF-B75D-4749-BAC5-336A35BB108D}"/>
          </ac:spMkLst>
        </pc:spChg>
      </pc:sldChg>
      <pc:sldChg chg="add">
        <pc:chgData name="Šimík, Radek" userId="f44a35a3-9523-4522-98b0-4236e7b9b28a" providerId="ADAL" clId="{1928F1E6-EA0D-CA4B-9959-251965E17B7A}" dt="2021-04-07T21:29:26.998" v="18518" actId="2890"/>
        <pc:sldMkLst>
          <pc:docMk/>
          <pc:sldMk cId="341964201" sldId="410"/>
        </pc:sldMkLst>
      </pc:sldChg>
      <pc:sldChg chg="modSp add mod">
        <pc:chgData name="Šimík, Radek" userId="f44a35a3-9523-4522-98b0-4236e7b9b28a" providerId="ADAL" clId="{1928F1E6-EA0D-CA4B-9959-251965E17B7A}" dt="2021-04-07T21:32:35.605" v="18597" actId="1076"/>
        <pc:sldMkLst>
          <pc:docMk/>
          <pc:sldMk cId="1048063464" sldId="411"/>
        </pc:sldMkLst>
        <pc:spChg chg="mod">
          <ac:chgData name="Šimík, Radek" userId="f44a35a3-9523-4522-98b0-4236e7b9b28a" providerId="ADAL" clId="{1928F1E6-EA0D-CA4B-9959-251965E17B7A}" dt="2021-04-07T21:32:35.605" v="18597" actId="1076"/>
          <ac:spMkLst>
            <pc:docMk/>
            <pc:sldMk cId="1048063464" sldId="411"/>
            <ac:spMk id="3" creationId="{68611DAF-B75D-4749-BAC5-336A35BB108D}"/>
          </ac:spMkLst>
        </pc:sp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3390245199" sldId="411"/>
        </pc:sldMkLst>
        <pc:picChg chg="del">
          <ac:chgData name="Šimík, Radek" userId="f44a35a3-9523-4522-98b0-4236e7b9b28a" providerId="ADAL" clId="{1928F1E6-EA0D-CA4B-9959-251965E17B7A}" dt="2021-03-23T10:48:55.886" v="228" actId="478"/>
          <ac:picMkLst>
            <pc:docMk/>
            <pc:sldMk cId="3390245199" sldId="411"/>
            <ac:picMk id="4" creationId="{00000000-0000-0000-0000-000000000000}"/>
          </ac:picMkLst>
        </pc:picChg>
      </pc:sldChg>
      <pc:sldChg chg="modSp add mod">
        <pc:chgData name="Šimík, Radek" userId="f44a35a3-9523-4522-98b0-4236e7b9b28a" providerId="ADAL" clId="{1928F1E6-EA0D-CA4B-9959-251965E17B7A}" dt="2021-04-13T08:54:47.892" v="18820" actId="20577"/>
        <pc:sldMkLst>
          <pc:docMk/>
          <pc:sldMk cId="627981372" sldId="412"/>
        </pc:sldMkLst>
        <pc:spChg chg="mod">
          <ac:chgData name="Šimík, Radek" userId="f44a35a3-9523-4522-98b0-4236e7b9b28a" providerId="ADAL" clId="{1928F1E6-EA0D-CA4B-9959-251965E17B7A}" dt="2021-04-13T08:54:47.892" v="18820" actId="20577"/>
          <ac:spMkLst>
            <pc:docMk/>
            <pc:sldMk cId="627981372" sldId="412"/>
            <ac:spMk id="3" creationId="{68611DAF-B75D-4749-BAC5-336A35BB108D}"/>
          </ac:spMkLst>
        </pc:sp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4103893766" sldId="412"/>
        </pc:sldMkLst>
        <pc:picChg chg="del">
          <ac:chgData name="Šimík, Radek" userId="f44a35a3-9523-4522-98b0-4236e7b9b28a" providerId="ADAL" clId="{1928F1E6-EA0D-CA4B-9959-251965E17B7A}" dt="2021-03-23T10:49:24.358" v="232" actId="478"/>
          <ac:picMkLst>
            <pc:docMk/>
            <pc:sldMk cId="4103893766" sldId="412"/>
            <ac:picMk id="4" creationId="{00000000-0000-0000-0000-000000000000}"/>
          </ac:picMkLst>
        </pc:pic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3448735801" sldId="413"/>
        </pc:sldMkLst>
        <pc:picChg chg="del">
          <ac:chgData name="Šimík, Radek" userId="f44a35a3-9523-4522-98b0-4236e7b9b28a" providerId="ADAL" clId="{1928F1E6-EA0D-CA4B-9959-251965E17B7A}" dt="2021-03-23T10:49:30.845" v="233" actId="478"/>
          <ac:picMkLst>
            <pc:docMk/>
            <pc:sldMk cId="3448735801" sldId="413"/>
            <ac:picMk id="4" creationId="{00000000-0000-0000-0000-000000000000}"/>
          </ac:picMkLst>
        </pc:picChg>
      </pc:sldChg>
      <pc:sldChg chg="modSp add mod">
        <pc:chgData name="Šimík, Radek" userId="f44a35a3-9523-4522-98b0-4236e7b9b28a" providerId="ADAL" clId="{1928F1E6-EA0D-CA4B-9959-251965E17B7A}" dt="2021-04-13T08:49:42.270" v="18704" actId="20577"/>
        <pc:sldMkLst>
          <pc:docMk/>
          <pc:sldMk cId="3709890261" sldId="413"/>
        </pc:sldMkLst>
        <pc:spChg chg="mod">
          <ac:chgData name="Šimík, Radek" userId="f44a35a3-9523-4522-98b0-4236e7b9b28a" providerId="ADAL" clId="{1928F1E6-EA0D-CA4B-9959-251965E17B7A}" dt="2021-04-13T08:49:42.270" v="18704" actId="20577"/>
          <ac:spMkLst>
            <pc:docMk/>
            <pc:sldMk cId="3709890261" sldId="413"/>
            <ac:spMk id="3" creationId="{68611DAF-B75D-4749-BAC5-336A35BB108D}"/>
          </ac:spMkLst>
        </pc:spChg>
      </pc:sldChg>
      <pc:sldChg chg="modSp add mod">
        <pc:chgData name="Šimík, Radek" userId="f44a35a3-9523-4522-98b0-4236e7b9b28a" providerId="ADAL" clId="{1928F1E6-EA0D-CA4B-9959-251965E17B7A}" dt="2021-04-13T08:55:40.991" v="18978" actId="20577"/>
        <pc:sldMkLst>
          <pc:docMk/>
          <pc:sldMk cId="1074322591" sldId="414"/>
        </pc:sldMkLst>
        <pc:spChg chg="mod">
          <ac:chgData name="Šimík, Radek" userId="f44a35a3-9523-4522-98b0-4236e7b9b28a" providerId="ADAL" clId="{1928F1E6-EA0D-CA4B-9959-251965E17B7A}" dt="2021-04-13T08:55:40.991" v="18978" actId="20577"/>
          <ac:spMkLst>
            <pc:docMk/>
            <pc:sldMk cId="1074322591" sldId="414"/>
            <ac:spMk id="3" creationId="{68611DAF-B75D-4749-BAC5-336A35BB108D}"/>
          </ac:spMkLst>
        </pc:sp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1711255706" sldId="414"/>
        </pc:sldMkLst>
        <pc:picChg chg="del">
          <ac:chgData name="Šimík, Radek" userId="f44a35a3-9523-4522-98b0-4236e7b9b28a" providerId="ADAL" clId="{1928F1E6-EA0D-CA4B-9959-251965E17B7A}" dt="2021-03-23T10:49:41.054" v="235" actId="478"/>
          <ac:picMkLst>
            <pc:docMk/>
            <pc:sldMk cId="1711255706" sldId="414"/>
            <ac:picMk id="4" creationId="{00000000-0000-0000-0000-000000000000}"/>
          </ac:picMkLst>
        </pc:picChg>
      </pc:sldChg>
      <pc:sldChg chg="delSp mod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1039496201" sldId="415"/>
        </pc:sldMkLst>
        <pc:spChg chg="mod">
          <ac:chgData name="Šimík, Radek" userId="f44a35a3-9523-4522-98b0-4236e7b9b28a" providerId="ADAL" clId="{1928F1E6-EA0D-CA4B-9959-251965E17B7A}" dt="2021-03-23T10:50:16.340" v="303" actId="20577"/>
          <ac:spMkLst>
            <pc:docMk/>
            <pc:sldMk cId="1039496201" sldId="415"/>
            <ac:spMk id="3" creationId="{00000000-0000-0000-0000-000000000000}"/>
          </ac:spMkLst>
        </pc:spChg>
        <pc:picChg chg="del">
          <ac:chgData name="Šimík, Radek" userId="f44a35a3-9523-4522-98b0-4236e7b9b28a" providerId="ADAL" clId="{1928F1E6-EA0D-CA4B-9959-251965E17B7A}" dt="2021-03-23T10:50:24.302" v="304" actId="478"/>
          <ac:picMkLst>
            <pc:docMk/>
            <pc:sldMk cId="1039496201" sldId="415"/>
            <ac:picMk id="4" creationId="{00000000-0000-0000-0000-000000000000}"/>
          </ac:picMkLst>
        </pc:picChg>
      </pc:sldChg>
      <pc:sldChg chg="modSp mod">
        <pc:chgData name="Šimík, Radek" userId="f44a35a3-9523-4522-98b0-4236e7b9b28a" providerId="ADAL" clId="{1928F1E6-EA0D-CA4B-9959-251965E17B7A}" dt="2021-04-19T14:18:05.566" v="21601" actId="20577"/>
        <pc:sldMkLst>
          <pc:docMk/>
          <pc:sldMk cId="4140546978" sldId="415"/>
        </pc:sldMkLst>
        <pc:spChg chg="mod">
          <ac:chgData name="Šimík, Radek" userId="f44a35a3-9523-4522-98b0-4236e7b9b28a" providerId="ADAL" clId="{1928F1E6-EA0D-CA4B-9959-251965E17B7A}" dt="2021-04-19T14:18:05.566" v="21601" actId="20577"/>
          <ac:spMkLst>
            <pc:docMk/>
            <pc:sldMk cId="4140546978" sldId="415"/>
            <ac:spMk id="3" creationId="{373D531A-591F-44AA-BFEC-D239A6BB11D4}"/>
          </ac:spMkLst>
        </pc:sp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2983042039" sldId="416"/>
        </pc:sldMkLst>
        <pc:picChg chg="del">
          <ac:chgData name="Šimík, Radek" userId="f44a35a3-9523-4522-98b0-4236e7b9b28a" providerId="ADAL" clId="{1928F1E6-EA0D-CA4B-9959-251965E17B7A}" dt="2021-03-23T10:50:31.541" v="306" actId="478"/>
          <ac:picMkLst>
            <pc:docMk/>
            <pc:sldMk cId="2983042039" sldId="416"/>
            <ac:picMk id="4" creationId="{00000000-0000-0000-0000-000000000000}"/>
          </ac:picMkLst>
        </pc:picChg>
      </pc:sldChg>
      <pc:sldChg chg="modSp mod">
        <pc:chgData name="Šimík, Radek" userId="f44a35a3-9523-4522-98b0-4236e7b9b28a" providerId="ADAL" clId="{1928F1E6-EA0D-CA4B-9959-251965E17B7A}" dt="2021-04-19T12:56:26.289" v="19002" actId="5793"/>
        <pc:sldMkLst>
          <pc:docMk/>
          <pc:sldMk cId="607964775" sldId="417"/>
        </pc:sldMkLst>
        <pc:spChg chg="mod">
          <ac:chgData name="Šimík, Radek" userId="f44a35a3-9523-4522-98b0-4236e7b9b28a" providerId="ADAL" clId="{1928F1E6-EA0D-CA4B-9959-251965E17B7A}" dt="2021-04-19T12:56:18.530" v="18999" actId="20577"/>
          <ac:spMkLst>
            <pc:docMk/>
            <pc:sldMk cId="607964775" sldId="417"/>
            <ac:spMk id="2" creationId="{00000000-0000-0000-0000-000000000000}"/>
          </ac:spMkLst>
        </pc:spChg>
        <pc:spChg chg="mod">
          <ac:chgData name="Šimík, Radek" userId="f44a35a3-9523-4522-98b0-4236e7b9b28a" providerId="ADAL" clId="{1928F1E6-EA0D-CA4B-9959-251965E17B7A}" dt="2021-04-19T12:56:26.289" v="19002" actId="5793"/>
          <ac:spMkLst>
            <pc:docMk/>
            <pc:sldMk cId="607964775" sldId="417"/>
            <ac:spMk id="3" creationId="{00000000-0000-0000-0000-000000000000}"/>
          </ac:spMkLst>
        </pc:sp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945072488" sldId="417"/>
        </pc:sldMkLst>
        <pc:picChg chg="del">
          <ac:chgData name="Šimík, Radek" userId="f44a35a3-9523-4522-98b0-4236e7b9b28a" providerId="ADAL" clId="{1928F1E6-EA0D-CA4B-9959-251965E17B7A}" dt="2021-03-23T10:50:36.141" v="307" actId="478"/>
          <ac:picMkLst>
            <pc:docMk/>
            <pc:sldMk cId="945072488" sldId="417"/>
            <ac:picMk id="4" creationId="{00000000-0000-0000-0000-000000000000}"/>
          </ac:picMkLst>
        </pc:pic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782674649" sldId="418"/>
        </pc:sldMkLst>
        <pc:picChg chg="del">
          <ac:chgData name="Šimík, Radek" userId="f44a35a3-9523-4522-98b0-4236e7b9b28a" providerId="ADAL" clId="{1928F1E6-EA0D-CA4B-9959-251965E17B7A}" dt="2021-03-23T10:50:40.318" v="308" actId="478"/>
          <ac:picMkLst>
            <pc:docMk/>
            <pc:sldMk cId="782674649" sldId="418"/>
            <ac:picMk id="4" creationId="{00000000-0000-0000-0000-000000000000}"/>
          </ac:picMkLst>
        </pc:picChg>
      </pc:sldChg>
      <pc:sldChg chg="modSp mod">
        <pc:chgData name="Šimík, Radek" userId="f44a35a3-9523-4522-98b0-4236e7b9b28a" providerId="ADAL" clId="{1928F1E6-EA0D-CA4B-9959-251965E17B7A}" dt="2021-04-19T13:38:18.032" v="20151" actId="20577"/>
        <pc:sldMkLst>
          <pc:docMk/>
          <pc:sldMk cId="1450591136" sldId="419"/>
        </pc:sldMkLst>
        <pc:spChg chg="mod">
          <ac:chgData name="Šimík, Radek" userId="f44a35a3-9523-4522-98b0-4236e7b9b28a" providerId="ADAL" clId="{1928F1E6-EA0D-CA4B-9959-251965E17B7A}" dt="2021-04-19T13:34:39.842" v="20149" actId="20577"/>
          <ac:spMkLst>
            <pc:docMk/>
            <pc:sldMk cId="1450591136" sldId="419"/>
            <ac:spMk id="2" creationId="{00000000-0000-0000-0000-000000000000}"/>
          </ac:spMkLst>
        </pc:spChg>
        <pc:spChg chg="mod">
          <ac:chgData name="Šimík, Radek" userId="f44a35a3-9523-4522-98b0-4236e7b9b28a" providerId="ADAL" clId="{1928F1E6-EA0D-CA4B-9959-251965E17B7A}" dt="2021-04-19T13:38:18.032" v="20151" actId="20577"/>
          <ac:spMkLst>
            <pc:docMk/>
            <pc:sldMk cId="1450591136" sldId="419"/>
            <ac:spMk id="3" creationId="{00000000-0000-0000-0000-000000000000}"/>
          </ac:spMkLst>
        </pc:spChg>
      </pc:sldChg>
      <pc:sldChg chg="delSp mod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2083420734" sldId="419"/>
        </pc:sldMkLst>
        <pc:spChg chg="mod">
          <ac:chgData name="Šimík, Radek" userId="f44a35a3-9523-4522-98b0-4236e7b9b28a" providerId="ADAL" clId="{1928F1E6-EA0D-CA4B-9959-251965E17B7A}" dt="2021-03-23T10:55:39.029" v="358"/>
          <ac:spMkLst>
            <pc:docMk/>
            <pc:sldMk cId="2083420734" sldId="419"/>
            <ac:spMk id="2" creationId="{00000000-0000-0000-0000-000000000000}"/>
          </ac:spMkLst>
        </pc:spChg>
        <pc:spChg chg="mod">
          <ac:chgData name="Šimík, Radek" userId="f44a35a3-9523-4522-98b0-4236e7b9b28a" providerId="ADAL" clId="{1928F1E6-EA0D-CA4B-9959-251965E17B7A}" dt="2021-03-23T10:52:34.227" v="313" actId="20577"/>
          <ac:spMkLst>
            <pc:docMk/>
            <pc:sldMk cId="2083420734" sldId="419"/>
            <ac:spMk id="3" creationId="{00000000-0000-0000-0000-000000000000}"/>
          </ac:spMkLst>
        </pc:spChg>
        <pc:picChg chg="del">
          <ac:chgData name="Šimík, Radek" userId="f44a35a3-9523-4522-98b0-4236e7b9b28a" providerId="ADAL" clId="{1928F1E6-EA0D-CA4B-9959-251965E17B7A}" dt="2021-03-23T10:52:57.292" v="342" actId="478"/>
          <ac:picMkLst>
            <pc:docMk/>
            <pc:sldMk cId="2083420734" sldId="419"/>
            <ac:picMk id="4" creationId="{00000000-0000-0000-0000-000000000000}"/>
          </ac:picMkLst>
        </pc:picChg>
      </pc:sldChg>
      <pc:sldChg chg="delSp mod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903920960" sldId="420"/>
        </pc:sldMkLst>
        <pc:spChg chg="mod">
          <ac:chgData name="Šimík, Radek" userId="f44a35a3-9523-4522-98b0-4236e7b9b28a" providerId="ADAL" clId="{1928F1E6-EA0D-CA4B-9959-251965E17B7A}" dt="2021-03-23T10:55:32.594" v="356" actId="20577"/>
          <ac:spMkLst>
            <pc:docMk/>
            <pc:sldMk cId="903920960" sldId="420"/>
            <ac:spMk id="2" creationId="{00000000-0000-0000-0000-000000000000}"/>
          </ac:spMkLst>
        </pc:spChg>
        <pc:spChg chg="mod">
          <ac:chgData name="Šimík, Radek" userId="f44a35a3-9523-4522-98b0-4236e7b9b28a" providerId="ADAL" clId="{1928F1E6-EA0D-CA4B-9959-251965E17B7A}" dt="2021-03-23T10:21:04.349" v="145" actId="20577"/>
          <ac:spMkLst>
            <pc:docMk/>
            <pc:sldMk cId="903920960" sldId="420"/>
            <ac:spMk id="3" creationId="{00000000-0000-0000-0000-000000000000}"/>
          </ac:spMkLst>
        </pc:spChg>
        <pc:picChg chg="del">
          <ac:chgData name="Šimík, Radek" userId="f44a35a3-9523-4522-98b0-4236e7b9b28a" providerId="ADAL" clId="{1928F1E6-EA0D-CA4B-9959-251965E17B7A}" dt="2021-03-23T10:56:02.532" v="361" actId="478"/>
          <ac:picMkLst>
            <pc:docMk/>
            <pc:sldMk cId="903920960" sldId="420"/>
            <ac:picMk id="4" creationId="{00000000-0000-0000-0000-000000000000}"/>
          </ac:picMkLst>
        </pc:picChg>
      </pc:sldChg>
      <pc:sldChg chg="addSp delSp modSp mod">
        <pc:chgData name="Šimík, Radek" userId="f44a35a3-9523-4522-98b0-4236e7b9b28a" providerId="ADAL" clId="{1928F1E6-EA0D-CA4B-9959-251965E17B7A}" dt="2021-04-19T13:42:18.823" v="20220"/>
        <pc:sldMkLst>
          <pc:docMk/>
          <pc:sldMk cId="3870367291" sldId="420"/>
        </pc:sldMkLst>
        <pc:spChg chg="mod">
          <ac:chgData name="Šimík, Radek" userId="f44a35a3-9523-4522-98b0-4236e7b9b28a" providerId="ADAL" clId="{1928F1E6-EA0D-CA4B-9959-251965E17B7A}" dt="2021-04-19T13:42:12.104" v="20216" actId="20577"/>
          <ac:spMkLst>
            <pc:docMk/>
            <pc:sldMk cId="3870367291" sldId="420"/>
            <ac:spMk id="2" creationId="{00000000-0000-0000-0000-000000000000}"/>
          </ac:spMkLst>
        </pc:spChg>
        <pc:spChg chg="mod">
          <ac:chgData name="Šimík, Radek" userId="f44a35a3-9523-4522-98b0-4236e7b9b28a" providerId="ADAL" clId="{1928F1E6-EA0D-CA4B-9959-251965E17B7A}" dt="2021-04-19T13:41:38.577" v="20213" actId="207"/>
          <ac:spMkLst>
            <pc:docMk/>
            <pc:sldMk cId="3870367291" sldId="420"/>
            <ac:spMk id="3" creationId="{00000000-0000-0000-0000-000000000000}"/>
          </ac:spMkLst>
        </pc:spChg>
        <pc:spChg chg="add del mod">
          <ac:chgData name="Šimík, Radek" userId="f44a35a3-9523-4522-98b0-4236e7b9b28a" providerId="ADAL" clId="{1928F1E6-EA0D-CA4B-9959-251965E17B7A}" dt="2021-04-19T13:41:09.788" v="20205"/>
          <ac:spMkLst>
            <pc:docMk/>
            <pc:sldMk cId="3870367291" sldId="420"/>
            <ac:spMk id="4" creationId="{13B82919-479B-2945-9ABD-1667AF94BD80}"/>
          </ac:spMkLst>
        </pc:spChg>
        <pc:spChg chg="add del mod">
          <ac:chgData name="Šimík, Radek" userId="f44a35a3-9523-4522-98b0-4236e7b9b28a" providerId="ADAL" clId="{1928F1E6-EA0D-CA4B-9959-251965E17B7A}" dt="2021-04-19T13:42:18.823" v="20220"/>
          <ac:spMkLst>
            <pc:docMk/>
            <pc:sldMk cId="3870367291" sldId="420"/>
            <ac:spMk id="5" creationId="{4C729A00-8E16-3448-94D8-FD21B73E075F}"/>
          </ac:spMkLst>
        </pc:spChg>
      </pc:sldChg>
      <pc:sldChg chg="modSp mod">
        <pc:chgData name="Šimík, Radek" userId="f44a35a3-9523-4522-98b0-4236e7b9b28a" providerId="ADAL" clId="{1928F1E6-EA0D-CA4B-9959-251965E17B7A}" dt="2021-04-19T12:57:52.979" v="19079" actId="20577"/>
        <pc:sldMkLst>
          <pc:docMk/>
          <pc:sldMk cId="1147660438" sldId="421"/>
        </pc:sldMkLst>
        <pc:spChg chg="mod">
          <ac:chgData name="Šimík, Radek" userId="f44a35a3-9523-4522-98b0-4236e7b9b28a" providerId="ADAL" clId="{1928F1E6-EA0D-CA4B-9959-251965E17B7A}" dt="2021-04-19T12:57:42.775" v="19075" actId="20577"/>
          <ac:spMkLst>
            <pc:docMk/>
            <pc:sldMk cId="1147660438" sldId="421"/>
            <ac:spMk id="2" creationId="{00000000-0000-0000-0000-000000000000}"/>
          </ac:spMkLst>
        </pc:spChg>
        <pc:spChg chg="mod">
          <ac:chgData name="Šimík, Radek" userId="f44a35a3-9523-4522-98b0-4236e7b9b28a" providerId="ADAL" clId="{1928F1E6-EA0D-CA4B-9959-251965E17B7A}" dt="2021-04-19T12:57:52.979" v="19079" actId="20577"/>
          <ac:spMkLst>
            <pc:docMk/>
            <pc:sldMk cId="1147660438" sldId="421"/>
            <ac:spMk id="3" creationId="{00000000-0000-0000-0000-000000000000}"/>
          </ac:spMkLst>
        </pc:spChg>
      </pc:sldChg>
      <pc:sldChg chg="modSp mod">
        <pc:chgData name="Šimík, Radek" userId="f44a35a3-9523-4522-98b0-4236e7b9b28a" providerId="ADAL" clId="{1928F1E6-EA0D-CA4B-9959-251965E17B7A}" dt="2021-04-19T14:00:26.273" v="20743" actId="20577"/>
        <pc:sldMkLst>
          <pc:docMk/>
          <pc:sldMk cId="1095195078" sldId="422"/>
        </pc:sldMkLst>
        <pc:spChg chg="mod">
          <ac:chgData name="Šimík, Radek" userId="f44a35a3-9523-4522-98b0-4236e7b9b28a" providerId="ADAL" clId="{1928F1E6-EA0D-CA4B-9959-251965E17B7A}" dt="2021-04-19T14:00:16.327" v="20739" actId="20577"/>
          <ac:spMkLst>
            <pc:docMk/>
            <pc:sldMk cId="1095195078" sldId="422"/>
            <ac:spMk id="2" creationId="{00000000-0000-0000-0000-000000000000}"/>
          </ac:spMkLst>
        </pc:spChg>
        <pc:spChg chg="mod">
          <ac:chgData name="Šimík, Radek" userId="f44a35a3-9523-4522-98b0-4236e7b9b28a" providerId="ADAL" clId="{1928F1E6-EA0D-CA4B-9959-251965E17B7A}" dt="2021-04-19T14:00:26.273" v="20743" actId="20577"/>
          <ac:spMkLst>
            <pc:docMk/>
            <pc:sldMk cId="1095195078" sldId="422"/>
            <ac:spMk id="3" creationId="{00000000-0000-0000-0000-000000000000}"/>
          </ac:spMkLst>
        </pc:sp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2944815373" sldId="422"/>
        </pc:sldMkLst>
        <pc:picChg chg="del">
          <ac:chgData name="Šimík, Radek" userId="f44a35a3-9523-4522-98b0-4236e7b9b28a" providerId="ADAL" clId="{1928F1E6-EA0D-CA4B-9959-251965E17B7A}" dt="2021-03-23T10:56:29.450" v="364" actId="478"/>
          <ac:picMkLst>
            <pc:docMk/>
            <pc:sldMk cId="2944815373" sldId="422"/>
            <ac:picMk id="4" creationId="{00000000-0000-0000-0000-000000000000}"/>
          </ac:picMkLst>
        </pc:picChg>
      </pc:sldChg>
      <pc:sldChg chg="modSp mod">
        <pc:chgData name="Šimík, Radek" userId="f44a35a3-9523-4522-98b0-4236e7b9b28a" providerId="ADAL" clId="{1928F1E6-EA0D-CA4B-9959-251965E17B7A}" dt="2021-04-19T14:06:33.810" v="21255" actId="20577"/>
        <pc:sldMkLst>
          <pc:docMk/>
          <pc:sldMk cId="1721913108" sldId="423"/>
        </pc:sldMkLst>
        <pc:spChg chg="mod">
          <ac:chgData name="Šimík, Radek" userId="f44a35a3-9523-4522-98b0-4236e7b9b28a" providerId="ADAL" clId="{1928F1E6-EA0D-CA4B-9959-251965E17B7A}" dt="2021-04-19T14:01:19.150" v="20821" actId="20577"/>
          <ac:spMkLst>
            <pc:docMk/>
            <pc:sldMk cId="1721913108" sldId="423"/>
            <ac:spMk id="2" creationId="{00000000-0000-0000-0000-000000000000}"/>
          </ac:spMkLst>
        </pc:spChg>
        <pc:spChg chg="mod">
          <ac:chgData name="Šimík, Radek" userId="f44a35a3-9523-4522-98b0-4236e7b9b28a" providerId="ADAL" clId="{1928F1E6-EA0D-CA4B-9959-251965E17B7A}" dt="2021-04-19T14:06:33.810" v="21255" actId="20577"/>
          <ac:spMkLst>
            <pc:docMk/>
            <pc:sldMk cId="1721913108" sldId="423"/>
            <ac:spMk id="3" creationId="{00000000-0000-0000-0000-000000000000}"/>
          </ac:spMkLst>
        </pc:spChg>
      </pc:sldChg>
      <pc:sldChg chg="modSp mod">
        <pc:chgData name="Šimík, Radek" userId="f44a35a3-9523-4522-98b0-4236e7b9b28a" providerId="ADAL" clId="{1928F1E6-EA0D-CA4B-9959-251965E17B7A}" dt="2021-04-19T13:43:26.129" v="20226" actId="20577"/>
        <pc:sldMkLst>
          <pc:docMk/>
          <pc:sldMk cId="359826443" sldId="424"/>
        </pc:sldMkLst>
        <pc:spChg chg="mod">
          <ac:chgData name="Šimík, Radek" userId="f44a35a3-9523-4522-98b0-4236e7b9b28a" providerId="ADAL" clId="{1928F1E6-EA0D-CA4B-9959-251965E17B7A}" dt="2021-04-19T13:43:26.129" v="20226" actId="20577"/>
          <ac:spMkLst>
            <pc:docMk/>
            <pc:sldMk cId="359826443" sldId="424"/>
            <ac:spMk id="2" creationId="{00000000-0000-0000-0000-000000000000}"/>
          </ac:spMkLst>
        </pc:spChg>
        <pc:spChg chg="mod">
          <ac:chgData name="Šimík, Radek" userId="f44a35a3-9523-4522-98b0-4236e7b9b28a" providerId="ADAL" clId="{1928F1E6-EA0D-CA4B-9959-251965E17B7A}" dt="2021-04-19T13:42:39.854" v="20224"/>
          <ac:spMkLst>
            <pc:docMk/>
            <pc:sldMk cId="359826443" sldId="424"/>
            <ac:spMk id="3" creationId="{00000000-0000-0000-0000-000000000000}"/>
          </ac:spMkLst>
        </pc:sp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3192232959" sldId="424"/>
        </pc:sldMkLst>
        <pc:picChg chg="del">
          <ac:chgData name="Šimík, Radek" userId="f44a35a3-9523-4522-98b0-4236e7b9b28a" providerId="ADAL" clId="{1928F1E6-EA0D-CA4B-9959-251965E17B7A}" dt="2021-03-23T10:56:40.865" v="366" actId="478"/>
          <ac:picMkLst>
            <pc:docMk/>
            <pc:sldMk cId="3192232959" sldId="424"/>
            <ac:picMk id="4" creationId="{00000000-0000-0000-0000-000000000000}"/>
          </ac:picMkLst>
        </pc:picChg>
      </pc:sldChg>
      <pc:sldChg chg="addSp modSp mod">
        <pc:chgData name="Šimík, Radek" userId="f44a35a3-9523-4522-98b0-4236e7b9b28a" providerId="ADAL" clId="{1928F1E6-EA0D-CA4B-9959-251965E17B7A}" dt="2021-04-19T14:18:22.316" v="21603" actId="20577"/>
        <pc:sldMkLst>
          <pc:docMk/>
          <pc:sldMk cId="316330959" sldId="425"/>
        </pc:sldMkLst>
        <pc:spChg chg="mod">
          <ac:chgData name="Šimík, Radek" userId="f44a35a3-9523-4522-98b0-4236e7b9b28a" providerId="ADAL" clId="{1928F1E6-EA0D-CA4B-9959-251965E17B7A}" dt="2021-04-19T14:18:22.316" v="21603" actId="20577"/>
          <ac:spMkLst>
            <pc:docMk/>
            <pc:sldMk cId="316330959" sldId="425"/>
            <ac:spMk id="2" creationId="{00000000-0000-0000-0000-000000000000}"/>
          </ac:spMkLst>
        </pc:spChg>
        <pc:picChg chg="add mod">
          <ac:chgData name="Šimík, Radek" userId="f44a35a3-9523-4522-98b0-4236e7b9b28a" providerId="ADAL" clId="{1928F1E6-EA0D-CA4B-9959-251965E17B7A}" dt="2021-04-19T14:09:36.927" v="21266" actId="1076"/>
          <ac:picMkLst>
            <pc:docMk/>
            <pc:sldMk cId="316330959" sldId="425"/>
            <ac:picMk id="5" creationId="{FFEAA3EE-E1EC-2249-8241-1C93375A0CB8}"/>
          </ac:picMkLst>
        </pc:pic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3008658746" sldId="425"/>
        </pc:sldMkLst>
        <pc:picChg chg="del">
          <ac:chgData name="Šimík, Radek" userId="f44a35a3-9523-4522-98b0-4236e7b9b28a" providerId="ADAL" clId="{1928F1E6-EA0D-CA4B-9959-251965E17B7A}" dt="2021-03-23T10:56:47.834" v="368" actId="478"/>
          <ac:picMkLst>
            <pc:docMk/>
            <pc:sldMk cId="3008658746" sldId="425"/>
            <ac:picMk id="4" creationId="{00000000-0000-0000-0000-000000000000}"/>
          </ac:picMkLst>
        </pc:pic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1194421979" sldId="426"/>
        </pc:sldMkLst>
        <pc:picChg chg="del">
          <ac:chgData name="Šimík, Radek" userId="f44a35a3-9523-4522-98b0-4236e7b9b28a" providerId="ADAL" clId="{1928F1E6-EA0D-CA4B-9959-251965E17B7A}" dt="2021-03-23T10:57:08.762" v="371" actId="478"/>
          <ac:picMkLst>
            <pc:docMk/>
            <pc:sldMk cId="1194421979" sldId="426"/>
            <ac:picMk id="4" creationId="{00000000-0000-0000-0000-000000000000}"/>
          </ac:picMkLst>
        </pc:picChg>
      </pc:sldChg>
      <pc:sldChg chg="addSp modSp mod">
        <pc:chgData name="Šimík, Radek" userId="f44a35a3-9523-4522-98b0-4236e7b9b28a" providerId="ADAL" clId="{1928F1E6-EA0D-CA4B-9959-251965E17B7A}" dt="2021-04-19T14:18:32.307" v="21608" actId="20577"/>
        <pc:sldMkLst>
          <pc:docMk/>
          <pc:sldMk cId="3604087929" sldId="426"/>
        </pc:sldMkLst>
        <pc:spChg chg="mod">
          <ac:chgData name="Šimík, Radek" userId="f44a35a3-9523-4522-98b0-4236e7b9b28a" providerId="ADAL" clId="{1928F1E6-EA0D-CA4B-9959-251965E17B7A}" dt="2021-04-19T14:18:32.307" v="21608" actId="20577"/>
          <ac:spMkLst>
            <pc:docMk/>
            <pc:sldMk cId="3604087929" sldId="426"/>
            <ac:spMk id="2" creationId="{00000000-0000-0000-0000-000000000000}"/>
          </ac:spMkLst>
        </pc:spChg>
        <pc:picChg chg="add mod">
          <ac:chgData name="Šimík, Radek" userId="f44a35a3-9523-4522-98b0-4236e7b9b28a" providerId="ADAL" clId="{1928F1E6-EA0D-CA4B-9959-251965E17B7A}" dt="2021-04-19T14:13:19.022" v="21426" actId="1076"/>
          <ac:picMkLst>
            <pc:docMk/>
            <pc:sldMk cId="3604087929" sldId="426"/>
            <ac:picMk id="4" creationId="{559326D5-01D4-9241-AEAF-DE5C35D75310}"/>
          </ac:picMkLst>
        </pc:picChg>
      </pc:sldChg>
      <pc:sldChg chg="addSp delSp modSp mod ord">
        <pc:chgData name="Šimík, Radek" userId="f44a35a3-9523-4522-98b0-4236e7b9b28a" providerId="ADAL" clId="{1928F1E6-EA0D-CA4B-9959-251965E17B7A}" dt="2021-04-19T14:28:34.194" v="21873" actId="1076"/>
        <pc:sldMkLst>
          <pc:docMk/>
          <pc:sldMk cId="87306527" sldId="427"/>
        </pc:sldMkLst>
        <pc:spChg chg="mod">
          <ac:chgData name="Šimík, Radek" userId="f44a35a3-9523-4522-98b0-4236e7b9b28a" providerId="ADAL" clId="{1928F1E6-EA0D-CA4B-9959-251965E17B7A}" dt="2021-04-19T14:19:05.494" v="21620" actId="20577"/>
          <ac:spMkLst>
            <pc:docMk/>
            <pc:sldMk cId="87306527" sldId="427"/>
            <ac:spMk id="2" creationId="{00000000-0000-0000-0000-000000000000}"/>
          </ac:spMkLst>
        </pc:spChg>
        <pc:spChg chg="add del">
          <ac:chgData name="Šimík, Radek" userId="f44a35a3-9523-4522-98b0-4236e7b9b28a" providerId="ADAL" clId="{1928F1E6-EA0D-CA4B-9959-251965E17B7A}" dt="2021-04-19T14:28:13.137" v="21871" actId="11529"/>
          <ac:spMkLst>
            <pc:docMk/>
            <pc:sldMk cId="87306527" sldId="427"/>
            <ac:spMk id="6" creationId="{FA61C344-A5B9-7445-9B5B-D1750B2F5EBD}"/>
          </ac:spMkLst>
        </pc:spChg>
        <pc:spChg chg="add del">
          <ac:chgData name="Šimík, Radek" userId="f44a35a3-9523-4522-98b0-4236e7b9b28a" providerId="ADAL" clId="{1928F1E6-EA0D-CA4B-9959-251965E17B7A}" dt="2021-04-19T14:28:12.845" v="21870" actId="11529"/>
          <ac:spMkLst>
            <pc:docMk/>
            <pc:sldMk cId="87306527" sldId="427"/>
            <ac:spMk id="7" creationId="{F20887A5-FF91-C541-9BE5-372F8C5FB970}"/>
          </ac:spMkLst>
        </pc:spChg>
        <pc:picChg chg="add mod">
          <ac:chgData name="Šimík, Radek" userId="f44a35a3-9523-4522-98b0-4236e7b9b28a" providerId="ADAL" clId="{1928F1E6-EA0D-CA4B-9959-251965E17B7A}" dt="2021-04-19T14:28:34.194" v="21873" actId="1076"/>
          <ac:picMkLst>
            <pc:docMk/>
            <pc:sldMk cId="87306527" sldId="427"/>
            <ac:picMk id="5" creationId="{6B30212D-286F-0B48-A490-C0D89D86416E}"/>
          </ac:picMkLst>
        </pc:picChg>
      </pc:sldChg>
      <pc:sldChg chg="delSp mod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3271949338" sldId="427"/>
        </pc:sldMkLst>
        <pc:spChg chg="mod">
          <ac:chgData name="Šimík, Radek" userId="f44a35a3-9523-4522-98b0-4236e7b9b28a" providerId="ADAL" clId="{1928F1E6-EA0D-CA4B-9959-251965E17B7A}" dt="2021-03-23T10:59:08.982" v="462" actId="114"/>
          <ac:spMkLst>
            <pc:docMk/>
            <pc:sldMk cId="3271949338" sldId="427"/>
            <ac:spMk id="3" creationId="{00000000-0000-0000-0000-000000000000}"/>
          </ac:spMkLst>
        </pc:spChg>
        <pc:picChg chg="del">
          <ac:chgData name="Šimík, Radek" userId="f44a35a3-9523-4522-98b0-4236e7b9b28a" providerId="ADAL" clId="{1928F1E6-EA0D-CA4B-9959-251965E17B7A}" dt="2021-03-23T10:57:17.953" v="372" actId="478"/>
          <ac:picMkLst>
            <pc:docMk/>
            <pc:sldMk cId="3271949338" sldId="427"/>
            <ac:picMk id="4" creationId="{00000000-0000-0000-0000-000000000000}"/>
          </ac:picMkLst>
        </pc:picChg>
      </pc:sldChg>
      <pc:sldChg chg="modSp add mod">
        <pc:chgData name="Šimík, Radek" userId="f44a35a3-9523-4522-98b0-4236e7b9b28a" providerId="ADAL" clId="{1928F1E6-EA0D-CA4B-9959-251965E17B7A}" dt="2021-04-19T12:57:17.543" v="19071" actId="20577"/>
        <pc:sldMkLst>
          <pc:docMk/>
          <pc:sldMk cId="793518585" sldId="428"/>
        </pc:sldMkLst>
        <pc:spChg chg="mod">
          <ac:chgData name="Šimík, Radek" userId="f44a35a3-9523-4522-98b0-4236e7b9b28a" providerId="ADAL" clId="{1928F1E6-EA0D-CA4B-9959-251965E17B7A}" dt="2021-04-19T12:57:17.543" v="19071" actId="20577"/>
          <ac:spMkLst>
            <pc:docMk/>
            <pc:sldMk cId="793518585" sldId="428"/>
            <ac:spMk id="3" creationId="{00000000-0000-0000-0000-000000000000}"/>
          </ac:spMkLst>
        </pc:sp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1814532923" sldId="428"/>
        </pc:sldMkLst>
        <pc:picChg chg="del">
          <ac:chgData name="Šimík, Radek" userId="f44a35a3-9523-4522-98b0-4236e7b9b28a" providerId="ADAL" clId="{1928F1E6-EA0D-CA4B-9959-251965E17B7A}" dt="2021-03-23T10:57:45.050" v="400" actId="478"/>
          <ac:picMkLst>
            <pc:docMk/>
            <pc:sldMk cId="1814532923" sldId="428"/>
            <ac:picMk id="4" creationId="{00000000-0000-0000-0000-000000000000}"/>
          </ac:picMkLst>
        </pc:picChg>
      </pc:sldChg>
      <pc:sldChg chg="modSp add mod">
        <pc:chgData name="Šimík, Radek" userId="f44a35a3-9523-4522-98b0-4236e7b9b28a" providerId="ADAL" clId="{1928F1E6-EA0D-CA4B-9959-251965E17B7A}" dt="2021-04-19T13:06:56.977" v="19733" actId="27636"/>
        <pc:sldMkLst>
          <pc:docMk/>
          <pc:sldMk cId="2542825458" sldId="429"/>
        </pc:sldMkLst>
        <pc:spChg chg="mod">
          <ac:chgData name="Šimík, Radek" userId="f44a35a3-9523-4522-98b0-4236e7b9b28a" providerId="ADAL" clId="{1928F1E6-EA0D-CA4B-9959-251965E17B7A}" dt="2021-04-19T13:06:56.977" v="19733" actId="27636"/>
          <ac:spMkLst>
            <pc:docMk/>
            <pc:sldMk cId="2542825458" sldId="429"/>
            <ac:spMk id="3" creationId="{00000000-0000-0000-0000-000000000000}"/>
          </ac:spMkLst>
        </pc:sp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3629141583" sldId="429"/>
        </pc:sldMkLst>
        <pc:picChg chg="del">
          <ac:chgData name="Šimík, Radek" userId="f44a35a3-9523-4522-98b0-4236e7b9b28a" providerId="ADAL" clId="{1928F1E6-EA0D-CA4B-9959-251965E17B7A}" dt="2021-03-23T10:59:27.720" v="464" actId="478"/>
          <ac:picMkLst>
            <pc:docMk/>
            <pc:sldMk cId="3629141583" sldId="429"/>
            <ac:picMk id="4" creationId="{00000000-0000-0000-0000-000000000000}"/>
          </ac:picMkLst>
        </pc:picChg>
      </pc:sldChg>
      <pc:sldChg chg="addSp delSp modSp add mod">
        <pc:chgData name="Šimík, Radek" userId="f44a35a3-9523-4522-98b0-4236e7b9b28a" providerId="ADAL" clId="{1928F1E6-EA0D-CA4B-9959-251965E17B7A}" dt="2021-04-19T13:34:13.338" v="20147" actId="20577"/>
        <pc:sldMkLst>
          <pc:docMk/>
          <pc:sldMk cId="3187897564" sldId="430"/>
        </pc:sldMkLst>
        <pc:spChg chg="mod">
          <ac:chgData name="Šimík, Radek" userId="f44a35a3-9523-4522-98b0-4236e7b9b28a" providerId="ADAL" clId="{1928F1E6-EA0D-CA4B-9959-251965E17B7A}" dt="2021-04-19T13:34:13.338" v="20147" actId="20577"/>
          <ac:spMkLst>
            <pc:docMk/>
            <pc:sldMk cId="3187897564" sldId="430"/>
            <ac:spMk id="3" creationId="{00000000-0000-0000-0000-000000000000}"/>
          </ac:spMkLst>
        </pc:spChg>
        <pc:cxnChg chg="add del">
          <ac:chgData name="Šimík, Radek" userId="f44a35a3-9523-4522-98b0-4236e7b9b28a" providerId="ADAL" clId="{1928F1E6-EA0D-CA4B-9959-251965E17B7A}" dt="2021-04-19T13:09:27.204" v="19844" actId="478"/>
          <ac:cxnSpMkLst>
            <pc:docMk/>
            <pc:sldMk cId="3187897564" sldId="430"/>
            <ac:cxnSpMk id="5" creationId="{5EF08166-40C1-304D-AD9B-F9BA608B1E85}"/>
          </ac:cxnSpMkLst>
        </pc:cxnChg>
        <pc:cxnChg chg="add mod">
          <ac:chgData name="Šimík, Radek" userId="f44a35a3-9523-4522-98b0-4236e7b9b28a" providerId="ADAL" clId="{1928F1E6-EA0D-CA4B-9959-251965E17B7A}" dt="2021-04-19T13:31:57.058" v="20133" actId="1076"/>
          <ac:cxnSpMkLst>
            <pc:docMk/>
            <pc:sldMk cId="3187897564" sldId="430"/>
            <ac:cxnSpMk id="7" creationId="{B10C09FF-607B-C840-90CC-050882640C25}"/>
          </ac:cxnSpMkLst>
        </pc:cxnChg>
        <pc:cxnChg chg="add mod">
          <ac:chgData name="Šimík, Radek" userId="f44a35a3-9523-4522-98b0-4236e7b9b28a" providerId="ADAL" clId="{1928F1E6-EA0D-CA4B-9959-251965E17B7A}" dt="2021-04-19T13:31:57.058" v="20133" actId="1076"/>
          <ac:cxnSpMkLst>
            <pc:docMk/>
            <pc:sldMk cId="3187897564" sldId="430"/>
            <ac:cxnSpMk id="8" creationId="{586533AE-2BAF-044F-8315-EBEA2A142403}"/>
          </ac:cxnSpMkLst>
        </pc:cxnChg>
        <pc:cxnChg chg="add mod">
          <ac:chgData name="Šimík, Radek" userId="f44a35a3-9523-4522-98b0-4236e7b9b28a" providerId="ADAL" clId="{1928F1E6-EA0D-CA4B-9959-251965E17B7A}" dt="2021-04-19T13:31:57.058" v="20133" actId="1076"/>
          <ac:cxnSpMkLst>
            <pc:docMk/>
            <pc:sldMk cId="3187897564" sldId="430"/>
            <ac:cxnSpMk id="11" creationId="{2D9C6C4F-D00E-1E44-96A1-26651E8EF386}"/>
          </ac:cxnSpMkLst>
        </pc:cxnChg>
        <pc:cxnChg chg="add mod">
          <ac:chgData name="Šimík, Radek" userId="f44a35a3-9523-4522-98b0-4236e7b9b28a" providerId="ADAL" clId="{1928F1E6-EA0D-CA4B-9959-251965E17B7A}" dt="2021-04-19T13:33:29.517" v="20146" actId="1076"/>
          <ac:cxnSpMkLst>
            <pc:docMk/>
            <pc:sldMk cId="3187897564" sldId="430"/>
            <ac:cxnSpMk id="12" creationId="{FBB3B67E-5B8E-BA4C-BB61-ACC986A68777}"/>
          </ac:cxnSpMkLst>
        </pc:cxnChg>
        <pc:cxnChg chg="add mod">
          <ac:chgData name="Šimík, Radek" userId="f44a35a3-9523-4522-98b0-4236e7b9b28a" providerId="ADAL" clId="{1928F1E6-EA0D-CA4B-9959-251965E17B7A}" dt="2021-04-19T13:33:29.517" v="20146" actId="1076"/>
          <ac:cxnSpMkLst>
            <pc:docMk/>
            <pc:sldMk cId="3187897564" sldId="430"/>
            <ac:cxnSpMk id="13" creationId="{C2BC9CE4-E955-5F47-9212-67E16256A5D7}"/>
          </ac:cxnSpMkLst>
        </pc:cxnChg>
        <pc:cxnChg chg="add mod">
          <ac:chgData name="Šimík, Radek" userId="f44a35a3-9523-4522-98b0-4236e7b9b28a" providerId="ADAL" clId="{1928F1E6-EA0D-CA4B-9959-251965E17B7A}" dt="2021-04-19T13:33:29.517" v="20146" actId="1076"/>
          <ac:cxnSpMkLst>
            <pc:docMk/>
            <pc:sldMk cId="3187897564" sldId="430"/>
            <ac:cxnSpMk id="14" creationId="{A8360ED6-1347-6F43-AEFF-634B7C7DBA80}"/>
          </ac:cxnSpMkLst>
        </pc:cxnChg>
        <pc:cxnChg chg="add del mod">
          <ac:chgData name="Šimík, Radek" userId="f44a35a3-9523-4522-98b0-4236e7b9b28a" providerId="ADAL" clId="{1928F1E6-EA0D-CA4B-9959-251965E17B7A}" dt="2021-04-19T13:13:29.036" v="19918"/>
          <ac:cxnSpMkLst>
            <pc:docMk/>
            <pc:sldMk cId="3187897564" sldId="430"/>
            <ac:cxnSpMk id="15" creationId="{B6C9D75D-43FD-364E-8DB3-E21710F0884D}"/>
          </ac:cxnSpMkLst>
        </pc:cxnChg>
        <pc:cxnChg chg="add del mod">
          <ac:chgData name="Šimík, Radek" userId="f44a35a3-9523-4522-98b0-4236e7b9b28a" providerId="ADAL" clId="{1928F1E6-EA0D-CA4B-9959-251965E17B7A}" dt="2021-04-19T13:13:29.036" v="19918"/>
          <ac:cxnSpMkLst>
            <pc:docMk/>
            <pc:sldMk cId="3187897564" sldId="430"/>
            <ac:cxnSpMk id="16" creationId="{7EB9A4CD-C4F6-8844-A84B-E305FC2BFEA8}"/>
          </ac:cxnSpMkLst>
        </pc:cxnChg>
        <pc:cxnChg chg="add del mod">
          <ac:chgData name="Šimík, Radek" userId="f44a35a3-9523-4522-98b0-4236e7b9b28a" providerId="ADAL" clId="{1928F1E6-EA0D-CA4B-9959-251965E17B7A}" dt="2021-04-19T13:13:29.036" v="19918"/>
          <ac:cxnSpMkLst>
            <pc:docMk/>
            <pc:sldMk cId="3187897564" sldId="430"/>
            <ac:cxnSpMk id="17" creationId="{5F7E3826-C8FF-7F41-A4AC-56D8E2C5578B}"/>
          </ac:cxnSpMkLst>
        </pc:cxnChg>
        <pc:cxnChg chg="add mod">
          <ac:chgData name="Šimík, Radek" userId="f44a35a3-9523-4522-98b0-4236e7b9b28a" providerId="ADAL" clId="{1928F1E6-EA0D-CA4B-9959-251965E17B7A}" dt="2021-04-19T13:33:29.517" v="20146" actId="1076"/>
          <ac:cxnSpMkLst>
            <pc:docMk/>
            <pc:sldMk cId="3187897564" sldId="430"/>
            <ac:cxnSpMk id="18" creationId="{8204AE2A-DD54-1440-906D-E22AC7D5C344}"/>
          </ac:cxnSpMkLst>
        </pc:cxnChg>
        <pc:cxnChg chg="add mod">
          <ac:chgData name="Šimík, Radek" userId="f44a35a3-9523-4522-98b0-4236e7b9b28a" providerId="ADAL" clId="{1928F1E6-EA0D-CA4B-9959-251965E17B7A}" dt="2021-04-19T13:32:45.309" v="20141" actId="692"/>
          <ac:cxnSpMkLst>
            <pc:docMk/>
            <pc:sldMk cId="3187897564" sldId="430"/>
            <ac:cxnSpMk id="21" creationId="{CA53A5CE-41B0-264A-A60E-FCBEEE1F911A}"/>
          </ac:cxnSpMkLst>
        </pc:cxnChg>
        <pc:cxnChg chg="add mod">
          <ac:chgData name="Šimík, Radek" userId="f44a35a3-9523-4522-98b0-4236e7b9b28a" providerId="ADAL" clId="{1928F1E6-EA0D-CA4B-9959-251965E17B7A}" dt="2021-04-19T13:32:49.343" v="20142" actId="692"/>
          <ac:cxnSpMkLst>
            <pc:docMk/>
            <pc:sldMk cId="3187897564" sldId="430"/>
            <ac:cxnSpMk id="22" creationId="{AE76228B-E08D-1646-86AA-218B050FA075}"/>
          </ac:cxnSpMkLst>
        </pc:cxnChg>
        <pc:cxnChg chg="add mod">
          <ac:chgData name="Šimík, Radek" userId="f44a35a3-9523-4522-98b0-4236e7b9b28a" providerId="ADAL" clId="{1928F1E6-EA0D-CA4B-9959-251965E17B7A}" dt="2021-04-19T13:32:33.148" v="20139" actId="692"/>
          <ac:cxnSpMkLst>
            <pc:docMk/>
            <pc:sldMk cId="3187897564" sldId="430"/>
            <ac:cxnSpMk id="23" creationId="{A0B224EB-AE19-0C49-B94A-407735DA40BC}"/>
          </ac:cxnSpMkLst>
        </pc:cxnChg>
      </pc:sldChg>
      <pc:sldChg chg="add">
        <pc:chgData name="Šimík, Radek" userId="f44a35a3-9523-4522-98b0-4236e7b9b28a" providerId="ADAL" clId="{1928F1E6-EA0D-CA4B-9959-251965E17B7A}" dt="2021-04-19T13:38:09.655" v="20150" actId="2890"/>
        <pc:sldMkLst>
          <pc:docMk/>
          <pc:sldMk cId="421084229" sldId="431"/>
        </pc:sldMkLst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2679464787" sldId="432"/>
        </pc:sldMkLst>
        <pc:picChg chg="del">
          <ac:chgData name="Šimík, Radek" userId="f44a35a3-9523-4522-98b0-4236e7b9b28a" providerId="ADAL" clId="{1928F1E6-EA0D-CA4B-9959-251965E17B7A}" dt="2021-03-23T12:19:22.178" v="499" actId="478"/>
          <ac:picMkLst>
            <pc:docMk/>
            <pc:sldMk cId="2679464787" sldId="432"/>
            <ac:picMk id="2" creationId="{00000000-0000-0000-0000-000000000000}"/>
          </ac:picMkLst>
        </pc:picChg>
      </pc:sldChg>
      <pc:sldChg chg="modSp add mod">
        <pc:chgData name="Šimík, Radek" userId="f44a35a3-9523-4522-98b0-4236e7b9b28a" providerId="ADAL" clId="{1928F1E6-EA0D-CA4B-9959-251965E17B7A}" dt="2021-04-19T13:42:15.153" v="20218" actId="20577"/>
        <pc:sldMkLst>
          <pc:docMk/>
          <pc:sldMk cId="3438246521" sldId="432"/>
        </pc:sldMkLst>
        <pc:spChg chg="mod">
          <ac:chgData name="Šimík, Radek" userId="f44a35a3-9523-4522-98b0-4236e7b9b28a" providerId="ADAL" clId="{1928F1E6-EA0D-CA4B-9959-251965E17B7A}" dt="2021-04-19T13:42:15.153" v="20218" actId="20577"/>
          <ac:spMkLst>
            <pc:docMk/>
            <pc:sldMk cId="3438246521" sldId="432"/>
            <ac:spMk id="2" creationId="{00000000-0000-0000-0000-000000000000}"/>
          </ac:spMkLst>
        </pc:spChg>
        <pc:spChg chg="mod">
          <ac:chgData name="Šimík, Radek" userId="f44a35a3-9523-4522-98b0-4236e7b9b28a" providerId="ADAL" clId="{1928F1E6-EA0D-CA4B-9959-251965E17B7A}" dt="2021-04-19T13:40:45.770" v="20203" actId="207"/>
          <ac:spMkLst>
            <pc:docMk/>
            <pc:sldMk cId="3438246521" sldId="432"/>
            <ac:spMk id="3" creationId="{00000000-0000-0000-0000-000000000000}"/>
          </ac:spMkLst>
        </pc:spChg>
      </pc:sldChg>
      <pc:sldChg chg="modSp add mod">
        <pc:chgData name="Šimík, Radek" userId="f44a35a3-9523-4522-98b0-4236e7b9b28a" providerId="ADAL" clId="{1928F1E6-EA0D-CA4B-9959-251965E17B7A}" dt="2021-04-19T13:51:15.403" v="20501" actId="20577"/>
        <pc:sldMkLst>
          <pc:docMk/>
          <pc:sldMk cId="466495415" sldId="433"/>
        </pc:sldMkLst>
        <pc:spChg chg="mod">
          <ac:chgData name="Šimík, Radek" userId="f44a35a3-9523-4522-98b0-4236e7b9b28a" providerId="ADAL" clId="{1928F1E6-EA0D-CA4B-9959-251965E17B7A}" dt="2021-04-19T13:51:03.154" v="20498" actId="20577"/>
          <ac:spMkLst>
            <pc:docMk/>
            <pc:sldMk cId="466495415" sldId="433"/>
            <ac:spMk id="2" creationId="{00000000-0000-0000-0000-000000000000}"/>
          </ac:spMkLst>
        </pc:spChg>
        <pc:spChg chg="mod">
          <ac:chgData name="Šimík, Radek" userId="f44a35a3-9523-4522-98b0-4236e7b9b28a" providerId="ADAL" clId="{1928F1E6-EA0D-CA4B-9959-251965E17B7A}" dt="2021-04-19T13:51:15.403" v="20501" actId="20577"/>
          <ac:spMkLst>
            <pc:docMk/>
            <pc:sldMk cId="466495415" sldId="433"/>
            <ac:spMk id="3" creationId="{00000000-0000-0000-0000-000000000000}"/>
          </ac:spMkLst>
        </pc:sp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2753637692" sldId="433"/>
        </pc:sldMkLst>
        <pc:picChg chg="del">
          <ac:chgData name="Šimík, Radek" userId="f44a35a3-9523-4522-98b0-4236e7b9b28a" providerId="ADAL" clId="{1928F1E6-EA0D-CA4B-9959-251965E17B7A}" dt="2021-03-23T12:19:30.185" v="501" actId="478"/>
          <ac:picMkLst>
            <pc:docMk/>
            <pc:sldMk cId="2753637692" sldId="433"/>
            <ac:picMk id="4" creationId="{00000000-0000-0000-0000-000000000000}"/>
          </ac:picMkLst>
        </pc:pic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3276984950" sldId="434"/>
        </pc:sldMkLst>
        <pc:picChg chg="del">
          <ac:chgData name="Šimík, Radek" userId="f44a35a3-9523-4522-98b0-4236e7b9b28a" providerId="ADAL" clId="{1928F1E6-EA0D-CA4B-9959-251965E17B7A}" dt="2021-03-23T12:19:36.394" v="503" actId="478"/>
          <ac:picMkLst>
            <pc:docMk/>
            <pc:sldMk cId="3276984950" sldId="434"/>
            <ac:picMk id="4" creationId="{00000000-0000-0000-0000-000000000000}"/>
          </ac:picMkLst>
        </pc:picChg>
      </pc:sldChg>
      <pc:sldChg chg="modSp add mod">
        <pc:chgData name="Šimík, Radek" userId="f44a35a3-9523-4522-98b0-4236e7b9b28a" providerId="ADAL" clId="{1928F1E6-EA0D-CA4B-9959-251965E17B7A}" dt="2021-04-19T13:50:24.735" v="20486" actId="114"/>
        <pc:sldMkLst>
          <pc:docMk/>
          <pc:sldMk cId="3671104428" sldId="434"/>
        </pc:sldMkLst>
        <pc:spChg chg="mod">
          <ac:chgData name="Šimík, Radek" userId="f44a35a3-9523-4522-98b0-4236e7b9b28a" providerId="ADAL" clId="{1928F1E6-EA0D-CA4B-9959-251965E17B7A}" dt="2021-04-19T13:50:24.735" v="20486" actId="114"/>
          <ac:spMkLst>
            <pc:docMk/>
            <pc:sldMk cId="3671104428" sldId="434"/>
            <ac:spMk id="3" creationId="{00000000-0000-0000-0000-000000000000}"/>
          </ac:spMkLst>
        </pc:sp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1743318648" sldId="435"/>
        </pc:sldMkLst>
        <pc:picChg chg="del">
          <ac:chgData name="Šimík, Radek" userId="f44a35a3-9523-4522-98b0-4236e7b9b28a" providerId="ADAL" clId="{1928F1E6-EA0D-CA4B-9959-251965E17B7A}" dt="2021-03-23T12:19:44.628" v="505" actId="478"/>
          <ac:picMkLst>
            <pc:docMk/>
            <pc:sldMk cId="1743318648" sldId="435"/>
            <ac:picMk id="4" creationId="{00000000-0000-0000-0000-000000000000}"/>
          </ac:picMkLst>
        </pc:picChg>
      </pc:sldChg>
      <pc:sldChg chg="modSp add mod">
        <pc:chgData name="Šimík, Radek" userId="f44a35a3-9523-4522-98b0-4236e7b9b28a" providerId="ADAL" clId="{1928F1E6-EA0D-CA4B-9959-251965E17B7A}" dt="2021-04-19T14:01:51.315" v="20834" actId="20577"/>
        <pc:sldMkLst>
          <pc:docMk/>
          <pc:sldMk cId="1966438410" sldId="435"/>
        </pc:sldMkLst>
        <pc:spChg chg="mod">
          <ac:chgData name="Šimík, Radek" userId="f44a35a3-9523-4522-98b0-4236e7b9b28a" providerId="ADAL" clId="{1928F1E6-EA0D-CA4B-9959-251965E17B7A}" dt="2021-04-19T14:01:51.315" v="20834" actId="20577"/>
          <ac:spMkLst>
            <pc:docMk/>
            <pc:sldMk cId="1966438410" sldId="435"/>
            <ac:spMk id="3" creationId="{00000000-0000-0000-0000-000000000000}"/>
          </ac:spMkLst>
        </pc:spChg>
      </pc:sldChg>
      <pc:sldChg chg="delSp del mod delAnim">
        <pc:chgData name="Šimík, Radek" userId="f44a35a3-9523-4522-98b0-4236e7b9b28a" providerId="ADAL" clId="{1928F1E6-EA0D-CA4B-9959-251965E17B7A}" dt="2021-03-23T11:39:57.761" v="495" actId="2696"/>
        <pc:sldMkLst>
          <pc:docMk/>
          <pc:sldMk cId="955718489" sldId="436"/>
        </pc:sldMkLst>
        <pc:picChg chg="del">
          <ac:chgData name="Šimík, Radek" userId="f44a35a3-9523-4522-98b0-4236e7b9b28a" providerId="ADAL" clId="{1928F1E6-EA0D-CA4B-9959-251965E17B7A}" dt="2021-03-23T11:39:55.381" v="494" actId="478"/>
          <ac:picMkLst>
            <pc:docMk/>
            <pc:sldMk cId="955718489" sldId="436"/>
            <ac:picMk id="4" creationId="{00000000-0000-0000-0000-000000000000}"/>
          </ac:picMkLst>
        </pc:picChg>
      </pc:sldChg>
      <pc:sldChg chg="modSp add mod">
        <pc:chgData name="Šimík, Radek" userId="f44a35a3-9523-4522-98b0-4236e7b9b28a" providerId="ADAL" clId="{1928F1E6-EA0D-CA4B-9959-251965E17B7A}" dt="2021-04-19T14:00:56.045" v="20819" actId="20577"/>
        <pc:sldMkLst>
          <pc:docMk/>
          <pc:sldMk cId="2474036076" sldId="436"/>
        </pc:sldMkLst>
        <pc:spChg chg="mod">
          <ac:chgData name="Šimík, Radek" userId="f44a35a3-9523-4522-98b0-4236e7b9b28a" providerId="ADAL" clId="{1928F1E6-EA0D-CA4B-9959-251965E17B7A}" dt="2021-04-19T14:00:56.045" v="20819" actId="20577"/>
          <ac:spMkLst>
            <pc:docMk/>
            <pc:sldMk cId="2474036076" sldId="436"/>
            <ac:spMk id="3" creationId="{00000000-0000-0000-0000-000000000000}"/>
          </ac:spMkLst>
        </pc:spChg>
      </pc:sldChg>
      <pc:sldChg chg="add ord">
        <pc:chgData name="Šimík, Radek" userId="f44a35a3-9523-4522-98b0-4236e7b9b28a" providerId="ADAL" clId="{1928F1E6-EA0D-CA4B-9959-251965E17B7A}" dt="2021-04-19T14:06:43.009" v="21256" actId="20578"/>
        <pc:sldMkLst>
          <pc:docMk/>
          <pc:sldMk cId="1749309127" sldId="437"/>
        </pc:sldMkLst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2247374477" sldId="437"/>
        </pc:sldMkLst>
        <pc:picChg chg="del">
          <ac:chgData name="Šimík, Radek" userId="f44a35a3-9523-4522-98b0-4236e7b9b28a" providerId="ADAL" clId="{1928F1E6-EA0D-CA4B-9959-251965E17B7A}" dt="2021-03-23T12:19:51.570" v="507" actId="478"/>
          <ac:picMkLst>
            <pc:docMk/>
            <pc:sldMk cId="2247374477" sldId="437"/>
            <ac:picMk id="4" creationId="{00000000-0000-0000-0000-000000000000}"/>
          </ac:picMkLst>
        </pc:picChg>
      </pc:sldChg>
      <pc:sldChg chg="modSp add del mod">
        <pc:chgData name="Šimík, Radek" userId="f44a35a3-9523-4522-98b0-4236e7b9b28a" providerId="ADAL" clId="{1928F1E6-EA0D-CA4B-9959-251965E17B7A}" dt="2021-04-19T14:08:24.390" v="21261" actId="2696"/>
        <pc:sldMkLst>
          <pc:docMk/>
          <pc:sldMk cId="13947432" sldId="438"/>
        </pc:sldMkLst>
        <pc:spChg chg="mod">
          <ac:chgData name="Šimík, Radek" userId="f44a35a3-9523-4522-98b0-4236e7b9b28a" providerId="ADAL" clId="{1928F1E6-EA0D-CA4B-9959-251965E17B7A}" dt="2021-04-19T14:07:08.966" v="21260" actId="20577"/>
          <ac:spMkLst>
            <pc:docMk/>
            <pc:sldMk cId="13947432" sldId="438"/>
            <ac:spMk id="3" creationId="{00000000-0000-0000-0000-000000000000}"/>
          </ac:spMkLst>
        </pc:sp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747332468" sldId="438"/>
        </pc:sldMkLst>
        <pc:picChg chg="del">
          <ac:chgData name="Šimík, Radek" userId="f44a35a3-9523-4522-98b0-4236e7b9b28a" providerId="ADAL" clId="{1928F1E6-EA0D-CA4B-9959-251965E17B7A}" dt="2021-03-23T12:19:58.281" v="509" actId="478"/>
          <ac:picMkLst>
            <pc:docMk/>
            <pc:sldMk cId="747332468" sldId="438"/>
            <ac:picMk id="4" creationId="{00000000-0000-0000-0000-000000000000}"/>
          </ac:picMkLst>
        </pc:picChg>
      </pc:sldChg>
      <pc:sldChg chg="addSp modSp add mod">
        <pc:chgData name="Šimík, Radek" userId="f44a35a3-9523-4522-98b0-4236e7b9b28a" providerId="ADAL" clId="{1928F1E6-EA0D-CA4B-9959-251965E17B7A}" dt="2021-04-19T14:18:26.310" v="21605" actId="20577"/>
        <pc:sldMkLst>
          <pc:docMk/>
          <pc:sldMk cId="2313203749" sldId="438"/>
        </pc:sldMkLst>
        <pc:spChg chg="mod">
          <ac:chgData name="Šimík, Radek" userId="f44a35a3-9523-4522-98b0-4236e7b9b28a" providerId="ADAL" clId="{1928F1E6-EA0D-CA4B-9959-251965E17B7A}" dt="2021-04-19T14:18:26.310" v="21605" actId="20577"/>
          <ac:spMkLst>
            <pc:docMk/>
            <pc:sldMk cId="2313203749" sldId="438"/>
            <ac:spMk id="2" creationId="{00000000-0000-0000-0000-000000000000}"/>
          </ac:spMkLst>
        </pc:spChg>
        <pc:spChg chg="mod">
          <ac:chgData name="Šimík, Radek" userId="f44a35a3-9523-4522-98b0-4236e7b9b28a" providerId="ADAL" clId="{1928F1E6-EA0D-CA4B-9959-251965E17B7A}" dt="2021-04-19T14:17:45.743" v="21600" actId="20577"/>
          <ac:spMkLst>
            <pc:docMk/>
            <pc:sldMk cId="2313203749" sldId="438"/>
            <ac:spMk id="3" creationId="{00000000-0000-0000-0000-000000000000}"/>
          </ac:spMkLst>
        </pc:spChg>
        <pc:spChg chg="add mod">
          <ac:chgData name="Šimík, Radek" userId="f44a35a3-9523-4522-98b0-4236e7b9b28a" providerId="ADAL" clId="{1928F1E6-EA0D-CA4B-9959-251965E17B7A}" dt="2021-04-19T14:14:33.452" v="21432" actId="14100"/>
          <ac:spMkLst>
            <pc:docMk/>
            <pc:sldMk cId="2313203749" sldId="438"/>
            <ac:spMk id="4" creationId="{EB5CE60C-74E8-D54C-86A0-DD5066AA1F46}"/>
          </ac:spMkLst>
        </pc:spChg>
      </pc:sldChg>
      <pc:sldChg chg="add del">
        <pc:chgData name="Šimík, Radek" userId="f44a35a3-9523-4522-98b0-4236e7b9b28a" providerId="ADAL" clId="{1928F1E6-EA0D-CA4B-9959-251965E17B7A}" dt="2021-04-19T14:09:38.915" v="21267" actId="2696"/>
        <pc:sldMkLst>
          <pc:docMk/>
          <pc:sldMk cId="4161105544" sldId="438"/>
        </pc:sldMkLst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546465303" sldId="439"/>
        </pc:sldMkLst>
        <pc:picChg chg="del">
          <ac:chgData name="Šimík, Radek" userId="f44a35a3-9523-4522-98b0-4236e7b9b28a" providerId="ADAL" clId="{1928F1E6-EA0D-CA4B-9959-251965E17B7A}" dt="2021-03-23T12:20:02.384" v="510" actId="478"/>
          <ac:picMkLst>
            <pc:docMk/>
            <pc:sldMk cId="546465303" sldId="439"/>
            <ac:picMk id="4" creationId="{00000000-0000-0000-0000-000000000000}"/>
          </ac:picMkLst>
        </pc:picChg>
      </pc:sldChg>
      <pc:sldChg chg="addSp modSp add mod">
        <pc:chgData name="Šimík, Radek" userId="f44a35a3-9523-4522-98b0-4236e7b9b28a" providerId="ADAL" clId="{1928F1E6-EA0D-CA4B-9959-251965E17B7A}" dt="2021-04-19T14:18:36.739" v="21611" actId="20577"/>
        <pc:sldMkLst>
          <pc:docMk/>
          <pc:sldMk cId="1247749754" sldId="439"/>
        </pc:sldMkLst>
        <pc:spChg chg="mod">
          <ac:chgData name="Šimík, Radek" userId="f44a35a3-9523-4522-98b0-4236e7b9b28a" providerId="ADAL" clId="{1928F1E6-EA0D-CA4B-9959-251965E17B7A}" dt="2021-04-19T14:18:36.739" v="21611" actId="20577"/>
          <ac:spMkLst>
            <pc:docMk/>
            <pc:sldMk cId="1247749754" sldId="439"/>
            <ac:spMk id="2" creationId="{00000000-0000-0000-0000-000000000000}"/>
          </ac:spMkLst>
        </pc:spChg>
        <pc:spChg chg="mod">
          <ac:chgData name="Šimík, Radek" userId="f44a35a3-9523-4522-98b0-4236e7b9b28a" providerId="ADAL" clId="{1928F1E6-EA0D-CA4B-9959-251965E17B7A}" dt="2021-04-19T14:16:22.572" v="21562" actId="20577"/>
          <ac:spMkLst>
            <pc:docMk/>
            <pc:sldMk cId="1247749754" sldId="439"/>
            <ac:spMk id="3" creationId="{00000000-0000-0000-0000-000000000000}"/>
          </ac:spMkLst>
        </pc:spChg>
        <pc:spChg chg="add mod">
          <ac:chgData name="Šimík, Radek" userId="f44a35a3-9523-4522-98b0-4236e7b9b28a" providerId="ADAL" clId="{1928F1E6-EA0D-CA4B-9959-251965E17B7A}" dt="2021-04-19T14:14:19.806" v="21430" actId="14100"/>
          <ac:spMkLst>
            <pc:docMk/>
            <pc:sldMk cId="1247749754" sldId="439"/>
            <ac:spMk id="5" creationId="{B3D2AC3A-F37D-B944-9C44-16EE33649872}"/>
          </ac:spMkLst>
        </pc:spChg>
      </pc:sldChg>
      <pc:sldChg chg="modSp add mod">
        <pc:chgData name="Šimík, Radek" userId="f44a35a3-9523-4522-98b0-4236e7b9b28a" providerId="ADAL" clId="{1928F1E6-EA0D-CA4B-9959-251965E17B7A}" dt="2021-04-19T14:26:28.076" v="21860" actId="20577"/>
        <pc:sldMkLst>
          <pc:docMk/>
          <pc:sldMk cId="2130232760" sldId="440"/>
        </pc:sldMkLst>
        <pc:spChg chg="mod">
          <ac:chgData name="Šimík, Radek" userId="f44a35a3-9523-4522-98b0-4236e7b9b28a" providerId="ADAL" clId="{1928F1E6-EA0D-CA4B-9959-251965E17B7A}" dt="2021-04-19T14:18:47.155" v="21616" actId="20577"/>
          <ac:spMkLst>
            <pc:docMk/>
            <pc:sldMk cId="2130232760" sldId="440"/>
            <ac:spMk id="2" creationId="{00000000-0000-0000-0000-000000000000}"/>
          </ac:spMkLst>
        </pc:spChg>
        <pc:spChg chg="mod">
          <ac:chgData name="Šimík, Radek" userId="f44a35a3-9523-4522-98b0-4236e7b9b28a" providerId="ADAL" clId="{1928F1E6-EA0D-CA4B-9959-251965E17B7A}" dt="2021-04-19T14:26:28.076" v="21860" actId="20577"/>
          <ac:spMkLst>
            <pc:docMk/>
            <pc:sldMk cId="2130232760" sldId="440"/>
            <ac:spMk id="3" creationId="{00000000-0000-0000-0000-000000000000}"/>
          </ac:spMkLst>
        </pc:sp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2654694860" sldId="440"/>
        </pc:sldMkLst>
        <pc:picChg chg="del">
          <ac:chgData name="Šimík, Radek" userId="f44a35a3-9523-4522-98b0-4236e7b9b28a" providerId="ADAL" clId="{1928F1E6-EA0D-CA4B-9959-251965E17B7A}" dt="2021-03-23T12:19:14.682" v="497" actId="478"/>
          <ac:picMkLst>
            <pc:docMk/>
            <pc:sldMk cId="2654694860" sldId="440"/>
            <ac:picMk id="4" creationId="{00000000-0000-0000-0000-000000000000}"/>
          </ac:picMkLst>
        </pc:picChg>
      </pc:sldChg>
      <pc:sldChg chg="delSp mod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2756647116" sldId="441"/>
        </pc:sldMkLst>
        <pc:spChg chg="mod">
          <ac:chgData name="Šimík, Radek" userId="f44a35a3-9523-4522-98b0-4236e7b9b28a" providerId="ADAL" clId="{1928F1E6-EA0D-CA4B-9959-251965E17B7A}" dt="2021-03-23T11:05:57.455" v="493" actId="20577"/>
          <ac:spMkLst>
            <pc:docMk/>
            <pc:sldMk cId="2756647116" sldId="441"/>
            <ac:spMk id="2" creationId="{CD52E7F5-EA91-4CA3-850D-9BD7486DFA73}"/>
          </ac:spMkLst>
        </pc:spChg>
        <pc:picChg chg="del">
          <ac:chgData name="Šimík, Radek" userId="f44a35a3-9523-4522-98b0-4236e7b9b28a" providerId="ADAL" clId="{1928F1E6-EA0D-CA4B-9959-251965E17B7A}" dt="2021-03-23T12:19:18.896" v="498" actId="478"/>
          <ac:picMkLst>
            <pc:docMk/>
            <pc:sldMk cId="2756647116" sldId="441"/>
            <ac:picMk id="4" creationId="{00000000-0000-0000-0000-000000000000}"/>
          </ac:picMkLst>
        </pc:picChg>
      </pc:sldChg>
      <pc:sldChg chg="add">
        <pc:chgData name="Šimík, Radek" userId="f44a35a3-9523-4522-98b0-4236e7b9b28a" providerId="ADAL" clId="{1928F1E6-EA0D-CA4B-9959-251965E17B7A}" dt="2021-04-19T14:26:24.511" v="21859" actId="2890"/>
        <pc:sldMkLst>
          <pc:docMk/>
          <pc:sldMk cId="4283574964" sldId="441"/>
        </pc:sldMkLst>
      </pc:sldChg>
      <pc:sldChg chg="add del">
        <pc:chgData name="Šimík, Radek" userId="f44a35a3-9523-4522-98b0-4236e7b9b28a" providerId="ADAL" clId="{1928F1E6-EA0D-CA4B-9959-251965E17B7A}" dt="2021-04-19T14:28:05.693" v="21867" actId="2696"/>
        <pc:sldMkLst>
          <pc:docMk/>
          <pc:sldMk cId="1881121130" sldId="442"/>
        </pc:sldMkLst>
      </pc:sldChg>
      <pc:sldChg chg="addSp modSp add mod">
        <pc:chgData name="Šimík, Radek" userId="f44a35a3-9523-4522-98b0-4236e7b9b28a" providerId="ADAL" clId="{1928F1E6-EA0D-CA4B-9959-251965E17B7A}" dt="2021-04-19T14:36:40.116" v="22103" actId="113"/>
        <pc:sldMkLst>
          <pc:docMk/>
          <pc:sldMk cId="1983638527" sldId="442"/>
        </pc:sldMkLst>
        <pc:spChg chg="mod">
          <ac:chgData name="Šimík, Radek" userId="f44a35a3-9523-4522-98b0-4236e7b9b28a" providerId="ADAL" clId="{1928F1E6-EA0D-CA4B-9959-251965E17B7A}" dt="2021-04-19T14:36:40.116" v="22103" actId="113"/>
          <ac:spMkLst>
            <pc:docMk/>
            <pc:sldMk cId="1983638527" sldId="442"/>
            <ac:spMk id="3" creationId="{00000000-0000-0000-0000-000000000000}"/>
          </ac:spMkLst>
        </pc:spChg>
        <pc:spChg chg="add mod">
          <ac:chgData name="Šimík, Radek" userId="f44a35a3-9523-4522-98b0-4236e7b9b28a" providerId="ADAL" clId="{1928F1E6-EA0D-CA4B-9959-251965E17B7A}" dt="2021-04-19T14:29:16.405" v="21889" actId="692"/>
          <ac:spMkLst>
            <pc:docMk/>
            <pc:sldMk cId="1983638527" sldId="442"/>
            <ac:spMk id="4" creationId="{13322CE1-E8C3-2246-AD81-D1ED9C17353B}"/>
          </ac:spMkLst>
        </pc:sp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2742829004" sldId="442"/>
        </pc:sldMkLst>
        <pc:picChg chg="del">
          <ac:chgData name="Šimík, Radek" userId="f44a35a3-9523-4522-98b0-4236e7b9b28a" providerId="ADAL" clId="{1928F1E6-EA0D-CA4B-9959-251965E17B7A}" dt="2021-03-23T12:19:26.129" v="500" actId="478"/>
          <ac:picMkLst>
            <pc:docMk/>
            <pc:sldMk cId="2742829004" sldId="442"/>
            <ac:picMk id="3" creationId="{00000000-0000-0000-0000-000000000000}"/>
          </ac:picMkLst>
        </pc:pic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881311902" sldId="443"/>
        </pc:sldMkLst>
        <pc:picChg chg="del">
          <ac:chgData name="Šimík, Radek" userId="f44a35a3-9523-4522-98b0-4236e7b9b28a" providerId="ADAL" clId="{1928F1E6-EA0D-CA4B-9959-251965E17B7A}" dt="2021-03-23T12:19:33.506" v="502" actId="478"/>
          <ac:picMkLst>
            <pc:docMk/>
            <pc:sldMk cId="881311902" sldId="443"/>
            <ac:picMk id="3" creationId="{00000000-0000-0000-0000-000000000000}"/>
          </ac:picMkLst>
        </pc:pic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879485663" sldId="444"/>
        </pc:sldMkLst>
        <pc:picChg chg="del">
          <ac:chgData name="Šimík, Radek" userId="f44a35a3-9523-4522-98b0-4236e7b9b28a" providerId="ADAL" clId="{1928F1E6-EA0D-CA4B-9959-251965E17B7A}" dt="2021-03-23T12:19:40.098" v="504" actId="478"/>
          <ac:picMkLst>
            <pc:docMk/>
            <pc:sldMk cId="879485663" sldId="444"/>
            <ac:picMk id="3" creationId="{00000000-0000-0000-0000-000000000000}"/>
          </ac:picMkLst>
        </pc:pic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3548524215" sldId="445"/>
        </pc:sldMkLst>
        <pc:picChg chg="del">
          <ac:chgData name="Šimík, Radek" userId="f44a35a3-9523-4522-98b0-4236e7b9b28a" providerId="ADAL" clId="{1928F1E6-EA0D-CA4B-9959-251965E17B7A}" dt="2021-03-23T12:19:48.090" v="506" actId="478"/>
          <ac:picMkLst>
            <pc:docMk/>
            <pc:sldMk cId="3548524215" sldId="445"/>
            <ac:picMk id="3" creationId="{00000000-0000-0000-0000-000000000000}"/>
          </ac:picMkLst>
        </pc:pic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2688764799" sldId="446"/>
        </pc:sldMkLst>
        <pc:picChg chg="del">
          <ac:chgData name="Šimík, Radek" userId="f44a35a3-9523-4522-98b0-4236e7b9b28a" providerId="ADAL" clId="{1928F1E6-EA0D-CA4B-9959-251965E17B7A}" dt="2021-03-23T12:19:55.041" v="508" actId="478"/>
          <ac:picMkLst>
            <pc:docMk/>
            <pc:sldMk cId="2688764799" sldId="446"/>
            <ac:picMk id="4" creationId="{00000000-0000-0000-0000-000000000000}"/>
          </ac:picMkLst>
        </pc:picChg>
      </pc:sldChg>
      <pc:sldChg chg="del">
        <pc:chgData name="Šimík, Radek" userId="f44a35a3-9523-4522-98b0-4236e7b9b28a" providerId="ADAL" clId="{1928F1E6-EA0D-CA4B-9959-251965E17B7A}" dt="2021-03-23T11:01:57.885" v="466" actId="2696"/>
        <pc:sldMkLst>
          <pc:docMk/>
          <pc:sldMk cId="1146960315" sldId="447"/>
        </pc:sldMkLst>
      </pc:sldChg>
      <pc:sldChg chg="del">
        <pc:chgData name="Šimík, Radek" userId="f44a35a3-9523-4522-98b0-4236e7b9b28a" providerId="ADAL" clId="{1928F1E6-EA0D-CA4B-9959-251965E17B7A}" dt="2021-03-23T11:01:59.657" v="467" actId="2696"/>
        <pc:sldMkLst>
          <pc:docMk/>
          <pc:sldMk cId="1828312184" sldId="448"/>
        </pc:sldMkLst>
      </pc:sldChg>
      <pc:sldChg chg="modSp del mod ord">
        <pc:chgData name="Šimík, Radek" userId="f44a35a3-9523-4522-98b0-4236e7b9b28a" providerId="ADAL" clId="{1928F1E6-EA0D-CA4B-9959-251965E17B7A}" dt="2021-03-24T09:05:14.133" v="897" actId="2696"/>
        <pc:sldMkLst>
          <pc:docMk/>
          <pc:sldMk cId="4270244377" sldId="449"/>
        </pc:sldMkLst>
        <pc:spChg chg="mod">
          <ac:chgData name="Šimík, Radek" userId="f44a35a3-9523-4522-98b0-4236e7b9b28a" providerId="ADAL" clId="{1928F1E6-EA0D-CA4B-9959-251965E17B7A}" dt="2021-03-23T12:20:56.984" v="571" actId="20577"/>
          <ac:spMkLst>
            <pc:docMk/>
            <pc:sldMk cId="4270244377" sldId="449"/>
            <ac:spMk id="2" creationId="{9E75D5F9-AA1E-C043-840D-BE942DD6BD67}"/>
          </ac:spMkLst>
        </pc:spChg>
      </pc:sldChg>
      <pc:sldChg chg="modSp del mod ord">
        <pc:chgData name="Šimík, Radek" userId="f44a35a3-9523-4522-98b0-4236e7b9b28a" providerId="ADAL" clId="{1928F1E6-EA0D-CA4B-9959-251965E17B7A}" dt="2021-03-24T09:05:14.133" v="897" actId="2696"/>
        <pc:sldMkLst>
          <pc:docMk/>
          <pc:sldMk cId="3111400484" sldId="450"/>
        </pc:sldMkLst>
        <pc:spChg chg="mod">
          <ac:chgData name="Šimík, Radek" userId="f44a35a3-9523-4522-98b0-4236e7b9b28a" providerId="ADAL" clId="{1928F1E6-EA0D-CA4B-9959-251965E17B7A}" dt="2021-03-23T12:21:04.072" v="573"/>
          <ac:spMkLst>
            <pc:docMk/>
            <pc:sldMk cId="3111400484" sldId="450"/>
            <ac:spMk id="2" creationId="{A5956D5B-0487-284D-8B7F-7AFA290A3D49}"/>
          </ac:spMkLst>
        </pc:spChg>
      </pc:sldChg>
    </pc:docChg>
  </pc:docChgLst>
  <pc:docChgLst>
    <pc:chgData name="Šimík, Radek" userId="f44a35a3-9523-4522-98b0-4236e7b9b28a" providerId="ADAL" clId="{2C500F48-A0BA-4548-983B-CA9B836C7C4D}"/>
    <pc:docChg chg="undo custSel modSld">
      <pc:chgData name="Šimík, Radek" userId="f44a35a3-9523-4522-98b0-4236e7b9b28a" providerId="ADAL" clId="{2C500F48-A0BA-4548-983B-CA9B836C7C4D}" dt="2021-04-27T11:56:14.651" v="29" actId="20577"/>
      <pc:docMkLst>
        <pc:docMk/>
      </pc:docMkLst>
      <pc:sldChg chg="modSp mod">
        <pc:chgData name="Šimík, Radek" userId="f44a35a3-9523-4522-98b0-4236e7b9b28a" providerId="ADAL" clId="{2C500F48-A0BA-4548-983B-CA9B836C7C4D}" dt="2021-04-27T11:56:14.651" v="29" actId="20577"/>
        <pc:sldMkLst>
          <pc:docMk/>
          <pc:sldMk cId="1207951848" sldId="331"/>
        </pc:sldMkLst>
        <pc:spChg chg="mod">
          <ac:chgData name="Šimík, Radek" userId="f44a35a3-9523-4522-98b0-4236e7b9b28a" providerId="ADAL" clId="{2C500F48-A0BA-4548-983B-CA9B836C7C4D}" dt="2021-04-27T11:56:14.651" v="29" actId="20577"/>
          <ac:spMkLst>
            <pc:docMk/>
            <pc:sldMk cId="1207951848" sldId="331"/>
            <ac:spMk id="3" creationId="{373D531A-591F-44AA-BFEC-D239A6BB11D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Garamond" panose="02020404030301010803" pitchFamily="18" charset="0"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Garamond" panose="020204040303010108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4/27/21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39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4/27/21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644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4/27/21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467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4/27/21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130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Garamond" panose="02020404030301010803" pitchFamily="18" charset="0"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Garamond" panose="02020404030301010803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4/27/21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463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4/27/21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105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Garamond" panose="020204040303010108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Garamond" panose="020204040303010108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4/27/21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32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4/27/21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765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4/27/21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798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4/27/21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73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4/27/21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155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29858-4170-466D-B785-4B1434D57635}" type="datetimeFigureOut">
              <a:rPr lang="en-US" smtClean="0"/>
              <a:t>4/27/21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721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aramond" panose="020204040303010108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093/jos/ffaa002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093/jos/ffaa002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Empirické metody </a:t>
            </a:r>
            <a:br>
              <a:rPr lang="cs-CZ"/>
            </a:br>
            <a:r>
              <a:rPr lang="cs-CZ"/>
              <a:t>v gramatické analýze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Radek Šimík</a:t>
            </a:r>
          </a:p>
          <a:p>
            <a:r>
              <a:rPr lang="cs-CZ" dirty="0"/>
              <a:t>(ve spolupráci s Janem Chromým)</a:t>
            </a:r>
          </a:p>
          <a:p>
            <a:r>
              <a:rPr lang="cs-CZ" dirty="0"/>
              <a:t>27. 4. 2021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53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3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dirty="0"/>
              <a:t>Jaká je základní testovaná hypotéza pro němčinu a pro polštinu?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Základní výzkumná otázka:</a:t>
            </a:r>
          </a:p>
          <a:p>
            <a:r>
              <a:rPr lang="cs-CZ" sz="2400" dirty="0"/>
              <a:t>Je sémantika určitosti přítomna i v jazycích, které určitost nemají?</a:t>
            </a:r>
          </a:p>
          <a:p>
            <a:endParaRPr lang="cs-CZ" sz="2400" dirty="0"/>
          </a:p>
          <a:p>
            <a:r>
              <a:rPr lang="cs-CZ" sz="2400" b="1" dirty="0"/>
              <a:t>němčina:</a:t>
            </a:r>
          </a:p>
          <a:p>
            <a:pPr lvl="1"/>
            <a:r>
              <a:rPr lang="cs-CZ" sz="2000" dirty="0"/>
              <a:t>Je-li v dané situaci splněna jedinečnost či </a:t>
            </a:r>
            <a:r>
              <a:rPr lang="cs-CZ" sz="2000" dirty="0" err="1"/>
              <a:t>maximalita</a:t>
            </a:r>
            <a:r>
              <a:rPr lang="cs-CZ" sz="2000" dirty="0"/>
              <a:t>, mluvčí vyprodukuje spíše určitý než neurčitý člen.</a:t>
            </a:r>
          </a:p>
          <a:p>
            <a:r>
              <a:rPr lang="cs-CZ" sz="2400" b="1" dirty="0"/>
              <a:t>polština:</a:t>
            </a:r>
          </a:p>
          <a:p>
            <a:pPr lvl="1"/>
            <a:r>
              <a:rPr lang="cs-CZ" sz="2000" dirty="0"/>
              <a:t>Je-li v dané situaci splněna jedinečnost či </a:t>
            </a:r>
            <a:r>
              <a:rPr lang="cs-CZ" sz="2000" dirty="0" err="1"/>
              <a:t>maximalita</a:t>
            </a:r>
            <a:r>
              <a:rPr lang="cs-CZ" sz="2000" dirty="0"/>
              <a:t>, mluvčí vyprodukuje spíše slovosled subjekt– predikát, než predikát–subjekt.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422653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4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Jaké byly použity nezávislé proměnné a jak byly manipulovány?</a:t>
            </a:r>
          </a:p>
        </p:txBody>
      </p:sp>
    </p:spTree>
    <p:extLst>
      <p:ext uri="{BB962C8B-B14F-4D97-AF65-F5344CB8AC3E}">
        <p14:creationId xmlns:p14="http://schemas.microsoft.com/office/powerpoint/2010/main" val="9351155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4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Jaké byly použity nezávislé proměnné a jak byly manipulovány?</a:t>
            </a:r>
          </a:p>
        </p:txBody>
      </p:sp>
      <p:pic>
        <p:nvPicPr>
          <p:cNvPr id="5" name="Obrázek 4" descr="Obsah obrázku stůl&#10;&#10;Popis byl vytvořen automaticky">
            <a:extLst>
              <a:ext uri="{FF2B5EF4-FFF2-40B4-BE49-F238E27FC236}">
                <a16:creationId xmlns:a16="http://schemas.microsoft.com/office/drawing/2014/main" id="{B86A3BF4-727F-D249-8C2D-27EC54D18F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7616" y="2280180"/>
            <a:ext cx="5396767" cy="3896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1993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4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Jaké byly použity nezávislé proměnné a jak byly manipulovány?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747120DE-F92A-9243-8AE2-D7A125CAA4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1230" y="2337326"/>
            <a:ext cx="4629539" cy="4351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1987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5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Co bylo úkolem účastníka experimentu?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7C38FF3D-908F-4B48-8123-DD45A9276C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650" y="2416230"/>
            <a:ext cx="6870700" cy="3895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8836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6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Jaká byla základní závislá proměnná pro němčinu a jaká pro polštinu?</a:t>
            </a:r>
          </a:p>
        </p:txBody>
      </p:sp>
    </p:spTree>
    <p:extLst>
      <p:ext uri="{BB962C8B-B14F-4D97-AF65-F5344CB8AC3E}">
        <p14:creationId xmlns:p14="http://schemas.microsoft.com/office/powerpoint/2010/main" val="9268112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6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Jaká byla základní závislá proměnná pro němčinu a jaká pro polštinu?</a:t>
            </a:r>
          </a:p>
          <a:p>
            <a:r>
              <a:rPr lang="cs-CZ" sz="2400" b="1" dirty="0"/>
              <a:t>němčina:</a:t>
            </a:r>
          </a:p>
          <a:p>
            <a:pPr lvl="1"/>
            <a:r>
              <a:rPr lang="cs-CZ" sz="2000" dirty="0"/>
              <a:t>určitost (určitý vs. neurčitý)</a:t>
            </a:r>
          </a:p>
          <a:p>
            <a:r>
              <a:rPr lang="cs-CZ" sz="2400" b="1" dirty="0"/>
              <a:t>polština:</a:t>
            </a:r>
          </a:p>
          <a:p>
            <a:pPr lvl="1"/>
            <a:r>
              <a:rPr lang="cs-CZ" sz="2000" dirty="0"/>
              <a:t>slovosled (subjekt–predikát vs. predikát–subjekt)</a:t>
            </a:r>
          </a:p>
        </p:txBody>
      </p:sp>
    </p:spTree>
    <p:extLst>
      <p:ext uri="{BB962C8B-B14F-4D97-AF65-F5344CB8AC3E}">
        <p14:creationId xmlns:p14="http://schemas.microsoft.com/office/powerpoint/2010/main" val="2407610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anchor="ctr">
            <a:normAutofit/>
          </a:bodyPr>
          <a:lstStyle/>
          <a:p>
            <a:r>
              <a:rPr lang="cs-CZ" dirty="0"/>
              <a:t>Otázka 7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Jak dopadly výsledky? Odpovídaly hypotézám?</a:t>
            </a:r>
          </a:p>
        </p:txBody>
      </p:sp>
    </p:spTree>
    <p:extLst>
      <p:ext uri="{BB962C8B-B14F-4D97-AF65-F5344CB8AC3E}">
        <p14:creationId xmlns:p14="http://schemas.microsoft.com/office/powerpoint/2010/main" val="17922292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anchor="ctr">
            <a:normAutofit/>
          </a:bodyPr>
          <a:lstStyle/>
          <a:p>
            <a:r>
              <a:rPr lang="cs-CZ" dirty="0"/>
              <a:t>Otázka 7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Jak dopadly výsledky? Odpovídaly hypotézám?</a:t>
            </a:r>
          </a:p>
          <a:p>
            <a:r>
              <a:rPr lang="cs-CZ" sz="2400" b="1" dirty="0"/>
              <a:t>němčina:</a:t>
            </a:r>
          </a:p>
          <a:p>
            <a:pPr lvl="1"/>
            <a:r>
              <a:rPr lang="cs-CZ" sz="2000" dirty="0"/>
              <a:t>vliv jedinečnosti/</a:t>
            </a:r>
            <a:r>
              <a:rPr lang="cs-CZ" sz="2000" dirty="0" err="1"/>
              <a:t>maximálnosti</a:t>
            </a:r>
            <a:r>
              <a:rPr lang="cs-CZ" sz="2000" dirty="0"/>
              <a:t> reference na produkci (ne)určitých členů </a:t>
            </a:r>
            <a:r>
              <a:rPr lang="cs-CZ" sz="2000" dirty="0">
                <a:solidFill>
                  <a:srgbClr val="FF0000"/>
                </a:solidFill>
              </a:rPr>
              <a:t>potvrzen</a:t>
            </a:r>
          </a:p>
          <a:p>
            <a:r>
              <a:rPr lang="cs-CZ" sz="2400" b="1" dirty="0"/>
              <a:t>polština:</a:t>
            </a:r>
          </a:p>
          <a:p>
            <a:pPr lvl="1"/>
            <a:r>
              <a:rPr lang="cs-CZ" sz="2000" dirty="0"/>
              <a:t>vliv jedinečnosti/</a:t>
            </a:r>
            <a:r>
              <a:rPr lang="cs-CZ" sz="2000" dirty="0" err="1"/>
              <a:t>maximálnosti</a:t>
            </a:r>
            <a:r>
              <a:rPr lang="cs-CZ" sz="2000" dirty="0"/>
              <a:t> reference na produkci slovosledu členů </a:t>
            </a:r>
            <a:r>
              <a:rPr lang="cs-CZ" sz="2000" dirty="0">
                <a:solidFill>
                  <a:srgbClr val="FF0000"/>
                </a:solidFill>
              </a:rPr>
              <a:t>nepotvrzen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976D92F-C74B-C340-BD48-538D02A024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537492"/>
            <a:ext cx="5181600" cy="292760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665827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anchor="ctr">
            <a:normAutofit/>
          </a:bodyPr>
          <a:lstStyle/>
          <a:p>
            <a:r>
              <a:rPr lang="cs-CZ" dirty="0"/>
              <a:t>Otázka 7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Jak dopadly výsledky? Odpovídaly hypotézám?</a:t>
            </a:r>
          </a:p>
          <a:p>
            <a:r>
              <a:rPr lang="cs-CZ" sz="2400" b="1" dirty="0"/>
              <a:t>němčina:</a:t>
            </a:r>
          </a:p>
          <a:p>
            <a:pPr lvl="1"/>
            <a:r>
              <a:rPr lang="cs-CZ" sz="2000" dirty="0"/>
              <a:t>výrazný vliv gramatického čísla (a interakce s jedinečností/</a:t>
            </a:r>
            <a:r>
              <a:rPr lang="cs-CZ" sz="2000" dirty="0" err="1"/>
              <a:t>maximalitou</a:t>
            </a:r>
            <a:r>
              <a:rPr lang="cs-CZ" sz="2000" dirty="0"/>
              <a:t>)</a:t>
            </a:r>
          </a:p>
          <a:p>
            <a:r>
              <a:rPr lang="cs-CZ" sz="2400" b="1" dirty="0"/>
              <a:t>polština:</a:t>
            </a:r>
          </a:p>
          <a:p>
            <a:pPr lvl="1"/>
            <a:r>
              <a:rPr lang="cs-CZ" sz="2000" dirty="0"/>
              <a:t>malý, ale signifikantní vliv proměnné konverzace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52B27FD4-B087-3E45-861C-AC5F80F1F6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4250" y="1132416"/>
            <a:ext cx="2851150" cy="2686517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E673B18C-A8BC-114F-A9B2-ADE16386BC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4250" y="3818933"/>
            <a:ext cx="3006860" cy="2686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770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875BE1-E8CE-4D56-97E9-0ACAFFCF3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Minule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3D531A-591F-44AA-BFEC-D239A6BB1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produkční experimenty</a:t>
            </a:r>
          </a:p>
        </p:txBody>
      </p:sp>
    </p:spTree>
    <p:extLst>
      <p:ext uri="{BB962C8B-B14F-4D97-AF65-F5344CB8AC3E}">
        <p14:creationId xmlns:p14="http://schemas.microsoft.com/office/powerpoint/2010/main" val="32373855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8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Jaké závěry z výsledků autoři vyvozují?</a:t>
            </a:r>
          </a:p>
          <a:p>
            <a:r>
              <a:rPr lang="cs-CZ" sz="2400" dirty="0"/>
              <a:t>Sémantika určitosti není nutně přítomna v jazycích bez členu (srov. analogické výsledky Šimík &amp; </a:t>
            </a:r>
            <a:r>
              <a:rPr lang="cs-CZ" sz="2400" dirty="0" err="1"/>
              <a:t>Demian</a:t>
            </a:r>
            <a:r>
              <a:rPr lang="cs-CZ" sz="2400" dirty="0"/>
              <a:t> 2020 pro ruštinu; </a:t>
            </a:r>
            <a:r>
              <a:rPr lang="cs-CZ" sz="2400" dirty="0">
                <a:hlinkClick r:id="rId2"/>
              </a:rPr>
              <a:t>https://doi.org/10.1093/jos/ffaa002</a:t>
            </a:r>
            <a:r>
              <a:rPr lang="cs-CZ" sz="2400" dirty="0"/>
              <a:t>)</a:t>
            </a:r>
          </a:p>
          <a:p>
            <a:r>
              <a:rPr lang="cs-CZ" sz="2400" dirty="0"/>
              <a:t>Slovosled v polštině není korelátem určitosti, resp. alespoň nevyjadřuje jedinečnost/</a:t>
            </a:r>
            <a:r>
              <a:rPr lang="cs-CZ" sz="2400" dirty="0" err="1"/>
              <a:t>maximalitu</a:t>
            </a:r>
            <a:r>
              <a:rPr lang="cs-CZ" sz="2400" dirty="0"/>
              <a:t> reference.</a:t>
            </a:r>
          </a:p>
          <a:p>
            <a:r>
              <a:rPr lang="cs-CZ" sz="2400" dirty="0"/>
              <a:t>V polštině se projevil slabý efekt proměnné konverzace: pořadí subjekt–predikát bylo použito trochu více, pokud si účastník experimentu představoval, že někomu obrázek popisuje.</a:t>
            </a:r>
          </a:p>
          <a:p>
            <a:pPr marL="457200" lvl="1" indent="0">
              <a:buNone/>
            </a:pPr>
            <a:r>
              <a:rPr lang="cs-CZ" sz="2000" dirty="0"/>
              <a:t>→ možný vliv sdílené identifikovatelnosti referenta</a:t>
            </a:r>
          </a:p>
        </p:txBody>
      </p:sp>
    </p:spTree>
    <p:extLst>
      <p:ext uri="{BB962C8B-B14F-4D97-AF65-F5344CB8AC3E}">
        <p14:creationId xmlns:p14="http://schemas.microsoft.com/office/powerpoint/2010/main" val="41983037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8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Jaké závěry z výsledků autoři vyvozují?</a:t>
            </a:r>
          </a:p>
          <a:p>
            <a:r>
              <a:rPr lang="cs-CZ" sz="2400" dirty="0"/>
              <a:t>Sémantika určitosti není nutně přítomna v jazycích bez členu (srov. analogické výsledky Šimík &amp; </a:t>
            </a:r>
            <a:r>
              <a:rPr lang="cs-CZ" sz="2400" dirty="0" err="1"/>
              <a:t>Demian</a:t>
            </a:r>
            <a:r>
              <a:rPr lang="cs-CZ" sz="2400" dirty="0"/>
              <a:t> 2020 pro ruštinu; </a:t>
            </a:r>
            <a:r>
              <a:rPr lang="cs-CZ" sz="2400" dirty="0">
                <a:hlinkClick r:id="rId2"/>
              </a:rPr>
              <a:t>https://doi.org/10.1093/jos/ffaa002</a:t>
            </a:r>
            <a:r>
              <a:rPr lang="cs-CZ" sz="2400" dirty="0"/>
              <a:t>)</a:t>
            </a:r>
          </a:p>
          <a:p>
            <a:r>
              <a:rPr lang="cs-CZ" sz="2400" dirty="0"/>
              <a:t>Slovosled v polštině není korelátem určitosti, resp. alespoň nevyjadřuje jedinečnost/</a:t>
            </a:r>
            <a:r>
              <a:rPr lang="cs-CZ" sz="2400" dirty="0" err="1"/>
              <a:t>maximalitu</a:t>
            </a:r>
            <a:r>
              <a:rPr lang="cs-CZ" sz="2400" dirty="0"/>
              <a:t> reference.</a:t>
            </a:r>
          </a:p>
          <a:p>
            <a:r>
              <a:rPr lang="cs-CZ" sz="2400" dirty="0"/>
              <a:t>V polštině se projevil slabý efekt proměnné konverzace: pořadí subjekt–predikát bylo použito trochu více, pokud si účastník experimentu představoval, že někomu obrázek popisuje.</a:t>
            </a:r>
          </a:p>
          <a:p>
            <a:pPr marL="457200" lvl="1" indent="0">
              <a:buNone/>
            </a:pPr>
            <a:r>
              <a:rPr lang="cs-CZ" sz="2000" dirty="0"/>
              <a:t>→ možný vliv sdílené identifikovatelnosti referenta</a:t>
            </a:r>
          </a:p>
        </p:txBody>
      </p:sp>
    </p:spTree>
    <p:extLst>
      <p:ext uri="{BB962C8B-B14F-4D97-AF65-F5344CB8AC3E}">
        <p14:creationId xmlns:p14="http://schemas.microsoft.com/office/powerpoint/2010/main" val="33237649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Úkol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Viz Moodle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770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875BE1-E8CE-4D56-97E9-0ACAFFCF3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Dnes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3D531A-591F-44AA-BFEC-D239A6BB1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produkční experiment Šimík &amp; </a:t>
            </a:r>
            <a:r>
              <a:rPr lang="cs-CZ" dirty="0" err="1"/>
              <a:t>Demian</a:t>
            </a:r>
            <a:r>
              <a:rPr lang="cs-CZ" dirty="0"/>
              <a:t> 2021</a:t>
            </a:r>
          </a:p>
          <a:p>
            <a:r>
              <a:rPr lang="cs-CZ" dirty="0"/>
              <a:t>náš experiment</a:t>
            </a:r>
          </a:p>
          <a:p>
            <a:pPr lvl="1"/>
            <a:r>
              <a:rPr lang="cs-CZ" dirty="0"/>
              <a:t>finalizace položek</a:t>
            </a:r>
          </a:p>
          <a:p>
            <a:pPr lvl="1"/>
            <a:r>
              <a:rPr lang="cs-CZ" dirty="0"/>
              <a:t>vysvětlení výplněk</a:t>
            </a:r>
          </a:p>
          <a:p>
            <a:pPr lvl="1"/>
            <a:r>
              <a:rPr lang="cs-CZ" dirty="0"/>
              <a:t>software</a:t>
            </a:r>
          </a:p>
          <a:p>
            <a:pPr lvl="1"/>
            <a:r>
              <a:rPr lang="cs-CZ" dirty="0"/>
              <a:t>instrukce</a:t>
            </a:r>
          </a:p>
          <a:p>
            <a:pPr lvl="1"/>
            <a:r>
              <a:rPr lang="cs-CZ" dirty="0"/>
              <a:t>příkladové věty</a:t>
            </a:r>
          </a:p>
          <a:p>
            <a:pPr lvl="1"/>
            <a:r>
              <a:rPr lang="cs-CZ" dirty="0"/>
              <a:t>demografické otázky</a:t>
            </a:r>
          </a:p>
        </p:txBody>
      </p:sp>
    </p:spTree>
    <p:extLst>
      <p:ext uri="{BB962C8B-B14F-4D97-AF65-F5344CB8AC3E}">
        <p14:creationId xmlns:p14="http://schemas.microsoft.com/office/powerpoint/2010/main" val="1207951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DDB4A5-1001-41B9-9687-07F53AAFD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/>
              <a:t>Produkce členů a slovosledu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A472540-4600-4CD1-96BC-E15C6A8FE8E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Šimík, </a:t>
            </a:r>
            <a:r>
              <a:rPr lang="cs-CZ" dirty="0" err="1"/>
              <a:t>R</a:t>
            </a:r>
            <a:r>
              <a:rPr lang="en-US" dirty="0"/>
              <a:t>.</a:t>
            </a:r>
            <a:r>
              <a:rPr lang="cs-CZ" dirty="0"/>
              <a:t> – </a:t>
            </a:r>
            <a:r>
              <a:rPr lang="cs-CZ" dirty="0" err="1"/>
              <a:t>Demian</a:t>
            </a:r>
            <a:r>
              <a:rPr lang="cs-CZ" dirty="0"/>
              <a:t>, C.</a:t>
            </a:r>
            <a:r>
              <a:rPr lang="en-US" dirty="0"/>
              <a:t> (</a:t>
            </a:r>
            <a:r>
              <a:rPr lang="cs-CZ" dirty="0"/>
              <a:t>2021</a:t>
            </a:r>
            <a:r>
              <a:rPr lang="en-US" dirty="0"/>
              <a:t>): </a:t>
            </a:r>
            <a:r>
              <a:rPr lang="cs-CZ" dirty="0" err="1"/>
              <a:t>Uniqueness</a:t>
            </a:r>
            <a:r>
              <a:rPr lang="cs-CZ" dirty="0"/>
              <a:t> and </a:t>
            </a:r>
            <a:r>
              <a:rPr lang="cs-CZ" dirty="0" err="1"/>
              <a:t>maximality</a:t>
            </a:r>
            <a:r>
              <a:rPr lang="cs-CZ" dirty="0"/>
              <a:t> in </a:t>
            </a:r>
            <a:r>
              <a:rPr lang="cs-CZ" dirty="0" err="1"/>
              <a:t>German</a:t>
            </a:r>
            <a:r>
              <a:rPr lang="cs-CZ" dirty="0"/>
              <a:t> and </a:t>
            </a:r>
            <a:r>
              <a:rPr lang="cs-CZ" dirty="0" err="1"/>
              <a:t>Polish</a:t>
            </a:r>
            <a:r>
              <a:rPr lang="cs-CZ" dirty="0"/>
              <a:t>: A </a:t>
            </a:r>
            <a:r>
              <a:rPr lang="cs-CZ" dirty="0" err="1"/>
              <a:t>production</a:t>
            </a:r>
            <a:r>
              <a:rPr lang="cs-CZ" dirty="0"/>
              <a:t> experiment</a:t>
            </a:r>
            <a:r>
              <a:rPr lang="en-US" dirty="0"/>
              <a:t>. To appear in </a:t>
            </a:r>
            <a:r>
              <a:rPr lang="en-US" dirty="0" err="1"/>
              <a:t>Dočekal</a:t>
            </a:r>
            <a:r>
              <a:rPr lang="en-US" dirty="0"/>
              <a:t>, M. – </a:t>
            </a:r>
            <a:r>
              <a:rPr lang="en-US" dirty="0" err="1"/>
              <a:t>Wągiel</a:t>
            </a:r>
            <a:r>
              <a:rPr lang="en-US" dirty="0"/>
              <a:t>, M. (eds.), </a:t>
            </a:r>
            <a:r>
              <a:rPr lang="en-US" i="1" dirty="0"/>
              <a:t>Formal approaches to number in Slavic and beyond. </a:t>
            </a:r>
            <a:r>
              <a:rPr lang="en-US" dirty="0"/>
              <a:t>Berlin: Language Science Press.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2973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1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Co je to </a:t>
            </a:r>
            <a:r>
              <a:rPr lang="cs-CZ" sz="2400" i="1" dirty="0" err="1"/>
              <a:t>definiteness</a:t>
            </a:r>
            <a:r>
              <a:rPr lang="cs-CZ" sz="2400" i="1" dirty="0"/>
              <a:t> </a:t>
            </a:r>
            <a:r>
              <a:rPr lang="cs-CZ" sz="2400" i="1" dirty="0" err="1"/>
              <a:t>correlate</a:t>
            </a:r>
            <a:r>
              <a:rPr lang="cs-CZ" sz="2400" dirty="0"/>
              <a:t> (korelát určitosti)?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96670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1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dirty="0"/>
              <a:t>Co je to </a:t>
            </a:r>
            <a:r>
              <a:rPr lang="cs-CZ" sz="2400" i="1" dirty="0" err="1"/>
              <a:t>definiteness</a:t>
            </a:r>
            <a:r>
              <a:rPr lang="cs-CZ" sz="2400" i="1" dirty="0"/>
              <a:t> </a:t>
            </a:r>
            <a:r>
              <a:rPr lang="cs-CZ" sz="2400" i="1" dirty="0" err="1"/>
              <a:t>correlate</a:t>
            </a:r>
            <a:r>
              <a:rPr lang="cs-CZ" sz="2400" dirty="0"/>
              <a:t> (korelát určitosti)?</a:t>
            </a:r>
          </a:p>
          <a:p>
            <a:r>
              <a:rPr lang="cs-CZ" sz="2400" dirty="0"/>
              <a:t>Korelát určitosti je formální prostředek k vyjádření sémantiky určitosti v jazycích, v nichž určitost (jakožto formální prostředek) neexistuje.</a:t>
            </a:r>
          </a:p>
          <a:p>
            <a:r>
              <a:rPr lang="cs-CZ" sz="2400" b="1" dirty="0"/>
              <a:t>vid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sz="2000" dirty="0">
                <a:solidFill>
                  <a:schemeClr val="accent6"/>
                </a:solidFill>
              </a:rPr>
              <a:t>Jedl</a:t>
            </a:r>
            <a:r>
              <a:rPr lang="cs-CZ" sz="2000" dirty="0"/>
              <a:t> jsem jablka.</a:t>
            </a:r>
            <a:br>
              <a:rPr lang="cs-CZ" sz="2000" dirty="0"/>
            </a:br>
            <a:r>
              <a:rPr lang="cs-CZ" sz="2000" dirty="0"/>
              <a:t>„I </a:t>
            </a:r>
            <a:r>
              <a:rPr lang="cs-CZ" sz="2000" dirty="0" err="1"/>
              <a:t>ate</a:t>
            </a:r>
            <a:r>
              <a:rPr lang="cs-CZ" sz="2000" dirty="0"/>
              <a:t> </a:t>
            </a:r>
            <a:r>
              <a:rPr lang="cs-CZ" sz="2000" dirty="0">
                <a:solidFill>
                  <a:schemeClr val="accent2"/>
                </a:solidFill>
              </a:rPr>
              <a:t>(?</a:t>
            </a:r>
            <a:r>
              <a:rPr lang="cs-CZ" sz="2000" dirty="0" err="1">
                <a:solidFill>
                  <a:schemeClr val="accent2"/>
                </a:solidFill>
              </a:rPr>
              <a:t>the</a:t>
            </a:r>
            <a:r>
              <a:rPr lang="cs-CZ" sz="2000" dirty="0">
                <a:solidFill>
                  <a:schemeClr val="accent2"/>
                </a:solidFill>
              </a:rPr>
              <a:t>)</a:t>
            </a:r>
            <a:r>
              <a:rPr lang="cs-CZ" sz="2000" dirty="0"/>
              <a:t> </a:t>
            </a:r>
            <a:r>
              <a:rPr lang="cs-CZ" sz="2000" dirty="0" err="1"/>
              <a:t>apples</a:t>
            </a:r>
            <a:r>
              <a:rPr lang="cs-CZ" sz="2000" dirty="0"/>
              <a:t>.“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sz="2000" dirty="0">
                <a:solidFill>
                  <a:schemeClr val="accent6"/>
                </a:solidFill>
              </a:rPr>
              <a:t>Snědl</a:t>
            </a:r>
            <a:r>
              <a:rPr lang="cs-CZ" sz="2000" dirty="0"/>
              <a:t> jsem jablka.</a:t>
            </a:r>
            <a:br>
              <a:rPr lang="cs-CZ" sz="2000" dirty="0"/>
            </a:br>
            <a:r>
              <a:rPr lang="cs-CZ" sz="2000" dirty="0"/>
              <a:t>„I </a:t>
            </a:r>
            <a:r>
              <a:rPr lang="cs-CZ" sz="2000" dirty="0" err="1"/>
              <a:t>ate</a:t>
            </a:r>
            <a:r>
              <a:rPr lang="cs-CZ" sz="2000" dirty="0"/>
              <a:t>/</a:t>
            </a:r>
            <a:r>
              <a:rPr lang="cs-CZ" sz="2000" dirty="0" err="1"/>
              <a:t>finished</a:t>
            </a:r>
            <a:r>
              <a:rPr lang="cs-CZ" sz="2000" dirty="0"/>
              <a:t> </a:t>
            </a:r>
            <a:r>
              <a:rPr lang="cs-CZ" sz="2000" dirty="0" err="1">
                <a:solidFill>
                  <a:schemeClr val="accent2"/>
                </a:solidFill>
              </a:rPr>
              <a:t>the</a:t>
            </a:r>
            <a:r>
              <a:rPr lang="cs-CZ" sz="2000" dirty="0"/>
              <a:t> </a:t>
            </a:r>
            <a:r>
              <a:rPr lang="cs-CZ" sz="2000" dirty="0" err="1"/>
              <a:t>apples</a:t>
            </a:r>
            <a:r>
              <a:rPr lang="cs-CZ" sz="2000" dirty="0"/>
              <a:t>.“</a:t>
            </a:r>
          </a:p>
          <a:p>
            <a:r>
              <a:rPr lang="cs-CZ" sz="2400" b="1" dirty="0"/>
              <a:t>slovosled</a:t>
            </a:r>
            <a:r>
              <a:rPr lang="cs-CZ" sz="2400" dirty="0"/>
              <a:t> (tj. aktuální členění…?)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sz="2000" dirty="0">
                <a:solidFill>
                  <a:schemeClr val="accent6"/>
                </a:solidFill>
              </a:rPr>
              <a:t>Chlapec</a:t>
            </a:r>
            <a:r>
              <a:rPr lang="cs-CZ" sz="2000" dirty="0"/>
              <a:t> přinesl dříví do kůlny.  („</a:t>
            </a:r>
            <a:r>
              <a:rPr lang="cs-CZ" sz="2000" dirty="0" err="1">
                <a:solidFill>
                  <a:schemeClr val="accent2"/>
                </a:solidFill>
              </a:rPr>
              <a:t>the</a:t>
            </a:r>
            <a:r>
              <a:rPr lang="cs-CZ" sz="2000" dirty="0"/>
              <a:t> boy“)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sz="2000" dirty="0"/>
              <a:t>Do kůlny přinesl dříví </a:t>
            </a:r>
            <a:r>
              <a:rPr lang="cs-CZ" sz="2000" dirty="0">
                <a:solidFill>
                  <a:schemeClr val="accent6"/>
                </a:solidFill>
              </a:rPr>
              <a:t>chlapec</a:t>
            </a:r>
            <a:r>
              <a:rPr lang="cs-CZ" sz="2000" dirty="0"/>
              <a:t>. („</a:t>
            </a:r>
            <a:r>
              <a:rPr lang="cs-CZ" sz="2000" dirty="0">
                <a:solidFill>
                  <a:schemeClr val="accent2"/>
                </a:solidFill>
              </a:rPr>
              <a:t>a</a:t>
            </a:r>
            <a:r>
              <a:rPr lang="cs-CZ" sz="2000" dirty="0"/>
              <a:t> boy“)</a:t>
            </a:r>
          </a:p>
          <a:p>
            <a:r>
              <a:rPr lang="cs-CZ" sz="2400" dirty="0"/>
              <a:t>a další (adjektivní flexe, gramatické číslo, pád, ale také demonstrativa </a:t>
            </a:r>
            <a:r>
              <a:rPr lang="cs-CZ" sz="2400"/>
              <a:t>apod.)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06062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2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Co znamená jedinečnost a </a:t>
            </a:r>
            <a:r>
              <a:rPr lang="cs-CZ" sz="2400" dirty="0" err="1"/>
              <a:t>maximálnost</a:t>
            </a:r>
            <a:r>
              <a:rPr lang="cs-CZ" sz="2400" dirty="0"/>
              <a:t> reference?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469782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2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Co znamená jedinečnost a </a:t>
            </a:r>
            <a:r>
              <a:rPr lang="cs-CZ" sz="2400" dirty="0" err="1"/>
              <a:t>maximálnost</a:t>
            </a:r>
            <a:r>
              <a:rPr lang="cs-CZ" sz="2400" dirty="0"/>
              <a:t> reference?</a:t>
            </a:r>
          </a:p>
          <a:p>
            <a:r>
              <a:rPr lang="cs-CZ" sz="2400" dirty="0"/>
              <a:t>Reference je </a:t>
            </a:r>
            <a:r>
              <a:rPr lang="cs-CZ" sz="2400" b="1" dirty="0">
                <a:solidFill>
                  <a:schemeClr val="accent6"/>
                </a:solidFill>
              </a:rPr>
              <a:t>jedinečná</a:t>
            </a:r>
            <a:r>
              <a:rPr lang="cs-CZ" sz="2400" dirty="0"/>
              <a:t>, referuje-li </a:t>
            </a:r>
            <a:r>
              <a:rPr lang="cs-CZ" sz="2400" dirty="0">
                <a:solidFill>
                  <a:schemeClr val="accent6"/>
                </a:solidFill>
              </a:rPr>
              <a:t>singulární</a:t>
            </a:r>
            <a:r>
              <a:rPr lang="cs-CZ" sz="2400" dirty="0"/>
              <a:t> NP k entitě, která jako jediná (v dané situaci) odpovídá popisu NP.</a:t>
            </a:r>
          </a:p>
          <a:p>
            <a:pPr lvl="1"/>
            <a:r>
              <a:rPr lang="cs-CZ" sz="2000" i="1" dirty="0" err="1"/>
              <a:t>the</a:t>
            </a:r>
            <a:r>
              <a:rPr lang="cs-CZ" sz="2000" i="1" dirty="0"/>
              <a:t> </a:t>
            </a:r>
            <a:r>
              <a:rPr lang="cs-CZ" sz="2000" i="1" dirty="0" err="1"/>
              <a:t>cat</a:t>
            </a:r>
            <a:r>
              <a:rPr lang="cs-CZ" sz="2000" dirty="0"/>
              <a:t> referuje k jediné (relevantní) kočce (v dané situaci)</a:t>
            </a:r>
          </a:p>
          <a:p>
            <a:r>
              <a:rPr lang="cs-CZ" sz="2400" dirty="0"/>
              <a:t>Reference je </a:t>
            </a:r>
            <a:r>
              <a:rPr lang="cs-CZ" sz="2400" b="1" dirty="0">
                <a:solidFill>
                  <a:schemeClr val="accent6"/>
                </a:solidFill>
              </a:rPr>
              <a:t>maximální</a:t>
            </a:r>
            <a:r>
              <a:rPr lang="cs-CZ" sz="2400" dirty="0"/>
              <a:t>, referuje-li </a:t>
            </a:r>
            <a:r>
              <a:rPr lang="cs-CZ" sz="2400" dirty="0">
                <a:solidFill>
                  <a:schemeClr val="accent6"/>
                </a:solidFill>
              </a:rPr>
              <a:t>plurální</a:t>
            </a:r>
            <a:r>
              <a:rPr lang="cs-CZ" sz="2400" dirty="0"/>
              <a:t> NP k entitě, která obsahuje všechny entity, které (v dané situaci) odpovídají popisu NP.</a:t>
            </a:r>
          </a:p>
          <a:p>
            <a:pPr lvl="1"/>
            <a:r>
              <a:rPr lang="cs-CZ" sz="2000" i="1" dirty="0" err="1"/>
              <a:t>the</a:t>
            </a:r>
            <a:r>
              <a:rPr lang="cs-CZ" sz="2000" i="1" dirty="0"/>
              <a:t> </a:t>
            </a:r>
            <a:r>
              <a:rPr lang="cs-CZ" sz="2000" i="1" dirty="0" err="1"/>
              <a:t>cats</a:t>
            </a:r>
            <a:r>
              <a:rPr lang="cs-CZ" sz="2000" dirty="0"/>
              <a:t> referuje ke všem (relevantním) kočkám (v dané situaci)</a:t>
            </a:r>
          </a:p>
        </p:txBody>
      </p:sp>
    </p:spTree>
    <p:extLst>
      <p:ext uri="{BB962C8B-B14F-4D97-AF65-F5344CB8AC3E}">
        <p14:creationId xmlns:p14="http://schemas.microsoft.com/office/powerpoint/2010/main" val="1533339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3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Jaká je základní testovaná hypotéza pro němčinu a pro polštinu?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7674479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Vlastní 1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211F4032-6A0E-41A7-9EF2-E98DE40CC523}" vid="{89DAB141-D265-4857-B4BC-E5C2BBED188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3727</TotalTime>
  <Words>752</Words>
  <Application>Microsoft Macintosh PowerPoint</Application>
  <PresentationFormat>Širokoúhlá obrazovka</PresentationFormat>
  <Paragraphs>93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5" baseType="lpstr">
      <vt:lpstr>Arial</vt:lpstr>
      <vt:lpstr>Garamond</vt:lpstr>
      <vt:lpstr>Motiv Office</vt:lpstr>
      <vt:lpstr>Empirické metody  v gramatické analýze</vt:lpstr>
      <vt:lpstr>Minule</vt:lpstr>
      <vt:lpstr>Dnes</vt:lpstr>
      <vt:lpstr>Produkce členů a slovosledu</vt:lpstr>
      <vt:lpstr>Otázka 1</vt:lpstr>
      <vt:lpstr>Otázka 1</vt:lpstr>
      <vt:lpstr>Otázka 2</vt:lpstr>
      <vt:lpstr>Otázka 2</vt:lpstr>
      <vt:lpstr>Otázka 3</vt:lpstr>
      <vt:lpstr>Otázka 3</vt:lpstr>
      <vt:lpstr>Otázka 4</vt:lpstr>
      <vt:lpstr>Otázka 4</vt:lpstr>
      <vt:lpstr>Otázka 4</vt:lpstr>
      <vt:lpstr>Otázka 5</vt:lpstr>
      <vt:lpstr>Otázka 6</vt:lpstr>
      <vt:lpstr>Otázka 6</vt:lpstr>
      <vt:lpstr>Otázka 7</vt:lpstr>
      <vt:lpstr>Otázka 7</vt:lpstr>
      <vt:lpstr>Otázka 7</vt:lpstr>
      <vt:lpstr>Otázka 8</vt:lpstr>
      <vt:lpstr>Otázka 8</vt:lpstr>
      <vt:lpstr>Úkol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Empirické metody  v gramatické analýze</dc:title>
  <dc:creator>Jan Chromý</dc:creator>
  <cp:lastModifiedBy>Šimík, Radek</cp:lastModifiedBy>
  <cp:revision>25</cp:revision>
  <dcterms:created xsi:type="dcterms:W3CDTF">2017-02-17T15:00:43Z</dcterms:created>
  <dcterms:modified xsi:type="dcterms:W3CDTF">2021-04-27T11:56:44Z</dcterms:modified>
</cp:coreProperties>
</file>