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1" r:id="rId6"/>
    <p:sldId id="264" r:id="rId7"/>
    <p:sldId id="258" r:id="rId8"/>
    <p:sldId id="259" r:id="rId9"/>
    <p:sldId id="260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4FFCF-8E91-7217-F6C5-6104A7567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71A479-BBF5-216B-418B-668F4C85F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B74879-4F08-7740-D7F2-4B03A2D2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F5EE39-8E01-647F-7FAA-F0A7B4EB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7DA06-7198-5A82-1699-10983FB2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2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07EB9-F055-3261-54F7-BA73D0BC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D1452C-CF4E-098B-635E-C05DBDDE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74408F-D6F8-87AF-73A1-393164DC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1EB01-0527-2334-909E-C3632D30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56EC4B-2D10-3E0C-4EC8-34809782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0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A380C5-051B-2797-12D9-D1B4D05EA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1F572B-3A80-071B-07D6-66D9E3ADE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E95F44-0632-D1CB-8D66-0691CE56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486013-BDEE-137B-6E0A-9F98EABD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5B708E-B9A6-7B98-F77C-DFA4EC3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60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BC82E-39F8-8277-9007-AFDBBB6D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4B72-6271-CB7C-C567-493A77D2B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E2B671-6EB3-F0DD-4BB3-52012E81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DE339B-38DE-ED91-D6CA-497FDB29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46648-4638-5C5A-E322-8C1EDEE9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5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45A37-EDD1-B224-E0A8-ECE63059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0429C3-0B7B-2390-F036-C1684A3E8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31F483-3631-60F8-7B5D-B7758C02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10B63-B32E-C4E2-6FB9-E04BBEC8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A89C6C-C747-7169-7C98-DDD8403B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76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1AE08-8861-5AF3-0A6F-810E6D56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963EF-6D65-585A-584E-4ADC3756F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537444-6FB3-0FD3-F0CA-E326A8A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94BE26-D1F4-3DBE-AB9C-F71ADE4E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11ACCE-4F18-29A7-FC77-B5037A1E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E07BF2-919D-3554-7FD9-7D847AE7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56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25561-812D-BCF8-3D4B-04671BB0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AB3EE0-A88B-F88D-93F1-3CE1E3987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FE27AA-CDDF-D1B7-B4FB-0D647E6F9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5F41E5-221A-3BE5-CB9F-1CC846BB0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1A543F-DC58-50CF-6634-6A6F3440E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9020A7-DEE6-F05E-B094-64B29CC9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840B9C-3B42-7D9C-F332-AC6D7F01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8390DF-71A1-7DA7-B495-99C1EBDF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6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CD9E9-62E6-C5B4-A264-2057E300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D1F544-3BCB-2A0A-9534-D42657B2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616B08-CEAF-A908-C06F-6DE79E33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A81A25-4B52-5599-CDAA-DEADDB4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02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46F366-4716-684E-2973-47CFF344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4F2707-660F-909E-2F83-335E4A29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BE5031-ABD7-EF9B-E77F-3B267A8B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1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C45D4-D62C-8F74-82A5-0F0D425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06B06-9AF0-D734-1DE5-B0E8CDA1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A67AB7-2FB0-1E74-1BD9-019FA4081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6290C1-01BE-C84B-B5EE-FF17DFE9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79FB1B-DC3C-2C30-E29A-F69C4F41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C8428F-7FC6-86E7-5582-1E12A50C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2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B2A43-FD53-EF5B-7150-92BEDCEE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74EA08-4AB1-B108-E53A-4C436DB7E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114BF2-C4C7-FFCC-282A-4F3ED522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41471A-A57D-A1A3-0854-7E12712A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E5F067-3353-1D18-B225-AB51576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73CBF2-AD33-34E4-3777-21D306AD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6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E94056-DF94-9507-027D-718E5130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C8B641-06BA-B5E9-60B4-342578B9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9A2C32-20C4-BF33-E074-E62A86F47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6E59-30B9-469E-B1DD-D57E801AFFC2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8FEFCB-9B04-6576-F7DE-83E2A06AB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A006B-861A-0456-D038-28CD30CDD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970F-BDAA-454B-AF8E-63A29BC24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57656-64E6-71B4-CADF-BC42615F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000"/>
              <a:t>Local government in the Czech Republic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4FFF77-42CA-4D9E-4B9C-9F94D91D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 err="1"/>
              <a:t>March</a:t>
            </a:r>
            <a:r>
              <a:rPr lang="cs-CZ" sz="2000" dirty="0"/>
              <a:t> 20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973BB-CAD8-8B73-81CF-64B010FDB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477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DF783-2B23-1AD6-83D3-86FFB13C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Executive model at local level 2/2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BAA1D0-34E3-1397-7A9B-1BC4E295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69" y="1675227"/>
            <a:ext cx="996566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457F5C-3608-95EA-02D0-B2DCAC22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Executive model at the local level in detail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3A7B07-6A90-44CC-70A0-920BC4CF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84" y="1675227"/>
            <a:ext cx="626683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4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031E31-1FD8-AC1C-F2D2-F875876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Electoral system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0A6742-C9FE-9E03-4B80-11FA1998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7" y="1675227"/>
            <a:ext cx="732366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6C8FF0-C174-302E-EB7D-BB8E614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Changes in the number of municipalities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606363-5817-14A6-075F-319B6285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2" y="489204"/>
            <a:ext cx="3616023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BF7C3-CDCF-A163-1B83-2818E3E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Size of municipalities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A235AC-3D1D-8C68-66CF-5CC0719F2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423" y="1675227"/>
            <a:ext cx="1026915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EF5D7-B20B-7492-89A6-1AF1CC47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794" y="1396289"/>
            <a:ext cx="4399093" cy="1325563"/>
          </a:xfrm>
        </p:spPr>
        <p:txBody>
          <a:bodyPr>
            <a:normAutofit/>
          </a:bodyPr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munipalities</a:t>
            </a:r>
            <a:endParaRPr lang="cs-CZ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AF588A-4F33-D90E-9474-A3034A32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6" y="705833"/>
            <a:ext cx="4614138" cy="23439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357573-E629-A79A-71BA-6AD3FD00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5" y="4067100"/>
            <a:ext cx="4614138" cy="17717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0C774-D921-021E-9D99-C7967E53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239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cs-CZ" sz="1800"/>
              <a:t>two main association of municipalities</a:t>
            </a:r>
            <a:br>
              <a:rPr lang="cs-CZ" sz="1800"/>
            </a:br>
            <a:endParaRPr lang="cs-CZ" sz="1800"/>
          </a:p>
          <a:p>
            <a:r>
              <a:rPr lang="cs-CZ" sz="1800"/>
              <a:t>dual mandates, mayoral initiatives</a:t>
            </a:r>
          </a:p>
        </p:txBody>
      </p:sp>
    </p:spTree>
    <p:extLst>
      <p:ext uri="{BB962C8B-B14F-4D97-AF65-F5344CB8AC3E}">
        <p14:creationId xmlns:p14="http://schemas.microsoft.com/office/powerpoint/2010/main" val="332567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39D79-92CF-A708-81AA-AFD642D2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Failed municipalities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F22FE3-FDA9-3976-05CB-2891F9C80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76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14131-7E15-7EC2-5691-D5DFF740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732" y="514199"/>
            <a:ext cx="4399106" cy="1325563"/>
          </a:xfrm>
        </p:spPr>
        <p:txBody>
          <a:bodyPr>
            <a:normAutofit/>
          </a:bodyPr>
          <a:lstStyle/>
          <a:p>
            <a:r>
              <a:rPr lang="cs-CZ" dirty="0"/>
              <a:t>Party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A1A162-CD3D-EABD-E9E4-A43E8E7B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52815"/>
            <a:ext cx="3112094" cy="8869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528A0F-65A1-6DBB-2303-D5D28C68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959574"/>
            <a:ext cx="2346459" cy="13198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6DF324-4675-6887-34BC-02FB76066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569" y="1930615"/>
            <a:ext cx="4868587" cy="47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7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2C2EC9-E276-9C41-D900-491665D2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153" y="2983085"/>
            <a:ext cx="4431767" cy="2889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of multilevel government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AB2A50-5E20-4BC3-954F-034B0BDC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AEA765-5054-4EF9-AF8D-D199F289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C56AE9-E4CE-7BBE-EAB3-BB1BEFAF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7" y="783771"/>
            <a:ext cx="4678014" cy="5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A037BF-1689-25FD-02D1-6842D82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of public administration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6E87-6902-CC13-0116-247BDB60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5477"/>
            <a:ext cx="10905066" cy="4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8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77884E-E239-A4BD-0605-15C06D50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Executive model at the local level 1/2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DDF520-EE63-56DA-735D-9DF9CA69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80" y="1675227"/>
            <a:ext cx="90702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42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71</Words>
  <Application>Microsoft Office PowerPoint</Application>
  <PresentationFormat>Širokoúhlá obrazovka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Local government in the Czech Republic</vt:lpstr>
      <vt:lpstr>Changes in the number of municipalities</vt:lpstr>
      <vt:lpstr>Size of municipalities</vt:lpstr>
      <vt:lpstr>Different size of munipalities</vt:lpstr>
      <vt:lpstr>Failed municipalities</vt:lpstr>
      <vt:lpstr>Party system at the local level</vt:lpstr>
      <vt:lpstr>System of multilevel government</vt:lpstr>
      <vt:lpstr>System of public administration</vt:lpstr>
      <vt:lpstr>Executive model at the local level 1/2</vt:lpstr>
      <vt:lpstr>Executive model at local level 2/2</vt:lpstr>
      <vt:lpstr>Executive model at the local level in detail</vt:lpstr>
      <vt:lpstr>Electoral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in the Czech Republic</dc:title>
  <dc:creator>Petr Jüptner</dc:creator>
  <cp:lastModifiedBy>Petr Jüptner</cp:lastModifiedBy>
  <cp:revision>4</cp:revision>
  <dcterms:created xsi:type="dcterms:W3CDTF">2023-03-02T05:02:43Z</dcterms:created>
  <dcterms:modified xsi:type="dcterms:W3CDTF">2025-03-19T16:40:26Z</dcterms:modified>
</cp:coreProperties>
</file>