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0"/>
  </p:notesMasterIdLst>
  <p:handoutMasterIdLst>
    <p:handoutMasterId r:id="rId11"/>
  </p:handoutMasterIdLst>
  <p:sldIdLst>
    <p:sldId id="256" r:id="rId5"/>
    <p:sldId id="259" r:id="rId6"/>
    <p:sldId id="262" r:id="rId7"/>
    <p:sldId id="263" r:id="rId8"/>
    <p:sldId id="261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16" autoAdjust="0"/>
  </p:normalViewPr>
  <p:slideViewPr>
    <p:cSldViewPr>
      <p:cViewPr varScale="1">
        <p:scale>
          <a:sx n="52" d="100"/>
          <a:sy n="52" d="100"/>
        </p:scale>
        <p:origin x="150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3. 1. 2022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709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3. 1. 2022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829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575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Obsah obrázku sníh, exteriér, svah, lyžování&#10;&#10;Popis byl vytvořen automaticky">
            <a:extLst>
              <a:ext uri="{FF2B5EF4-FFF2-40B4-BE49-F238E27FC236}">
                <a16:creationId xmlns:a16="http://schemas.microsoft.com/office/drawing/2014/main" id="{4BDD524D-BE3C-4A5D-8710-0D38BA5A8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grayscl/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657" y="-18732"/>
            <a:ext cx="9581193" cy="6843710"/>
          </a:xfrm>
          <a:prstGeom prst="rect">
            <a:avLst/>
          </a:prstGeom>
        </p:spPr>
      </p:pic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216024" y="6180112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3. 1. 2022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49020" y="6120292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mjr. Vladimír</a:t>
            </a:r>
            <a:r>
              <a:rPr lang="cs-CZ" sz="2400" baseline="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MICHALIČKA</a:t>
            </a:r>
            <a:endParaRPr lang="cs-CZ" sz="2400" dirty="0">
              <a:solidFill>
                <a:srgbClr val="351FD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70" y="220662"/>
            <a:ext cx="1001984" cy="1345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C:\Users\Marek Heidingsfeld\Desktop\DSC_0040.jpg">
            <a:extLst>
              <a:ext uri="{FF2B5EF4-FFF2-40B4-BE49-F238E27FC236}">
                <a16:creationId xmlns:a16="http://schemas.microsoft.com/office/drawing/2014/main" id="{B073E6E6-AC5E-4EF0-ABE4-023E103CC7B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0" r="18383" b="6433"/>
          <a:stretch/>
        </p:blipFill>
        <p:spPr bwMode="auto">
          <a:xfrm rot="5400000">
            <a:off x="7658720" y="122772"/>
            <a:ext cx="1296144" cy="13336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Vojenské lezení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cs-CZ" dirty="0"/>
              <a:t>Jištění a lezení prvolezce (opakování)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3. 1. 2022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&amp; průběh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u="sng" dirty="0"/>
              <a:t>Cíl</a:t>
            </a:r>
          </a:p>
          <a:p>
            <a:pPr>
              <a:buNone/>
            </a:pPr>
            <a:r>
              <a:rPr lang="cs-CZ" dirty="0"/>
              <a:t>Cílem výuky je zopakování zásad výstupu v pozici prvolezce a jeho činnost na jistícím stanovišti.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u="sng" dirty="0"/>
              <a:t>Průběh</a:t>
            </a:r>
          </a:p>
          <a:p>
            <a:pPr>
              <a:buNone/>
            </a:pPr>
            <a:r>
              <a:rPr lang="cs-CZ" dirty="0"/>
              <a:t>Praktická výuka na umělé lezecké stěně.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F87B57-61F6-4353-A013-F14A90F81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Probraná tématika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581C13-9E93-4134-B0D5-90CA455B7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Partner-</a:t>
            </a:r>
            <a:r>
              <a:rPr lang="cs-CZ" dirty="0" err="1"/>
              <a:t>check</a:t>
            </a:r>
            <a:r>
              <a:rPr lang="cs-CZ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Navázání v pozici prvolezce.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Činnost jistícího (</a:t>
            </a:r>
            <a:r>
              <a:rPr lang="cs-CZ" dirty="0" err="1"/>
              <a:t>stichtova</a:t>
            </a:r>
            <a:r>
              <a:rPr lang="cs-CZ" dirty="0"/>
              <a:t> brzda, </a:t>
            </a:r>
            <a:r>
              <a:rPr lang="cs-CZ" dirty="0" err="1"/>
              <a:t>půllodní</a:t>
            </a:r>
            <a:r>
              <a:rPr lang="cs-CZ" dirty="0"/>
              <a:t> uzel).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Činnost na jistícím stanovišti – přelézání a střídání rolí.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Využití </a:t>
            </a:r>
            <a:r>
              <a:rPr lang="cs-CZ" dirty="0" err="1"/>
              <a:t>Reversa</a:t>
            </a:r>
            <a:r>
              <a:rPr lang="cs-CZ" dirty="0"/>
              <a:t> v </a:t>
            </a:r>
            <a:r>
              <a:rPr lang="cs-CZ" dirty="0" err="1"/>
              <a:t>samoblokující</a:t>
            </a:r>
            <a:r>
              <a:rPr lang="cs-CZ" dirty="0"/>
              <a:t> pozici</a:t>
            </a:r>
            <a:r>
              <a:rPr lang="cs-CZ"/>
              <a:t>, uvolnění na krátko.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28102E-E9AA-4212-9A8A-449F8D768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239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F87B57-61F6-4353-A013-F14A90F81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Probraná tématika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581C13-9E93-4134-B0D5-90CA455B7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Činnost jistícího (</a:t>
            </a:r>
            <a:r>
              <a:rPr lang="cs-CZ" dirty="0" err="1"/>
              <a:t>stichtova</a:t>
            </a:r>
            <a:r>
              <a:rPr lang="cs-CZ" dirty="0"/>
              <a:t> brzda, </a:t>
            </a:r>
            <a:r>
              <a:rPr lang="cs-CZ" dirty="0" err="1"/>
              <a:t>půllodní</a:t>
            </a:r>
            <a:r>
              <a:rPr lang="cs-CZ" dirty="0"/>
              <a:t> uzel).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Činnost na jistícím stanovišti – přelézání a střídání rolí, </a:t>
            </a:r>
            <a:r>
              <a:rPr lang="cs-CZ"/>
              <a:t>vícedélkové</a:t>
            </a:r>
            <a:r>
              <a:rPr lang="cs-CZ" dirty="0"/>
              <a:t> lezení.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Využití </a:t>
            </a:r>
            <a:r>
              <a:rPr lang="cs-CZ" dirty="0" err="1"/>
              <a:t>Reversa</a:t>
            </a:r>
            <a:r>
              <a:rPr lang="cs-CZ" dirty="0"/>
              <a:t> v </a:t>
            </a:r>
            <a:r>
              <a:rPr lang="cs-CZ" dirty="0" err="1"/>
              <a:t>samoblokující</a:t>
            </a:r>
            <a:r>
              <a:rPr lang="cs-CZ" dirty="0"/>
              <a:t> pozici, uvolnění na dlouho.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28102E-E9AA-4212-9A8A-449F8D768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1808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166018"/>
            <a:ext cx="8686800" cy="4783262"/>
          </a:xfrm>
        </p:spPr>
        <p:txBody>
          <a:bodyPr/>
          <a:lstStyle/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cs-CZ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arTák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E., Ullrich, D., Vaněček, F., 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Kvaka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Z. 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Pevný, J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(2008). 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– vojenské lezení.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Multimediální pomůcka – výukové DVD. Praha. Fakulta tělesné výchovy a sportu, Univerzita Karlova.</a:t>
            </a:r>
            <a:endParaRPr lang="cs-CZ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FEDERAL MINISTRY OF DEFENCE AND SPORTS. (2014). Austrian Armed forces field manual. Military mountain training. Supply number 7610-10133-0808. Vienna.</a:t>
            </a:r>
            <a:endParaRPr lang="cs-CZ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FRANK, T. &amp; KUBLÁK, T. (2007). </a:t>
            </a:r>
            <a:r>
              <a:rPr lang="pl-PL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Horolezecká abeceda</a:t>
            </a: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Praha: Epocha.</a:t>
            </a: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MICHALIČKA, V. et al. (2019). Pub-71-84-06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Vojenské lezení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Praha. Vojenský obor FTVS UK, Armáda České republiky.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NATO STANDARDISATION OFFICE. (2019). 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AtrainP-6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Mountain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warfare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Brussels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spcBef>
                <a:spcPts val="600"/>
              </a:spcBef>
              <a:spcAft>
                <a:spcPts val="1000"/>
              </a:spcAft>
              <a:buClrTx/>
              <a:buSzPct val="70000"/>
              <a:buFont typeface="Times New Roman" panose="02020603050405020304" pitchFamily="18" charset="0"/>
              <a:buChar char="-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VÁGNER, M. et al. (2012).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Pub-71-84-01 </a:t>
            </a:r>
            <a:r>
              <a:rPr lang="cs-CZ" sz="1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Speciální tělesná příprava – zkušební řády, programy instruktorských kurzů a profesní minimum.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Vojenský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obor FTVS UK, Armáda České republiky.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36336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CA05574-6751-49E4-A23F-899877A412AD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E327EA0-601A-46AE-A11D-2EEA725338E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1C7944A-9D7B-4869-8823-DB8A838FE69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159</TotalTime>
  <Words>290</Words>
  <Application>Microsoft Office PowerPoint</Application>
  <PresentationFormat>Předvádění na obrazovce (4:3)</PresentationFormat>
  <Paragraphs>34</Paragraphs>
  <Slides>5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2" baseType="lpstr">
      <vt:lpstr>Arial</vt:lpstr>
      <vt:lpstr>Calibri</vt:lpstr>
      <vt:lpstr>Franklin Gothic Book</vt:lpstr>
      <vt:lpstr>Times New Roman</vt:lpstr>
      <vt:lpstr>Wingdings</vt:lpstr>
      <vt:lpstr>Wingdings 2</vt:lpstr>
      <vt:lpstr>Cesta</vt:lpstr>
      <vt:lpstr>Vojenské lezení</vt:lpstr>
      <vt:lpstr>Cíl &amp; průběh</vt:lpstr>
      <vt:lpstr>Probraná tématika</vt:lpstr>
      <vt:lpstr>Probraná tématika</vt:lpstr>
      <vt:lpstr>Seznam literatury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Ladyk</dc:creator>
  <cp:lastModifiedBy>Michal Vágner</cp:lastModifiedBy>
  <cp:revision>33</cp:revision>
  <dcterms:modified xsi:type="dcterms:W3CDTF">2022-01-03T11:42:22Z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