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9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52" d="100"/>
          <a:sy n="52" d="100"/>
        </p:scale>
        <p:origin x="150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3. 1. 2022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3. 1. 2022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3. 1. 2022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/>
              <a:t>Jištění a lezení prvolezce (opakování)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3. 1. 2022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Cíl</a:t>
            </a:r>
          </a:p>
          <a:p>
            <a:pPr>
              <a:buNone/>
            </a:pPr>
            <a:r>
              <a:rPr lang="cs-CZ" dirty="0"/>
              <a:t>Cílem výuky je zopakování zásad výstupu v pozici prvolezce a jeho činnost na jistícím stanovišti.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/>
              <a:t>Průběh</a:t>
            </a:r>
          </a:p>
          <a:p>
            <a:pPr>
              <a:buNone/>
            </a:pPr>
            <a:r>
              <a:rPr lang="cs-CZ" dirty="0"/>
              <a:t>Praktická výuka na umělé lezecké stěně.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Partner-</a:t>
            </a:r>
            <a:r>
              <a:rPr lang="cs-CZ" dirty="0" err="1"/>
              <a:t>check</a:t>
            </a:r>
            <a:r>
              <a:rPr lang="cs-CZ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Navázání v pozici prvolezce.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Činnost jistícího (</a:t>
            </a:r>
            <a:r>
              <a:rPr lang="cs-CZ" dirty="0" err="1"/>
              <a:t>stichtova</a:t>
            </a:r>
            <a:r>
              <a:rPr lang="cs-CZ" dirty="0"/>
              <a:t> brzda, </a:t>
            </a:r>
            <a:r>
              <a:rPr lang="cs-CZ" dirty="0" err="1"/>
              <a:t>půllodní</a:t>
            </a:r>
            <a:r>
              <a:rPr lang="cs-CZ" dirty="0"/>
              <a:t> uzel).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Činnost na jistícím stanovišti – přelézání a střídání rolí.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Využití </a:t>
            </a:r>
            <a:r>
              <a:rPr lang="cs-CZ" dirty="0" err="1"/>
              <a:t>Reversa</a:t>
            </a:r>
            <a:r>
              <a:rPr lang="cs-CZ" dirty="0"/>
              <a:t> v </a:t>
            </a:r>
            <a:r>
              <a:rPr lang="cs-CZ" dirty="0" err="1"/>
              <a:t>samoblokující</a:t>
            </a:r>
            <a:r>
              <a:rPr lang="cs-CZ" dirty="0"/>
              <a:t> pozici</a:t>
            </a:r>
            <a:r>
              <a:rPr lang="cs-CZ"/>
              <a:t>, uvolnění na krátko.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Činnost jistícího (</a:t>
            </a:r>
            <a:r>
              <a:rPr lang="cs-CZ" dirty="0" err="1"/>
              <a:t>stichtova</a:t>
            </a:r>
            <a:r>
              <a:rPr lang="cs-CZ" dirty="0"/>
              <a:t> brzda, </a:t>
            </a:r>
            <a:r>
              <a:rPr lang="cs-CZ" dirty="0" err="1"/>
              <a:t>půllodní</a:t>
            </a:r>
            <a:r>
              <a:rPr lang="cs-CZ" dirty="0"/>
              <a:t> uzel).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Činnost na jistícím stanovišti – přelézání a střídání rolí, </a:t>
            </a:r>
            <a:r>
              <a:rPr lang="cs-CZ"/>
              <a:t>vícedélkové</a:t>
            </a:r>
            <a:r>
              <a:rPr lang="cs-CZ" dirty="0"/>
              <a:t> lezení.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Využití </a:t>
            </a:r>
            <a:r>
              <a:rPr lang="cs-CZ" dirty="0" err="1"/>
              <a:t>Reversa</a:t>
            </a:r>
            <a:r>
              <a:rPr lang="cs-CZ" dirty="0"/>
              <a:t> v </a:t>
            </a:r>
            <a:r>
              <a:rPr lang="cs-CZ" dirty="0" err="1"/>
              <a:t>samoblokující</a:t>
            </a:r>
            <a:r>
              <a:rPr lang="cs-CZ" dirty="0"/>
              <a:t> pozici, uvolnění na dlouho.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1808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A05574-6751-49E4-A23F-899877A412A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E327EA0-601A-46AE-A11D-2EEA725338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C7944A-9D7B-4869-8823-DB8A838FE6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159</TotalTime>
  <Words>290</Words>
  <Application>Microsoft Office PowerPoint</Application>
  <PresentationFormat>Předvádění na obrazovce (4:3)</PresentationFormat>
  <Paragraphs>34</Paragraphs>
  <Slides>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2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</vt:lpstr>
      <vt:lpstr>Probraná tématika</vt:lpstr>
      <vt:lpstr>Probraná tématika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Ladyk</dc:creator>
  <cp:lastModifiedBy>Michal Vágner</cp:lastModifiedBy>
  <cp:revision>33</cp:revision>
  <dcterms:modified xsi:type="dcterms:W3CDTF">2022-01-03T11:42:22Z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