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2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>
      <p:cViewPr varScale="1">
        <p:scale>
          <a:sx n="99" d="100"/>
          <a:sy n="9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D73B6-BE61-454A-A5E8-BAF40CE3702A}" type="doc">
      <dgm:prSet loTypeId="urn:microsoft.com/office/officeart/2005/8/layout/vList5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cs-CZ"/>
        </a:p>
      </dgm:t>
    </dgm:pt>
    <dgm:pt modelId="{F0D416C7-9A95-4758-807B-3E798E2EFFE8}">
      <dgm:prSet phldrT="[Text]"/>
      <dgm:spPr/>
      <dgm:t>
        <a:bodyPr/>
        <a:lstStyle/>
        <a:p>
          <a:r>
            <a:rPr lang="cs-CZ" dirty="0"/>
            <a:t>I</a:t>
          </a:r>
        </a:p>
      </dgm:t>
    </dgm:pt>
    <dgm:pt modelId="{4A3485E8-59F4-40FF-B95C-14091A5EA4D4}" type="parTrans" cxnId="{3686002D-35EC-4D71-BC1A-C28CCB516516}">
      <dgm:prSet/>
      <dgm:spPr/>
      <dgm:t>
        <a:bodyPr/>
        <a:lstStyle/>
        <a:p>
          <a:endParaRPr lang="cs-CZ"/>
        </a:p>
      </dgm:t>
    </dgm:pt>
    <dgm:pt modelId="{730EBCEB-B7DB-4C32-BA81-E21E7F898CA7}" type="sibTrans" cxnId="{3686002D-35EC-4D71-BC1A-C28CCB516516}">
      <dgm:prSet/>
      <dgm:spPr/>
      <dgm:t>
        <a:bodyPr/>
        <a:lstStyle/>
        <a:p>
          <a:endParaRPr lang="cs-CZ"/>
        </a:p>
      </dgm:t>
    </dgm:pt>
    <dgm:pt modelId="{192C172D-513D-431A-9CA3-0CB90C851A6E}">
      <dgm:prSet phldrT="[Text]"/>
      <dgm:spPr/>
      <dgm:t>
        <a:bodyPr/>
        <a:lstStyle/>
        <a:p>
          <a:r>
            <a:rPr lang="cs-CZ" dirty="0" err="1"/>
            <a:t>Introduction</a:t>
          </a:r>
          <a:endParaRPr lang="cs-CZ" dirty="0"/>
        </a:p>
      </dgm:t>
    </dgm:pt>
    <dgm:pt modelId="{0539AC06-2635-4DAE-8EF1-BA07503D1402}" type="parTrans" cxnId="{3CA4383E-DE55-45FB-954C-70DA9B554E47}">
      <dgm:prSet/>
      <dgm:spPr/>
      <dgm:t>
        <a:bodyPr/>
        <a:lstStyle/>
        <a:p>
          <a:endParaRPr lang="cs-CZ"/>
        </a:p>
      </dgm:t>
    </dgm:pt>
    <dgm:pt modelId="{3F999F84-039B-4751-9191-7FFB402A5190}" type="sibTrans" cxnId="{3CA4383E-DE55-45FB-954C-70DA9B554E47}">
      <dgm:prSet/>
      <dgm:spPr/>
      <dgm:t>
        <a:bodyPr/>
        <a:lstStyle/>
        <a:p>
          <a:endParaRPr lang="cs-CZ"/>
        </a:p>
      </dgm:t>
    </dgm:pt>
    <dgm:pt modelId="{97E882C0-5024-4AB0-9B35-21F4AB6C4D17}">
      <dgm:prSet phldrT="[Text]"/>
      <dgm:spPr/>
      <dgm:t>
        <a:bodyPr/>
        <a:lstStyle/>
        <a:p>
          <a:r>
            <a:rPr lang="cs-CZ" dirty="0"/>
            <a:t>M</a:t>
          </a:r>
        </a:p>
      </dgm:t>
    </dgm:pt>
    <dgm:pt modelId="{1440784C-88E0-410B-9AF7-3C81CFE232E3}" type="parTrans" cxnId="{C9C0B6C6-62ED-487F-8649-DF25B0A125CB}">
      <dgm:prSet/>
      <dgm:spPr/>
      <dgm:t>
        <a:bodyPr/>
        <a:lstStyle/>
        <a:p>
          <a:endParaRPr lang="cs-CZ"/>
        </a:p>
      </dgm:t>
    </dgm:pt>
    <dgm:pt modelId="{029DC1DC-DB91-4C31-9260-503525289D2F}" type="sibTrans" cxnId="{C9C0B6C6-62ED-487F-8649-DF25B0A125CB}">
      <dgm:prSet/>
      <dgm:spPr/>
      <dgm:t>
        <a:bodyPr/>
        <a:lstStyle/>
        <a:p>
          <a:endParaRPr lang="cs-CZ"/>
        </a:p>
      </dgm:t>
    </dgm:pt>
    <dgm:pt modelId="{641F5852-9241-450C-9CBD-784864370E53}">
      <dgm:prSet phldrT="[Text]"/>
      <dgm:spPr/>
      <dgm:t>
        <a:bodyPr/>
        <a:lstStyle/>
        <a:p>
          <a:r>
            <a:rPr lang="cs-CZ" dirty="0" err="1"/>
            <a:t>Methods</a:t>
          </a:r>
          <a:r>
            <a:rPr lang="cs-CZ" dirty="0"/>
            <a:t>  </a:t>
          </a:r>
        </a:p>
      </dgm:t>
    </dgm:pt>
    <dgm:pt modelId="{7B76EE8C-EEC9-4A01-9ED8-E629EF3223C4}" type="parTrans" cxnId="{74624E21-5441-4875-A3DF-0D202BD46630}">
      <dgm:prSet/>
      <dgm:spPr/>
      <dgm:t>
        <a:bodyPr/>
        <a:lstStyle/>
        <a:p>
          <a:endParaRPr lang="cs-CZ"/>
        </a:p>
      </dgm:t>
    </dgm:pt>
    <dgm:pt modelId="{D82EE775-39A2-47F6-8D12-19FA5350F8CC}" type="sibTrans" cxnId="{74624E21-5441-4875-A3DF-0D202BD46630}">
      <dgm:prSet/>
      <dgm:spPr/>
      <dgm:t>
        <a:bodyPr/>
        <a:lstStyle/>
        <a:p>
          <a:endParaRPr lang="cs-CZ"/>
        </a:p>
      </dgm:t>
    </dgm:pt>
    <dgm:pt modelId="{CAD8057D-7F8F-49A5-9E4B-F08119D49B26}">
      <dgm:prSet phldrT="[Text]"/>
      <dgm:spPr/>
      <dgm:t>
        <a:bodyPr/>
        <a:lstStyle/>
        <a:p>
          <a:r>
            <a:rPr lang="cs-CZ" dirty="0"/>
            <a:t>R</a:t>
          </a:r>
        </a:p>
      </dgm:t>
    </dgm:pt>
    <dgm:pt modelId="{8725C558-48FA-45FF-8149-8978939A458F}" type="parTrans" cxnId="{B70B78A7-C9FA-491A-93D8-9C1423734358}">
      <dgm:prSet/>
      <dgm:spPr/>
      <dgm:t>
        <a:bodyPr/>
        <a:lstStyle/>
        <a:p>
          <a:endParaRPr lang="cs-CZ"/>
        </a:p>
      </dgm:t>
    </dgm:pt>
    <dgm:pt modelId="{0D9C2D7E-3AEF-40BD-BE98-B57FA8797E6D}" type="sibTrans" cxnId="{B70B78A7-C9FA-491A-93D8-9C1423734358}">
      <dgm:prSet/>
      <dgm:spPr/>
      <dgm:t>
        <a:bodyPr/>
        <a:lstStyle/>
        <a:p>
          <a:endParaRPr lang="cs-CZ"/>
        </a:p>
      </dgm:t>
    </dgm:pt>
    <dgm:pt modelId="{A23AC9E1-740F-46F5-A882-31804646B812}">
      <dgm:prSet phldrT="[Text]"/>
      <dgm:spPr/>
      <dgm:t>
        <a:bodyPr/>
        <a:lstStyle/>
        <a:p>
          <a:r>
            <a:rPr lang="cs-CZ" dirty="0" err="1"/>
            <a:t>Results</a:t>
          </a:r>
          <a:endParaRPr lang="cs-CZ" dirty="0"/>
        </a:p>
      </dgm:t>
    </dgm:pt>
    <dgm:pt modelId="{A39707C3-386E-4EE4-BF45-203228424E84}" type="parTrans" cxnId="{97F4FEFA-14CA-4D89-BA65-BD7C075F65CC}">
      <dgm:prSet/>
      <dgm:spPr/>
      <dgm:t>
        <a:bodyPr/>
        <a:lstStyle/>
        <a:p>
          <a:endParaRPr lang="cs-CZ"/>
        </a:p>
      </dgm:t>
    </dgm:pt>
    <dgm:pt modelId="{7A2B2E04-98C3-4438-8815-D40A77440C47}" type="sibTrans" cxnId="{97F4FEFA-14CA-4D89-BA65-BD7C075F65CC}">
      <dgm:prSet/>
      <dgm:spPr/>
      <dgm:t>
        <a:bodyPr/>
        <a:lstStyle/>
        <a:p>
          <a:endParaRPr lang="cs-CZ"/>
        </a:p>
      </dgm:t>
    </dgm:pt>
    <dgm:pt modelId="{9F6B42CE-0CEF-4863-A24E-81E5C69B80B8}">
      <dgm:prSet/>
      <dgm:spPr/>
      <dgm:t>
        <a:bodyPr/>
        <a:lstStyle/>
        <a:p>
          <a:endParaRPr lang="cs-CZ"/>
        </a:p>
      </dgm:t>
    </dgm:pt>
    <dgm:pt modelId="{8BD8BEEA-0B7B-450E-95E3-66F973BF8B21}" type="parTrans" cxnId="{B22BE606-DB09-48F7-8541-94ADDF5CDB01}">
      <dgm:prSet/>
      <dgm:spPr/>
      <dgm:t>
        <a:bodyPr/>
        <a:lstStyle/>
        <a:p>
          <a:endParaRPr lang="cs-CZ"/>
        </a:p>
      </dgm:t>
    </dgm:pt>
    <dgm:pt modelId="{01F9987B-E784-441C-9071-030F7C37F92D}" type="sibTrans" cxnId="{B22BE606-DB09-48F7-8541-94ADDF5CDB01}">
      <dgm:prSet/>
      <dgm:spPr/>
      <dgm:t>
        <a:bodyPr/>
        <a:lstStyle/>
        <a:p>
          <a:endParaRPr lang="cs-CZ"/>
        </a:p>
      </dgm:t>
    </dgm:pt>
    <dgm:pt modelId="{0EEBC2E8-813B-486A-90BE-0ADAA3859AF2}">
      <dgm:prSet/>
      <dgm:spPr/>
      <dgm:t>
        <a:bodyPr/>
        <a:lstStyle/>
        <a:p>
          <a:r>
            <a:rPr lang="cs-CZ" dirty="0" err="1"/>
            <a:t>Discussion</a:t>
          </a:r>
          <a:endParaRPr lang="cs-CZ" dirty="0"/>
        </a:p>
      </dgm:t>
    </dgm:pt>
    <dgm:pt modelId="{62FB5C93-2169-4EBE-9A61-A7F9594253D0}" type="parTrans" cxnId="{26772792-7187-471A-81E6-4DB0972527C0}">
      <dgm:prSet/>
      <dgm:spPr/>
      <dgm:t>
        <a:bodyPr/>
        <a:lstStyle/>
        <a:p>
          <a:endParaRPr lang="cs-CZ"/>
        </a:p>
      </dgm:t>
    </dgm:pt>
    <dgm:pt modelId="{1E03EE73-8102-4FD7-B95A-8DACBE08C760}" type="sibTrans" cxnId="{26772792-7187-471A-81E6-4DB0972527C0}">
      <dgm:prSet/>
      <dgm:spPr/>
      <dgm:t>
        <a:bodyPr/>
        <a:lstStyle/>
        <a:p>
          <a:endParaRPr lang="cs-CZ"/>
        </a:p>
      </dgm:t>
    </dgm:pt>
    <dgm:pt modelId="{A1DBB5FB-F596-43EB-ADD0-F7E9587C1EDA}">
      <dgm:prSet/>
      <dgm:spPr/>
      <dgm:t>
        <a:bodyPr/>
        <a:lstStyle/>
        <a:p>
          <a:r>
            <a:rPr lang="cs-CZ" dirty="0"/>
            <a:t>A</a:t>
          </a:r>
        </a:p>
      </dgm:t>
    </dgm:pt>
    <dgm:pt modelId="{17EC0998-1D64-47BF-BF94-4531E0BA3377}" type="parTrans" cxnId="{090B6418-0BF2-4FBB-B489-B94E1265F0FD}">
      <dgm:prSet/>
      <dgm:spPr/>
    </dgm:pt>
    <dgm:pt modelId="{D862747F-8B63-41DC-B9E9-C908B12EA354}" type="sibTrans" cxnId="{090B6418-0BF2-4FBB-B489-B94E1265F0FD}">
      <dgm:prSet/>
      <dgm:spPr/>
    </dgm:pt>
    <dgm:pt modelId="{58E40CFB-C2E0-4102-8B50-FF369CC99B03}">
      <dgm:prSet/>
      <dgm:spPr/>
      <dgm:t>
        <a:bodyPr/>
        <a:lstStyle/>
        <a:p>
          <a:r>
            <a:rPr lang="cs-CZ" dirty="0"/>
            <a:t>D</a:t>
          </a:r>
        </a:p>
      </dgm:t>
    </dgm:pt>
    <dgm:pt modelId="{1741EAFC-C6BD-4549-A450-E69B6A55464E}" type="parTrans" cxnId="{8793612E-ABF4-4B7D-9CA9-9717B205AAEC}">
      <dgm:prSet/>
      <dgm:spPr/>
    </dgm:pt>
    <dgm:pt modelId="{7603CE67-A1AF-4975-9AE5-58238BB28FF0}" type="sibTrans" cxnId="{8793612E-ABF4-4B7D-9CA9-9717B205AAEC}">
      <dgm:prSet/>
      <dgm:spPr/>
    </dgm:pt>
    <dgm:pt modelId="{912EBBC4-BDC5-449E-B178-D3BAE05809F6}" type="pres">
      <dgm:prSet presAssocID="{4F4D73B6-BE61-454A-A5E8-BAF40CE3702A}" presName="Name0" presStyleCnt="0">
        <dgm:presLayoutVars>
          <dgm:dir/>
          <dgm:animLvl val="lvl"/>
          <dgm:resizeHandles val="exact"/>
        </dgm:presLayoutVars>
      </dgm:prSet>
      <dgm:spPr/>
    </dgm:pt>
    <dgm:pt modelId="{25B16051-24CD-47D1-B1B2-948D820D56F6}" type="pres">
      <dgm:prSet presAssocID="{F0D416C7-9A95-4758-807B-3E798E2EFFE8}" presName="linNode" presStyleCnt="0"/>
      <dgm:spPr/>
    </dgm:pt>
    <dgm:pt modelId="{F3B55EFE-5B6E-42EB-AC22-59ADEFC66D03}" type="pres">
      <dgm:prSet presAssocID="{F0D416C7-9A95-4758-807B-3E798E2EFFE8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A75CFEBF-8A34-4121-9A4E-A5FF83DA47C9}" type="pres">
      <dgm:prSet presAssocID="{F0D416C7-9A95-4758-807B-3E798E2EFFE8}" presName="descendantText" presStyleLbl="alignAccFollowNode1" presStyleIdx="0" presStyleCnt="5">
        <dgm:presLayoutVars>
          <dgm:bulletEnabled val="1"/>
        </dgm:presLayoutVars>
      </dgm:prSet>
      <dgm:spPr/>
    </dgm:pt>
    <dgm:pt modelId="{D049B250-F8BE-4C6C-9549-506D9307F353}" type="pres">
      <dgm:prSet presAssocID="{730EBCEB-B7DB-4C32-BA81-E21E7F898CA7}" presName="sp" presStyleCnt="0"/>
      <dgm:spPr/>
    </dgm:pt>
    <dgm:pt modelId="{B072067E-DCF6-4FD2-B790-1D14E222E4C7}" type="pres">
      <dgm:prSet presAssocID="{97E882C0-5024-4AB0-9B35-21F4AB6C4D17}" presName="linNode" presStyleCnt="0"/>
      <dgm:spPr/>
    </dgm:pt>
    <dgm:pt modelId="{CD495F88-CA64-4C83-8A84-B45B268E4E45}" type="pres">
      <dgm:prSet presAssocID="{97E882C0-5024-4AB0-9B35-21F4AB6C4D17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15521039-BFFD-49D1-BAED-B5A10BB8F28D}" type="pres">
      <dgm:prSet presAssocID="{97E882C0-5024-4AB0-9B35-21F4AB6C4D17}" presName="descendantText" presStyleLbl="alignAccFollowNode1" presStyleIdx="1" presStyleCnt="5">
        <dgm:presLayoutVars>
          <dgm:bulletEnabled val="1"/>
        </dgm:presLayoutVars>
      </dgm:prSet>
      <dgm:spPr/>
    </dgm:pt>
    <dgm:pt modelId="{90356DC9-A261-4653-B1B8-46246AD4DBFE}" type="pres">
      <dgm:prSet presAssocID="{029DC1DC-DB91-4C31-9260-503525289D2F}" presName="sp" presStyleCnt="0"/>
      <dgm:spPr/>
    </dgm:pt>
    <dgm:pt modelId="{A006C83D-DABD-44C9-9A85-AA409E3555B7}" type="pres">
      <dgm:prSet presAssocID="{CAD8057D-7F8F-49A5-9E4B-F08119D49B26}" presName="linNode" presStyleCnt="0"/>
      <dgm:spPr/>
    </dgm:pt>
    <dgm:pt modelId="{A8549FF0-48A6-4F9F-A50A-36C9234B820D}" type="pres">
      <dgm:prSet presAssocID="{CAD8057D-7F8F-49A5-9E4B-F08119D49B26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75FAC5F9-47E8-4B60-A69F-7627A814B7C1}" type="pres">
      <dgm:prSet presAssocID="{CAD8057D-7F8F-49A5-9E4B-F08119D49B26}" presName="descendantText" presStyleLbl="alignAccFollowNode1" presStyleIdx="2" presStyleCnt="5">
        <dgm:presLayoutVars>
          <dgm:bulletEnabled val="1"/>
        </dgm:presLayoutVars>
      </dgm:prSet>
      <dgm:spPr/>
    </dgm:pt>
    <dgm:pt modelId="{9955B17B-86E9-4A32-8FEB-75DA15D92DF8}" type="pres">
      <dgm:prSet presAssocID="{0D9C2D7E-3AEF-40BD-BE98-B57FA8797E6D}" presName="sp" presStyleCnt="0"/>
      <dgm:spPr/>
    </dgm:pt>
    <dgm:pt modelId="{BE5E41C0-D018-4581-8807-3606B1D3E94B}" type="pres">
      <dgm:prSet presAssocID="{A1DBB5FB-F596-43EB-ADD0-F7E9587C1EDA}" presName="linNode" presStyleCnt="0"/>
      <dgm:spPr/>
    </dgm:pt>
    <dgm:pt modelId="{D0526E29-42E8-4152-BDDD-2C0A792F5560}" type="pres">
      <dgm:prSet presAssocID="{A1DBB5FB-F596-43EB-ADD0-F7E9587C1EDA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9B6280F7-11E6-43DB-B92D-A06A26F0BC87}" type="pres">
      <dgm:prSet presAssocID="{A1DBB5FB-F596-43EB-ADD0-F7E9587C1EDA}" presName="descendantText" presStyleLbl="alignAccFollowNode1" presStyleIdx="3" presStyleCnt="5">
        <dgm:presLayoutVars>
          <dgm:bulletEnabled val="1"/>
        </dgm:presLayoutVars>
      </dgm:prSet>
      <dgm:spPr/>
    </dgm:pt>
    <dgm:pt modelId="{3955A41C-1DC6-4E27-AA3C-15CCE57DD2CF}" type="pres">
      <dgm:prSet presAssocID="{D862747F-8B63-41DC-B9E9-C908B12EA354}" presName="sp" presStyleCnt="0"/>
      <dgm:spPr/>
    </dgm:pt>
    <dgm:pt modelId="{73158CD1-6BEE-4927-B141-45E0920FB29E}" type="pres">
      <dgm:prSet presAssocID="{58E40CFB-C2E0-4102-8B50-FF369CC99B03}" presName="linNode" presStyleCnt="0"/>
      <dgm:spPr/>
    </dgm:pt>
    <dgm:pt modelId="{A51E100B-7916-462B-9D0D-A2D9A6DB1023}" type="pres">
      <dgm:prSet presAssocID="{58E40CFB-C2E0-4102-8B50-FF369CC99B03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630648F1-D56B-44FB-AE15-47B924B7D2B6}" type="pres">
      <dgm:prSet presAssocID="{58E40CFB-C2E0-4102-8B50-FF369CC99B03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B22BE606-DB09-48F7-8541-94ADDF5CDB01}" srcId="{A1DBB5FB-F596-43EB-ADD0-F7E9587C1EDA}" destId="{9F6B42CE-0CEF-4863-A24E-81E5C69B80B8}" srcOrd="0" destOrd="0" parTransId="{8BD8BEEA-0B7B-450E-95E3-66F973BF8B21}" sibTransId="{01F9987B-E784-441C-9071-030F7C37F92D}"/>
    <dgm:cxn modelId="{090B6418-0BF2-4FBB-B489-B94E1265F0FD}" srcId="{4F4D73B6-BE61-454A-A5E8-BAF40CE3702A}" destId="{A1DBB5FB-F596-43EB-ADD0-F7E9587C1EDA}" srcOrd="3" destOrd="0" parTransId="{17EC0998-1D64-47BF-BF94-4531E0BA3377}" sibTransId="{D862747F-8B63-41DC-B9E9-C908B12EA354}"/>
    <dgm:cxn modelId="{74624E21-5441-4875-A3DF-0D202BD46630}" srcId="{97E882C0-5024-4AB0-9B35-21F4AB6C4D17}" destId="{641F5852-9241-450C-9CBD-784864370E53}" srcOrd="0" destOrd="0" parTransId="{7B76EE8C-EEC9-4A01-9ED8-E629EF3223C4}" sibTransId="{D82EE775-39A2-47F6-8D12-19FA5350F8CC}"/>
    <dgm:cxn modelId="{1F12F325-D2F6-401C-9AAE-6EF714111E66}" type="presOf" srcId="{58E40CFB-C2E0-4102-8B50-FF369CC99B03}" destId="{A51E100B-7916-462B-9D0D-A2D9A6DB1023}" srcOrd="0" destOrd="0" presId="urn:microsoft.com/office/officeart/2005/8/layout/vList5"/>
    <dgm:cxn modelId="{3686002D-35EC-4D71-BC1A-C28CCB516516}" srcId="{4F4D73B6-BE61-454A-A5E8-BAF40CE3702A}" destId="{F0D416C7-9A95-4758-807B-3E798E2EFFE8}" srcOrd="0" destOrd="0" parTransId="{4A3485E8-59F4-40FF-B95C-14091A5EA4D4}" sibTransId="{730EBCEB-B7DB-4C32-BA81-E21E7F898CA7}"/>
    <dgm:cxn modelId="{8793612E-ABF4-4B7D-9CA9-9717B205AAEC}" srcId="{4F4D73B6-BE61-454A-A5E8-BAF40CE3702A}" destId="{58E40CFB-C2E0-4102-8B50-FF369CC99B03}" srcOrd="4" destOrd="0" parTransId="{1741EAFC-C6BD-4549-A450-E69B6A55464E}" sibTransId="{7603CE67-A1AF-4975-9AE5-58238BB28FF0}"/>
    <dgm:cxn modelId="{7BF4E030-0D9F-486D-B087-22E8984795EB}" type="presOf" srcId="{9F6B42CE-0CEF-4863-A24E-81E5C69B80B8}" destId="{9B6280F7-11E6-43DB-B92D-A06A26F0BC87}" srcOrd="0" destOrd="0" presId="urn:microsoft.com/office/officeart/2005/8/layout/vList5"/>
    <dgm:cxn modelId="{F5EEEE33-E632-448B-857A-FDD89AC51341}" type="presOf" srcId="{A23AC9E1-740F-46F5-A882-31804646B812}" destId="{75FAC5F9-47E8-4B60-A69F-7627A814B7C1}" srcOrd="0" destOrd="0" presId="urn:microsoft.com/office/officeart/2005/8/layout/vList5"/>
    <dgm:cxn modelId="{3CA4383E-DE55-45FB-954C-70DA9B554E47}" srcId="{F0D416C7-9A95-4758-807B-3E798E2EFFE8}" destId="{192C172D-513D-431A-9CA3-0CB90C851A6E}" srcOrd="0" destOrd="0" parTransId="{0539AC06-2635-4DAE-8EF1-BA07503D1402}" sibTransId="{3F999F84-039B-4751-9191-7FFB402A5190}"/>
    <dgm:cxn modelId="{E2552051-2196-44D7-B051-06DFE8F61F71}" type="presOf" srcId="{641F5852-9241-450C-9CBD-784864370E53}" destId="{15521039-BFFD-49D1-BAED-B5A10BB8F28D}" srcOrd="0" destOrd="0" presId="urn:microsoft.com/office/officeart/2005/8/layout/vList5"/>
    <dgm:cxn modelId="{0CF5285B-F949-4B01-9F07-F85BBCB3CFA7}" type="presOf" srcId="{A1DBB5FB-F596-43EB-ADD0-F7E9587C1EDA}" destId="{D0526E29-42E8-4152-BDDD-2C0A792F5560}" srcOrd="0" destOrd="0" presId="urn:microsoft.com/office/officeart/2005/8/layout/vList5"/>
    <dgm:cxn modelId="{3BED0860-2621-45B4-92B0-6BAE044DC16E}" type="presOf" srcId="{192C172D-513D-431A-9CA3-0CB90C851A6E}" destId="{A75CFEBF-8A34-4121-9A4E-A5FF83DA47C9}" srcOrd="0" destOrd="0" presId="urn:microsoft.com/office/officeart/2005/8/layout/vList5"/>
    <dgm:cxn modelId="{7CD43079-225C-40CA-B80C-70EAF445E91A}" type="presOf" srcId="{0EEBC2E8-813B-486A-90BE-0ADAA3859AF2}" destId="{630648F1-D56B-44FB-AE15-47B924B7D2B6}" srcOrd="0" destOrd="0" presId="urn:microsoft.com/office/officeart/2005/8/layout/vList5"/>
    <dgm:cxn modelId="{26772792-7187-471A-81E6-4DB0972527C0}" srcId="{58E40CFB-C2E0-4102-8B50-FF369CC99B03}" destId="{0EEBC2E8-813B-486A-90BE-0ADAA3859AF2}" srcOrd="0" destOrd="0" parTransId="{62FB5C93-2169-4EBE-9A61-A7F9594253D0}" sibTransId="{1E03EE73-8102-4FD7-B95A-8DACBE08C760}"/>
    <dgm:cxn modelId="{9FCC4995-422A-4B61-9542-ECCF1B2BCCA9}" type="presOf" srcId="{4F4D73B6-BE61-454A-A5E8-BAF40CE3702A}" destId="{912EBBC4-BDC5-449E-B178-D3BAE05809F6}" srcOrd="0" destOrd="0" presId="urn:microsoft.com/office/officeart/2005/8/layout/vList5"/>
    <dgm:cxn modelId="{A4728CA4-1B2A-4317-BC84-4EE693BFC347}" type="presOf" srcId="{CAD8057D-7F8F-49A5-9E4B-F08119D49B26}" destId="{A8549FF0-48A6-4F9F-A50A-36C9234B820D}" srcOrd="0" destOrd="0" presId="urn:microsoft.com/office/officeart/2005/8/layout/vList5"/>
    <dgm:cxn modelId="{B70B78A7-C9FA-491A-93D8-9C1423734358}" srcId="{4F4D73B6-BE61-454A-A5E8-BAF40CE3702A}" destId="{CAD8057D-7F8F-49A5-9E4B-F08119D49B26}" srcOrd="2" destOrd="0" parTransId="{8725C558-48FA-45FF-8149-8978939A458F}" sibTransId="{0D9C2D7E-3AEF-40BD-BE98-B57FA8797E6D}"/>
    <dgm:cxn modelId="{C9C0B6C6-62ED-487F-8649-DF25B0A125CB}" srcId="{4F4D73B6-BE61-454A-A5E8-BAF40CE3702A}" destId="{97E882C0-5024-4AB0-9B35-21F4AB6C4D17}" srcOrd="1" destOrd="0" parTransId="{1440784C-88E0-410B-9AF7-3C81CFE232E3}" sibTransId="{029DC1DC-DB91-4C31-9260-503525289D2F}"/>
    <dgm:cxn modelId="{07598CD3-7778-4E59-A203-C4654E565587}" type="presOf" srcId="{F0D416C7-9A95-4758-807B-3E798E2EFFE8}" destId="{F3B55EFE-5B6E-42EB-AC22-59ADEFC66D03}" srcOrd="0" destOrd="0" presId="urn:microsoft.com/office/officeart/2005/8/layout/vList5"/>
    <dgm:cxn modelId="{75A02CDB-1B9B-4182-BCC1-D5633B95A1B5}" type="presOf" srcId="{97E882C0-5024-4AB0-9B35-21F4AB6C4D17}" destId="{CD495F88-CA64-4C83-8A84-B45B268E4E45}" srcOrd="0" destOrd="0" presId="urn:microsoft.com/office/officeart/2005/8/layout/vList5"/>
    <dgm:cxn modelId="{97F4FEFA-14CA-4D89-BA65-BD7C075F65CC}" srcId="{CAD8057D-7F8F-49A5-9E4B-F08119D49B26}" destId="{A23AC9E1-740F-46F5-A882-31804646B812}" srcOrd="0" destOrd="0" parTransId="{A39707C3-386E-4EE4-BF45-203228424E84}" sibTransId="{7A2B2E04-98C3-4438-8815-D40A77440C47}"/>
    <dgm:cxn modelId="{C5A6F8A2-738D-4C4D-B28B-6947DBA62C8D}" type="presParOf" srcId="{912EBBC4-BDC5-449E-B178-D3BAE05809F6}" destId="{25B16051-24CD-47D1-B1B2-948D820D56F6}" srcOrd="0" destOrd="0" presId="urn:microsoft.com/office/officeart/2005/8/layout/vList5"/>
    <dgm:cxn modelId="{98754FB8-B5D7-4368-8651-5170B83548ED}" type="presParOf" srcId="{25B16051-24CD-47D1-B1B2-948D820D56F6}" destId="{F3B55EFE-5B6E-42EB-AC22-59ADEFC66D03}" srcOrd="0" destOrd="0" presId="urn:microsoft.com/office/officeart/2005/8/layout/vList5"/>
    <dgm:cxn modelId="{C4770DEF-C7FF-4C6C-AF7D-F26BFA04A6DF}" type="presParOf" srcId="{25B16051-24CD-47D1-B1B2-948D820D56F6}" destId="{A75CFEBF-8A34-4121-9A4E-A5FF83DA47C9}" srcOrd="1" destOrd="0" presId="urn:microsoft.com/office/officeart/2005/8/layout/vList5"/>
    <dgm:cxn modelId="{3571445D-A168-4980-8C33-7D4AD4E4A533}" type="presParOf" srcId="{912EBBC4-BDC5-449E-B178-D3BAE05809F6}" destId="{D049B250-F8BE-4C6C-9549-506D9307F353}" srcOrd="1" destOrd="0" presId="urn:microsoft.com/office/officeart/2005/8/layout/vList5"/>
    <dgm:cxn modelId="{D84D1E6E-5EED-4ED6-94F7-DCA6033F5521}" type="presParOf" srcId="{912EBBC4-BDC5-449E-B178-D3BAE05809F6}" destId="{B072067E-DCF6-4FD2-B790-1D14E222E4C7}" srcOrd="2" destOrd="0" presId="urn:microsoft.com/office/officeart/2005/8/layout/vList5"/>
    <dgm:cxn modelId="{19FCFBA3-3C90-4747-997C-72339B5A7490}" type="presParOf" srcId="{B072067E-DCF6-4FD2-B790-1D14E222E4C7}" destId="{CD495F88-CA64-4C83-8A84-B45B268E4E45}" srcOrd="0" destOrd="0" presId="urn:microsoft.com/office/officeart/2005/8/layout/vList5"/>
    <dgm:cxn modelId="{329A12E3-A4C3-4B01-8C2F-56A0EB09CFBC}" type="presParOf" srcId="{B072067E-DCF6-4FD2-B790-1D14E222E4C7}" destId="{15521039-BFFD-49D1-BAED-B5A10BB8F28D}" srcOrd="1" destOrd="0" presId="urn:microsoft.com/office/officeart/2005/8/layout/vList5"/>
    <dgm:cxn modelId="{1F2C2681-47FA-4544-8C07-7EEAF51947B6}" type="presParOf" srcId="{912EBBC4-BDC5-449E-B178-D3BAE05809F6}" destId="{90356DC9-A261-4653-B1B8-46246AD4DBFE}" srcOrd="3" destOrd="0" presId="urn:microsoft.com/office/officeart/2005/8/layout/vList5"/>
    <dgm:cxn modelId="{68998C2D-0FDA-4A8D-A1A9-701F4FDF9386}" type="presParOf" srcId="{912EBBC4-BDC5-449E-B178-D3BAE05809F6}" destId="{A006C83D-DABD-44C9-9A85-AA409E3555B7}" srcOrd="4" destOrd="0" presId="urn:microsoft.com/office/officeart/2005/8/layout/vList5"/>
    <dgm:cxn modelId="{E129AD3B-37D8-47DF-8E85-9AA0B9C2A794}" type="presParOf" srcId="{A006C83D-DABD-44C9-9A85-AA409E3555B7}" destId="{A8549FF0-48A6-4F9F-A50A-36C9234B820D}" srcOrd="0" destOrd="0" presId="urn:microsoft.com/office/officeart/2005/8/layout/vList5"/>
    <dgm:cxn modelId="{3B087435-534F-4868-9760-480F4CF5EBA4}" type="presParOf" srcId="{A006C83D-DABD-44C9-9A85-AA409E3555B7}" destId="{75FAC5F9-47E8-4B60-A69F-7627A814B7C1}" srcOrd="1" destOrd="0" presId="urn:microsoft.com/office/officeart/2005/8/layout/vList5"/>
    <dgm:cxn modelId="{262904F5-100F-4AE1-91ED-3912EBFFB194}" type="presParOf" srcId="{912EBBC4-BDC5-449E-B178-D3BAE05809F6}" destId="{9955B17B-86E9-4A32-8FEB-75DA15D92DF8}" srcOrd="5" destOrd="0" presId="urn:microsoft.com/office/officeart/2005/8/layout/vList5"/>
    <dgm:cxn modelId="{FE779719-1348-43F4-85F6-3847A55A31D9}" type="presParOf" srcId="{912EBBC4-BDC5-449E-B178-D3BAE05809F6}" destId="{BE5E41C0-D018-4581-8807-3606B1D3E94B}" srcOrd="6" destOrd="0" presId="urn:microsoft.com/office/officeart/2005/8/layout/vList5"/>
    <dgm:cxn modelId="{7A21C64E-E823-4661-8534-01944DF8481D}" type="presParOf" srcId="{BE5E41C0-D018-4581-8807-3606B1D3E94B}" destId="{D0526E29-42E8-4152-BDDD-2C0A792F5560}" srcOrd="0" destOrd="0" presId="urn:microsoft.com/office/officeart/2005/8/layout/vList5"/>
    <dgm:cxn modelId="{DE959BB9-6E39-443A-88F7-13BE44F8CB9C}" type="presParOf" srcId="{BE5E41C0-D018-4581-8807-3606B1D3E94B}" destId="{9B6280F7-11E6-43DB-B92D-A06A26F0BC87}" srcOrd="1" destOrd="0" presId="urn:microsoft.com/office/officeart/2005/8/layout/vList5"/>
    <dgm:cxn modelId="{FE920F22-4D4B-4639-AF9C-8CDABBE653F2}" type="presParOf" srcId="{912EBBC4-BDC5-449E-B178-D3BAE05809F6}" destId="{3955A41C-1DC6-4E27-AA3C-15CCE57DD2CF}" srcOrd="7" destOrd="0" presId="urn:microsoft.com/office/officeart/2005/8/layout/vList5"/>
    <dgm:cxn modelId="{D1AB0156-61FA-4D37-B59C-292746EF7575}" type="presParOf" srcId="{912EBBC4-BDC5-449E-B178-D3BAE05809F6}" destId="{73158CD1-6BEE-4927-B141-45E0920FB29E}" srcOrd="8" destOrd="0" presId="urn:microsoft.com/office/officeart/2005/8/layout/vList5"/>
    <dgm:cxn modelId="{27520DC9-EBFF-4B08-8C1D-3CB16A06C057}" type="presParOf" srcId="{73158CD1-6BEE-4927-B141-45E0920FB29E}" destId="{A51E100B-7916-462B-9D0D-A2D9A6DB1023}" srcOrd="0" destOrd="0" presId="urn:microsoft.com/office/officeart/2005/8/layout/vList5"/>
    <dgm:cxn modelId="{F29FE4FF-DC74-4117-AE89-CEC8AEB40F7E}" type="presParOf" srcId="{73158CD1-6BEE-4927-B141-45E0920FB29E}" destId="{630648F1-D56B-44FB-AE15-47B924B7D2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CFEBF-8A34-4121-9A4E-A5FF83DA47C9}">
      <dsp:nvSpPr>
        <dsp:cNvPr id="0" name=""/>
        <dsp:cNvSpPr/>
      </dsp:nvSpPr>
      <dsp:spPr>
        <a:xfrm rot="5400000">
          <a:off x="4831108" y="-2038963"/>
          <a:ext cx="597351" cy="482803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 err="1"/>
            <a:t>Introduction</a:t>
          </a:r>
          <a:endParaRPr lang="cs-CZ" sz="3200" kern="1200" dirty="0"/>
        </a:p>
      </dsp:txBody>
      <dsp:txXfrm rot="-5400000">
        <a:off x="2715768" y="105537"/>
        <a:ext cx="4798872" cy="539031"/>
      </dsp:txXfrm>
    </dsp:sp>
    <dsp:sp modelId="{F3B55EFE-5B6E-42EB-AC22-59ADEFC66D03}">
      <dsp:nvSpPr>
        <dsp:cNvPr id="0" name=""/>
        <dsp:cNvSpPr/>
      </dsp:nvSpPr>
      <dsp:spPr>
        <a:xfrm>
          <a:off x="0" y="1707"/>
          <a:ext cx="2715768" cy="746689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I</a:t>
          </a:r>
        </a:p>
      </dsp:txBody>
      <dsp:txXfrm>
        <a:off x="36450" y="38157"/>
        <a:ext cx="2642868" cy="673789"/>
      </dsp:txXfrm>
    </dsp:sp>
    <dsp:sp modelId="{15521039-BFFD-49D1-BAED-B5A10BB8F28D}">
      <dsp:nvSpPr>
        <dsp:cNvPr id="0" name=""/>
        <dsp:cNvSpPr/>
      </dsp:nvSpPr>
      <dsp:spPr>
        <a:xfrm rot="5400000">
          <a:off x="4831108" y="-1254939"/>
          <a:ext cx="597351" cy="482803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 err="1"/>
            <a:t>Methods</a:t>
          </a:r>
          <a:r>
            <a:rPr lang="cs-CZ" sz="3200" kern="1200" dirty="0"/>
            <a:t>  </a:t>
          </a:r>
        </a:p>
      </dsp:txBody>
      <dsp:txXfrm rot="-5400000">
        <a:off x="2715768" y="889561"/>
        <a:ext cx="4798872" cy="539031"/>
      </dsp:txXfrm>
    </dsp:sp>
    <dsp:sp modelId="{CD495F88-CA64-4C83-8A84-B45B268E4E45}">
      <dsp:nvSpPr>
        <dsp:cNvPr id="0" name=""/>
        <dsp:cNvSpPr/>
      </dsp:nvSpPr>
      <dsp:spPr>
        <a:xfrm>
          <a:off x="0" y="785731"/>
          <a:ext cx="2715768" cy="746689"/>
        </a:xfrm>
        <a:prstGeom prst="roundRect">
          <a:avLst/>
        </a:prstGeom>
        <a:solidFill>
          <a:schemeClr val="accent6">
            <a:shade val="80000"/>
            <a:hueOff val="-74557"/>
            <a:satOff val="-21735"/>
            <a:lumOff val="10722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M</a:t>
          </a:r>
        </a:p>
      </dsp:txBody>
      <dsp:txXfrm>
        <a:off x="36450" y="822181"/>
        <a:ext cx="2642868" cy="673789"/>
      </dsp:txXfrm>
    </dsp:sp>
    <dsp:sp modelId="{75FAC5F9-47E8-4B60-A69F-7627A814B7C1}">
      <dsp:nvSpPr>
        <dsp:cNvPr id="0" name=""/>
        <dsp:cNvSpPr/>
      </dsp:nvSpPr>
      <dsp:spPr>
        <a:xfrm rot="5400000">
          <a:off x="4831108" y="-470916"/>
          <a:ext cx="597351" cy="482803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 err="1"/>
            <a:t>Results</a:t>
          </a:r>
          <a:endParaRPr lang="cs-CZ" sz="3200" kern="1200" dirty="0"/>
        </a:p>
      </dsp:txBody>
      <dsp:txXfrm rot="-5400000">
        <a:off x="2715768" y="1673584"/>
        <a:ext cx="4798872" cy="539031"/>
      </dsp:txXfrm>
    </dsp:sp>
    <dsp:sp modelId="{A8549FF0-48A6-4F9F-A50A-36C9234B820D}">
      <dsp:nvSpPr>
        <dsp:cNvPr id="0" name=""/>
        <dsp:cNvSpPr/>
      </dsp:nvSpPr>
      <dsp:spPr>
        <a:xfrm>
          <a:off x="0" y="1569755"/>
          <a:ext cx="2715768" cy="746689"/>
        </a:xfrm>
        <a:prstGeom prst="roundRect">
          <a:avLst/>
        </a:prstGeom>
        <a:solidFill>
          <a:schemeClr val="accent6">
            <a:shade val="80000"/>
            <a:hueOff val="-149115"/>
            <a:satOff val="-43470"/>
            <a:lumOff val="21444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R</a:t>
          </a:r>
        </a:p>
      </dsp:txBody>
      <dsp:txXfrm>
        <a:off x="36450" y="1606205"/>
        <a:ext cx="2642868" cy="673789"/>
      </dsp:txXfrm>
    </dsp:sp>
    <dsp:sp modelId="{9B6280F7-11E6-43DB-B92D-A06A26F0BC87}">
      <dsp:nvSpPr>
        <dsp:cNvPr id="0" name=""/>
        <dsp:cNvSpPr/>
      </dsp:nvSpPr>
      <dsp:spPr>
        <a:xfrm rot="5400000">
          <a:off x="4831108" y="313107"/>
          <a:ext cx="597351" cy="482803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3200" kern="1200"/>
        </a:p>
      </dsp:txBody>
      <dsp:txXfrm rot="-5400000">
        <a:off x="2715768" y="2457607"/>
        <a:ext cx="4798872" cy="539031"/>
      </dsp:txXfrm>
    </dsp:sp>
    <dsp:sp modelId="{D0526E29-42E8-4152-BDDD-2C0A792F5560}">
      <dsp:nvSpPr>
        <dsp:cNvPr id="0" name=""/>
        <dsp:cNvSpPr/>
      </dsp:nvSpPr>
      <dsp:spPr>
        <a:xfrm>
          <a:off x="0" y="2353779"/>
          <a:ext cx="2715768" cy="746689"/>
        </a:xfrm>
        <a:prstGeom prst="roundRect">
          <a:avLst/>
        </a:prstGeom>
        <a:solidFill>
          <a:schemeClr val="accent6">
            <a:shade val="80000"/>
            <a:hueOff val="-223672"/>
            <a:satOff val="-65204"/>
            <a:lumOff val="32166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A</a:t>
          </a:r>
        </a:p>
      </dsp:txBody>
      <dsp:txXfrm>
        <a:off x="36450" y="2390229"/>
        <a:ext cx="2642868" cy="673789"/>
      </dsp:txXfrm>
    </dsp:sp>
    <dsp:sp modelId="{630648F1-D56B-44FB-AE15-47B924B7D2B6}">
      <dsp:nvSpPr>
        <dsp:cNvPr id="0" name=""/>
        <dsp:cNvSpPr/>
      </dsp:nvSpPr>
      <dsp:spPr>
        <a:xfrm rot="5400000">
          <a:off x="4831108" y="1097131"/>
          <a:ext cx="597351" cy="482803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 dirty="0" err="1"/>
            <a:t>Discussion</a:t>
          </a:r>
          <a:endParaRPr lang="cs-CZ" sz="3200" kern="1200" dirty="0"/>
        </a:p>
      </dsp:txBody>
      <dsp:txXfrm rot="-5400000">
        <a:off x="2715768" y="3241631"/>
        <a:ext cx="4798872" cy="539031"/>
      </dsp:txXfrm>
    </dsp:sp>
    <dsp:sp modelId="{A51E100B-7916-462B-9D0D-A2D9A6DB1023}">
      <dsp:nvSpPr>
        <dsp:cNvPr id="0" name=""/>
        <dsp:cNvSpPr/>
      </dsp:nvSpPr>
      <dsp:spPr>
        <a:xfrm>
          <a:off x="0" y="3137802"/>
          <a:ext cx="2715768" cy="746689"/>
        </a:xfrm>
        <a:prstGeom prst="roundRect">
          <a:avLst/>
        </a:prstGeom>
        <a:solidFill>
          <a:schemeClr val="accent6">
            <a:shade val="80000"/>
            <a:hueOff val="-298229"/>
            <a:satOff val="-86939"/>
            <a:lumOff val="42888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</a:t>
          </a:r>
        </a:p>
      </dsp:txBody>
      <dsp:txXfrm>
        <a:off x="36450" y="3174252"/>
        <a:ext cx="2642868" cy="673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AE4BA78-C7E2-4554-B587-60815FB338F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AA328D6-0FE7-4016-873A-C92A787174A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STRUKTURA ODBORNÉHO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PROSEMINÁŘ K AKADEMICKÝM DOVEDNOSTEM</a:t>
            </a:r>
          </a:p>
        </p:txBody>
      </p:sp>
    </p:spTree>
    <p:extLst>
      <p:ext uri="{BB962C8B-B14F-4D97-AF65-F5344CB8AC3E}">
        <p14:creationId xmlns:p14="http://schemas.microsoft.com/office/powerpoint/2010/main" val="949158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Metodické úvody</a:t>
            </a:r>
          </a:p>
          <a:p>
            <a:r>
              <a:rPr lang="cs-CZ" dirty="0"/>
              <a:t>Duplicita informací (např. co je v tabulkách a textu)</a:t>
            </a:r>
          </a:p>
          <a:p>
            <a:r>
              <a:rPr lang="cs-CZ" dirty="0"/>
              <a:t>Nekonzistentní tabulky a grafy</a:t>
            </a:r>
          </a:p>
          <a:p>
            <a:r>
              <a:rPr lang="cs-CZ" dirty="0"/>
              <a:t>Interpretace výsledků</a:t>
            </a:r>
          </a:p>
        </p:txBody>
      </p:sp>
    </p:spTree>
    <p:extLst>
      <p:ext uri="{BB962C8B-B14F-4D97-AF65-F5344CB8AC3E}">
        <p14:creationId xmlns:p14="http://schemas.microsoft.com/office/powerpoint/2010/main" val="406521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DISCUSSION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Naše interpretace našich výsledků</a:t>
            </a:r>
          </a:p>
          <a:p>
            <a:r>
              <a:rPr lang="cs-CZ" dirty="0"/>
              <a:t>Neuvádějí se nové výsledky (vše má být v </a:t>
            </a:r>
            <a:r>
              <a:rPr lang="cs-CZ" dirty="0" err="1"/>
              <a:t>Results</a:t>
            </a:r>
            <a:r>
              <a:rPr lang="cs-CZ" dirty="0"/>
              <a:t>)</a:t>
            </a:r>
          </a:p>
          <a:p>
            <a:r>
              <a:rPr lang="cs-CZ" dirty="0"/>
              <a:t>V prvním odstavci se shrnou nejdůležitější výsledky a jejich souhrnná interpretace</a:t>
            </a:r>
          </a:p>
          <a:p>
            <a:r>
              <a:rPr lang="cs-CZ" dirty="0"/>
              <a:t>V následujících odstavcích se diskutují výsledky zvlášť, komparují se s dosavadními zjištěními. Diskutují se limity práce. Implikace.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44008" y="620688"/>
            <a:ext cx="4104456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/>
              <a:t>CO NAŠE VÝSLEDKY ZNAMENAJÍ?</a:t>
            </a:r>
          </a:p>
        </p:txBody>
      </p:sp>
    </p:spTree>
    <p:extLst>
      <p:ext uri="{BB962C8B-B14F-4D97-AF65-F5344CB8AC3E}">
        <p14:creationId xmlns:p14="http://schemas.microsoft.com/office/powerpoint/2010/main" val="3546939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Chaos</a:t>
            </a:r>
          </a:p>
          <a:p>
            <a:r>
              <a:rPr lang="cs-CZ" dirty="0"/>
              <a:t>Pouhá rekapitulace výsledků</a:t>
            </a:r>
          </a:p>
          <a:p>
            <a:r>
              <a:rPr lang="cs-CZ" dirty="0"/>
              <a:t>Diskuze výsledků, které nejsou v </a:t>
            </a:r>
            <a:r>
              <a:rPr lang="cs-CZ" dirty="0" err="1"/>
              <a:t>R</a:t>
            </a:r>
            <a:r>
              <a:rPr lang="cs-CZ"/>
              <a:t>esults</a:t>
            </a:r>
            <a:endParaRPr lang="cs-CZ" dirty="0"/>
          </a:p>
          <a:p>
            <a:r>
              <a:rPr lang="cs-CZ" dirty="0"/>
              <a:t>Příliš dlouhá/krátká diskuze</a:t>
            </a:r>
          </a:p>
        </p:txBody>
      </p:sp>
    </p:spTree>
    <p:extLst>
      <p:ext uri="{BB962C8B-B14F-4D97-AF65-F5344CB8AC3E}">
        <p14:creationId xmlns:p14="http://schemas.microsoft.com/office/powerpoint/2010/main" val="395119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ČLENĚNÍ TEXTU V ČLÁNKU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68965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4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SOUČÁSTI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práce</a:t>
            </a:r>
          </a:p>
          <a:p>
            <a:r>
              <a:rPr lang="cs-CZ" dirty="0"/>
              <a:t>Autoři a adresy</a:t>
            </a:r>
          </a:p>
          <a:p>
            <a:r>
              <a:rPr lang="cs-CZ" dirty="0"/>
              <a:t>Abstrakt</a:t>
            </a:r>
          </a:p>
          <a:p>
            <a:r>
              <a:rPr lang="cs-CZ" dirty="0"/>
              <a:t>IMRAD</a:t>
            </a:r>
          </a:p>
          <a:p>
            <a:r>
              <a:rPr lang="cs-CZ" dirty="0"/>
              <a:t>Dedikace</a:t>
            </a:r>
          </a:p>
          <a:p>
            <a:r>
              <a:rPr lang="cs-CZ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385834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Miniverze</a:t>
            </a:r>
            <a:r>
              <a:rPr lang="cs-CZ" dirty="0"/>
              <a:t> IMRAD - informace o: </a:t>
            </a:r>
          </a:p>
          <a:p>
            <a:pPr lvl="1"/>
            <a:r>
              <a:rPr lang="cs-CZ" dirty="0"/>
              <a:t>Řešeném problému a hlavních cílech výzkumu</a:t>
            </a:r>
          </a:p>
          <a:p>
            <a:pPr lvl="1"/>
            <a:r>
              <a:rPr lang="cs-CZ" dirty="0"/>
              <a:t>Použitých metodách</a:t>
            </a:r>
          </a:p>
          <a:p>
            <a:pPr lvl="1"/>
            <a:r>
              <a:rPr lang="cs-CZ" dirty="0"/>
              <a:t>Hlavních výsledcích</a:t>
            </a:r>
          </a:p>
          <a:p>
            <a:pPr lvl="1"/>
            <a:r>
              <a:rPr lang="cs-CZ" dirty="0"/>
              <a:t>Hlavních závěrech práce (co výsledky znamenají)</a:t>
            </a:r>
          </a:p>
          <a:p>
            <a:r>
              <a:rPr lang="cs-CZ" dirty="0"/>
              <a:t>Píše se jako poslední</a:t>
            </a:r>
          </a:p>
          <a:p>
            <a:r>
              <a:rPr lang="cs-CZ" dirty="0"/>
              <a:t>Zpravidla do 250 slov</a:t>
            </a:r>
          </a:p>
          <a:p>
            <a:endParaRPr lang="cs-CZ" dirty="0"/>
          </a:p>
          <a:p>
            <a:r>
              <a:rPr lang="cs-CZ" dirty="0"/>
              <a:t>Pod ním se uvádí KLÍČOVÁ SLOVA (abecedně a ne slova z názvu práce)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45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INTRODUCTION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ÚKOLY:</a:t>
            </a:r>
          </a:p>
          <a:p>
            <a:r>
              <a:rPr lang="cs-CZ" dirty="0"/>
              <a:t>Prostřednictvím odkazů na relevantní zdroje definovat problém a poukázat na jeho významnost</a:t>
            </a:r>
          </a:p>
          <a:p>
            <a:r>
              <a:rPr lang="cs-CZ" dirty="0"/>
              <a:t>Podat informaci, zda a jak byl problém doposud zkoumán</a:t>
            </a:r>
          </a:p>
          <a:p>
            <a:r>
              <a:rPr lang="cs-CZ" dirty="0"/>
              <a:t>Explicitně vyjádřit, jak k problému přistupujeme 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23928" y="620688"/>
            <a:ext cx="5040560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/>
              <a:t>JAKÝ PROBLÉM/OTÁZKA JE ZKOUMÁN?</a:t>
            </a:r>
          </a:p>
        </p:txBody>
      </p:sp>
    </p:spTree>
    <p:extLst>
      <p:ext uri="{BB962C8B-B14F-4D97-AF65-F5344CB8AC3E}">
        <p14:creationId xmlns:p14="http://schemas.microsoft.com/office/powerpoint/2010/main" val="299210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Hned se uvádí cíle práce</a:t>
            </a:r>
          </a:p>
          <a:p>
            <a:r>
              <a:rPr lang="cs-CZ" dirty="0"/>
              <a:t>Není vysvětleno, proč práce vznikla (např. odkazuje se jen na potřeby instituce, nebo že byl udělen grant - to není zdůvodnění!!)</a:t>
            </a:r>
          </a:p>
          <a:p>
            <a:r>
              <a:rPr lang="cs-CZ" dirty="0"/>
              <a:t>Špatná práce s literaturou (irelevantní zdroje, nebo práce chybí)</a:t>
            </a:r>
          </a:p>
          <a:p>
            <a:r>
              <a:rPr lang="cs-CZ" dirty="0"/>
              <a:t>Špatná formulace hypotéz (+ např. absence návaznosti na teorii)</a:t>
            </a:r>
          </a:p>
          <a:p>
            <a:r>
              <a:rPr lang="cs-CZ" dirty="0"/>
              <a:t>Studované otázky jsou vágní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METHODS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Informace o metodě, kterou jsme použili k zodpovězení otázky / výzkumného cíle</a:t>
            </a:r>
          </a:p>
          <a:p>
            <a:pPr lvl="1"/>
            <a:r>
              <a:rPr lang="cs-CZ" dirty="0"/>
              <a:t>Použité nástroje</a:t>
            </a:r>
          </a:p>
          <a:p>
            <a:pPr lvl="1"/>
            <a:r>
              <a:rPr lang="cs-CZ" dirty="0"/>
              <a:t>Výběr výzkumného vzorku</a:t>
            </a:r>
          </a:p>
          <a:p>
            <a:pPr lvl="1"/>
            <a:r>
              <a:rPr lang="cs-CZ" dirty="0"/>
              <a:t>Prostředí výzkumu</a:t>
            </a:r>
          </a:p>
          <a:p>
            <a:pPr lvl="1"/>
            <a:r>
              <a:rPr lang="cs-CZ" dirty="0"/>
              <a:t>Popis analýzy dat</a:t>
            </a:r>
          </a:p>
          <a:p>
            <a:pPr marL="320040" lvl="1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67944" y="548680"/>
            <a:ext cx="4752528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/>
              <a:t>JAKÝM ZPŮSOBEM BYL PROBLÉM ZKOUMÁN?</a:t>
            </a:r>
          </a:p>
        </p:txBody>
      </p:sp>
    </p:spTree>
    <p:extLst>
      <p:ext uri="{BB962C8B-B14F-4D97-AF65-F5344CB8AC3E}">
        <p14:creationId xmlns:p14="http://schemas.microsoft.com/office/powerpoint/2010/main" val="313501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Málo údajů, chybí relevantní detaily</a:t>
            </a:r>
          </a:p>
          <a:p>
            <a:r>
              <a:rPr lang="cs-CZ" dirty="0"/>
              <a:t>Nebo naopak příliš mnoho „samozřejmých“ údajů (např. při popisu metod)</a:t>
            </a:r>
          </a:p>
          <a:p>
            <a:r>
              <a:rPr lang="cs-CZ" dirty="0"/>
              <a:t>Chybí analytická část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03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RESULTS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Jádro článku</a:t>
            </a:r>
          </a:p>
          <a:p>
            <a:r>
              <a:rPr lang="cs-CZ" dirty="0"/>
              <a:t>Věcné – neinterpretuje se, ale pouze konstatuje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67944" y="764704"/>
            <a:ext cx="482453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/>
              <a:t>K ČEMU JSME DOSPĚLI?</a:t>
            </a:r>
          </a:p>
        </p:txBody>
      </p:sp>
    </p:spTree>
    <p:extLst>
      <p:ext uri="{BB962C8B-B14F-4D97-AF65-F5344CB8AC3E}">
        <p14:creationId xmlns:p14="http://schemas.microsoft.com/office/powerpoint/2010/main" val="1366621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1434</TotalTime>
  <Words>345</Words>
  <Application>Microsoft Macintosh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Impact</vt:lpstr>
      <vt:lpstr>Times New Roman</vt:lpstr>
      <vt:lpstr>NewsPrint</vt:lpstr>
      <vt:lpstr>STRUKTURA ODBORNÉHO TEXTU</vt:lpstr>
      <vt:lpstr>ČLENĚNÍ TEXTU V ČLÁNKU</vt:lpstr>
      <vt:lpstr>DALŠÍ SOUČÁSTI TEXTU</vt:lpstr>
      <vt:lpstr>ABSTRAKT</vt:lpstr>
      <vt:lpstr>INTRODUCTION</vt:lpstr>
      <vt:lpstr>NEJČASTĚJŠÍ CHYBY</vt:lpstr>
      <vt:lpstr>METHODS</vt:lpstr>
      <vt:lpstr>NEJČASTĚJŠÍ CHYBY</vt:lpstr>
      <vt:lpstr>RESULTS</vt:lpstr>
      <vt:lpstr>NEJČASTĚJŠÍ CHYBY</vt:lpstr>
      <vt:lpstr>DISCUSSION</vt:lpstr>
      <vt:lpstr>NEJČASTĚJŠÍ CHYBY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ODBORNÉHO TEXTU</dc:title>
  <dc:creator>HP</dc:creator>
  <cp:lastModifiedBy>e r</cp:lastModifiedBy>
  <cp:revision>9</cp:revision>
  <dcterms:created xsi:type="dcterms:W3CDTF">2018-04-16T20:42:12Z</dcterms:created>
  <dcterms:modified xsi:type="dcterms:W3CDTF">2021-04-06T20:05:45Z</dcterms:modified>
</cp:coreProperties>
</file>