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4" autoAdjust="0"/>
    <p:restoredTop sz="94660"/>
  </p:normalViewPr>
  <p:slideViewPr>
    <p:cSldViewPr snapToGrid="0">
      <p:cViewPr varScale="1">
        <p:scale>
          <a:sx n="88" d="100"/>
          <a:sy n="88" d="100"/>
        </p:scale>
        <p:origin x="35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AB58-4CCE-42F1-873F-8A1D8BD32254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9C9C7-5865-4AF6-9F50-F43B4D2B1F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42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AB58-4CCE-42F1-873F-8A1D8BD32254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9C9C7-5865-4AF6-9F50-F43B4D2B1F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477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AB58-4CCE-42F1-873F-8A1D8BD32254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9C9C7-5865-4AF6-9F50-F43B4D2B1F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159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AB58-4CCE-42F1-873F-8A1D8BD32254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9C9C7-5865-4AF6-9F50-F43B4D2B1F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735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AB58-4CCE-42F1-873F-8A1D8BD32254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9C9C7-5865-4AF6-9F50-F43B4D2B1F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947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AB58-4CCE-42F1-873F-8A1D8BD32254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9C9C7-5865-4AF6-9F50-F43B4D2B1F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372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AB58-4CCE-42F1-873F-8A1D8BD32254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9C9C7-5865-4AF6-9F50-F43B4D2B1F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244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AB58-4CCE-42F1-873F-8A1D8BD32254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9C9C7-5865-4AF6-9F50-F43B4D2B1F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402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AB58-4CCE-42F1-873F-8A1D8BD32254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9C9C7-5865-4AF6-9F50-F43B4D2B1F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310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AB58-4CCE-42F1-873F-8A1D8BD32254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9C9C7-5865-4AF6-9F50-F43B4D2B1F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915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AB58-4CCE-42F1-873F-8A1D8BD32254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9C9C7-5865-4AF6-9F50-F43B4D2B1F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553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3AB58-4CCE-42F1-873F-8A1D8BD32254}" type="datetimeFigureOut">
              <a:rPr lang="en-GB" smtClean="0"/>
              <a:t>15/12/2020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9C9C7-5865-4AF6-9F50-F43B4D2B1F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827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Coreferate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Barbora </a:t>
            </a:r>
            <a:r>
              <a:rPr lang="cs-CZ" dirty="0" err="1" smtClean="0"/>
              <a:t>Nohlova‘s</a:t>
            </a:r>
            <a:r>
              <a:rPr lang="cs-CZ" dirty="0" smtClean="0"/>
              <a:t> </a:t>
            </a:r>
            <a:r>
              <a:rPr lang="cs-CZ" dirty="0" err="1" smtClean="0"/>
              <a:t>presentation</a:t>
            </a:r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Diplom </a:t>
            </a:r>
            <a:r>
              <a:rPr lang="cs-CZ" dirty="0" err="1" smtClean="0"/>
              <a:t>seminar</a:t>
            </a:r>
            <a:r>
              <a:rPr lang="cs-CZ" dirty="0" smtClean="0"/>
              <a:t>, Dec 16th, 2020</a:t>
            </a:r>
          </a:p>
          <a:p>
            <a:r>
              <a:rPr lang="cs-CZ" dirty="0" smtClean="0"/>
              <a:t>Linda Blättler </a:t>
            </a:r>
            <a:endParaRPr lang="en-GB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F1B4719-F347-499D-A720-72935584233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443" y="4429919"/>
            <a:ext cx="1943100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389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578531" cy="1325563"/>
          </a:xfrm>
        </p:spPr>
        <p:txBody>
          <a:bodyPr/>
          <a:lstStyle/>
          <a:p>
            <a:r>
              <a:rPr lang="cs-CZ" dirty="0" err="1" smtClean="0"/>
              <a:t>Strong</a:t>
            </a:r>
            <a:r>
              <a:rPr lang="cs-CZ" dirty="0" smtClean="0"/>
              <a:t> </a:t>
            </a:r>
            <a:r>
              <a:rPr lang="cs-CZ" dirty="0" err="1" smtClean="0"/>
              <a:t>points</a:t>
            </a:r>
            <a:r>
              <a:rPr lang="cs-CZ" dirty="0" smtClean="0"/>
              <a:t> 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97774" y="1825625"/>
            <a:ext cx="5181600" cy="435133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Great </a:t>
            </a:r>
            <a:r>
              <a:rPr lang="cs-CZ" dirty="0" err="1" smtClean="0"/>
              <a:t>topic</a:t>
            </a:r>
            <a:r>
              <a:rPr lang="cs-CZ" dirty="0" smtClean="0"/>
              <a:t>, </a:t>
            </a:r>
            <a:r>
              <a:rPr lang="cs-CZ" dirty="0" err="1" smtClean="0"/>
              <a:t>exotic</a:t>
            </a:r>
            <a:r>
              <a:rPr lang="cs-CZ" dirty="0" smtClean="0"/>
              <a:t> area</a:t>
            </a:r>
          </a:p>
          <a:p>
            <a:r>
              <a:rPr lang="cs-CZ" dirty="0" err="1" smtClean="0"/>
              <a:t>Number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interviews</a:t>
            </a:r>
            <a:endParaRPr lang="cs-CZ" dirty="0" smtClean="0"/>
          </a:p>
          <a:p>
            <a:r>
              <a:rPr lang="cs-CZ" dirty="0" err="1" smtClean="0"/>
              <a:t>Analysis</a:t>
            </a:r>
            <a:r>
              <a:rPr lang="cs-CZ" dirty="0" smtClean="0"/>
              <a:t> </a:t>
            </a:r>
            <a:r>
              <a:rPr lang="cs-CZ" dirty="0" err="1" smtClean="0"/>
              <a:t>finished</a:t>
            </a:r>
            <a:endParaRPr lang="cs-CZ" dirty="0" smtClean="0"/>
          </a:p>
          <a:p>
            <a:r>
              <a:rPr lang="cs-CZ" dirty="0" err="1" smtClean="0"/>
              <a:t>Published</a:t>
            </a:r>
            <a:r>
              <a:rPr lang="cs-CZ" dirty="0" smtClean="0"/>
              <a:t> </a:t>
            </a:r>
            <a:r>
              <a:rPr lang="cs-CZ" dirty="0" err="1" smtClean="0"/>
              <a:t>article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where</a:t>
            </a:r>
            <a:r>
              <a:rPr lang="cs-CZ" dirty="0" smtClean="0"/>
              <a:t>?)</a:t>
            </a:r>
            <a:endParaRPr lang="en-GB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„</a:t>
            </a:r>
            <a:r>
              <a:rPr lang="cs-CZ" dirty="0" err="1" smtClean="0"/>
              <a:t>Potential</a:t>
            </a:r>
            <a:r>
              <a:rPr lang="cs-CZ" dirty="0" smtClean="0"/>
              <a:t>“ – </a:t>
            </a:r>
            <a:r>
              <a:rPr lang="cs-CZ" dirty="0" err="1" smtClean="0"/>
              <a:t>definition</a:t>
            </a:r>
            <a:r>
              <a:rPr lang="cs-CZ" dirty="0" smtClean="0"/>
              <a:t>.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potential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respondents</a:t>
            </a:r>
            <a:r>
              <a:rPr lang="cs-CZ" dirty="0" smtClean="0"/>
              <a:t> </a:t>
            </a:r>
            <a:r>
              <a:rPr lang="cs-CZ" dirty="0" err="1" smtClean="0"/>
              <a:t>value</a:t>
            </a:r>
            <a:r>
              <a:rPr lang="cs-CZ" dirty="0" smtClean="0"/>
              <a:t> as „</a:t>
            </a:r>
            <a:r>
              <a:rPr lang="cs-CZ" dirty="0" err="1" smtClean="0"/>
              <a:t>succesful</a:t>
            </a:r>
            <a:r>
              <a:rPr lang="cs-CZ" dirty="0" smtClean="0"/>
              <a:t>“? </a:t>
            </a:r>
            <a:r>
              <a:rPr lang="cs-CZ" dirty="0" err="1" smtClean="0"/>
              <a:t>If</a:t>
            </a:r>
            <a:r>
              <a:rPr lang="cs-CZ" dirty="0" smtClean="0"/>
              <a:t> so,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described</a:t>
            </a:r>
            <a:r>
              <a:rPr lang="cs-CZ" dirty="0" smtClean="0"/>
              <a:t> as </a:t>
            </a:r>
            <a:r>
              <a:rPr lang="cs-CZ" dirty="0" err="1" smtClean="0"/>
              <a:t>succesful</a:t>
            </a:r>
            <a:r>
              <a:rPr lang="cs-CZ" dirty="0" smtClean="0"/>
              <a:t>? </a:t>
            </a:r>
          </a:p>
          <a:p>
            <a:r>
              <a:rPr lang="cs-CZ" dirty="0" err="1" smtClean="0"/>
              <a:t>Describtion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publication</a:t>
            </a:r>
            <a:r>
              <a:rPr lang="cs-CZ" dirty="0" smtClean="0"/>
              <a:t> proces – </a:t>
            </a:r>
            <a:r>
              <a:rPr lang="cs-CZ" dirty="0" err="1" smtClean="0"/>
              <a:t>might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interesting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fellow</a:t>
            </a:r>
            <a:r>
              <a:rPr lang="cs-CZ" dirty="0" smtClean="0"/>
              <a:t> </a:t>
            </a:r>
            <a:r>
              <a:rPr lang="cs-CZ" dirty="0" err="1" smtClean="0"/>
              <a:t>students</a:t>
            </a:r>
            <a:r>
              <a:rPr lang="cs-CZ" dirty="0" smtClean="0"/>
              <a:t> to </a:t>
            </a:r>
            <a:r>
              <a:rPr lang="cs-CZ" dirty="0" err="1" smtClean="0"/>
              <a:t>know</a:t>
            </a:r>
            <a:r>
              <a:rPr lang="cs-CZ" dirty="0" smtClean="0"/>
              <a:t>..</a:t>
            </a:r>
          </a:p>
          <a:p>
            <a:r>
              <a:rPr lang="cs-CZ" dirty="0" err="1" smtClean="0"/>
              <a:t>Description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„</a:t>
            </a:r>
            <a:r>
              <a:rPr lang="cs-CZ" dirty="0" err="1" smtClean="0"/>
              <a:t>conservation</a:t>
            </a:r>
            <a:r>
              <a:rPr lang="cs-CZ" dirty="0" smtClean="0"/>
              <a:t> </a:t>
            </a:r>
            <a:r>
              <a:rPr lang="cs-CZ" dirty="0" err="1" smtClean="0"/>
              <a:t>efforts</a:t>
            </a:r>
            <a:r>
              <a:rPr lang="cs-CZ" dirty="0" smtClean="0"/>
              <a:t>“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missing</a:t>
            </a:r>
            <a:r>
              <a:rPr lang="cs-CZ" dirty="0" smtClean="0"/>
              <a:t>. </a:t>
            </a:r>
            <a:r>
              <a:rPr lang="cs-CZ" dirty="0" err="1" smtClean="0"/>
              <a:t>Any</a:t>
            </a:r>
            <a:r>
              <a:rPr lang="cs-CZ" dirty="0" smtClean="0"/>
              <a:t> </a:t>
            </a:r>
            <a:r>
              <a:rPr lang="cs-CZ" dirty="0" err="1" smtClean="0"/>
              <a:t>eco</a:t>
            </a:r>
            <a:r>
              <a:rPr lang="cs-CZ" dirty="0" smtClean="0"/>
              <a:t>-psychology </a:t>
            </a:r>
            <a:r>
              <a:rPr lang="cs-CZ" dirty="0" err="1" smtClean="0"/>
              <a:t>involved</a:t>
            </a:r>
            <a:r>
              <a:rPr lang="cs-CZ" dirty="0" smtClean="0"/>
              <a:t>?</a:t>
            </a:r>
            <a:endParaRPr lang="en-GB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6473734" y="247560"/>
            <a:ext cx="457853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err="1" smtClean="0"/>
              <a:t>Weak</a:t>
            </a:r>
            <a:r>
              <a:rPr lang="cs-CZ" dirty="0" smtClean="0"/>
              <a:t> </a:t>
            </a:r>
            <a:r>
              <a:rPr lang="cs-CZ" dirty="0" err="1" smtClean="0"/>
              <a:t>points</a:t>
            </a:r>
            <a:r>
              <a:rPr lang="cs-CZ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5884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err="1" smtClean="0"/>
              <a:t>High</a:t>
            </a:r>
            <a:r>
              <a:rPr lang="cs-CZ" dirty="0" smtClean="0"/>
              <a:t> </a:t>
            </a:r>
          </a:p>
          <a:p>
            <a:r>
              <a:rPr lang="cs-CZ" dirty="0" smtClean="0"/>
              <a:t>Big </a:t>
            </a:r>
            <a:r>
              <a:rPr lang="cs-CZ" dirty="0" err="1" smtClean="0"/>
              <a:t>effort</a:t>
            </a:r>
            <a:r>
              <a:rPr lang="cs-CZ" dirty="0" smtClean="0"/>
              <a:t> </a:t>
            </a:r>
            <a:endParaRPr lang="en-GB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err="1" smtClean="0"/>
              <a:t>Maybe</a:t>
            </a:r>
            <a:r>
              <a:rPr lang="cs-CZ" dirty="0" smtClean="0"/>
              <a:t> a study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conservation</a:t>
            </a:r>
            <a:r>
              <a:rPr lang="cs-CZ" dirty="0" smtClean="0"/>
              <a:t> </a:t>
            </a:r>
            <a:r>
              <a:rPr lang="cs-CZ" dirty="0" err="1" smtClean="0"/>
              <a:t>strategy</a:t>
            </a:r>
            <a:r>
              <a:rPr lang="cs-CZ" dirty="0" smtClean="0"/>
              <a:t> </a:t>
            </a:r>
            <a:r>
              <a:rPr lang="cs-CZ" dirty="0" err="1" smtClean="0"/>
              <a:t>could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involved</a:t>
            </a:r>
            <a:r>
              <a:rPr lang="cs-CZ" dirty="0" smtClean="0"/>
              <a:t> (</a:t>
            </a:r>
            <a:r>
              <a:rPr lang="cs-CZ" dirty="0" err="1" smtClean="0"/>
              <a:t>often</a:t>
            </a:r>
            <a:r>
              <a:rPr lang="cs-CZ" dirty="0" smtClean="0"/>
              <a:t> just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arguments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show </a:t>
            </a:r>
            <a:r>
              <a:rPr lang="cs-CZ" dirty="0" err="1" smtClean="0"/>
              <a:t>whether</a:t>
            </a:r>
            <a:r>
              <a:rPr lang="cs-CZ" dirty="0" smtClean="0"/>
              <a:t> </a:t>
            </a:r>
            <a:r>
              <a:rPr lang="cs-CZ" dirty="0" err="1" smtClean="0"/>
              <a:t>they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not – </a:t>
            </a:r>
            <a:r>
              <a:rPr lang="cs-CZ" dirty="0" err="1" smtClean="0"/>
              <a:t>extrinstic</a:t>
            </a:r>
            <a:r>
              <a:rPr lang="cs-CZ" dirty="0"/>
              <a:t> </a:t>
            </a:r>
            <a:r>
              <a:rPr lang="cs-CZ" dirty="0" err="1" smtClean="0"/>
              <a:t>values</a:t>
            </a:r>
            <a:r>
              <a:rPr lang="cs-CZ" dirty="0" smtClean="0"/>
              <a:t> X </a:t>
            </a:r>
            <a:r>
              <a:rPr lang="cs-CZ" dirty="0" err="1" smtClean="0"/>
              <a:t>intrinstic</a:t>
            </a:r>
            <a:r>
              <a:rPr lang="cs-CZ" dirty="0" smtClean="0"/>
              <a:t> </a:t>
            </a:r>
            <a:r>
              <a:rPr lang="cs-CZ" dirty="0" err="1" smtClean="0"/>
              <a:t>values</a:t>
            </a:r>
            <a:r>
              <a:rPr lang="cs-CZ" dirty="0" smtClean="0"/>
              <a:t>)</a:t>
            </a:r>
            <a:endParaRPr lang="en-GB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638006" cy="1325563"/>
          </a:xfrm>
        </p:spPr>
        <p:txBody>
          <a:bodyPr/>
          <a:lstStyle/>
          <a:p>
            <a:r>
              <a:rPr lang="cs-CZ" dirty="0" err="1" smtClean="0"/>
              <a:t>Research</a:t>
            </a:r>
            <a:r>
              <a:rPr lang="cs-CZ" dirty="0" smtClean="0"/>
              <a:t> </a:t>
            </a:r>
            <a:r>
              <a:rPr lang="cs-CZ" dirty="0" err="1" smtClean="0"/>
              <a:t>quality</a:t>
            </a:r>
            <a:r>
              <a:rPr lang="cs-CZ" dirty="0" smtClean="0"/>
              <a:t> </a:t>
            </a:r>
            <a:endParaRPr lang="en-GB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6172200" y="365125"/>
            <a:ext cx="457853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err="1" smtClean="0"/>
              <a:t>Critical</a:t>
            </a:r>
            <a:r>
              <a:rPr lang="cs-CZ" dirty="0" smtClean="0"/>
              <a:t> </a:t>
            </a:r>
            <a:r>
              <a:rPr lang="cs-CZ" dirty="0" err="1" smtClean="0"/>
              <a:t>consideration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methods</a:t>
            </a:r>
            <a:r>
              <a:rPr lang="cs-CZ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7295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661217"/>
            <a:ext cx="4909457" cy="1515926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could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improved</a:t>
            </a:r>
            <a:r>
              <a:rPr lang="cs-CZ" dirty="0" smtClean="0"/>
              <a:t> – </a:t>
            </a:r>
            <a:r>
              <a:rPr lang="cs-CZ" dirty="0" err="1" smtClean="0"/>
              <a:t>new</a:t>
            </a:r>
            <a:r>
              <a:rPr lang="cs-CZ" dirty="0" smtClean="0"/>
              <a:t> </a:t>
            </a:r>
            <a:r>
              <a:rPr lang="cs-CZ" dirty="0" err="1" smtClean="0"/>
              <a:t>project</a:t>
            </a:r>
            <a:endParaRPr lang="en-GB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1701346"/>
          </a:xfrm>
        </p:spPr>
        <p:txBody>
          <a:bodyPr/>
          <a:lstStyle/>
          <a:p>
            <a:r>
              <a:rPr lang="cs-CZ" dirty="0" err="1" smtClean="0"/>
              <a:t>Present</a:t>
            </a:r>
            <a:r>
              <a:rPr lang="cs-CZ" dirty="0" smtClean="0"/>
              <a:t> – </a:t>
            </a:r>
            <a:r>
              <a:rPr lang="cs-CZ" dirty="0" err="1" smtClean="0"/>
              <a:t>entnography</a:t>
            </a:r>
            <a:r>
              <a:rPr lang="cs-CZ" dirty="0"/>
              <a:t> </a:t>
            </a:r>
            <a:r>
              <a:rPr lang="cs-CZ" dirty="0" smtClean="0"/>
              <a:t>and </a:t>
            </a:r>
            <a:r>
              <a:rPr lang="cs-CZ" dirty="0" err="1" smtClean="0"/>
              <a:t>something</a:t>
            </a:r>
            <a:r>
              <a:rPr lang="cs-CZ" dirty="0" smtClean="0"/>
              <a:t> </a:t>
            </a:r>
            <a:r>
              <a:rPr lang="cs-CZ" dirty="0" err="1" smtClean="0"/>
              <a:t>else</a:t>
            </a:r>
            <a:r>
              <a:rPr lang="cs-CZ" dirty="0" smtClean="0"/>
              <a:t>? </a:t>
            </a:r>
            <a:endParaRPr lang="en-GB" dirty="0"/>
          </a:p>
        </p:txBody>
      </p:sp>
      <p:sp>
        <p:nvSpPr>
          <p:cNvPr id="5" name="Zástupný symbol pro obsah 2"/>
          <p:cNvSpPr>
            <a:spLocks noGrp="1"/>
          </p:cNvSpPr>
          <p:nvPr>
            <p:ph sz="half" idx="1"/>
          </p:nvPr>
        </p:nvSpPr>
        <p:spPr>
          <a:xfrm>
            <a:off x="629195" y="2575151"/>
            <a:ext cx="5181600" cy="1858441"/>
          </a:xfrm>
        </p:spPr>
        <p:txBody>
          <a:bodyPr>
            <a:normAutofit/>
          </a:bodyPr>
          <a:lstStyle/>
          <a:p>
            <a:r>
              <a:rPr lang="cs-CZ" dirty="0" smtClean="0"/>
              <a:t>Šumava – a </a:t>
            </a:r>
            <a:r>
              <a:rPr lang="cs-CZ" dirty="0" err="1" smtClean="0"/>
              <a:t>problematic</a:t>
            </a:r>
            <a:r>
              <a:rPr lang="cs-CZ" dirty="0" smtClean="0"/>
              <a:t> area. Not just „a </a:t>
            </a:r>
            <a:r>
              <a:rPr lang="cs-CZ" dirty="0" err="1" smtClean="0"/>
              <a:t>countryside</a:t>
            </a:r>
            <a:r>
              <a:rPr lang="cs-CZ" dirty="0" smtClean="0"/>
              <a:t>“. </a:t>
            </a:r>
            <a:r>
              <a:rPr lang="cs-CZ" dirty="0" err="1" smtClean="0"/>
              <a:t>Debate</a:t>
            </a:r>
            <a:r>
              <a:rPr lang="cs-CZ" dirty="0" smtClean="0"/>
              <a:t> </a:t>
            </a:r>
            <a:r>
              <a:rPr lang="cs-CZ" dirty="0" err="1" smtClean="0"/>
              <a:t>difficult</a:t>
            </a:r>
            <a:r>
              <a:rPr lang="cs-CZ" dirty="0" smtClean="0"/>
              <a:t>. </a:t>
            </a:r>
            <a:r>
              <a:rPr lang="cs-CZ" dirty="0" err="1" smtClean="0"/>
              <a:t>Isn‘t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too</a:t>
            </a:r>
            <a:r>
              <a:rPr lang="cs-CZ" dirty="0" smtClean="0"/>
              <a:t> 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two</a:t>
            </a:r>
            <a:r>
              <a:rPr lang="cs-CZ" dirty="0" smtClean="0"/>
              <a:t> </a:t>
            </a:r>
            <a:r>
              <a:rPr lang="cs-CZ" dirty="0" err="1" smtClean="0"/>
              <a:t>places</a:t>
            </a:r>
            <a:r>
              <a:rPr lang="cs-CZ" dirty="0" smtClean="0"/>
              <a:t>? </a:t>
            </a:r>
            <a:endParaRPr lang="en-GB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6548846" y="3770811"/>
            <a:ext cx="48920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err="1" smtClean="0"/>
              <a:t>Clear</a:t>
            </a:r>
            <a:r>
              <a:rPr lang="cs-CZ" dirty="0" smtClean="0"/>
              <a:t> </a:t>
            </a:r>
            <a:r>
              <a:rPr lang="cs-CZ" dirty="0" err="1" smtClean="0"/>
              <a:t>conclusions</a:t>
            </a:r>
            <a:r>
              <a:rPr lang="cs-CZ" dirty="0" smtClean="0"/>
              <a:t> </a:t>
            </a:r>
            <a:endParaRPr lang="en-GB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6172200" y="256222"/>
            <a:ext cx="48920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Interdisciplinarity</a:t>
            </a:r>
            <a:endParaRPr lang="en-GB" dirty="0"/>
          </a:p>
        </p:txBody>
      </p:sp>
      <p:sp>
        <p:nvSpPr>
          <p:cNvPr id="8" name="Zástupný symbol pro obsah 3"/>
          <p:cNvSpPr txBox="1">
            <a:spLocks/>
          </p:cNvSpPr>
          <p:nvPr/>
        </p:nvSpPr>
        <p:spPr>
          <a:xfrm>
            <a:off x="6548846" y="5156654"/>
            <a:ext cx="5181600" cy="12789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 smtClean="0"/>
              <a:t>Probably</a:t>
            </a:r>
            <a:r>
              <a:rPr lang="cs-CZ" dirty="0" smtClean="0"/>
              <a:t> </a:t>
            </a:r>
            <a:r>
              <a:rPr lang="cs-CZ" dirty="0" err="1" smtClean="0"/>
              <a:t>present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/>
              <a:t> </a:t>
            </a:r>
            <a:r>
              <a:rPr lang="cs-CZ" dirty="0" err="1" smtClean="0"/>
              <a:t>paper</a:t>
            </a:r>
            <a:r>
              <a:rPr lang="cs-CZ" dirty="0"/>
              <a:t> </a:t>
            </a:r>
            <a:r>
              <a:rPr lang="cs-CZ" dirty="0" smtClean="0"/>
              <a:t>but not </a:t>
            </a:r>
            <a:r>
              <a:rPr lang="cs-CZ" dirty="0" err="1" smtClean="0"/>
              <a:t>clear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presentation</a:t>
            </a:r>
            <a:r>
              <a:rPr lang="cs-CZ" dirty="0" smtClean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55228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</TotalTime>
  <Words>181</Words>
  <Application>Microsoft Office PowerPoint</Application>
  <PresentationFormat>Širokoúhlá obrazovka</PresentationFormat>
  <Paragraphs>23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Motiv Office</vt:lpstr>
      <vt:lpstr>Coreferate of Barbora Nohlova‘s presentation</vt:lpstr>
      <vt:lpstr>Strong points </vt:lpstr>
      <vt:lpstr>Research quality </vt:lpstr>
      <vt:lpstr>What could be improved – new project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Coreferate of Barbora Nohlova‘s presentation</dc:title>
  <dc:creator>Linda Blättler</dc:creator>
  <cp:lastModifiedBy>Linda Blättler</cp:lastModifiedBy>
  <cp:revision>7</cp:revision>
  <dcterms:created xsi:type="dcterms:W3CDTF">2020-12-15T13:02:38Z</dcterms:created>
  <dcterms:modified xsi:type="dcterms:W3CDTF">2020-12-16T10:48:57Z</dcterms:modified>
</cp:coreProperties>
</file>