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AB58-4CCE-42F1-873F-8A1D8BD32254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9C7-5865-4AF6-9F50-F43B4D2B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42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AB58-4CCE-42F1-873F-8A1D8BD32254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9C7-5865-4AF6-9F50-F43B4D2B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477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AB58-4CCE-42F1-873F-8A1D8BD32254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9C7-5865-4AF6-9F50-F43B4D2B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15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AB58-4CCE-42F1-873F-8A1D8BD32254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9C7-5865-4AF6-9F50-F43B4D2B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735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AB58-4CCE-42F1-873F-8A1D8BD32254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9C7-5865-4AF6-9F50-F43B4D2B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947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AB58-4CCE-42F1-873F-8A1D8BD32254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9C7-5865-4AF6-9F50-F43B4D2B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37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AB58-4CCE-42F1-873F-8A1D8BD32254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9C7-5865-4AF6-9F50-F43B4D2B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24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AB58-4CCE-42F1-873F-8A1D8BD32254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9C7-5865-4AF6-9F50-F43B4D2B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40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AB58-4CCE-42F1-873F-8A1D8BD32254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9C7-5865-4AF6-9F50-F43B4D2B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310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AB58-4CCE-42F1-873F-8A1D8BD32254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9C7-5865-4AF6-9F50-F43B4D2B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91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AB58-4CCE-42F1-873F-8A1D8BD32254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9C7-5865-4AF6-9F50-F43B4D2B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55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3AB58-4CCE-42F1-873F-8A1D8BD32254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9C9C7-5865-4AF6-9F50-F43B4D2B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2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Coreferate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Barbora </a:t>
            </a:r>
            <a:r>
              <a:rPr lang="cs-CZ" dirty="0" err="1" smtClean="0"/>
              <a:t>Nohlova‘s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Diplom </a:t>
            </a:r>
            <a:r>
              <a:rPr lang="cs-CZ" dirty="0" err="1" smtClean="0"/>
              <a:t>seminar</a:t>
            </a:r>
            <a:r>
              <a:rPr lang="cs-CZ" dirty="0" smtClean="0"/>
              <a:t>, Dec 16th, 2020</a:t>
            </a:r>
          </a:p>
          <a:p>
            <a:r>
              <a:rPr lang="cs-CZ" dirty="0" smtClean="0"/>
              <a:t>Linda Blättler </a:t>
            </a: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F1B4719-F347-499D-A720-72935584233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5443" y="4429919"/>
            <a:ext cx="19431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38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578531" cy="1325563"/>
          </a:xfrm>
        </p:spPr>
        <p:txBody>
          <a:bodyPr/>
          <a:lstStyle/>
          <a:p>
            <a:r>
              <a:rPr lang="cs-CZ" dirty="0" err="1" smtClean="0"/>
              <a:t>Strong</a:t>
            </a:r>
            <a:r>
              <a:rPr lang="cs-CZ" dirty="0" smtClean="0"/>
              <a:t> </a:t>
            </a:r>
            <a:r>
              <a:rPr lang="cs-CZ" dirty="0" err="1" smtClean="0"/>
              <a:t>points</a:t>
            </a:r>
            <a:r>
              <a:rPr lang="cs-CZ" dirty="0" smtClean="0"/>
              <a:t>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97774" y="1825625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Great </a:t>
            </a:r>
            <a:r>
              <a:rPr lang="cs-CZ" dirty="0" err="1" smtClean="0"/>
              <a:t>topic</a:t>
            </a:r>
            <a:r>
              <a:rPr lang="cs-CZ" dirty="0" smtClean="0"/>
              <a:t>, </a:t>
            </a:r>
            <a:r>
              <a:rPr lang="cs-CZ" dirty="0" err="1" smtClean="0"/>
              <a:t>exotic</a:t>
            </a:r>
            <a:r>
              <a:rPr lang="cs-CZ" dirty="0" smtClean="0"/>
              <a:t> area</a:t>
            </a:r>
          </a:p>
          <a:p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interviews</a:t>
            </a:r>
            <a:endParaRPr lang="cs-CZ" dirty="0" smtClean="0"/>
          </a:p>
          <a:p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dirty="0" err="1" smtClean="0"/>
              <a:t>finished</a:t>
            </a:r>
            <a:endParaRPr lang="cs-CZ" dirty="0" smtClean="0"/>
          </a:p>
          <a:p>
            <a:r>
              <a:rPr lang="cs-CZ" dirty="0" err="1" smtClean="0"/>
              <a:t>Published</a:t>
            </a:r>
            <a:r>
              <a:rPr lang="cs-CZ" dirty="0" smtClean="0"/>
              <a:t> </a:t>
            </a:r>
            <a:r>
              <a:rPr lang="cs-CZ" dirty="0" err="1" smtClean="0"/>
              <a:t>article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where</a:t>
            </a:r>
            <a:r>
              <a:rPr lang="cs-CZ" dirty="0" smtClean="0"/>
              <a:t>?)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Potential</a:t>
            </a:r>
            <a:r>
              <a:rPr lang="cs-CZ" dirty="0" smtClean="0"/>
              <a:t>“ – </a:t>
            </a:r>
            <a:r>
              <a:rPr lang="cs-CZ" dirty="0" err="1" smtClean="0"/>
              <a:t>definition</a:t>
            </a:r>
            <a:r>
              <a:rPr lang="cs-CZ" dirty="0" smtClean="0"/>
              <a:t>.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potential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respondents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as „</a:t>
            </a:r>
            <a:r>
              <a:rPr lang="cs-CZ" dirty="0" err="1" smtClean="0"/>
              <a:t>succesful</a:t>
            </a:r>
            <a:r>
              <a:rPr lang="cs-CZ" dirty="0" smtClean="0"/>
              <a:t>“? </a:t>
            </a:r>
            <a:r>
              <a:rPr lang="cs-CZ" dirty="0" err="1" smtClean="0"/>
              <a:t>If</a:t>
            </a:r>
            <a:r>
              <a:rPr lang="cs-CZ" dirty="0" smtClean="0"/>
              <a:t> so,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described</a:t>
            </a:r>
            <a:r>
              <a:rPr lang="cs-CZ" dirty="0" smtClean="0"/>
              <a:t> as </a:t>
            </a:r>
            <a:r>
              <a:rPr lang="cs-CZ" dirty="0" err="1" smtClean="0"/>
              <a:t>succesful</a:t>
            </a:r>
            <a:r>
              <a:rPr lang="cs-CZ" dirty="0" smtClean="0"/>
              <a:t>? </a:t>
            </a:r>
          </a:p>
          <a:p>
            <a:r>
              <a:rPr lang="cs-CZ" dirty="0" err="1" smtClean="0"/>
              <a:t>Describtion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publication</a:t>
            </a:r>
            <a:r>
              <a:rPr lang="cs-CZ" dirty="0" smtClean="0"/>
              <a:t> proces – </a:t>
            </a:r>
            <a:r>
              <a:rPr lang="cs-CZ" dirty="0" err="1" smtClean="0"/>
              <a:t>might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interesting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fellow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 to </a:t>
            </a:r>
            <a:r>
              <a:rPr lang="cs-CZ" dirty="0" err="1" smtClean="0"/>
              <a:t>know</a:t>
            </a:r>
            <a:r>
              <a:rPr lang="cs-CZ" dirty="0" smtClean="0"/>
              <a:t>..</a:t>
            </a:r>
          </a:p>
          <a:p>
            <a:r>
              <a:rPr lang="cs-CZ" dirty="0" err="1" smtClean="0"/>
              <a:t>Description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„</a:t>
            </a:r>
            <a:r>
              <a:rPr lang="cs-CZ" dirty="0" err="1" smtClean="0"/>
              <a:t>conservation</a:t>
            </a:r>
            <a:r>
              <a:rPr lang="cs-CZ" dirty="0" smtClean="0"/>
              <a:t> </a:t>
            </a:r>
            <a:r>
              <a:rPr lang="cs-CZ" dirty="0" err="1" smtClean="0"/>
              <a:t>efforts</a:t>
            </a:r>
            <a:r>
              <a:rPr lang="cs-CZ" dirty="0" smtClean="0"/>
              <a:t>“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missing</a:t>
            </a:r>
            <a:r>
              <a:rPr lang="cs-CZ" dirty="0" smtClean="0"/>
              <a:t>.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eco</a:t>
            </a:r>
            <a:r>
              <a:rPr lang="cs-CZ" dirty="0" smtClean="0"/>
              <a:t>-psychology </a:t>
            </a:r>
            <a:r>
              <a:rPr lang="cs-CZ" dirty="0" err="1" smtClean="0"/>
              <a:t>involved</a:t>
            </a:r>
            <a:r>
              <a:rPr lang="cs-CZ" dirty="0" smtClean="0"/>
              <a:t>?</a:t>
            </a:r>
            <a:endParaRPr lang="en-GB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473734" y="247560"/>
            <a:ext cx="45785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 smtClean="0"/>
              <a:t>Weak</a:t>
            </a:r>
            <a:r>
              <a:rPr lang="cs-CZ" dirty="0" smtClean="0"/>
              <a:t> </a:t>
            </a:r>
            <a:r>
              <a:rPr lang="cs-CZ" dirty="0" err="1" smtClean="0"/>
              <a:t>points</a:t>
            </a:r>
            <a:r>
              <a:rPr lang="cs-CZ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5884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 smtClean="0"/>
              <a:t>High</a:t>
            </a:r>
            <a:r>
              <a:rPr lang="cs-CZ" dirty="0" smtClean="0"/>
              <a:t> </a:t>
            </a:r>
          </a:p>
          <a:p>
            <a:r>
              <a:rPr lang="cs-CZ" dirty="0" smtClean="0"/>
              <a:t>Big </a:t>
            </a:r>
            <a:r>
              <a:rPr lang="cs-CZ" dirty="0" err="1" smtClean="0"/>
              <a:t>effort</a:t>
            </a:r>
            <a:r>
              <a:rPr lang="cs-CZ" dirty="0" smtClean="0"/>
              <a:t> 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 smtClean="0"/>
              <a:t>Maybe</a:t>
            </a:r>
            <a:r>
              <a:rPr lang="cs-CZ" dirty="0" smtClean="0"/>
              <a:t> a 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conservation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involved</a:t>
            </a:r>
            <a:r>
              <a:rPr lang="cs-CZ" dirty="0" smtClean="0"/>
              <a:t> (</a:t>
            </a:r>
            <a:r>
              <a:rPr lang="cs-CZ" dirty="0" err="1" smtClean="0"/>
              <a:t>often</a:t>
            </a:r>
            <a:r>
              <a:rPr lang="cs-CZ" dirty="0" smtClean="0"/>
              <a:t> just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arguments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show </a:t>
            </a:r>
            <a:r>
              <a:rPr lang="cs-CZ" dirty="0" err="1" smtClean="0"/>
              <a:t>whether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not – </a:t>
            </a:r>
            <a:r>
              <a:rPr lang="cs-CZ" dirty="0" err="1" smtClean="0"/>
              <a:t>extrinstic</a:t>
            </a:r>
            <a:r>
              <a:rPr lang="cs-CZ" dirty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 X </a:t>
            </a:r>
            <a:r>
              <a:rPr lang="cs-CZ" dirty="0" err="1" smtClean="0"/>
              <a:t>intrinstic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)</a:t>
            </a:r>
            <a:endParaRPr lang="en-GB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638006" cy="1325563"/>
          </a:xfrm>
        </p:spPr>
        <p:txBody>
          <a:bodyPr/>
          <a:lstStyle/>
          <a:p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endParaRPr lang="en-GB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172200" y="365125"/>
            <a:ext cx="45785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consideration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r>
              <a:rPr lang="cs-CZ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7295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661217"/>
            <a:ext cx="4909457" cy="1515926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improved</a:t>
            </a:r>
            <a:r>
              <a:rPr lang="cs-CZ" dirty="0" smtClean="0"/>
              <a:t> –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project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1701346"/>
          </a:xfrm>
        </p:spPr>
        <p:txBody>
          <a:bodyPr/>
          <a:lstStyle/>
          <a:p>
            <a:r>
              <a:rPr lang="cs-CZ" dirty="0" err="1" smtClean="0"/>
              <a:t>Present</a:t>
            </a:r>
            <a:r>
              <a:rPr lang="cs-CZ" dirty="0" smtClean="0"/>
              <a:t> – </a:t>
            </a:r>
            <a:r>
              <a:rPr lang="cs-CZ" dirty="0" err="1" smtClean="0"/>
              <a:t>entnography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else</a:t>
            </a:r>
            <a:r>
              <a:rPr lang="cs-CZ" dirty="0" smtClean="0"/>
              <a:t>? </a:t>
            </a:r>
            <a:endParaRPr lang="en-GB" dirty="0"/>
          </a:p>
        </p:txBody>
      </p:sp>
      <p:sp>
        <p:nvSpPr>
          <p:cNvPr id="5" name="Zástupný symbol pro obsah 2"/>
          <p:cNvSpPr>
            <a:spLocks noGrp="1"/>
          </p:cNvSpPr>
          <p:nvPr>
            <p:ph sz="half" idx="1"/>
          </p:nvPr>
        </p:nvSpPr>
        <p:spPr>
          <a:xfrm>
            <a:off x="629195" y="2575151"/>
            <a:ext cx="5181600" cy="1858441"/>
          </a:xfrm>
        </p:spPr>
        <p:txBody>
          <a:bodyPr>
            <a:normAutofit/>
          </a:bodyPr>
          <a:lstStyle/>
          <a:p>
            <a:r>
              <a:rPr lang="cs-CZ" dirty="0" smtClean="0"/>
              <a:t>Šumava – a </a:t>
            </a:r>
            <a:r>
              <a:rPr lang="cs-CZ" dirty="0" err="1" smtClean="0"/>
              <a:t>problematic</a:t>
            </a:r>
            <a:r>
              <a:rPr lang="cs-CZ" dirty="0" smtClean="0"/>
              <a:t> area. Not just „a </a:t>
            </a:r>
            <a:r>
              <a:rPr lang="cs-CZ" dirty="0" err="1" smtClean="0"/>
              <a:t>countryside</a:t>
            </a:r>
            <a:r>
              <a:rPr lang="cs-CZ" dirty="0" smtClean="0"/>
              <a:t>“. </a:t>
            </a:r>
            <a:r>
              <a:rPr lang="cs-CZ" dirty="0" err="1" smtClean="0"/>
              <a:t>Debate</a:t>
            </a:r>
            <a:r>
              <a:rPr lang="cs-CZ" dirty="0" smtClean="0"/>
              <a:t> </a:t>
            </a:r>
            <a:r>
              <a:rPr lang="cs-CZ" dirty="0" err="1" smtClean="0"/>
              <a:t>difficult</a:t>
            </a:r>
            <a:r>
              <a:rPr lang="cs-CZ" dirty="0" smtClean="0"/>
              <a:t>. </a:t>
            </a:r>
            <a:r>
              <a:rPr lang="cs-CZ" dirty="0" err="1" smtClean="0"/>
              <a:t>Isn‘t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too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places</a:t>
            </a:r>
            <a:r>
              <a:rPr lang="cs-CZ" dirty="0" smtClean="0"/>
              <a:t>? </a:t>
            </a:r>
            <a:endParaRPr lang="en-GB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548846" y="3770811"/>
            <a:ext cx="489204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 smtClean="0"/>
              <a:t>Clear</a:t>
            </a:r>
            <a:r>
              <a:rPr lang="cs-CZ" dirty="0" smtClean="0"/>
              <a:t> </a:t>
            </a:r>
            <a:r>
              <a:rPr lang="cs-CZ" dirty="0" err="1" smtClean="0"/>
              <a:t>conclusions</a:t>
            </a:r>
            <a:r>
              <a:rPr lang="cs-CZ" dirty="0" smtClean="0"/>
              <a:t> </a:t>
            </a:r>
            <a:endParaRPr lang="en-GB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172200" y="256222"/>
            <a:ext cx="489204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Interdisciplinarity</a:t>
            </a:r>
            <a:endParaRPr lang="en-GB" dirty="0"/>
          </a:p>
        </p:txBody>
      </p:sp>
      <p:sp>
        <p:nvSpPr>
          <p:cNvPr id="8" name="Zástupný symbol pro obsah 3"/>
          <p:cNvSpPr txBox="1">
            <a:spLocks/>
          </p:cNvSpPr>
          <p:nvPr/>
        </p:nvSpPr>
        <p:spPr>
          <a:xfrm>
            <a:off x="6548846" y="5156654"/>
            <a:ext cx="5181600" cy="1278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 smtClean="0"/>
              <a:t>Probably</a:t>
            </a:r>
            <a:r>
              <a:rPr lang="cs-CZ" dirty="0" smtClean="0"/>
              <a:t> </a:t>
            </a:r>
            <a:r>
              <a:rPr lang="cs-CZ" dirty="0" err="1" smtClean="0"/>
              <a:t>present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err="1" smtClean="0"/>
              <a:t>paper</a:t>
            </a:r>
            <a:r>
              <a:rPr lang="cs-CZ" dirty="0"/>
              <a:t> </a:t>
            </a:r>
            <a:r>
              <a:rPr lang="cs-CZ" dirty="0" smtClean="0"/>
              <a:t>but not </a:t>
            </a:r>
            <a:r>
              <a:rPr lang="cs-CZ" dirty="0" err="1" smtClean="0"/>
              <a:t>clear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r>
              <a:rPr lang="cs-CZ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5228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181</Words>
  <Application>Microsoft Office PowerPoint</Application>
  <PresentationFormat>Širokoúhlá obrazovka</PresentationFormat>
  <Paragraphs>23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Coreferate of Barbora Nohlova‘s presentation</vt:lpstr>
      <vt:lpstr>Strong points </vt:lpstr>
      <vt:lpstr>Research quality </vt:lpstr>
      <vt:lpstr>What could be improved – new project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Coreferate of Barbora Nohlova‘s presentation</dc:title>
  <dc:creator>Linda Blättler</dc:creator>
  <cp:lastModifiedBy>Linda Blättler</cp:lastModifiedBy>
  <cp:revision>7</cp:revision>
  <dcterms:created xsi:type="dcterms:W3CDTF">2020-12-15T13:02:38Z</dcterms:created>
  <dcterms:modified xsi:type="dcterms:W3CDTF">2020-12-16T10:48:57Z</dcterms:modified>
</cp:coreProperties>
</file>