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4CB0B2-D30C-4F7A-A81E-8192EE4AB025}" type="datetimeFigureOut">
              <a:rPr lang="cs-CZ" smtClean="0"/>
              <a:pPr/>
              <a:t>8.10.2018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FB2CDA-AA5B-443B-A363-100DC2A55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9667800" cy="1998714"/>
          </a:xfrm>
        </p:spPr>
        <p:txBody>
          <a:bodyPr>
            <a:normAutofit/>
          </a:bodyPr>
          <a:lstStyle/>
          <a:p>
            <a:r>
              <a:rPr lang="cs-CZ" sz="6000" dirty="0" smtClean="0"/>
              <a:t>TRANSSIBIŘSKÁ MAGISTRÁLA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458200" cy="914400"/>
          </a:xfrm>
        </p:spPr>
        <p:txBody>
          <a:bodyPr/>
          <a:lstStyle/>
          <a:p>
            <a:r>
              <a:rPr lang="cs-CZ" dirty="0" smtClean="0"/>
              <a:t>Veronika </a:t>
            </a:r>
            <a:r>
              <a:rPr lang="cs-CZ" dirty="0" err="1" smtClean="0"/>
              <a:t>Antonyová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mapa_transsibir_rusko_mongolsko_c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59550" cy="5117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chemeClr val="tx1"/>
                </a:solidFill>
              </a:rPr>
              <a:t>Průmyslový rozmach v Rusku koncem 19.století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21. 2. 1891 vydán dekret o výstavbě Transsibiřské magistrály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Železnice vybudována pouze z prostředků státu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Podmínky pro stavbu velmi náročné 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Vojáci, vězni, dobrovolníci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Doba stavby 25 let, dokončena 1916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anssib-clock-e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26131" cy="5047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Problémový úsek – Sibiř – permafrost – aktivní a neaktivní vrstva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Primitivní nástroje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Ročně položeno 500-600km železnice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7 dílčích úseků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GEOGRAFICKÁ POLOHA MAGISTRÁLY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Moskva(</a:t>
            </a:r>
            <a:r>
              <a:rPr lang="cs-CZ" dirty="0" err="1" smtClean="0">
                <a:solidFill>
                  <a:schemeClr val="tx1"/>
                </a:solidFill>
              </a:rPr>
              <a:t>Jaroslavské</a:t>
            </a:r>
            <a:r>
              <a:rPr lang="cs-CZ" dirty="0" smtClean="0">
                <a:solidFill>
                  <a:schemeClr val="tx1"/>
                </a:solidFill>
              </a:rPr>
              <a:t> nádraží) – Vladivostok (přístav Petra Velikého)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Délka 9288km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1777km na evropském a 7512km na asijském kontinentu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12 oblastí, 5 krajů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Základem ruské dopravy</a:t>
            </a:r>
          </a:p>
          <a:p>
            <a:endParaRPr lang="cs-CZ" dirty="0"/>
          </a:p>
        </p:txBody>
      </p:sp>
      <p:pic>
        <p:nvPicPr>
          <p:cNvPr id="4" name="Obrázek 3" descr="Jaroslavske_nadra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4211960" cy="279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 MAGISTRÁLY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Nejdelší most – řeka Amur – 2568m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Nejdelší tunel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Nejstrmější klesání – během 30km pokles o 400m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Největší nadmořská výška 1040 m.</a:t>
            </a:r>
            <a:r>
              <a:rPr lang="cs-CZ" dirty="0" err="1" smtClean="0">
                <a:solidFill>
                  <a:schemeClr val="tx1"/>
                </a:solidFill>
              </a:rPr>
              <a:t>n.m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Nejchladnější část až -62stupňů</a:t>
            </a:r>
          </a:p>
          <a:p>
            <a:endParaRPr lang="cs-CZ" dirty="0"/>
          </a:p>
        </p:txBody>
      </p:sp>
      <p:pic>
        <p:nvPicPr>
          <p:cNvPr id="4" name="Obrázek 3" descr="4-am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869160"/>
            <a:ext cx="4716016" cy="221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Spadá pod státem řízenou a.s.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Obchodní hledisko – přepravní kapacita sto milionů tun ročně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Železnice vs. lodní doprava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TURISTICKÁ ATRAKCE</a:t>
            </a:r>
            <a:endParaRPr lang="cs-CZ" dirty="0"/>
          </a:p>
        </p:txBody>
      </p:sp>
      <p:pic>
        <p:nvPicPr>
          <p:cNvPr id="4" name="Zástupný symbol pro obsah 3" descr="2007_04344_RZD_WR_017_64943_Ulan_Ude_Pass_13oct2007_R2F_Rossija_(Moskva_Jar__Vladivostok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5595119" cy="3731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116</Words>
  <Application>Microsoft Office PowerPoint</Application>
  <PresentationFormat>Předvádění na obrazovce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TRANSSIBIŘSKÁ MAGISTRÁLA</vt:lpstr>
      <vt:lpstr>Snímek 2</vt:lpstr>
      <vt:lpstr>HISTORIE</vt:lpstr>
      <vt:lpstr>Snímek 4</vt:lpstr>
      <vt:lpstr>STAVBA</vt:lpstr>
      <vt:lpstr>GEOGRAFICKÁ POLOHA MAGISTRÁLY</vt:lpstr>
      <vt:lpstr>NEJ MAGISTRÁLY </vt:lpstr>
      <vt:lpstr>SOUČASNOST</vt:lpstr>
      <vt:lpstr>TURISTICKÁ ATRAKCE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TRANSSIBIŘSKÁ MAGISTRÁLA</dc:title>
  <dc:creator>Recepce</dc:creator>
  <cp:lastModifiedBy>Recepce</cp:lastModifiedBy>
  <cp:revision>4</cp:revision>
  <dcterms:created xsi:type="dcterms:W3CDTF">2018-10-08T06:12:43Z</dcterms:created>
  <dcterms:modified xsi:type="dcterms:W3CDTF">2018-10-08T06:49:33Z</dcterms:modified>
</cp:coreProperties>
</file>