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F8408-3D28-43B5-A805-8BD17F9E1DB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BC68C-9BC8-46EF-9FB9-358D13F3554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ADORNO: ART AND SOCIETY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IV</a:t>
            </a:r>
          </a:p>
          <a:p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Synthesis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Synthesis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Violent</a:t>
            </a:r>
            <a:r>
              <a:rPr lang="cs-CZ" dirty="0" smtClean="0"/>
              <a:t> </a:t>
            </a:r>
            <a:r>
              <a:rPr lang="cs-CZ" dirty="0" err="1" smtClean="0"/>
              <a:t>unification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pPr>
              <a:buNone/>
            </a:pPr>
            <a:r>
              <a:rPr lang="en-GB" dirty="0"/>
              <a:t>“At all events, from very early on I have always felt a violent antipathy to the concept of synthesis.”</a:t>
            </a:r>
            <a:endParaRPr lang="cs-CZ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Synthesis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Organizing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artworks</a:t>
            </a:r>
            <a:endParaRPr lang="cs-CZ" dirty="0" smtClean="0"/>
          </a:p>
          <a:p>
            <a:r>
              <a:rPr lang="cs-CZ" dirty="0" smtClean="0"/>
              <a:t>Relations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elements</a:t>
            </a:r>
            <a:r>
              <a:rPr lang="cs-CZ" dirty="0" smtClean="0"/>
              <a:t>, </a:t>
            </a:r>
            <a:r>
              <a:rPr lang="cs-CZ" dirty="0" err="1" smtClean="0"/>
              <a:t>layers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artwork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synthesis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actual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, </a:t>
            </a:r>
            <a:r>
              <a:rPr lang="cs-CZ" dirty="0" err="1" smtClean="0"/>
              <a:t>while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hand</a:t>
            </a:r>
            <a:r>
              <a:rPr lang="cs-CZ" dirty="0" smtClean="0"/>
              <a:t> these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 are </a:t>
            </a:r>
            <a:r>
              <a:rPr lang="cs-CZ" dirty="0" err="1" smtClean="0"/>
              <a:t>themselves</a:t>
            </a:r>
            <a:r>
              <a:rPr lang="cs-CZ" dirty="0" smtClean="0"/>
              <a:t> </a:t>
            </a:r>
            <a:r>
              <a:rPr lang="cs-CZ" dirty="0" err="1" smtClean="0"/>
              <a:t>determined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.“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Non-</a:t>
            </a:r>
            <a:r>
              <a:rPr lang="cs-CZ" dirty="0" err="1" smtClean="0"/>
              <a:t>violent</a:t>
            </a:r>
            <a:r>
              <a:rPr lang="cs-CZ" dirty="0" smtClean="0"/>
              <a:t> - </a:t>
            </a:r>
            <a:r>
              <a:rPr lang="en-GB" dirty="0"/>
              <a:t>it does not do violence to the particular, the suppressed, the </a:t>
            </a:r>
            <a:r>
              <a:rPr lang="en-GB" dirty="0" err="1" smtClean="0"/>
              <a:t>nonidentical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unity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contradictory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divergent</a:t>
            </a:r>
            <a:r>
              <a:rPr lang="cs-CZ" dirty="0" smtClean="0"/>
              <a:t>, </a:t>
            </a:r>
            <a:r>
              <a:rPr lang="cs-CZ" dirty="0" err="1" smtClean="0"/>
              <a:t>chaotic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err="1"/>
              <a:t>i</a:t>
            </a:r>
            <a:r>
              <a:rPr lang="cs-CZ" dirty="0" err="1" smtClean="0"/>
              <a:t>nherently</a:t>
            </a:r>
            <a:r>
              <a:rPr lang="cs-CZ" dirty="0" smtClean="0"/>
              <a:t> </a:t>
            </a:r>
            <a:r>
              <a:rPr lang="cs-CZ" dirty="0" err="1" smtClean="0"/>
              <a:t>antagonistic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err="1"/>
              <a:t>d</a:t>
            </a:r>
            <a:r>
              <a:rPr lang="cs-CZ" dirty="0" err="1" smtClean="0"/>
              <a:t>ynamic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procesual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synthesis </a:t>
            </a:r>
            <a:r>
              <a:rPr lang="en-US" dirty="0"/>
              <a:t>achieved by means of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artwork </a:t>
            </a:r>
            <a:r>
              <a:rPr lang="en-US" dirty="0"/>
              <a:t>is not simply forced on its </a:t>
            </a:r>
            <a:r>
              <a:rPr lang="en-US" dirty="0" smtClean="0"/>
              <a:t>elements;</a:t>
            </a:r>
            <a:r>
              <a:rPr lang="cs-CZ" dirty="0" smtClean="0"/>
              <a:t> </a:t>
            </a:r>
            <a:r>
              <a:rPr lang="en-US" dirty="0" smtClean="0"/>
              <a:t>rather</a:t>
            </a:r>
            <a:r>
              <a:rPr lang="en-US" dirty="0"/>
              <a:t>, it recapitulates that in which these elements communicate with one </a:t>
            </a:r>
            <a:r>
              <a:rPr lang="en-US" dirty="0" smtClean="0"/>
              <a:t>another;</a:t>
            </a:r>
            <a:r>
              <a:rPr lang="cs-CZ" dirty="0" smtClean="0"/>
              <a:t> </a:t>
            </a:r>
            <a:r>
              <a:rPr lang="en-US" dirty="0" smtClean="0"/>
              <a:t>thus </a:t>
            </a:r>
            <a:r>
              <a:rPr lang="en-US" dirty="0"/>
              <a:t>the synthesis is itself a product of otherness</a:t>
            </a:r>
            <a:r>
              <a:rPr lang="en-US" dirty="0" smtClean="0"/>
              <a:t>.</a:t>
            </a:r>
            <a:r>
              <a:rPr lang="cs-CZ" dirty="0" smtClean="0"/>
              <a:t>“ (AT, 7)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</a:t>
            </a:r>
            <a:r>
              <a:rPr lang="en-US" dirty="0"/>
              <a:t>It is the nonviolent synthesis of the </a:t>
            </a:r>
            <a:r>
              <a:rPr lang="en-US" dirty="0" smtClean="0"/>
              <a:t>diffuse</a:t>
            </a:r>
            <a:r>
              <a:rPr lang="cs-CZ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nevertheless preserves it as what it is in its divergences and </a:t>
            </a:r>
            <a:r>
              <a:rPr lang="en-US" dirty="0" smtClean="0"/>
              <a:t>contradictions,</a:t>
            </a:r>
            <a:r>
              <a:rPr lang="cs-CZ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for this reason form is actually an unfolding of truth</a:t>
            </a:r>
            <a:r>
              <a:rPr lang="en-US" dirty="0" smtClean="0"/>
              <a:t>.</a:t>
            </a:r>
            <a:r>
              <a:rPr lang="cs-CZ" dirty="0" smtClean="0"/>
              <a:t>“</a:t>
            </a:r>
          </a:p>
          <a:p>
            <a:pPr>
              <a:buNone/>
            </a:pPr>
            <a:r>
              <a:rPr lang="cs-CZ" dirty="0" smtClean="0"/>
              <a:t>								(AT, 143)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„[It is the] ambiguous intertwining of these aspects that really permits the work of art to incorporate that very wealth of existent which is otherwise cut off by the logic of judgement.“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				(</a:t>
            </a:r>
            <a:r>
              <a:rPr lang="cs-CZ" i="1" dirty="0" err="1" smtClean="0"/>
              <a:t>Aesthetics</a:t>
            </a:r>
            <a:r>
              <a:rPr lang="cs-CZ" dirty="0" smtClean="0"/>
              <a:t>, 208)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Pablo</a:t>
            </a:r>
            <a:r>
              <a:rPr lang="cs-CZ" dirty="0" smtClean="0"/>
              <a:t> Picasso: </a:t>
            </a:r>
            <a:r>
              <a:rPr lang="cs-CZ" i="1" dirty="0" err="1" smtClean="0"/>
              <a:t>Still</a:t>
            </a:r>
            <a:r>
              <a:rPr lang="cs-CZ" i="1" dirty="0" smtClean="0"/>
              <a:t> </a:t>
            </a:r>
            <a:r>
              <a:rPr lang="cs-CZ" i="1" dirty="0" err="1" smtClean="0"/>
              <a:t>Life</a:t>
            </a:r>
            <a:r>
              <a:rPr lang="cs-CZ" i="1" dirty="0" smtClean="0"/>
              <a:t> </a:t>
            </a:r>
            <a:r>
              <a:rPr lang="cs-CZ" dirty="0" smtClean="0"/>
              <a:t>(1918)</a:t>
            </a:r>
            <a:endParaRPr lang="cs-CZ" dirty="0"/>
          </a:p>
        </p:txBody>
      </p:sp>
      <p:pic>
        <p:nvPicPr>
          <p:cNvPr id="4" name="Zástupný symbol pro obsah 3" descr="1024px-Pablo_Picasso,_1918,_Still_Life,_oil_on_canvas,_97.2_x_130.2_cm,_National_Gallery_of_Ar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18913" y="1600200"/>
            <a:ext cx="6106174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1280px-Caspar_David_Friedrich_-_Abtei_im_Eichwald_-_Google_Art_Projec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39541" y="1600200"/>
            <a:ext cx="706491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234</Words>
  <Application>Microsoft Office PowerPoint</Application>
  <PresentationFormat>Předvádění na obrazovce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ADORNO: ART AND SOCIETY</vt:lpstr>
      <vt:lpstr>Synthesis</vt:lpstr>
      <vt:lpstr>Aesthetic Synthesis</vt:lpstr>
      <vt:lpstr>Snímek 4</vt:lpstr>
      <vt:lpstr>Snímek 5</vt:lpstr>
      <vt:lpstr>Snímek 6</vt:lpstr>
      <vt:lpstr>Snímek 7</vt:lpstr>
      <vt:lpstr>Pablo Picasso: Still Life (1918)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ADORNO: ART AND SOCIETY</dc:title>
  <dc:creator>Vlastník</dc:creator>
  <cp:lastModifiedBy>Vlastník</cp:lastModifiedBy>
  <cp:revision>8</cp:revision>
  <dcterms:created xsi:type="dcterms:W3CDTF">2019-10-29T15:00:21Z</dcterms:created>
  <dcterms:modified xsi:type="dcterms:W3CDTF">2019-10-30T11:19:25Z</dcterms:modified>
</cp:coreProperties>
</file>