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9A4CA-8272-4A2F-A444-AFED9EE6EA7D}" type="datetimeFigureOut">
              <a:rPr lang="cs-CZ" smtClean="0"/>
              <a:t>17. 12. 2020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5043D28-71AE-4482-8000-B642B760CA67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9A4CA-8272-4A2F-A444-AFED9EE6EA7D}" type="datetimeFigureOut">
              <a:rPr lang="cs-CZ" smtClean="0"/>
              <a:t>17. 12. 2020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3D28-71AE-4482-8000-B642B760CA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9A4CA-8272-4A2F-A444-AFED9EE6EA7D}" type="datetimeFigureOut">
              <a:rPr lang="cs-CZ" smtClean="0"/>
              <a:t>17. 12. 2020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3D28-71AE-4482-8000-B642B760CA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9A4CA-8272-4A2F-A444-AFED9EE6EA7D}" type="datetimeFigureOut">
              <a:rPr lang="cs-CZ" smtClean="0"/>
              <a:t>17. 12. 2020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3D28-71AE-4482-8000-B642B760CA6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9A4CA-8272-4A2F-A444-AFED9EE6EA7D}" type="datetimeFigureOut">
              <a:rPr lang="cs-CZ" smtClean="0"/>
              <a:t>17. 12. 2020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5043D28-71AE-4482-8000-B642B760CA6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9A4CA-8272-4A2F-A444-AFED9EE6EA7D}" type="datetimeFigureOut">
              <a:rPr lang="cs-CZ" smtClean="0"/>
              <a:t>17. 12. 2020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3D28-71AE-4482-8000-B642B760CA6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9A4CA-8272-4A2F-A444-AFED9EE6EA7D}" type="datetimeFigureOut">
              <a:rPr lang="cs-CZ" smtClean="0"/>
              <a:t>17. 12. 2020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3D28-71AE-4482-8000-B642B760CA6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9A4CA-8272-4A2F-A444-AFED9EE6EA7D}" type="datetimeFigureOut">
              <a:rPr lang="cs-CZ" smtClean="0"/>
              <a:t>17. 12. 2020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3D28-71AE-4482-8000-B642B760CA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9A4CA-8272-4A2F-A444-AFED9EE6EA7D}" type="datetimeFigureOut">
              <a:rPr lang="cs-CZ" smtClean="0"/>
              <a:t>17. 12. 2020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3D28-71AE-4482-8000-B642B760CA6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9A4CA-8272-4A2F-A444-AFED9EE6EA7D}" type="datetimeFigureOut">
              <a:rPr lang="cs-CZ" smtClean="0"/>
              <a:t>17. 12. 2020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43D28-71AE-4482-8000-B642B760CA6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9A4CA-8272-4A2F-A444-AFED9EE6EA7D}" type="datetimeFigureOut">
              <a:rPr lang="cs-CZ" smtClean="0"/>
              <a:t>17. 12. 2020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5043D28-71AE-4482-8000-B642B760CA6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2F9A4CA-8272-4A2F-A444-AFED9EE6EA7D}" type="datetimeFigureOut">
              <a:rPr lang="cs-CZ" smtClean="0"/>
              <a:t>17. 12. 2020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5043D28-71AE-4482-8000-B642B760CA6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apunet.net/_pelit/joulukalenteri-2011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812776"/>
          </a:xfrm>
        </p:spPr>
        <p:txBody>
          <a:bodyPr/>
          <a:lstStyle/>
          <a:p>
            <a:pPr lvl="0"/>
            <a:r>
              <a:rPr lang="cs-CZ" dirty="0" smtClean="0"/>
              <a:t>PIKKUTONTUN MATKASSA </a:t>
            </a:r>
            <a:r>
              <a:rPr lang="cs-CZ" dirty="0" smtClean="0"/>
              <a:t>16-24</a:t>
            </a:r>
            <a:endParaRPr lang="cs-CZ" dirty="0" smtClean="0"/>
          </a:p>
          <a:p>
            <a:pPr lvl="0"/>
            <a:r>
              <a:rPr lang="cs-CZ" dirty="0" smtClean="0">
                <a:hlinkClick r:id="rId2"/>
              </a:rPr>
              <a:t>https://papunet.net/_pelit/joulukalenteri-2011/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KIELI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3388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22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268760"/>
            <a:ext cx="8003232" cy="525658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dirty="0"/>
              <a:t>Pikkutonttu </a:t>
            </a:r>
            <a:r>
              <a:rPr lang="fi-FI" b="1" dirty="0"/>
              <a:t>livahti</a:t>
            </a:r>
            <a:r>
              <a:rPr lang="fi-FI" dirty="0"/>
              <a:t> varovasti </a:t>
            </a:r>
            <a:r>
              <a:rPr lang="fi-FI" dirty="0" smtClean="0"/>
              <a:t>keittiöön,</a:t>
            </a:r>
            <a:r>
              <a:rPr lang="cs-CZ" dirty="0" smtClean="0"/>
              <a:t> </a:t>
            </a:r>
            <a:r>
              <a:rPr lang="fi-FI" dirty="0" smtClean="0"/>
              <a:t>jossa </a:t>
            </a:r>
            <a:r>
              <a:rPr lang="fi-FI" dirty="0"/>
              <a:t>muut tontut </a:t>
            </a:r>
            <a:r>
              <a:rPr lang="fi-FI" b="1" dirty="0"/>
              <a:t>olivat</a:t>
            </a:r>
            <a:r>
              <a:rPr lang="fi-FI" dirty="0"/>
              <a:t> leipomassa.</a:t>
            </a:r>
          </a:p>
          <a:p>
            <a:pPr marL="0" indent="0">
              <a:buNone/>
            </a:pPr>
            <a:r>
              <a:rPr lang="cs-CZ" dirty="0" smtClean="0"/>
              <a:t>P</a:t>
            </a:r>
            <a:r>
              <a:rPr lang="fi-FI" dirty="0" smtClean="0"/>
              <a:t>iparkakut </a:t>
            </a:r>
            <a:r>
              <a:rPr lang="fi-FI" dirty="0"/>
              <a:t>ja </a:t>
            </a:r>
            <a:r>
              <a:rPr lang="fi-FI" dirty="0" smtClean="0"/>
              <a:t>joulutortut</a:t>
            </a:r>
            <a:r>
              <a:rPr lang="cs-CZ" dirty="0" smtClean="0"/>
              <a:t> </a:t>
            </a:r>
            <a:r>
              <a:rPr lang="fi-FI" b="1" dirty="0" smtClean="0"/>
              <a:t>tuoksuivat</a:t>
            </a:r>
            <a:r>
              <a:rPr lang="fi-FI" dirty="0" smtClean="0"/>
              <a:t>.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”Mutta siinähän sinä olet!” </a:t>
            </a:r>
            <a:r>
              <a:rPr lang="fi-FI" b="1" dirty="0"/>
              <a:t>huudahti</a:t>
            </a:r>
            <a:r>
              <a:rPr lang="fi-FI" dirty="0"/>
              <a:t> Joulumuori.</a:t>
            </a:r>
          </a:p>
          <a:p>
            <a:pPr marL="0" indent="0">
              <a:buNone/>
            </a:pPr>
            <a:r>
              <a:rPr lang="fi-FI" dirty="0"/>
              <a:t>”Luulin jo, että aiot nukkua koko päivän!”</a:t>
            </a:r>
          </a:p>
          <a:p>
            <a:pPr marL="0" indent="0">
              <a:buNone/>
            </a:pPr>
            <a:r>
              <a:rPr lang="fi-FI" dirty="0"/>
              <a:t>Muori </a:t>
            </a:r>
            <a:r>
              <a:rPr lang="fi-FI" b="1" dirty="0"/>
              <a:t>halasi</a:t>
            </a:r>
            <a:r>
              <a:rPr lang="fi-FI" dirty="0"/>
              <a:t> Pikkutonttua.</a:t>
            </a:r>
          </a:p>
          <a:p>
            <a:pPr marL="0" indent="0">
              <a:buNone/>
            </a:pPr>
            <a:r>
              <a:rPr lang="fi-FI" dirty="0"/>
              <a:t>Pikkutontun alahuuli </a:t>
            </a:r>
            <a:r>
              <a:rPr lang="fi-FI" b="1" dirty="0"/>
              <a:t>alkoi</a:t>
            </a:r>
            <a:r>
              <a:rPr lang="fi-FI" dirty="0"/>
              <a:t> väpättää.</a:t>
            </a:r>
          </a:p>
          <a:p>
            <a:pPr marL="0" indent="0">
              <a:buNone/>
            </a:pPr>
            <a:r>
              <a:rPr lang="fi-FI" dirty="0"/>
              <a:t>Itku </a:t>
            </a:r>
            <a:r>
              <a:rPr lang="fi-FI" b="1" dirty="0"/>
              <a:t>ei ollut </a:t>
            </a:r>
            <a:r>
              <a:rPr lang="fi-FI" dirty="0"/>
              <a:t>kaukana.</a:t>
            </a:r>
          </a:p>
          <a:p>
            <a:pPr marL="0" indent="0">
              <a:buNone/>
            </a:pPr>
            <a:r>
              <a:rPr lang="fi-FI" dirty="0"/>
              <a:t>Hänen ol</a:t>
            </a:r>
            <a:r>
              <a:rPr lang="fi-FI" dirty="0">
                <a:solidFill>
                  <a:srgbClr val="00B0F0"/>
                </a:solidFill>
              </a:rPr>
              <a:t>isi</a:t>
            </a:r>
            <a:r>
              <a:rPr lang="fi-FI" dirty="0"/>
              <a:t> pakko heti </a:t>
            </a:r>
            <a:r>
              <a:rPr lang="fi-FI" dirty="0" smtClean="0"/>
              <a:t>kertoa,</a:t>
            </a:r>
            <a:r>
              <a:rPr lang="cs-CZ" dirty="0" smtClean="0"/>
              <a:t> </a:t>
            </a:r>
            <a:r>
              <a:rPr lang="fi-FI" dirty="0" smtClean="0"/>
              <a:t>että </a:t>
            </a:r>
            <a:r>
              <a:rPr lang="fi-FI" dirty="0"/>
              <a:t>lakki </a:t>
            </a:r>
            <a:r>
              <a:rPr lang="fi-FI" dirty="0">
                <a:solidFill>
                  <a:srgbClr val="C00000"/>
                </a:solidFill>
              </a:rPr>
              <a:t>oli kadonnut</a:t>
            </a:r>
            <a:r>
              <a:rPr lang="fi-FI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000" i="1" dirty="0" err="1"/>
              <a:t>l</a:t>
            </a:r>
            <a:r>
              <a:rPr lang="cs-CZ" sz="2000" i="1" dirty="0" err="1" smtClean="0"/>
              <a:t>ivahtaa</a:t>
            </a:r>
            <a:r>
              <a:rPr lang="cs-CZ" sz="2000" dirty="0" smtClean="0"/>
              <a:t> (1) – vklouznout</a:t>
            </a:r>
          </a:p>
          <a:p>
            <a:pPr marL="0" indent="0">
              <a:buNone/>
            </a:pPr>
            <a:r>
              <a:rPr lang="cs-CZ" sz="2000" i="1" dirty="0" err="1"/>
              <a:t>t</a:t>
            </a:r>
            <a:r>
              <a:rPr lang="cs-CZ" sz="2000" i="1" dirty="0" err="1" smtClean="0"/>
              <a:t>uoksua</a:t>
            </a:r>
            <a:r>
              <a:rPr lang="cs-CZ" sz="2000" dirty="0" smtClean="0"/>
              <a:t> (1) – vonět</a:t>
            </a:r>
          </a:p>
          <a:p>
            <a:pPr marL="0" indent="0">
              <a:buNone/>
            </a:pPr>
            <a:r>
              <a:rPr lang="cs-CZ" sz="2000" i="1" dirty="0" err="1"/>
              <a:t>h</a:t>
            </a:r>
            <a:r>
              <a:rPr lang="cs-CZ" sz="2000" i="1" dirty="0" err="1" smtClean="0"/>
              <a:t>uudahtaa</a:t>
            </a:r>
            <a:r>
              <a:rPr lang="cs-CZ" sz="2000" dirty="0" smtClean="0"/>
              <a:t> (1) – zvolat</a:t>
            </a:r>
          </a:p>
          <a:p>
            <a:pPr marL="0" indent="0">
              <a:buNone/>
            </a:pPr>
            <a:r>
              <a:rPr lang="cs-CZ" sz="2000" i="1" dirty="0" err="1"/>
              <a:t>h</a:t>
            </a:r>
            <a:r>
              <a:rPr lang="cs-CZ" sz="2000" i="1" dirty="0" err="1" smtClean="0"/>
              <a:t>alata</a:t>
            </a:r>
            <a:r>
              <a:rPr lang="cs-CZ" sz="2000" dirty="0" smtClean="0"/>
              <a:t> (4) – obejmout</a:t>
            </a:r>
          </a:p>
          <a:p>
            <a:pPr marL="0" indent="0">
              <a:buNone/>
            </a:pPr>
            <a:r>
              <a:rPr lang="cs-CZ" sz="2000" i="1" dirty="0" err="1"/>
              <a:t>v</a:t>
            </a:r>
            <a:r>
              <a:rPr lang="cs-CZ" sz="2000" i="1" dirty="0" err="1" smtClean="0"/>
              <a:t>äpättää</a:t>
            </a:r>
            <a:r>
              <a:rPr lang="cs-CZ" sz="2000" dirty="0" smtClean="0"/>
              <a:t> (1) – třást se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304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23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9335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Pikkutonttu ei ehtinyt sanoa </a:t>
            </a:r>
            <a:r>
              <a:rPr lang="fi-FI" u="sng" dirty="0"/>
              <a:t>mitään</a:t>
            </a:r>
            <a:r>
              <a:rPr lang="fi-FI" dirty="0"/>
              <a:t>,</a:t>
            </a:r>
          </a:p>
          <a:p>
            <a:pPr marL="0" indent="0">
              <a:buNone/>
            </a:pPr>
            <a:r>
              <a:rPr lang="fi-FI" dirty="0"/>
              <a:t>kun hän jo </a:t>
            </a:r>
            <a:r>
              <a:rPr lang="fi-FI" b="1" dirty="0"/>
              <a:t>purskahti</a:t>
            </a:r>
            <a:r>
              <a:rPr lang="fi-FI" dirty="0"/>
              <a:t> itkuun.</a:t>
            </a:r>
          </a:p>
          <a:p>
            <a:pPr marL="0" indent="0">
              <a:buNone/>
            </a:pPr>
            <a:r>
              <a:rPr lang="fi-FI" dirty="0"/>
              <a:t>”Mikä sinulle nyt </a:t>
            </a:r>
            <a:r>
              <a:rPr lang="fi-FI" b="1" dirty="0"/>
              <a:t>tuli</a:t>
            </a:r>
            <a:r>
              <a:rPr lang="fi-FI" dirty="0"/>
              <a:t>? Sattuuko sinua johonkin?”</a:t>
            </a:r>
          </a:p>
          <a:p>
            <a:pPr marL="0" indent="0">
              <a:buNone/>
            </a:pPr>
            <a:r>
              <a:rPr lang="fi-FI" b="1" dirty="0"/>
              <a:t>kysyi</a:t>
            </a:r>
            <a:r>
              <a:rPr lang="fi-FI" dirty="0"/>
              <a:t> Joulumuori huolestuneena.</a:t>
            </a:r>
          </a:p>
          <a:p>
            <a:pPr marL="0" indent="0">
              <a:buNone/>
            </a:pPr>
            <a:r>
              <a:rPr lang="fi-FI" dirty="0"/>
              <a:t>”Olen hukannut </a:t>
            </a:r>
            <a:r>
              <a:rPr lang="fi-FI" u="sng" dirty="0"/>
              <a:t>lakkini</a:t>
            </a:r>
            <a:r>
              <a:rPr lang="fi-FI" dirty="0"/>
              <a:t>!” </a:t>
            </a:r>
            <a:r>
              <a:rPr lang="fi-FI" b="1" dirty="0"/>
              <a:t>niiskutti</a:t>
            </a:r>
            <a:r>
              <a:rPr lang="fi-FI" dirty="0"/>
              <a:t> Pikkutonttu.</a:t>
            </a:r>
          </a:p>
          <a:p>
            <a:pPr marL="0" indent="0">
              <a:buNone/>
            </a:pPr>
            <a:r>
              <a:rPr lang="fi-FI" dirty="0"/>
              <a:t>”Olen etsinyt </a:t>
            </a:r>
            <a:r>
              <a:rPr lang="fi-FI" u="sng" dirty="0"/>
              <a:t>sitä</a:t>
            </a:r>
            <a:r>
              <a:rPr lang="fi-FI" dirty="0"/>
              <a:t> joka </a:t>
            </a:r>
            <a:r>
              <a:rPr lang="fi-FI" dirty="0" smtClean="0"/>
              <a:t>paikasta,</a:t>
            </a:r>
            <a:r>
              <a:rPr lang="cs-CZ" dirty="0" smtClean="0"/>
              <a:t> </a:t>
            </a:r>
            <a:r>
              <a:rPr lang="fi-FI" dirty="0" smtClean="0"/>
              <a:t>mutta </a:t>
            </a:r>
            <a:r>
              <a:rPr lang="fi-FI" dirty="0"/>
              <a:t>en löydä </a:t>
            </a:r>
            <a:r>
              <a:rPr lang="fi-FI" u="sng" dirty="0"/>
              <a:t>sitä</a:t>
            </a:r>
            <a:r>
              <a:rPr lang="fi-FI" dirty="0"/>
              <a:t> </a:t>
            </a:r>
            <a:r>
              <a:rPr lang="fi-FI" dirty="0" smtClean="0"/>
              <a:t>mistään!</a:t>
            </a:r>
            <a:r>
              <a:rPr lang="cs-CZ" dirty="0" smtClean="0"/>
              <a:t> </a:t>
            </a:r>
            <a:r>
              <a:rPr lang="fi-FI" dirty="0" smtClean="0"/>
              <a:t>En </a:t>
            </a:r>
            <a:r>
              <a:rPr lang="fi-FI" dirty="0"/>
              <a:t>voi lähteä jakamaan </a:t>
            </a:r>
            <a:r>
              <a:rPr lang="fi-FI" u="sng" dirty="0"/>
              <a:t>lahjoja</a:t>
            </a:r>
            <a:r>
              <a:rPr lang="fi-FI" dirty="0"/>
              <a:t> ilman lakkiani</a:t>
            </a:r>
            <a:r>
              <a:rPr lang="fi-FI" dirty="0" smtClean="0"/>
              <a:t>.”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1500" i="1" dirty="0" err="1" smtClean="0"/>
              <a:t>purskahtaa</a:t>
            </a:r>
            <a:r>
              <a:rPr lang="cs-CZ" sz="1500" i="1" dirty="0" smtClean="0"/>
              <a:t> </a:t>
            </a:r>
            <a:r>
              <a:rPr lang="cs-CZ" sz="1500" i="1" dirty="0" err="1" smtClean="0"/>
              <a:t>itkuun</a:t>
            </a:r>
            <a:r>
              <a:rPr lang="cs-CZ" sz="1500" i="1" dirty="0" smtClean="0"/>
              <a:t> </a:t>
            </a:r>
            <a:r>
              <a:rPr lang="cs-CZ" sz="1500" dirty="0" smtClean="0"/>
              <a:t>(1) – rozplakat se</a:t>
            </a:r>
          </a:p>
          <a:p>
            <a:pPr marL="0" indent="0">
              <a:buNone/>
            </a:pPr>
            <a:r>
              <a:rPr lang="cs-CZ" sz="1500" i="1" dirty="0" err="1"/>
              <a:t>n</a:t>
            </a:r>
            <a:r>
              <a:rPr lang="cs-CZ" sz="1500" i="1" dirty="0" err="1" smtClean="0"/>
              <a:t>iiskuttaa</a:t>
            </a:r>
            <a:r>
              <a:rPr lang="cs-CZ" sz="1500" dirty="0" smtClean="0"/>
              <a:t> (1) – vzlykat </a:t>
            </a:r>
          </a:p>
          <a:p>
            <a:pPr marL="0" indent="0">
              <a:buNone/>
            </a:pPr>
            <a:r>
              <a:rPr lang="cs-CZ" sz="1500" i="1" dirty="0" err="1"/>
              <a:t>j</a:t>
            </a:r>
            <a:r>
              <a:rPr lang="cs-CZ" sz="1500" i="1" dirty="0" err="1" smtClean="0"/>
              <a:t>akaa</a:t>
            </a:r>
            <a:r>
              <a:rPr lang="cs-CZ" sz="1500" dirty="0" smtClean="0"/>
              <a:t> (1) – rozdělovat, rozdávat</a:t>
            </a:r>
          </a:p>
          <a:p>
            <a:pPr marL="0" indent="0">
              <a:buNone/>
            </a:pP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18842819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922114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24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196752"/>
            <a:ext cx="8208912" cy="53285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i-FI" dirty="0"/>
              <a:t>Joulumuori </a:t>
            </a:r>
            <a:r>
              <a:rPr lang="fi-FI" b="1" dirty="0"/>
              <a:t>halasi</a:t>
            </a:r>
            <a:r>
              <a:rPr lang="fi-FI" dirty="0"/>
              <a:t> Pikkutonttua ja </a:t>
            </a:r>
            <a:r>
              <a:rPr lang="fi-FI" b="1" dirty="0"/>
              <a:t>sanoi</a:t>
            </a:r>
            <a:r>
              <a:rPr lang="fi-FI" dirty="0" smtClean="0"/>
              <a:t>: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fi-FI" dirty="0" smtClean="0"/>
              <a:t>”</a:t>
            </a:r>
            <a:r>
              <a:rPr lang="fi-FI" dirty="0"/>
              <a:t>Voi sinua </a:t>
            </a:r>
            <a:r>
              <a:rPr lang="fi-FI" dirty="0" smtClean="0"/>
              <a:t>hassua,</a:t>
            </a:r>
            <a:r>
              <a:rPr lang="cs-CZ" dirty="0" smtClean="0"/>
              <a:t> </a:t>
            </a:r>
            <a:r>
              <a:rPr lang="fi-FI" u="sng" dirty="0" smtClean="0"/>
              <a:t>sitäkö</a:t>
            </a:r>
            <a:r>
              <a:rPr lang="fi-FI" dirty="0" smtClean="0"/>
              <a:t> </a:t>
            </a:r>
            <a:r>
              <a:rPr lang="fi-FI" dirty="0"/>
              <a:t>sinä olet koko aamupäivän </a:t>
            </a:r>
            <a:r>
              <a:rPr lang="fi-FI" dirty="0" smtClean="0"/>
              <a:t>etsinyt?</a:t>
            </a:r>
            <a:r>
              <a:rPr lang="cs-CZ" dirty="0" smtClean="0"/>
              <a:t> </a:t>
            </a:r>
            <a:r>
              <a:rPr lang="fi-FI" b="1" dirty="0" smtClean="0"/>
              <a:t>Laitoin</a:t>
            </a:r>
            <a:r>
              <a:rPr lang="fi-FI" dirty="0" smtClean="0"/>
              <a:t> </a:t>
            </a:r>
            <a:r>
              <a:rPr lang="fi-FI" u="sng" dirty="0"/>
              <a:t>lakkisi</a:t>
            </a:r>
            <a:r>
              <a:rPr lang="fi-FI" dirty="0"/>
              <a:t> pesuun, kun </a:t>
            </a:r>
            <a:r>
              <a:rPr lang="fi-FI" b="1" dirty="0" smtClean="0"/>
              <a:t>huomasin</a:t>
            </a:r>
            <a:r>
              <a:rPr lang="fi-FI" dirty="0" smtClean="0"/>
              <a:t>,</a:t>
            </a:r>
            <a:r>
              <a:rPr lang="cs-CZ" dirty="0" smtClean="0"/>
              <a:t> </a:t>
            </a:r>
            <a:r>
              <a:rPr lang="fi-FI" dirty="0" smtClean="0"/>
              <a:t>että </a:t>
            </a:r>
            <a:r>
              <a:rPr lang="fi-FI" dirty="0"/>
              <a:t>siinä on </a:t>
            </a:r>
            <a:r>
              <a:rPr lang="fi-FI" dirty="0" smtClean="0"/>
              <a:t>piparkakkutaikinaa.</a:t>
            </a:r>
            <a:r>
              <a:rPr lang="cs-CZ" dirty="0" smtClean="0"/>
              <a:t> </a:t>
            </a:r>
            <a:r>
              <a:rPr lang="fi-FI" dirty="0" smtClean="0"/>
              <a:t>Ethän </a:t>
            </a:r>
            <a:r>
              <a:rPr lang="fi-FI" dirty="0"/>
              <a:t>voi jakaa </a:t>
            </a:r>
            <a:r>
              <a:rPr lang="fi-FI" u="sng" dirty="0"/>
              <a:t>lahjoja</a:t>
            </a:r>
            <a:r>
              <a:rPr lang="fi-FI" dirty="0"/>
              <a:t> likainen tonttulakki </a:t>
            </a:r>
            <a:r>
              <a:rPr lang="fi-FI" dirty="0" smtClean="0"/>
              <a:t>päässäsi!</a:t>
            </a:r>
            <a:r>
              <a:rPr lang="cs-CZ" dirty="0" smtClean="0"/>
              <a:t> </a:t>
            </a:r>
            <a:r>
              <a:rPr lang="fi-FI" dirty="0" smtClean="0"/>
              <a:t>Kas </a:t>
            </a:r>
            <a:r>
              <a:rPr lang="fi-FI" dirty="0"/>
              <a:t>tässä on lakkisi.”</a:t>
            </a:r>
          </a:p>
          <a:p>
            <a:pPr marL="0" indent="0">
              <a:buNone/>
            </a:pPr>
            <a:r>
              <a:rPr lang="fi-FI" dirty="0"/>
              <a:t>Muori </a:t>
            </a:r>
            <a:r>
              <a:rPr lang="fi-FI" b="1" dirty="0"/>
              <a:t>ojensi</a:t>
            </a:r>
            <a:r>
              <a:rPr lang="fi-FI" dirty="0"/>
              <a:t> Pikkutontulle puhtaan </a:t>
            </a:r>
            <a:r>
              <a:rPr lang="fi-FI" u="sng" dirty="0"/>
              <a:t>lakin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dirty="0"/>
              <a:t>Pikkutonttua </a:t>
            </a:r>
            <a:r>
              <a:rPr lang="fi-FI" b="1" dirty="0"/>
              <a:t>alkoi</a:t>
            </a:r>
            <a:r>
              <a:rPr lang="fi-FI" dirty="0"/>
              <a:t> naurattaa.</a:t>
            </a:r>
          </a:p>
          <a:p>
            <a:pPr marL="0" indent="0">
              <a:buNone/>
            </a:pPr>
            <a:r>
              <a:rPr lang="fi-FI" dirty="0"/>
              <a:t>Lakki </a:t>
            </a:r>
            <a:r>
              <a:rPr lang="fi-FI" dirty="0">
                <a:solidFill>
                  <a:srgbClr val="C00000"/>
                </a:solidFill>
              </a:rPr>
              <a:t>olikin</a:t>
            </a:r>
            <a:r>
              <a:rPr lang="fi-FI" dirty="0"/>
              <a:t> koko ajan </a:t>
            </a:r>
            <a:r>
              <a:rPr lang="fi-FI" dirty="0">
                <a:solidFill>
                  <a:srgbClr val="C00000"/>
                </a:solidFill>
              </a:rPr>
              <a:t>ollut</a:t>
            </a:r>
            <a:r>
              <a:rPr lang="fi-FI" dirty="0"/>
              <a:t> tallessa!</a:t>
            </a:r>
          </a:p>
          <a:p>
            <a:pPr marL="0" indent="0">
              <a:buNone/>
            </a:pPr>
            <a:r>
              <a:rPr lang="fi-FI" dirty="0"/>
              <a:t>Hän </a:t>
            </a:r>
            <a:r>
              <a:rPr lang="fi-FI" b="1" dirty="0"/>
              <a:t>juoksi</a:t>
            </a:r>
            <a:r>
              <a:rPr lang="fi-FI" dirty="0"/>
              <a:t> saman tien </a:t>
            </a:r>
            <a:r>
              <a:rPr lang="fi-FI" dirty="0" smtClean="0"/>
              <a:t>pihalle,</a:t>
            </a:r>
            <a:r>
              <a:rPr lang="cs-CZ" dirty="0" smtClean="0"/>
              <a:t> </a:t>
            </a:r>
            <a:r>
              <a:rPr lang="fi-FI" dirty="0" smtClean="0"/>
              <a:t>missä </a:t>
            </a:r>
            <a:r>
              <a:rPr lang="fi-FI" dirty="0"/>
              <a:t>Joulupukki jo </a:t>
            </a:r>
            <a:r>
              <a:rPr lang="fi-FI" b="1" dirty="0"/>
              <a:t>lastasi</a:t>
            </a:r>
            <a:r>
              <a:rPr lang="fi-FI" dirty="0"/>
              <a:t> </a:t>
            </a:r>
            <a:r>
              <a:rPr lang="fi-FI" u="sng" dirty="0"/>
              <a:t>lahjoja</a:t>
            </a:r>
            <a:r>
              <a:rPr lang="fi-FI" dirty="0"/>
              <a:t> rekeensä.</a:t>
            </a:r>
          </a:p>
          <a:p>
            <a:pPr marL="0" indent="0">
              <a:buNone/>
            </a:pPr>
            <a:r>
              <a:rPr lang="fi-FI" dirty="0"/>
              <a:t>Pikkutonttua </a:t>
            </a:r>
            <a:r>
              <a:rPr lang="fi-FI" b="1" dirty="0"/>
              <a:t>alkoi</a:t>
            </a:r>
            <a:r>
              <a:rPr lang="fi-FI" dirty="0"/>
              <a:t> jännittää.</a:t>
            </a:r>
          </a:p>
          <a:p>
            <a:pPr marL="0" indent="0">
              <a:buNone/>
            </a:pPr>
            <a:r>
              <a:rPr lang="fi-FI" dirty="0"/>
              <a:t>Tästä tul</a:t>
            </a:r>
            <a:r>
              <a:rPr lang="fi-FI" dirty="0">
                <a:solidFill>
                  <a:srgbClr val="00B0F0"/>
                </a:solidFill>
              </a:rPr>
              <a:t>isi</a:t>
            </a:r>
            <a:r>
              <a:rPr lang="fi-FI" dirty="0"/>
              <a:t> hänen elämänsä paras joulu</a:t>
            </a:r>
            <a:r>
              <a:rPr lang="fi-FI" dirty="0" smtClean="0"/>
              <a:t>!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1500" i="1" dirty="0" err="1"/>
              <a:t>o</a:t>
            </a:r>
            <a:r>
              <a:rPr lang="cs-CZ" sz="1500" i="1" dirty="0" err="1" smtClean="0"/>
              <a:t>jentaa</a:t>
            </a:r>
            <a:r>
              <a:rPr lang="cs-CZ" sz="1500" dirty="0" smtClean="0"/>
              <a:t> (1) – podat </a:t>
            </a:r>
          </a:p>
          <a:p>
            <a:pPr marL="0" indent="0">
              <a:buNone/>
            </a:pPr>
            <a:r>
              <a:rPr lang="cs-CZ" sz="1500" i="1" dirty="0" err="1"/>
              <a:t>l</a:t>
            </a:r>
            <a:r>
              <a:rPr lang="cs-CZ" sz="1500" i="1" dirty="0" err="1" smtClean="0"/>
              <a:t>astata</a:t>
            </a:r>
            <a:r>
              <a:rPr lang="cs-CZ" sz="1500" dirty="0" smtClean="0"/>
              <a:t> (4) – nakládat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778159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b="1" dirty="0" err="1"/>
              <a:t>imperfekti</a:t>
            </a:r>
            <a:r>
              <a:rPr lang="cs-CZ" b="1" dirty="0"/>
              <a:t> -i</a:t>
            </a:r>
          </a:p>
          <a:p>
            <a:pPr lvl="0"/>
            <a:r>
              <a:rPr lang="cs-CZ" dirty="0" err="1">
                <a:solidFill>
                  <a:srgbClr val="C00000"/>
                </a:solidFill>
              </a:rPr>
              <a:t>pluskvamperfekti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oli</a:t>
            </a:r>
            <a:r>
              <a:rPr lang="cs-CZ" dirty="0">
                <a:solidFill>
                  <a:srgbClr val="C00000"/>
                </a:solidFill>
              </a:rPr>
              <a:t> + -NUT</a:t>
            </a:r>
          </a:p>
          <a:p>
            <a:pPr lvl="0"/>
            <a:r>
              <a:rPr lang="cs-CZ" dirty="0" err="1">
                <a:solidFill>
                  <a:srgbClr val="00B0F0"/>
                </a:solidFill>
              </a:rPr>
              <a:t>konditionaali</a:t>
            </a:r>
            <a:r>
              <a:rPr lang="cs-CZ" dirty="0">
                <a:solidFill>
                  <a:srgbClr val="00B0F0"/>
                </a:solidFill>
              </a:rPr>
              <a:t>  -</a:t>
            </a:r>
            <a:r>
              <a:rPr lang="cs-CZ" dirty="0" err="1">
                <a:solidFill>
                  <a:srgbClr val="00B0F0"/>
                </a:solidFill>
              </a:rPr>
              <a:t>isi</a:t>
            </a:r>
            <a:endParaRPr lang="cs-CZ" dirty="0">
              <a:solidFill>
                <a:srgbClr val="00B0F0"/>
              </a:solidFill>
            </a:endParaRPr>
          </a:p>
          <a:p>
            <a:pPr lvl="0"/>
            <a:endParaRPr lang="cs-CZ" dirty="0">
              <a:solidFill>
                <a:srgbClr val="00B0F0"/>
              </a:solidFill>
            </a:endParaRPr>
          </a:p>
          <a:p>
            <a:pPr lvl="0"/>
            <a:r>
              <a:rPr lang="cs-CZ" u="sng" dirty="0" err="1"/>
              <a:t>objekti</a:t>
            </a:r>
            <a:endParaRPr lang="cs-CZ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7470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94122"/>
          </a:xfrm>
        </p:spPr>
        <p:txBody>
          <a:bodyPr/>
          <a:lstStyle/>
          <a:p>
            <a:r>
              <a:rPr lang="cs-CZ" dirty="0"/>
              <a:t>AVAINSANAT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615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i="1" dirty="0" err="1"/>
              <a:t>j</a:t>
            </a:r>
            <a:r>
              <a:rPr lang="cs-CZ" i="1" dirty="0" err="1" smtClean="0"/>
              <a:t>oulukuusi</a:t>
            </a:r>
            <a:r>
              <a:rPr lang="cs-CZ" dirty="0" smtClean="0"/>
              <a:t> – vánoční stromek</a:t>
            </a:r>
          </a:p>
          <a:p>
            <a:pPr marL="0" indent="0">
              <a:buNone/>
            </a:pPr>
            <a:r>
              <a:rPr lang="cs-CZ" i="1" dirty="0" err="1"/>
              <a:t>k</a:t>
            </a:r>
            <a:r>
              <a:rPr lang="cs-CZ" i="1" dirty="0" err="1" smtClean="0"/>
              <a:t>oristelu</a:t>
            </a:r>
            <a:r>
              <a:rPr lang="cs-CZ" dirty="0" smtClean="0"/>
              <a:t> – zdobení</a:t>
            </a:r>
          </a:p>
          <a:p>
            <a:pPr marL="0" indent="0">
              <a:buNone/>
            </a:pPr>
            <a:r>
              <a:rPr lang="cs-CZ" i="1" dirty="0" err="1"/>
              <a:t>k</a:t>
            </a:r>
            <a:r>
              <a:rPr lang="cs-CZ" i="1" dirty="0" err="1" smtClean="0"/>
              <a:t>iltti</a:t>
            </a:r>
            <a:r>
              <a:rPr lang="cs-CZ" dirty="0" smtClean="0"/>
              <a:t> - hodný</a:t>
            </a:r>
          </a:p>
          <a:p>
            <a:pPr marL="0" indent="0">
              <a:buNone/>
            </a:pPr>
            <a:r>
              <a:rPr lang="cs-CZ" i="1" dirty="0" err="1"/>
              <a:t>t</a:t>
            </a:r>
            <a:r>
              <a:rPr lang="cs-CZ" i="1" dirty="0" err="1" smtClean="0"/>
              <a:t>asku</a:t>
            </a:r>
            <a:r>
              <a:rPr lang="cs-CZ" dirty="0" smtClean="0"/>
              <a:t> – kapsa</a:t>
            </a:r>
          </a:p>
          <a:p>
            <a:pPr marL="0" indent="0">
              <a:buNone/>
            </a:pPr>
            <a:r>
              <a:rPr lang="cs-CZ" i="1" dirty="0" err="1"/>
              <a:t>k</a:t>
            </a:r>
            <a:r>
              <a:rPr lang="cs-CZ" i="1" dirty="0" err="1" smtClean="0"/>
              <a:t>ulkunen</a:t>
            </a:r>
            <a:r>
              <a:rPr lang="cs-CZ" dirty="0" smtClean="0"/>
              <a:t> – rolnička</a:t>
            </a:r>
          </a:p>
          <a:p>
            <a:pPr marL="0" indent="0">
              <a:buNone/>
            </a:pPr>
            <a:r>
              <a:rPr lang="cs-CZ" i="1" dirty="0" err="1"/>
              <a:t>t</a:t>
            </a:r>
            <a:r>
              <a:rPr lang="cs-CZ" i="1" dirty="0" err="1" smtClean="0"/>
              <a:t>upsu</a:t>
            </a:r>
            <a:r>
              <a:rPr lang="cs-CZ" dirty="0" smtClean="0"/>
              <a:t> – střapec</a:t>
            </a:r>
          </a:p>
          <a:p>
            <a:pPr marL="0" indent="0">
              <a:buNone/>
            </a:pPr>
            <a:r>
              <a:rPr lang="cs-CZ" i="1" dirty="0" err="1"/>
              <a:t>p</a:t>
            </a:r>
            <a:r>
              <a:rPr lang="cs-CZ" i="1" dirty="0" err="1" smtClean="0"/>
              <a:t>iparkakku</a:t>
            </a:r>
            <a:r>
              <a:rPr lang="cs-CZ" dirty="0" smtClean="0"/>
              <a:t> – perník</a:t>
            </a:r>
          </a:p>
          <a:p>
            <a:pPr marL="0" indent="0">
              <a:buNone/>
            </a:pPr>
            <a:r>
              <a:rPr lang="cs-CZ" i="1" dirty="0" err="1"/>
              <a:t>l</a:t>
            </a:r>
            <a:r>
              <a:rPr lang="cs-CZ" i="1" dirty="0" err="1" smtClean="0"/>
              <a:t>ahja</a:t>
            </a:r>
            <a:r>
              <a:rPr lang="cs-CZ" dirty="0" smtClean="0"/>
              <a:t> – dárek</a:t>
            </a:r>
          </a:p>
          <a:p>
            <a:pPr marL="0" indent="0">
              <a:buNone/>
            </a:pPr>
            <a:r>
              <a:rPr lang="cs-CZ" i="1" dirty="0" err="1"/>
              <a:t>r</a:t>
            </a:r>
            <a:r>
              <a:rPr lang="cs-CZ" i="1" dirty="0" err="1" smtClean="0"/>
              <a:t>eki</a:t>
            </a:r>
            <a:r>
              <a:rPr lang="cs-CZ" dirty="0" smtClean="0"/>
              <a:t> – saně</a:t>
            </a:r>
          </a:p>
          <a:p>
            <a:pPr marL="0" indent="0">
              <a:buNone/>
            </a:pPr>
            <a:r>
              <a:rPr lang="cs-CZ" i="1" dirty="0" err="1"/>
              <a:t>l</a:t>
            </a:r>
            <a:r>
              <a:rPr lang="cs-CZ" i="1" dirty="0" err="1" smtClean="0"/>
              <a:t>ikainen</a:t>
            </a:r>
            <a:r>
              <a:rPr lang="cs-CZ" dirty="0" smtClean="0"/>
              <a:t> – špinavý </a:t>
            </a:r>
          </a:p>
          <a:p>
            <a:pPr marL="0" indent="0">
              <a:buNone/>
            </a:pPr>
            <a:r>
              <a:rPr lang="cs-CZ" i="1" dirty="0" err="1" smtClean="0"/>
              <a:t>Joulupukki</a:t>
            </a:r>
            <a:endParaRPr lang="cs-CZ" i="1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2173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16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052736"/>
            <a:ext cx="7772400" cy="54726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/>
              <a:t>Pikkutonttu </a:t>
            </a:r>
            <a:r>
              <a:rPr lang="fi-FI" b="1" dirty="0"/>
              <a:t>hiipi</a:t>
            </a:r>
            <a:r>
              <a:rPr lang="fi-FI" dirty="0"/>
              <a:t> eilisiä jälkiään </a:t>
            </a:r>
            <a:r>
              <a:rPr lang="fi-FI" dirty="0" smtClean="0"/>
              <a:t>pitkin</a:t>
            </a:r>
            <a:r>
              <a:rPr lang="cs-CZ" dirty="0" smtClean="0"/>
              <a:t> </a:t>
            </a:r>
            <a:r>
              <a:rPr lang="fi-FI" dirty="0" smtClean="0"/>
              <a:t>pienen </a:t>
            </a:r>
            <a:r>
              <a:rPr lang="fi-FI" dirty="0"/>
              <a:t>Elli-tytön talolle.</a:t>
            </a:r>
          </a:p>
          <a:p>
            <a:pPr marL="0" indent="0">
              <a:buNone/>
            </a:pPr>
            <a:r>
              <a:rPr lang="fi-FI" dirty="0"/>
              <a:t>Hangessa </a:t>
            </a:r>
            <a:r>
              <a:rPr lang="fi-FI" b="1" dirty="0"/>
              <a:t>ei näkynyt </a:t>
            </a:r>
            <a:r>
              <a:rPr lang="fi-FI" u="sng" dirty="0" smtClean="0"/>
              <a:t>lakkia</a:t>
            </a:r>
            <a:r>
              <a:rPr lang="fi-FI" dirty="0" smtClean="0"/>
              <a:t>,</a:t>
            </a:r>
            <a:r>
              <a:rPr lang="cs-CZ" dirty="0" smtClean="0"/>
              <a:t> </a:t>
            </a:r>
            <a:r>
              <a:rPr lang="fi-FI" dirty="0" smtClean="0"/>
              <a:t>pelkkiä </a:t>
            </a:r>
            <a:r>
              <a:rPr lang="fi-FI" dirty="0"/>
              <a:t>pieniä tontun jalanjälkiä vain.</a:t>
            </a:r>
          </a:p>
          <a:p>
            <a:pPr marL="0" indent="0">
              <a:buNone/>
            </a:pPr>
            <a:r>
              <a:rPr lang="fi-FI" dirty="0"/>
              <a:t>Pikkutonttu </a:t>
            </a:r>
            <a:r>
              <a:rPr lang="fi-FI" b="1" dirty="0"/>
              <a:t>mietti</a:t>
            </a:r>
            <a:r>
              <a:rPr lang="fi-FI" dirty="0"/>
              <a:t>, </a:t>
            </a:r>
            <a:r>
              <a:rPr lang="fi-FI" u="sng" dirty="0"/>
              <a:t>mitä</a:t>
            </a:r>
            <a:r>
              <a:rPr lang="fi-FI" dirty="0"/>
              <a:t> Elli </a:t>
            </a:r>
            <a:r>
              <a:rPr lang="fi-FI" b="1" dirty="0"/>
              <a:t>mahtoi</a:t>
            </a:r>
            <a:r>
              <a:rPr lang="fi-FI" dirty="0"/>
              <a:t> tänään tehdä.</a:t>
            </a:r>
          </a:p>
          <a:p>
            <a:pPr marL="0" indent="0">
              <a:buNone/>
            </a:pPr>
            <a:r>
              <a:rPr lang="fi-FI" dirty="0"/>
              <a:t>Hän </a:t>
            </a:r>
            <a:r>
              <a:rPr lang="fi-FI" b="1" dirty="0"/>
              <a:t>kurkisti</a:t>
            </a:r>
            <a:r>
              <a:rPr lang="fi-FI" dirty="0"/>
              <a:t> varovasti olohuoneen ikkunasta sisään.</a:t>
            </a:r>
          </a:p>
          <a:p>
            <a:pPr marL="0" indent="0">
              <a:buNone/>
            </a:pPr>
            <a:r>
              <a:rPr lang="fi-FI" dirty="0"/>
              <a:t>Siellä reipas Elli </a:t>
            </a:r>
            <a:r>
              <a:rPr lang="fi-FI" b="1" dirty="0"/>
              <a:t>auttoi</a:t>
            </a:r>
            <a:r>
              <a:rPr lang="fi-FI" dirty="0"/>
              <a:t> </a:t>
            </a:r>
            <a:r>
              <a:rPr lang="fi-FI" u="sng" dirty="0"/>
              <a:t>äitiä</a:t>
            </a:r>
            <a:r>
              <a:rPr lang="fi-FI" dirty="0"/>
              <a:t> joulukuusen koristelussa.</a:t>
            </a:r>
          </a:p>
          <a:p>
            <a:pPr marL="0" indent="0">
              <a:buNone/>
            </a:pPr>
            <a:r>
              <a:rPr lang="fi-FI" dirty="0"/>
              <a:t>Tonttu </a:t>
            </a:r>
            <a:r>
              <a:rPr lang="fi-FI" b="1" dirty="0"/>
              <a:t>oli</a:t>
            </a:r>
            <a:r>
              <a:rPr lang="fi-FI" dirty="0"/>
              <a:t> iloinen, </a:t>
            </a:r>
            <a:r>
              <a:rPr lang="fi-FI" dirty="0" smtClean="0"/>
              <a:t>että</a:t>
            </a:r>
            <a:r>
              <a:rPr lang="cs-CZ" dirty="0" smtClean="0"/>
              <a:t> </a:t>
            </a:r>
            <a:r>
              <a:rPr lang="fi-FI" dirty="0" smtClean="0"/>
              <a:t>Elli </a:t>
            </a:r>
            <a:r>
              <a:rPr lang="fi-FI" b="1" dirty="0"/>
              <a:t>oli</a:t>
            </a:r>
            <a:r>
              <a:rPr lang="fi-FI" dirty="0"/>
              <a:t> tänään yhtä kiltti kuin eilenkin.</a:t>
            </a:r>
          </a:p>
          <a:p>
            <a:pPr marL="0" indent="0">
              <a:buNone/>
            </a:pPr>
            <a:r>
              <a:rPr lang="fi-FI" dirty="0"/>
              <a:t>Lakin katoaminenkaan </a:t>
            </a:r>
            <a:r>
              <a:rPr lang="fi-FI" b="1" dirty="0"/>
              <a:t>ei </a:t>
            </a:r>
            <a:r>
              <a:rPr lang="fi-FI" b="1" dirty="0" smtClean="0"/>
              <a:t>harmittanut</a:t>
            </a:r>
            <a:r>
              <a:rPr lang="cs-CZ" b="1" dirty="0" smtClean="0"/>
              <a:t> </a:t>
            </a:r>
            <a:r>
              <a:rPr lang="fi-FI" dirty="0" smtClean="0"/>
              <a:t>Pikkutonttua </a:t>
            </a:r>
            <a:r>
              <a:rPr lang="fi-FI" dirty="0"/>
              <a:t>enää niin paljon</a:t>
            </a:r>
            <a:r>
              <a:rPr lang="fi-FI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1500" i="1" dirty="0" err="1"/>
              <a:t>h</a:t>
            </a:r>
            <a:r>
              <a:rPr lang="cs-CZ" sz="1500" i="1" dirty="0" err="1" smtClean="0"/>
              <a:t>iipiä</a:t>
            </a:r>
            <a:r>
              <a:rPr lang="cs-CZ" sz="1500" dirty="0" smtClean="0"/>
              <a:t> (1) – přikrást se</a:t>
            </a:r>
          </a:p>
          <a:p>
            <a:pPr marL="0" indent="0">
              <a:buNone/>
            </a:pPr>
            <a:r>
              <a:rPr lang="cs-CZ" sz="1500" i="1" dirty="0" err="1" smtClean="0"/>
              <a:t>m</a:t>
            </a:r>
            <a:r>
              <a:rPr lang="cs-CZ" sz="1500" i="1" dirty="0" err="1" smtClean="0"/>
              <a:t>ahtaa</a:t>
            </a:r>
            <a:r>
              <a:rPr lang="cs-CZ" sz="1500" dirty="0" smtClean="0"/>
              <a:t> (1) – moci (modální)</a:t>
            </a:r>
          </a:p>
          <a:p>
            <a:pPr marL="0" indent="0">
              <a:buNone/>
            </a:pPr>
            <a:r>
              <a:rPr lang="cs-CZ" sz="1500" i="1" dirty="0" err="1"/>
              <a:t>h</a:t>
            </a:r>
            <a:r>
              <a:rPr lang="cs-CZ" sz="1500" i="1" dirty="0" err="1" smtClean="0"/>
              <a:t>armittaa</a:t>
            </a:r>
            <a:r>
              <a:rPr lang="cs-CZ" sz="1500" dirty="0" smtClean="0"/>
              <a:t> (1) - mrzet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3021250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17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Pikkutontusta </a:t>
            </a:r>
            <a:r>
              <a:rPr lang="fi-FI" b="1" dirty="0"/>
              <a:t>tuntui</a:t>
            </a:r>
            <a:r>
              <a:rPr lang="fi-FI" dirty="0"/>
              <a:t>,</a:t>
            </a:r>
          </a:p>
          <a:p>
            <a:pPr marL="0" indent="0">
              <a:buNone/>
            </a:pPr>
            <a:r>
              <a:rPr lang="fi-FI" dirty="0"/>
              <a:t>että hän </a:t>
            </a:r>
            <a:r>
              <a:rPr lang="fi-FI" dirty="0">
                <a:solidFill>
                  <a:srgbClr val="C00000"/>
                </a:solidFill>
              </a:rPr>
              <a:t>oli etsinyt </a:t>
            </a:r>
            <a:r>
              <a:rPr lang="fi-FI" u="sng" dirty="0"/>
              <a:t>lakkiaan</a:t>
            </a:r>
            <a:r>
              <a:rPr lang="fi-FI" dirty="0"/>
              <a:t> jo kaikkialta.</a:t>
            </a:r>
          </a:p>
          <a:p>
            <a:pPr marL="0" indent="0">
              <a:buNone/>
            </a:pPr>
            <a:r>
              <a:rPr lang="fi-FI" dirty="0"/>
              <a:t>Sitten tonttu </a:t>
            </a:r>
            <a:r>
              <a:rPr lang="fi-FI" b="1" dirty="0"/>
              <a:t>muisti</a:t>
            </a:r>
            <a:r>
              <a:rPr lang="fi-FI" dirty="0"/>
              <a:t>, että hän </a:t>
            </a:r>
            <a:r>
              <a:rPr lang="fi-FI" dirty="0">
                <a:solidFill>
                  <a:srgbClr val="C00000"/>
                </a:solidFill>
              </a:rPr>
              <a:t>oli </a:t>
            </a:r>
            <a:r>
              <a:rPr lang="fi-FI" dirty="0"/>
              <a:t>eilen </a:t>
            </a:r>
            <a:r>
              <a:rPr lang="fi-FI" dirty="0">
                <a:solidFill>
                  <a:srgbClr val="C00000"/>
                </a:solidFill>
              </a:rPr>
              <a:t>käynyt</a:t>
            </a:r>
          </a:p>
          <a:p>
            <a:pPr marL="0" indent="0">
              <a:buNone/>
            </a:pPr>
            <a:r>
              <a:rPr lang="fi-FI" dirty="0"/>
              <a:t>myös Korvatunturin kaupassa.</a:t>
            </a:r>
          </a:p>
          <a:p>
            <a:pPr marL="0" indent="0">
              <a:buNone/>
            </a:pPr>
            <a:r>
              <a:rPr lang="fi-FI" dirty="0"/>
              <a:t>Pikkutonttu </a:t>
            </a:r>
            <a:r>
              <a:rPr lang="fi-FI" b="1" dirty="0"/>
              <a:t>riisui</a:t>
            </a:r>
            <a:r>
              <a:rPr lang="fi-FI" dirty="0"/>
              <a:t> aina </a:t>
            </a:r>
            <a:r>
              <a:rPr lang="fi-FI" u="sng" dirty="0"/>
              <a:t>lakin</a:t>
            </a:r>
            <a:r>
              <a:rPr lang="fi-FI" dirty="0"/>
              <a:t> kaupan eteisessä</a:t>
            </a:r>
          </a:p>
          <a:p>
            <a:pPr marL="0" indent="0">
              <a:buNone/>
            </a:pPr>
            <a:r>
              <a:rPr lang="fi-FI" dirty="0"/>
              <a:t>ja </a:t>
            </a:r>
            <a:r>
              <a:rPr lang="fi-FI" b="1" dirty="0"/>
              <a:t>laittoi</a:t>
            </a:r>
            <a:r>
              <a:rPr lang="fi-FI" dirty="0"/>
              <a:t> </a:t>
            </a:r>
            <a:r>
              <a:rPr lang="fi-FI" u="sng" dirty="0"/>
              <a:t>sen</a:t>
            </a:r>
            <a:r>
              <a:rPr lang="fi-FI" dirty="0"/>
              <a:t> taskuunsa.</a:t>
            </a:r>
          </a:p>
          <a:p>
            <a:pPr marL="0" indent="0">
              <a:buNone/>
            </a:pPr>
            <a:r>
              <a:rPr lang="fi-FI" dirty="0"/>
              <a:t>Ehkä lakki </a:t>
            </a:r>
            <a:r>
              <a:rPr lang="fi-FI" dirty="0">
                <a:solidFill>
                  <a:srgbClr val="C00000"/>
                </a:solidFill>
              </a:rPr>
              <a:t>oli pudonnut </a:t>
            </a:r>
            <a:r>
              <a:rPr lang="fi-FI" dirty="0"/>
              <a:t>taskusta kaupan lattialle,</a:t>
            </a:r>
          </a:p>
          <a:p>
            <a:pPr marL="0" indent="0">
              <a:buNone/>
            </a:pPr>
            <a:r>
              <a:rPr lang="fi-FI" dirty="0"/>
              <a:t>ja kauppatonttu </a:t>
            </a:r>
            <a:r>
              <a:rPr lang="fi-FI" dirty="0">
                <a:solidFill>
                  <a:srgbClr val="C00000"/>
                </a:solidFill>
              </a:rPr>
              <a:t>oli laittanut </a:t>
            </a:r>
            <a:r>
              <a:rPr lang="fi-FI" u="sng" dirty="0"/>
              <a:t>sen</a:t>
            </a:r>
            <a:r>
              <a:rPr lang="fi-FI" dirty="0"/>
              <a:t> talteen</a:t>
            </a:r>
            <a:r>
              <a:rPr lang="fi-FI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400" i="1" dirty="0" err="1"/>
              <a:t>r</a:t>
            </a:r>
            <a:r>
              <a:rPr lang="cs-CZ" sz="1400" i="1" dirty="0" err="1" smtClean="0"/>
              <a:t>iisua</a:t>
            </a:r>
            <a:r>
              <a:rPr lang="cs-CZ" sz="1400" dirty="0" smtClean="0"/>
              <a:t> (1) – sundat, svléknout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645693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18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dirty="0"/>
              <a:t>Pikkutonttu </a:t>
            </a:r>
            <a:r>
              <a:rPr lang="fi-FI" b="1" dirty="0"/>
              <a:t>juoksi</a:t>
            </a:r>
            <a:r>
              <a:rPr lang="fi-FI" dirty="0"/>
              <a:t> kaupalle.</a:t>
            </a:r>
          </a:p>
          <a:p>
            <a:pPr marL="0" indent="0">
              <a:buNone/>
            </a:pPr>
            <a:r>
              <a:rPr lang="fi-FI" dirty="0"/>
              <a:t>Hän </a:t>
            </a:r>
            <a:r>
              <a:rPr lang="fi-FI" b="1" dirty="0"/>
              <a:t>toivoi</a:t>
            </a:r>
            <a:r>
              <a:rPr lang="fi-FI" dirty="0"/>
              <a:t>, etteivät muut tontut kuule,</a:t>
            </a:r>
          </a:p>
          <a:p>
            <a:pPr marL="0" indent="0">
              <a:buNone/>
            </a:pPr>
            <a:r>
              <a:rPr lang="fi-FI" dirty="0"/>
              <a:t>kun hän kysyy </a:t>
            </a:r>
            <a:r>
              <a:rPr lang="fi-FI" u="sng" dirty="0"/>
              <a:t>lakkiaan</a:t>
            </a:r>
            <a:r>
              <a:rPr lang="fi-FI" dirty="0"/>
              <a:t> kauppatontulta.</a:t>
            </a:r>
          </a:p>
          <a:p>
            <a:pPr marL="0" indent="0">
              <a:buNone/>
            </a:pPr>
            <a:r>
              <a:rPr lang="fi-FI" dirty="0"/>
              <a:t>Ol</a:t>
            </a:r>
            <a:r>
              <a:rPr lang="fi-FI" dirty="0">
                <a:solidFill>
                  <a:srgbClr val="00B0F0"/>
                </a:solidFill>
              </a:rPr>
              <a:t>isi</a:t>
            </a:r>
            <a:r>
              <a:rPr lang="fi-FI" dirty="0"/>
              <a:t> noloa, jos joku kerto</a:t>
            </a:r>
            <a:r>
              <a:rPr lang="fi-FI" dirty="0">
                <a:solidFill>
                  <a:srgbClr val="00B0F0"/>
                </a:solidFill>
              </a:rPr>
              <a:t>isi</a:t>
            </a:r>
            <a:r>
              <a:rPr lang="fi-FI" dirty="0"/>
              <a:t> Joulupukille,</a:t>
            </a:r>
          </a:p>
          <a:p>
            <a:pPr marL="0" indent="0">
              <a:buNone/>
            </a:pPr>
            <a:r>
              <a:rPr lang="fi-FI" dirty="0"/>
              <a:t>että </a:t>
            </a:r>
            <a:r>
              <a:rPr lang="fi-FI" dirty="0" smtClean="0"/>
              <a:t>Pikkutonttu </a:t>
            </a:r>
            <a:r>
              <a:rPr lang="fi-FI" dirty="0"/>
              <a:t>on hukannut </a:t>
            </a:r>
            <a:r>
              <a:rPr lang="fi-FI" u="sng" dirty="0"/>
              <a:t>lakkinsa</a:t>
            </a:r>
            <a:r>
              <a:rPr lang="fi-FI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400" i="1" dirty="0" err="1"/>
              <a:t>t</a:t>
            </a:r>
            <a:r>
              <a:rPr lang="cs-CZ" sz="1400" i="1" dirty="0" err="1" smtClean="0"/>
              <a:t>oivoa</a:t>
            </a:r>
            <a:r>
              <a:rPr lang="cs-CZ" sz="1400" dirty="0" smtClean="0"/>
              <a:t> (1) – doufat, přát si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859346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19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931224" cy="514955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/>
              <a:t>Kauppatonttu </a:t>
            </a:r>
            <a:r>
              <a:rPr lang="fi-FI" b="1" dirty="0"/>
              <a:t>raapi</a:t>
            </a:r>
            <a:r>
              <a:rPr lang="fi-FI" dirty="0"/>
              <a:t> päätään.</a:t>
            </a:r>
          </a:p>
          <a:p>
            <a:pPr marL="0" indent="0">
              <a:buNone/>
            </a:pPr>
            <a:r>
              <a:rPr lang="fi-FI" dirty="0"/>
              <a:t>”Hmm, joku kyllä </a:t>
            </a:r>
            <a:r>
              <a:rPr lang="fi-FI" b="1" dirty="0"/>
              <a:t>unohti</a:t>
            </a:r>
            <a:r>
              <a:rPr lang="fi-FI" dirty="0"/>
              <a:t> tänne </a:t>
            </a:r>
            <a:r>
              <a:rPr lang="fi-FI" dirty="0" smtClean="0"/>
              <a:t>lakkinsa,</a:t>
            </a:r>
            <a:r>
              <a:rPr lang="cs-CZ" dirty="0" smtClean="0"/>
              <a:t> </a:t>
            </a:r>
            <a:r>
              <a:rPr lang="fi-FI" dirty="0" smtClean="0"/>
              <a:t>mutta </a:t>
            </a:r>
            <a:r>
              <a:rPr lang="fi-FI" dirty="0"/>
              <a:t>se </a:t>
            </a:r>
            <a:r>
              <a:rPr lang="fi-FI" b="1" dirty="0"/>
              <a:t>ei ollut </a:t>
            </a:r>
            <a:r>
              <a:rPr lang="fi-FI" dirty="0" smtClean="0"/>
              <a:t>eilen.</a:t>
            </a:r>
            <a:r>
              <a:rPr lang="cs-CZ" dirty="0" smtClean="0"/>
              <a:t> </a:t>
            </a:r>
            <a:r>
              <a:rPr lang="fi-FI" dirty="0" smtClean="0"/>
              <a:t>Onko </a:t>
            </a:r>
            <a:r>
              <a:rPr lang="fi-FI" dirty="0"/>
              <a:t>lakissasi kulkunen vai valkea tupsu</a:t>
            </a:r>
            <a:r>
              <a:rPr lang="fi-FI" dirty="0" smtClean="0"/>
              <a:t>?”</a:t>
            </a:r>
            <a:r>
              <a:rPr lang="cs-CZ" dirty="0" smtClean="0"/>
              <a:t> </a:t>
            </a:r>
            <a:r>
              <a:rPr lang="fi-FI" dirty="0" smtClean="0"/>
              <a:t>kauppatonttu </a:t>
            </a:r>
            <a:r>
              <a:rPr lang="fi-FI" b="1" dirty="0"/>
              <a:t>kysyi</a:t>
            </a:r>
            <a:r>
              <a:rPr lang="fi-FI" dirty="0"/>
              <a:t> Pikkutontulta.</a:t>
            </a:r>
          </a:p>
          <a:p>
            <a:pPr marL="0" indent="0">
              <a:buNone/>
            </a:pPr>
            <a:r>
              <a:rPr lang="fi-FI" dirty="0"/>
              <a:t>”Kulkunen”, </a:t>
            </a:r>
            <a:r>
              <a:rPr lang="fi-FI" b="1" dirty="0"/>
              <a:t>vastasi</a:t>
            </a:r>
            <a:r>
              <a:rPr lang="fi-FI" dirty="0"/>
              <a:t> Pikkutonttu.</a:t>
            </a:r>
          </a:p>
          <a:p>
            <a:pPr marL="0" indent="0">
              <a:buNone/>
            </a:pPr>
            <a:r>
              <a:rPr lang="fi-FI" dirty="0"/>
              <a:t>”Harmi juttu”, </a:t>
            </a:r>
            <a:r>
              <a:rPr lang="fi-FI" b="1" dirty="0"/>
              <a:t>sanoi</a:t>
            </a:r>
            <a:r>
              <a:rPr lang="fi-FI" dirty="0"/>
              <a:t> kauppatonttu</a:t>
            </a:r>
            <a:r>
              <a:rPr lang="fi-FI" dirty="0" smtClean="0"/>
              <a:t>,</a:t>
            </a:r>
            <a:r>
              <a:rPr lang="cs-CZ" dirty="0" smtClean="0"/>
              <a:t> </a:t>
            </a:r>
            <a:r>
              <a:rPr lang="fi-FI" dirty="0" smtClean="0"/>
              <a:t>”</a:t>
            </a:r>
            <a:r>
              <a:rPr lang="fi-FI" dirty="0"/>
              <a:t>tänne on jäänyt vain yksi </a:t>
            </a:r>
            <a:r>
              <a:rPr lang="fi-FI" dirty="0" smtClean="0"/>
              <a:t>lakki,</a:t>
            </a:r>
            <a:r>
              <a:rPr lang="cs-CZ" dirty="0" smtClean="0"/>
              <a:t> </a:t>
            </a:r>
            <a:r>
              <a:rPr lang="fi-FI" dirty="0" smtClean="0"/>
              <a:t>ja </a:t>
            </a:r>
            <a:r>
              <a:rPr lang="fi-FI" dirty="0"/>
              <a:t>siinä on valkea tupsu.”</a:t>
            </a:r>
          </a:p>
          <a:p>
            <a:pPr marL="0" indent="0">
              <a:buNone/>
            </a:pPr>
            <a:r>
              <a:rPr lang="fi-FI" dirty="0"/>
              <a:t>Pikkutonttua </a:t>
            </a:r>
            <a:r>
              <a:rPr lang="fi-FI" b="1" dirty="0"/>
              <a:t>harmitti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dirty="0"/>
              <a:t>Huoma</a:t>
            </a:r>
            <a:r>
              <a:rPr lang="fi-FI" dirty="0">
                <a:solidFill>
                  <a:srgbClr val="00B0F0"/>
                </a:solidFill>
              </a:rPr>
              <a:t>isi</a:t>
            </a:r>
            <a:r>
              <a:rPr lang="fi-FI" dirty="0"/>
              <a:t>kohan kukaan, </a:t>
            </a:r>
            <a:r>
              <a:rPr lang="fi-FI" dirty="0" smtClean="0"/>
              <a:t>jos</a:t>
            </a:r>
            <a:r>
              <a:rPr lang="cs-CZ" dirty="0" smtClean="0"/>
              <a:t> </a:t>
            </a:r>
            <a:r>
              <a:rPr lang="fi-FI" dirty="0" smtClean="0"/>
              <a:t>hän </a:t>
            </a:r>
            <a:r>
              <a:rPr lang="fi-FI" dirty="0"/>
              <a:t>laina</a:t>
            </a:r>
            <a:r>
              <a:rPr lang="fi-FI" dirty="0">
                <a:solidFill>
                  <a:srgbClr val="00B0F0"/>
                </a:solidFill>
              </a:rPr>
              <a:t>isi</a:t>
            </a:r>
            <a:r>
              <a:rPr lang="fi-FI" dirty="0"/>
              <a:t> kauppaan unohtunutta lakkia</a:t>
            </a:r>
            <a:r>
              <a:rPr lang="fi-FI" dirty="0" smtClean="0"/>
              <a:t>?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1500" i="1" dirty="0" err="1" smtClean="0"/>
              <a:t>raapia</a:t>
            </a:r>
            <a:r>
              <a:rPr lang="cs-CZ" sz="1500" dirty="0" smtClean="0"/>
              <a:t> (1) – drbat se, škrábat se</a:t>
            </a:r>
          </a:p>
          <a:p>
            <a:pPr marL="0" indent="0">
              <a:buNone/>
            </a:pPr>
            <a:r>
              <a:rPr lang="cs-CZ" sz="1500" i="1" dirty="0" err="1"/>
              <a:t>u</a:t>
            </a:r>
            <a:r>
              <a:rPr lang="cs-CZ" sz="1500" i="1" dirty="0" err="1" smtClean="0"/>
              <a:t>nohtaa</a:t>
            </a:r>
            <a:r>
              <a:rPr lang="cs-CZ" sz="1500" dirty="0" smtClean="0"/>
              <a:t> (1) + ILL – zapomenout</a:t>
            </a:r>
          </a:p>
          <a:p>
            <a:pPr marL="0" indent="0">
              <a:buNone/>
            </a:pPr>
            <a:r>
              <a:rPr lang="cs-CZ" sz="1500" i="1" dirty="0" err="1"/>
              <a:t>l</a:t>
            </a:r>
            <a:r>
              <a:rPr lang="cs-CZ" sz="1500" i="1" dirty="0" err="1" smtClean="0"/>
              <a:t>ainata</a:t>
            </a:r>
            <a:r>
              <a:rPr lang="cs-CZ" sz="1500" dirty="0" smtClean="0"/>
              <a:t> (4) – vypůjčit si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282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20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124744"/>
            <a:ext cx="7772400" cy="54726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dirty="0"/>
              <a:t>Pikkutonttu </a:t>
            </a:r>
            <a:r>
              <a:rPr lang="fi-FI" b="1" dirty="0"/>
              <a:t>kysyi</a:t>
            </a:r>
            <a:r>
              <a:rPr lang="fi-FI" dirty="0"/>
              <a:t> varovasti kauppatontulta</a:t>
            </a:r>
            <a:r>
              <a:rPr lang="fi-FI" dirty="0" smtClean="0"/>
              <a:t>:</a:t>
            </a:r>
            <a:r>
              <a:rPr lang="cs-CZ" dirty="0" smtClean="0"/>
              <a:t> </a:t>
            </a:r>
            <a:r>
              <a:rPr lang="fi-FI" dirty="0" smtClean="0"/>
              <a:t>”</a:t>
            </a:r>
            <a:r>
              <a:rPr lang="fi-FI" dirty="0"/>
              <a:t>Saisinko kuitenkin kokeilla </a:t>
            </a:r>
            <a:r>
              <a:rPr lang="fi-FI" u="sng" dirty="0"/>
              <a:t>sitä tonttulakkia</a:t>
            </a:r>
            <a:r>
              <a:rPr lang="fi-FI" dirty="0"/>
              <a:t>?”</a:t>
            </a:r>
          </a:p>
          <a:p>
            <a:pPr marL="0" indent="0">
              <a:buNone/>
            </a:pPr>
            <a:r>
              <a:rPr lang="fi-FI" dirty="0"/>
              <a:t>”Toki, se on ollut täällä jo </a:t>
            </a:r>
            <a:r>
              <a:rPr lang="fi-FI" dirty="0" smtClean="0"/>
              <a:t>pitkään,</a:t>
            </a:r>
            <a:r>
              <a:rPr lang="cs-CZ" dirty="0" smtClean="0"/>
              <a:t> </a:t>
            </a:r>
            <a:r>
              <a:rPr lang="fi-FI" dirty="0" smtClean="0"/>
              <a:t>ei </a:t>
            </a:r>
            <a:r>
              <a:rPr lang="fi-FI" u="sng" dirty="0"/>
              <a:t>sitä</a:t>
            </a:r>
            <a:r>
              <a:rPr lang="fi-FI" dirty="0"/>
              <a:t> taida kukaan enää kaivata</a:t>
            </a:r>
            <a:r>
              <a:rPr lang="fi-FI" dirty="0" smtClean="0"/>
              <a:t>”,</a:t>
            </a:r>
            <a:r>
              <a:rPr lang="cs-CZ" dirty="0" smtClean="0"/>
              <a:t> </a:t>
            </a:r>
            <a:r>
              <a:rPr lang="fi-FI" b="1" dirty="0" smtClean="0"/>
              <a:t>vastasi</a:t>
            </a:r>
            <a:r>
              <a:rPr lang="fi-FI" dirty="0" smtClean="0"/>
              <a:t> </a:t>
            </a:r>
            <a:r>
              <a:rPr lang="fi-FI" dirty="0"/>
              <a:t>kauppatonttu.</a:t>
            </a:r>
          </a:p>
          <a:p>
            <a:pPr marL="0" indent="0">
              <a:buNone/>
            </a:pPr>
            <a:r>
              <a:rPr lang="fi-FI" dirty="0"/>
              <a:t>Pikkutonttu </a:t>
            </a:r>
            <a:r>
              <a:rPr lang="fi-FI" b="1" dirty="0"/>
              <a:t>kokeili</a:t>
            </a:r>
            <a:r>
              <a:rPr lang="fi-FI" dirty="0"/>
              <a:t> toiveikkaasti </a:t>
            </a:r>
            <a:r>
              <a:rPr lang="fi-FI" u="sng" dirty="0"/>
              <a:t>lakkia</a:t>
            </a:r>
            <a:r>
              <a:rPr lang="fi-FI" dirty="0"/>
              <a:t> </a:t>
            </a:r>
            <a:r>
              <a:rPr lang="fi-FI" dirty="0" smtClean="0"/>
              <a:t>päähänsä,</a:t>
            </a:r>
            <a:r>
              <a:rPr lang="cs-CZ" dirty="0" smtClean="0"/>
              <a:t> </a:t>
            </a:r>
            <a:r>
              <a:rPr lang="fi-FI" dirty="0" smtClean="0"/>
              <a:t>mutta </a:t>
            </a:r>
            <a:r>
              <a:rPr lang="fi-FI" dirty="0"/>
              <a:t>se </a:t>
            </a:r>
            <a:r>
              <a:rPr lang="fi-FI" b="1" dirty="0"/>
              <a:t>oli</a:t>
            </a:r>
            <a:r>
              <a:rPr lang="fi-FI" dirty="0"/>
              <a:t> aivan liian suuri.</a:t>
            </a:r>
          </a:p>
          <a:p>
            <a:pPr marL="0" indent="0">
              <a:buNone/>
            </a:pPr>
            <a:r>
              <a:rPr lang="fi-FI" dirty="0"/>
              <a:t>Lakki </a:t>
            </a:r>
            <a:r>
              <a:rPr lang="fi-FI" b="1" dirty="0"/>
              <a:t>putosi</a:t>
            </a:r>
            <a:r>
              <a:rPr lang="fi-FI" dirty="0"/>
              <a:t> Pikkutontun </a:t>
            </a:r>
            <a:r>
              <a:rPr lang="fi-FI" dirty="0" smtClean="0"/>
              <a:t>silmille,</a:t>
            </a:r>
            <a:r>
              <a:rPr lang="cs-CZ" dirty="0" smtClean="0"/>
              <a:t> </a:t>
            </a:r>
            <a:r>
              <a:rPr lang="fi-FI" b="1" dirty="0" smtClean="0"/>
              <a:t>eikä</a:t>
            </a:r>
            <a:r>
              <a:rPr lang="fi-FI" dirty="0" smtClean="0"/>
              <a:t> </a:t>
            </a:r>
            <a:r>
              <a:rPr lang="fi-FI" dirty="0"/>
              <a:t>hän </a:t>
            </a:r>
            <a:r>
              <a:rPr lang="fi-FI" b="1" dirty="0"/>
              <a:t>nähnyt</a:t>
            </a:r>
            <a:r>
              <a:rPr lang="fi-FI" dirty="0"/>
              <a:t> </a:t>
            </a:r>
            <a:r>
              <a:rPr lang="fi-FI" u="sng" dirty="0"/>
              <a:t>mitään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dirty="0"/>
              <a:t>”Voihan nenä, ei </a:t>
            </a:r>
            <a:r>
              <a:rPr lang="fi-FI" u="sng" dirty="0"/>
              <a:t>tätä</a:t>
            </a:r>
            <a:r>
              <a:rPr lang="fi-FI" dirty="0"/>
              <a:t> kyllä voi päässä pitää</a:t>
            </a:r>
            <a:r>
              <a:rPr lang="fi-FI" dirty="0" smtClean="0"/>
              <a:t>”,</a:t>
            </a:r>
            <a:r>
              <a:rPr lang="cs-CZ" dirty="0" smtClean="0"/>
              <a:t> </a:t>
            </a:r>
            <a:r>
              <a:rPr lang="fi-FI" dirty="0" smtClean="0"/>
              <a:t>Pikkutonttu </a:t>
            </a:r>
            <a:r>
              <a:rPr lang="fi-FI" b="1" dirty="0"/>
              <a:t>puhisi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dirty="0"/>
              <a:t>Hän </a:t>
            </a:r>
            <a:r>
              <a:rPr lang="fi-FI" b="1" dirty="0"/>
              <a:t>kiitti</a:t>
            </a:r>
            <a:r>
              <a:rPr lang="fi-FI" dirty="0"/>
              <a:t> </a:t>
            </a:r>
            <a:r>
              <a:rPr lang="fi-FI" u="sng" dirty="0"/>
              <a:t>kauppatonttua</a:t>
            </a:r>
            <a:r>
              <a:rPr lang="fi-FI" dirty="0"/>
              <a:t> </a:t>
            </a:r>
            <a:r>
              <a:rPr lang="fi-FI" dirty="0" smtClean="0"/>
              <a:t>avusta,</a:t>
            </a:r>
            <a:r>
              <a:rPr lang="cs-CZ" dirty="0" smtClean="0"/>
              <a:t> </a:t>
            </a:r>
            <a:r>
              <a:rPr lang="fi-FI" b="1" dirty="0" smtClean="0"/>
              <a:t>toivotti</a:t>
            </a:r>
            <a:r>
              <a:rPr lang="fi-FI" dirty="0" smtClean="0"/>
              <a:t> </a:t>
            </a:r>
            <a:r>
              <a:rPr lang="fi-FI" u="sng" dirty="0"/>
              <a:t>hyvää joulua </a:t>
            </a:r>
            <a:r>
              <a:rPr lang="fi-FI" dirty="0"/>
              <a:t>ja </a:t>
            </a:r>
            <a:r>
              <a:rPr lang="fi-FI" b="1" dirty="0"/>
              <a:t>lähti</a:t>
            </a:r>
            <a:r>
              <a:rPr lang="fi-FI" dirty="0" smtClean="0"/>
              <a:t>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1800" i="1" dirty="0" err="1"/>
              <a:t>k</a:t>
            </a:r>
            <a:r>
              <a:rPr lang="cs-CZ" sz="1800" i="1" dirty="0" err="1" smtClean="0"/>
              <a:t>okeilla</a:t>
            </a:r>
            <a:r>
              <a:rPr lang="cs-CZ" sz="1800" dirty="0" smtClean="0"/>
              <a:t> (3) – vyzkoušet</a:t>
            </a:r>
          </a:p>
          <a:p>
            <a:pPr marL="0" indent="0">
              <a:buNone/>
            </a:pPr>
            <a:r>
              <a:rPr lang="cs-CZ" sz="1800" i="1" dirty="0" err="1"/>
              <a:t>p</a:t>
            </a:r>
            <a:r>
              <a:rPr lang="cs-CZ" sz="1800" i="1" dirty="0" err="1" smtClean="0"/>
              <a:t>udota</a:t>
            </a:r>
            <a:r>
              <a:rPr lang="cs-CZ" sz="1800" dirty="0" smtClean="0"/>
              <a:t> (4) – spadnout </a:t>
            </a:r>
          </a:p>
          <a:p>
            <a:pPr marL="0" indent="0">
              <a:buNone/>
            </a:pPr>
            <a:r>
              <a:rPr lang="cs-CZ" sz="1800" i="1" dirty="0" err="1"/>
              <a:t>p</a:t>
            </a:r>
            <a:r>
              <a:rPr lang="cs-CZ" sz="1800" i="1" dirty="0" err="1" smtClean="0"/>
              <a:t>uhista</a:t>
            </a:r>
            <a:r>
              <a:rPr lang="cs-CZ" sz="1800" dirty="0" smtClean="0"/>
              <a:t> (3) – funět</a:t>
            </a:r>
          </a:p>
          <a:p>
            <a:pPr marL="0" indent="0">
              <a:buNone/>
            </a:pPr>
            <a:r>
              <a:rPr lang="cs-CZ" sz="1800" i="1" dirty="0" err="1"/>
              <a:t>k</a:t>
            </a:r>
            <a:r>
              <a:rPr lang="cs-CZ" sz="1800" i="1" dirty="0" err="1" smtClean="0"/>
              <a:t>iittää</a:t>
            </a:r>
            <a:r>
              <a:rPr lang="cs-CZ" sz="1800" dirty="0" smtClean="0"/>
              <a:t> (1) + PAR – poděkovat</a:t>
            </a:r>
          </a:p>
          <a:p>
            <a:pPr marL="0" indent="0">
              <a:buNone/>
            </a:pPr>
            <a:r>
              <a:rPr lang="cs-CZ" sz="1800" i="1" dirty="0" err="1"/>
              <a:t>t</a:t>
            </a:r>
            <a:r>
              <a:rPr lang="cs-CZ" sz="1800" i="1" dirty="0" err="1" smtClean="0"/>
              <a:t>oivottaa</a:t>
            </a:r>
            <a:r>
              <a:rPr lang="cs-CZ" sz="1800" dirty="0" smtClean="0"/>
              <a:t> (1) – popřát</a:t>
            </a:r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77376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21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268760"/>
            <a:ext cx="7931224" cy="4968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Pikkutonttu ei enää </a:t>
            </a:r>
            <a:r>
              <a:rPr lang="fi-FI" dirty="0" smtClean="0"/>
              <a:t>keksinyt,</a:t>
            </a:r>
            <a:r>
              <a:rPr lang="cs-CZ" dirty="0" smtClean="0"/>
              <a:t> </a:t>
            </a:r>
            <a:r>
              <a:rPr lang="fi-FI" dirty="0" smtClean="0"/>
              <a:t>mistä </a:t>
            </a:r>
            <a:r>
              <a:rPr lang="fi-FI" dirty="0"/>
              <a:t>hän vo</a:t>
            </a:r>
            <a:r>
              <a:rPr lang="fi-FI" dirty="0">
                <a:solidFill>
                  <a:srgbClr val="00B0F0"/>
                </a:solidFill>
              </a:rPr>
              <a:t>isi</a:t>
            </a:r>
            <a:r>
              <a:rPr lang="fi-FI" dirty="0"/>
              <a:t> etsiä </a:t>
            </a:r>
            <a:r>
              <a:rPr lang="fi-FI" u="sng" dirty="0"/>
              <a:t>lakkiaan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dirty="0"/>
              <a:t>”Että </a:t>
            </a:r>
            <a:r>
              <a:rPr lang="fi-FI" dirty="0" smtClean="0"/>
              <a:t>pit</a:t>
            </a:r>
            <a:r>
              <a:rPr lang="cs-CZ" dirty="0" smtClean="0"/>
              <a:t>i</a:t>
            </a:r>
            <a:r>
              <a:rPr lang="fi-FI" dirty="0" smtClean="0"/>
              <a:t>kin </a:t>
            </a:r>
            <a:r>
              <a:rPr lang="fi-FI" dirty="0"/>
              <a:t>sattua, että </a:t>
            </a:r>
            <a:r>
              <a:rPr lang="fi-FI" b="1" dirty="0"/>
              <a:t>hukkasin</a:t>
            </a:r>
            <a:r>
              <a:rPr lang="fi-FI" dirty="0"/>
              <a:t> </a:t>
            </a:r>
            <a:r>
              <a:rPr lang="fi-FI" u="sng" dirty="0" smtClean="0"/>
              <a:t>lakkini</a:t>
            </a:r>
            <a:r>
              <a:rPr lang="cs-CZ" dirty="0" smtClean="0"/>
              <a:t> </a:t>
            </a:r>
            <a:r>
              <a:rPr lang="fi-FI" dirty="0" smtClean="0"/>
              <a:t>juuri </a:t>
            </a:r>
            <a:r>
              <a:rPr lang="fi-FI" dirty="0"/>
              <a:t>jouluaattona!” </a:t>
            </a:r>
            <a:r>
              <a:rPr lang="fi-FI" b="1" dirty="0"/>
              <a:t>harmitteli</a:t>
            </a:r>
            <a:r>
              <a:rPr lang="fi-FI" dirty="0"/>
              <a:t> Pikkutonttu.</a:t>
            </a:r>
          </a:p>
          <a:p>
            <a:pPr marL="0" indent="0">
              <a:buNone/>
            </a:pPr>
            <a:r>
              <a:rPr lang="fi-FI" dirty="0"/>
              <a:t>Tonttua </a:t>
            </a:r>
            <a:r>
              <a:rPr lang="fi-FI" b="1" dirty="0"/>
              <a:t>harmitti</a:t>
            </a:r>
            <a:r>
              <a:rPr lang="fi-FI" dirty="0"/>
              <a:t> niin </a:t>
            </a:r>
            <a:r>
              <a:rPr lang="fi-FI" dirty="0" smtClean="0"/>
              <a:t>paljon,</a:t>
            </a:r>
            <a:r>
              <a:rPr lang="cs-CZ" dirty="0" smtClean="0"/>
              <a:t> </a:t>
            </a:r>
            <a:r>
              <a:rPr lang="fi-FI" dirty="0" smtClean="0"/>
              <a:t>että </a:t>
            </a:r>
            <a:r>
              <a:rPr lang="fi-FI" dirty="0"/>
              <a:t>hän </a:t>
            </a:r>
            <a:r>
              <a:rPr lang="fi-FI" b="1" dirty="0"/>
              <a:t>alkoi</a:t>
            </a:r>
            <a:r>
              <a:rPr lang="fi-FI" dirty="0"/>
              <a:t> melkein itkeä.</a:t>
            </a:r>
          </a:p>
          <a:p>
            <a:pPr marL="0" indent="0">
              <a:buNone/>
            </a:pPr>
            <a:r>
              <a:rPr lang="fi-FI" dirty="0"/>
              <a:t>Pikkutonttu </a:t>
            </a:r>
            <a:r>
              <a:rPr lang="fi-FI" b="1" dirty="0"/>
              <a:t>huokaisi</a:t>
            </a:r>
            <a:r>
              <a:rPr lang="fi-FI" dirty="0"/>
              <a:t> raskaasti</a:t>
            </a:r>
            <a:r>
              <a:rPr lang="fi-FI" dirty="0" smtClean="0"/>
              <a:t>:</a:t>
            </a:r>
            <a:r>
              <a:rPr lang="cs-CZ" dirty="0" smtClean="0"/>
              <a:t> </a:t>
            </a:r>
            <a:r>
              <a:rPr lang="fi-FI" dirty="0" smtClean="0"/>
              <a:t>”</a:t>
            </a:r>
            <a:r>
              <a:rPr lang="fi-FI" dirty="0"/>
              <a:t>On kai paras mennä </a:t>
            </a:r>
            <a:r>
              <a:rPr lang="fi-FI" dirty="0" smtClean="0"/>
              <a:t>kertomaan</a:t>
            </a:r>
            <a:r>
              <a:rPr lang="cs-CZ" dirty="0" smtClean="0"/>
              <a:t> </a:t>
            </a:r>
            <a:r>
              <a:rPr lang="fi-FI" dirty="0" smtClean="0"/>
              <a:t>Joulupukille </a:t>
            </a:r>
            <a:r>
              <a:rPr lang="fi-FI" dirty="0"/>
              <a:t>ja Joulumuorille,</a:t>
            </a:r>
          </a:p>
          <a:p>
            <a:pPr marL="0" indent="0">
              <a:buNone/>
            </a:pPr>
            <a:r>
              <a:rPr lang="fi-FI" dirty="0"/>
              <a:t>että olen hukannut </a:t>
            </a:r>
            <a:r>
              <a:rPr lang="fi-FI" u="sng" dirty="0" smtClean="0"/>
              <a:t>lakkini</a:t>
            </a:r>
            <a:r>
              <a:rPr lang="cs-CZ" dirty="0" smtClean="0"/>
              <a:t> </a:t>
            </a:r>
            <a:r>
              <a:rPr lang="fi-FI" dirty="0" smtClean="0"/>
              <a:t>enkä </a:t>
            </a:r>
            <a:r>
              <a:rPr lang="fi-FI" dirty="0"/>
              <a:t>voi auttaa lahjojen jakamisessa</a:t>
            </a:r>
            <a:r>
              <a:rPr lang="fi-FI" dirty="0" smtClean="0"/>
              <a:t>.”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1500" i="1" dirty="0" err="1" smtClean="0"/>
              <a:t>itkeä</a:t>
            </a:r>
            <a:r>
              <a:rPr lang="cs-CZ" sz="1500" dirty="0" smtClean="0"/>
              <a:t> (1) – plakat</a:t>
            </a:r>
          </a:p>
          <a:p>
            <a:pPr marL="0" indent="0">
              <a:buNone/>
            </a:pPr>
            <a:r>
              <a:rPr lang="cs-CZ" sz="1500" i="1" dirty="0" err="1"/>
              <a:t>h</a:t>
            </a:r>
            <a:r>
              <a:rPr lang="cs-CZ" sz="1500" i="1" dirty="0" err="1" smtClean="0"/>
              <a:t>ukata</a:t>
            </a:r>
            <a:r>
              <a:rPr lang="cs-CZ" sz="1500" dirty="0" smtClean="0"/>
              <a:t> (4) – ztratit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355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447</TotalTime>
  <Words>798</Words>
  <Application>Microsoft Office PowerPoint</Application>
  <PresentationFormat>Předvádění na obrazovce (4:3)</PresentationFormat>
  <Paragraphs>126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Jmění</vt:lpstr>
      <vt:lpstr>KIELI I</vt:lpstr>
      <vt:lpstr>Prezentace aplikace PowerPoint</vt:lpstr>
      <vt:lpstr>AVAINSANAT</vt:lpstr>
      <vt:lpstr>16</vt:lpstr>
      <vt:lpstr>17</vt:lpstr>
      <vt:lpstr>18</vt:lpstr>
      <vt:lpstr>19</vt:lpstr>
      <vt:lpstr>20</vt:lpstr>
      <vt:lpstr>21</vt:lpstr>
      <vt:lpstr>22</vt:lpstr>
      <vt:lpstr>23</vt:lpstr>
      <vt:lpstr>24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KIELI I</dc:title>
  <dc:creator>HP</dc:creator>
  <cp:lastModifiedBy>HP</cp:lastModifiedBy>
  <cp:revision>8</cp:revision>
  <dcterms:created xsi:type="dcterms:W3CDTF">2020-12-16T13:16:47Z</dcterms:created>
  <dcterms:modified xsi:type="dcterms:W3CDTF">2020-12-17T20:33:50Z</dcterms:modified>
</cp:coreProperties>
</file>