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60F171-1D84-48A8-BF5C-FF03EC2614F6}" v="253" dt="2020-10-22T09:10:59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22-Oct-20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22-Oct-20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22-Oct-20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22-Oct-20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22-Oct-20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22-Oct-20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22-Oct-20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22-Oct-20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22-Oct-20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22-Oct-20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22-Oct-20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22-Oct-20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5C432-5BD4-4E23-9883-4FD9EAA7E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Алексей Константинович Толстой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7B611E-0B8C-4842-8CE7-0B0D8DC4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591050"/>
            <a:ext cx="7891272" cy="867918"/>
          </a:xfrm>
        </p:spPr>
        <p:txBody>
          <a:bodyPr>
            <a:normAutofit/>
          </a:bodyPr>
          <a:lstStyle/>
          <a:p>
            <a:r>
              <a:rPr lang="cs-CZ" sz="1400" dirty="0"/>
              <a:t>Chroustová Lucie, 2. ročník B ČJ-RJ</a:t>
            </a:r>
          </a:p>
          <a:p>
            <a:r>
              <a:rPr lang="cs-CZ" sz="1400" dirty="0"/>
              <a:t>Ruská literatura 19. stol. II</a:t>
            </a:r>
          </a:p>
        </p:txBody>
      </p:sp>
    </p:spTree>
    <p:extLst>
      <p:ext uri="{BB962C8B-B14F-4D97-AF65-F5344CB8AC3E}">
        <p14:creationId xmlns:p14="http://schemas.microsoft.com/office/powerpoint/2010/main" val="277332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83CF433-8579-43BA-8E00-063B2935B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275" y="685800"/>
            <a:ext cx="3895725" cy="536795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BF1C2A8-AE08-4DB4-AC0A-26AD139C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Личная жизнь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602884-05E6-422E-8336-DE982835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2121408"/>
            <a:ext cx="9039225" cy="4050792"/>
          </a:xfrm>
        </p:spPr>
        <p:txBody>
          <a:bodyPr/>
          <a:lstStyle/>
          <a:p>
            <a:r>
              <a:rPr lang="ru-RU" dirty="0"/>
              <a:t>Р</a:t>
            </a:r>
            <a:r>
              <a:rPr lang="cs-CZ" dirty="0" err="1"/>
              <a:t>одился</a:t>
            </a:r>
            <a:r>
              <a:rPr lang="cs-CZ" dirty="0"/>
              <a:t> 24 </a:t>
            </a:r>
            <a:r>
              <a:rPr lang="cs-CZ" dirty="0" err="1"/>
              <a:t>августа</a:t>
            </a:r>
            <a:r>
              <a:rPr lang="cs-CZ" dirty="0"/>
              <a:t> (5 </a:t>
            </a:r>
            <a:r>
              <a:rPr lang="cs-CZ" dirty="0" err="1"/>
              <a:t>сентября</a:t>
            </a:r>
            <a:r>
              <a:rPr lang="cs-CZ" dirty="0"/>
              <a:t>) 1817 </a:t>
            </a:r>
            <a:r>
              <a:rPr lang="cs-CZ" dirty="0" err="1"/>
              <a:t>года</a:t>
            </a:r>
            <a:r>
              <a:rPr lang="cs-CZ" dirty="0"/>
              <a:t> в </a:t>
            </a:r>
            <a:r>
              <a:rPr lang="cs-CZ" dirty="0" err="1"/>
              <a:t>Санкт-Петербурге</a:t>
            </a:r>
            <a:r>
              <a:rPr lang="ru-RU" dirty="0"/>
              <a:t>.</a:t>
            </a:r>
          </a:p>
          <a:p>
            <a:r>
              <a:rPr lang="ru-RU" dirty="0"/>
              <a:t>Дядя Алексей Алексеевич Перовский </a:t>
            </a:r>
            <a:r>
              <a:rPr lang="cs-CZ" dirty="0"/>
              <a:t>-</a:t>
            </a:r>
            <a:r>
              <a:rPr lang="ru-RU" dirty="0"/>
              <a:t> </a:t>
            </a:r>
            <a:r>
              <a:rPr lang="cs-CZ" dirty="0" err="1"/>
              <a:t>известн</a:t>
            </a:r>
            <a:r>
              <a:rPr lang="ru-RU" dirty="0"/>
              <a:t>ый</a:t>
            </a:r>
            <a:r>
              <a:rPr lang="cs-CZ" dirty="0"/>
              <a:t> </a:t>
            </a:r>
            <a:r>
              <a:rPr lang="cs-CZ" dirty="0" err="1"/>
              <a:t>беллетрист</a:t>
            </a:r>
            <a:r>
              <a:rPr lang="ru-RU" dirty="0"/>
              <a:t>.</a:t>
            </a:r>
          </a:p>
          <a:p>
            <a:r>
              <a:rPr lang="cs-CZ" dirty="0"/>
              <a:t>В 1827 </a:t>
            </a:r>
            <a:r>
              <a:rPr lang="cs-CZ" dirty="0" err="1"/>
              <a:t>году</a:t>
            </a:r>
            <a:r>
              <a:rPr lang="cs-CZ" dirty="0"/>
              <a:t> – </a:t>
            </a:r>
            <a:r>
              <a:rPr lang="cs-CZ" dirty="0" err="1"/>
              <a:t>Германи</a:t>
            </a:r>
            <a:r>
              <a:rPr lang="ru-RU" dirty="0"/>
              <a:t>я</a:t>
            </a:r>
          </a:p>
          <a:p>
            <a:r>
              <a:rPr lang="ru-RU" dirty="0"/>
              <a:t>Италия </a:t>
            </a:r>
            <a:r>
              <a:rPr lang="cs-CZ" dirty="0"/>
              <a:t>- </a:t>
            </a:r>
            <a:r>
              <a:rPr lang="cs-CZ" dirty="0" err="1"/>
              <a:t>Алекс</a:t>
            </a:r>
            <a:r>
              <a:rPr lang="ru-RU" dirty="0"/>
              <a:t>ей </a:t>
            </a:r>
            <a:r>
              <a:rPr lang="cs-CZ" dirty="0"/>
              <a:t>«</a:t>
            </a:r>
            <a:r>
              <a:rPr lang="cs-CZ" dirty="0" err="1"/>
              <a:t>влюбляется</a:t>
            </a:r>
            <a:r>
              <a:rPr lang="cs-CZ" dirty="0"/>
              <a:t>» в </a:t>
            </a:r>
            <a:r>
              <a:rPr lang="cs-CZ" dirty="0" err="1"/>
              <a:t>эту</a:t>
            </a:r>
            <a:r>
              <a:rPr lang="cs-CZ" dirty="0"/>
              <a:t> </a:t>
            </a:r>
            <a:r>
              <a:rPr lang="cs-CZ" dirty="0" err="1"/>
              <a:t>страну</a:t>
            </a:r>
            <a:endParaRPr lang="cs-CZ" dirty="0"/>
          </a:p>
          <a:p>
            <a:r>
              <a:rPr lang="cs-CZ" dirty="0" err="1"/>
              <a:t>Московский</a:t>
            </a:r>
            <a:r>
              <a:rPr lang="cs-CZ" dirty="0"/>
              <a:t> </a:t>
            </a:r>
            <a:r>
              <a:rPr lang="cs-CZ" dirty="0" err="1"/>
              <a:t>главный</a:t>
            </a:r>
            <a:r>
              <a:rPr lang="cs-CZ" dirty="0"/>
              <a:t> </a:t>
            </a:r>
            <a:r>
              <a:rPr lang="cs-CZ" dirty="0" err="1"/>
              <a:t>архив</a:t>
            </a:r>
            <a:r>
              <a:rPr lang="cs-CZ" dirty="0"/>
              <a:t> </a:t>
            </a:r>
            <a:r>
              <a:rPr lang="cs-CZ" dirty="0" err="1"/>
              <a:t>министерства</a:t>
            </a:r>
            <a:r>
              <a:rPr lang="cs-CZ" dirty="0"/>
              <a:t> </a:t>
            </a:r>
            <a:r>
              <a:rPr lang="cs-CZ" dirty="0" err="1"/>
              <a:t>иностранных</a:t>
            </a:r>
            <a:r>
              <a:rPr lang="cs-CZ" dirty="0"/>
              <a:t> </a:t>
            </a:r>
            <a:r>
              <a:rPr lang="cs-CZ" dirty="0" err="1"/>
              <a:t>дел</a:t>
            </a:r>
            <a:endParaRPr lang="cs-CZ" dirty="0"/>
          </a:p>
          <a:p>
            <a:r>
              <a:rPr lang="cs-CZ" dirty="0"/>
              <a:t>1838-39 </a:t>
            </a:r>
            <a:r>
              <a:rPr lang="cs-CZ" dirty="0" err="1"/>
              <a:t>проживает</a:t>
            </a:r>
            <a:r>
              <a:rPr lang="cs-CZ" dirty="0"/>
              <a:t> в </a:t>
            </a:r>
            <a:r>
              <a:rPr lang="cs-CZ" dirty="0" err="1"/>
              <a:t>Германии</a:t>
            </a:r>
            <a:r>
              <a:rPr lang="cs-CZ" dirty="0"/>
              <a:t>, </a:t>
            </a:r>
            <a:r>
              <a:rPr lang="cs-CZ" dirty="0" err="1"/>
              <a:t>Италии</a:t>
            </a:r>
            <a:r>
              <a:rPr lang="cs-CZ" dirty="0"/>
              <a:t> и </a:t>
            </a:r>
            <a:r>
              <a:rPr lang="cs-CZ" dirty="0" err="1"/>
              <a:t>Франции</a:t>
            </a:r>
            <a:r>
              <a:rPr lang="cs-CZ" dirty="0"/>
              <a:t>.</a:t>
            </a:r>
            <a:endParaRPr lang="ru-RU" dirty="0"/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496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60ACC0A-863E-4F43-972C-1E08EE35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D0A944-E465-4174-A536-2624D63B7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4000"/>
              <a:t>Творчество</a:t>
            </a:r>
            <a:endParaRPr lang="cs-CZ" sz="400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B99080-5DF8-4593-97A8-649EA0A83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5911"/>
          <a:stretch/>
        </p:blipFill>
        <p:spPr>
          <a:xfrm>
            <a:off x="971963" y="584099"/>
            <a:ext cx="3786293" cy="558810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037314-0204-49A6-A0F6-31F3E0D65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ru-RU" sz="1800" dirty="0"/>
              <a:t>1841 </a:t>
            </a:r>
            <a:r>
              <a:rPr lang="cs-CZ" sz="1800" dirty="0"/>
              <a:t>«</a:t>
            </a:r>
            <a:r>
              <a:rPr lang="cs-CZ" sz="1800"/>
              <a:t>Упырь</a:t>
            </a:r>
            <a:r>
              <a:rPr lang="cs-CZ" sz="1800" dirty="0"/>
              <a:t>. </a:t>
            </a:r>
            <a:r>
              <a:rPr lang="cs-CZ" sz="1800"/>
              <a:t>Сочинения</a:t>
            </a:r>
            <a:r>
              <a:rPr lang="cs-CZ" sz="1800" dirty="0"/>
              <a:t> </a:t>
            </a:r>
            <a:r>
              <a:rPr lang="cs-CZ" sz="1800"/>
              <a:t>Краснорогского</a:t>
            </a:r>
            <a:r>
              <a:rPr lang="cs-CZ" sz="1800" dirty="0"/>
              <a:t>»</a:t>
            </a:r>
            <a:endParaRPr lang="ru-RU" sz="1800" dirty="0"/>
          </a:p>
          <a:p>
            <a:r>
              <a:rPr lang="cs-CZ" sz="1800"/>
              <a:t>поэзи</a:t>
            </a:r>
            <a:r>
              <a:rPr lang="ru-RU" sz="1800" dirty="0"/>
              <a:t>я</a:t>
            </a:r>
            <a:r>
              <a:rPr lang="cs-CZ" sz="1800" dirty="0"/>
              <a:t> (</a:t>
            </a:r>
            <a:r>
              <a:rPr lang="cs-CZ" sz="1800"/>
              <a:t>стихотворение</a:t>
            </a:r>
            <a:r>
              <a:rPr lang="cs-CZ" sz="1800" dirty="0"/>
              <a:t> «</a:t>
            </a:r>
            <a:r>
              <a:rPr lang="cs-CZ" sz="1800"/>
              <a:t>Серебрянка</a:t>
            </a:r>
            <a:r>
              <a:rPr lang="cs-CZ" sz="1800" dirty="0"/>
              <a:t>» в «</a:t>
            </a:r>
            <a:r>
              <a:rPr lang="cs-CZ" sz="1800"/>
              <a:t>Листке</a:t>
            </a:r>
            <a:r>
              <a:rPr lang="cs-CZ" sz="1800" dirty="0"/>
              <a:t> </a:t>
            </a:r>
            <a:r>
              <a:rPr lang="cs-CZ" sz="1800"/>
              <a:t>для</a:t>
            </a:r>
            <a:r>
              <a:rPr lang="cs-CZ" sz="1800" dirty="0"/>
              <a:t> </a:t>
            </a:r>
            <a:r>
              <a:rPr lang="cs-CZ" sz="1800"/>
              <a:t>светских</a:t>
            </a:r>
            <a:r>
              <a:rPr lang="cs-CZ" sz="1800" dirty="0"/>
              <a:t> </a:t>
            </a:r>
            <a:r>
              <a:rPr lang="cs-CZ" sz="1800"/>
              <a:t>людей</a:t>
            </a:r>
            <a:r>
              <a:rPr lang="cs-CZ" sz="1800" dirty="0"/>
              <a:t>») и </a:t>
            </a:r>
            <a:r>
              <a:rPr lang="cs-CZ" sz="1800"/>
              <a:t>проз</a:t>
            </a:r>
            <a:r>
              <a:rPr lang="ru-RU" sz="1800" dirty="0"/>
              <a:t>а </a:t>
            </a:r>
            <a:r>
              <a:rPr lang="cs-CZ" sz="1800" dirty="0"/>
              <a:t>(</a:t>
            </a:r>
            <a:r>
              <a:rPr lang="cs-CZ" sz="1800"/>
              <a:t>рассказ</a:t>
            </a:r>
            <a:r>
              <a:rPr lang="cs-CZ" sz="1800" dirty="0"/>
              <a:t> «</a:t>
            </a:r>
            <a:r>
              <a:rPr lang="cs-CZ" sz="1800"/>
              <a:t>Артемий</a:t>
            </a:r>
            <a:r>
              <a:rPr lang="cs-CZ" sz="1800" dirty="0"/>
              <a:t> </a:t>
            </a:r>
            <a:r>
              <a:rPr lang="cs-CZ" sz="1800"/>
              <a:t>Семёнович</a:t>
            </a:r>
            <a:r>
              <a:rPr lang="cs-CZ" sz="1800" dirty="0"/>
              <a:t> </a:t>
            </a:r>
            <a:r>
              <a:rPr lang="cs-CZ" sz="1800"/>
              <a:t>Бервенковский</a:t>
            </a:r>
            <a:r>
              <a:rPr lang="cs-CZ" sz="1800" dirty="0"/>
              <a:t>, </a:t>
            </a:r>
            <a:r>
              <a:rPr lang="cs-CZ" sz="1800"/>
              <a:t>фрагмент</a:t>
            </a:r>
            <a:r>
              <a:rPr lang="cs-CZ" sz="1800" dirty="0"/>
              <a:t> «</a:t>
            </a:r>
            <a:r>
              <a:rPr lang="cs-CZ" sz="1800"/>
              <a:t>Амена</a:t>
            </a:r>
            <a:r>
              <a:rPr lang="cs-CZ" sz="1800" dirty="0"/>
              <a:t>» </a:t>
            </a:r>
            <a:r>
              <a:rPr lang="cs-CZ" sz="1800"/>
              <a:t>из</a:t>
            </a:r>
            <a:r>
              <a:rPr lang="cs-CZ" sz="1800" dirty="0"/>
              <a:t> </a:t>
            </a:r>
            <a:r>
              <a:rPr lang="cs-CZ" sz="1800"/>
              <a:t>ненаписанного</a:t>
            </a:r>
            <a:r>
              <a:rPr lang="cs-CZ" sz="1800" dirty="0"/>
              <a:t> </a:t>
            </a:r>
            <a:r>
              <a:rPr lang="cs-CZ" sz="1800"/>
              <a:t>романа</a:t>
            </a:r>
            <a:r>
              <a:rPr lang="cs-CZ" sz="1800" dirty="0"/>
              <a:t> «</a:t>
            </a:r>
            <a:r>
              <a:rPr lang="cs-CZ" sz="1800"/>
              <a:t>Стебеловский</a:t>
            </a:r>
            <a:r>
              <a:rPr lang="cs-CZ" sz="1800" dirty="0"/>
              <a:t>») </a:t>
            </a:r>
            <a:endParaRPr lang="ru-RU" sz="1800" dirty="0"/>
          </a:p>
          <a:p>
            <a:r>
              <a:rPr lang="cs-CZ" sz="1800"/>
              <a:t>роман</a:t>
            </a:r>
            <a:r>
              <a:rPr lang="cs-CZ" sz="1800" dirty="0"/>
              <a:t> «</a:t>
            </a:r>
            <a:r>
              <a:rPr lang="cs-CZ" sz="1800"/>
              <a:t>Князь</a:t>
            </a:r>
            <a:r>
              <a:rPr lang="cs-CZ" sz="1800" dirty="0"/>
              <a:t> </a:t>
            </a:r>
            <a:r>
              <a:rPr lang="cs-CZ" sz="1800"/>
              <a:t>Серебряный</a:t>
            </a:r>
            <a:r>
              <a:rPr lang="cs-CZ" sz="1800" dirty="0"/>
              <a:t>»</a:t>
            </a:r>
            <a:endParaRPr lang="ru-RU" sz="1800" dirty="0"/>
          </a:p>
          <a:p>
            <a:r>
              <a:rPr lang="cs-CZ" sz="1800"/>
              <a:t>талантливый</a:t>
            </a:r>
            <a:r>
              <a:rPr lang="cs-CZ" sz="1800" dirty="0"/>
              <a:t> </a:t>
            </a:r>
            <a:r>
              <a:rPr lang="cs-CZ" sz="1800"/>
              <a:t>сатирик</a:t>
            </a:r>
            <a:r>
              <a:rPr lang="cs-CZ" sz="1800" dirty="0"/>
              <a:t> "</a:t>
            </a:r>
            <a:r>
              <a:rPr lang="cs-CZ" sz="1800"/>
              <a:t>История</a:t>
            </a:r>
            <a:r>
              <a:rPr lang="cs-CZ" sz="1800" dirty="0"/>
              <a:t> </a:t>
            </a:r>
            <a:r>
              <a:rPr lang="cs-CZ" sz="1800"/>
              <a:t>государства</a:t>
            </a:r>
            <a:r>
              <a:rPr lang="cs-CZ" sz="1800" dirty="0"/>
              <a:t> </a:t>
            </a:r>
            <a:r>
              <a:rPr lang="cs-CZ" sz="1800"/>
              <a:t>Российского</a:t>
            </a:r>
            <a:r>
              <a:rPr lang="cs-CZ" sz="1800" dirty="0"/>
              <a:t> </a:t>
            </a:r>
            <a:r>
              <a:rPr lang="cs-CZ" sz="1800"/>
              <a:t>от</a:t>
            </a:r>
            <a:r>
              <a:rPr lang="cs-CZ" sz="1800" dirty="0"/>
              <a:t> </a:t>
            </a:r>
            <a:r>
              <a:rPr lang="cs-CZ" sz="1800"/>
              <a:t>Гостомысла</a:t>
            </a:r>
            <a:r>
              <a:rPr lang="cs-CZ" sz="1800" dirty="0"/>
              <a:t> </a:t>
            </a:r>
            <a:r>
              <a:rPr lang="cs-CZ" sz="1800"/>
              <a:t>до</a:t>
            </a:r>
            <a:r>
              <a:rPr lang="cs-CZ" sz="1800" dirty="0"/>
              <a:t> </a:t>
            </a:r>
            <a:r>
              <a:rPr lang="cs-CZ" sz="1800"/>
              <a:t>Тимашева</a:t>
            </a:r>
            <a:r>
              <a:rPr lang="cs-CZ" sz="1800" dirty="0"/>
              <a:t>«</a:t>
            </a:r>
            <a:endParaRPr lang="ru-RU" sz="1800" dirty="0"/>
          </a:p>
          <a:p>
            <a:r>
              <a:rPr lang="ru-RU" sz="1800" dirty="0"/>
              <a:t>д</a:t>
            </a:r>
            <a:r>
              <a:rPr lang="cs-CZ" sz="1800"/>
              <a:t>уховн</a:t>
            </a:r>
            <a:r>
              <a:rPr lang="ru-RU" sz="1800" dirty="0"/>
              <a:t>ая </a:t>
            </a:r>
            <a:r>
              <a:rPr lang="cs-CZ" sz="1800"/>
              <a:t>жизн</a:t>
            </a:r>
            <a:r>
              <a:rPr lang="ru-RU" sz="1800" dirty="0"/>
              <a:t>ь</a:t>
            </a:r>
            <a:endParaRPr lang="cs-CZ" sz="18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7624860-1049-47BC-90D0-F36A0AC2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F2011D9-45F8-446B-9AA7-5579AFE3B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7337B05-ACA0-47A8-B3DD-C2BE4B855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918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DB65CC-5C14-40A8-80CF-0BC246110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13ABE8-DC0A-4DE4-BBC4-0BBD59C1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Любовь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8A22B95-3ECA-4598-A593-E67D39007E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44" r="10170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0D3EC9-277D-4DFB-90A3-9F5F5F929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0D6A74E-11DD-496C-A37C-9F1EC3F3E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6A5638-2332-43A3-A49E-71C617413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C8416E0-85BD-4544-A3D3-F27BDF9D2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Софья Андреевна Миллер </a:t>
            </a:r>
            <a:r>
              <a:rPr lang="cs-CZ" sz="2400" dirty="0"/>
              <a:t>(</a:t>
            </a:r>
            <a:r>
              <a:rPr lang="ru-RU" sz="2400" dirty="0"/>
              <a:t>Бажметева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848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osoba, muž, interiér, nošení&#10;&#10;Popis byl vytvořen automaticky">
            <a:extLst>
              <a:ext uri="{FF2B5EF4-FFF2-40B4-BE49-F238E27FC236}">
                <a16:creationId xmlns:a16="http://schemas.microsoft.com/office/drawing/2014/main" id="{6025D291-EAD5-4EC3-A5F8-39C20D8080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1000"/>
                    </a14:imgEffect>
                  </a14:imgLayer>
                </a14:imgProps>
              </a:ext>
            </a:extLst>
          </a:blip>
          <a:srcRect b="11067"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effectLst>
            <a:reflection stA="26000" endPos="53000" dist="50800" dir="5400000" sy="-100000" algn="bl" rotWithShape="0"/>
            <a:softEdge rad="7112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C9A3F9-9965-49F2-BDA9-58E516D01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4">
              <a:alphaModFix amt="35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D23C82-369F-47E8-8C41-5E7DF6DD5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A1698A-C5CF-4798-AD91-22E62EF8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Смерть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9F2777-82AE-4CAB-AC01-96BF71722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989780"/>
            <a:ext cx="10058400" cy="3182419"/>
          </a:xfrm>
        </p:spPr>
        <p:txBody>
          <a:bodyPr>
            <a:normAutofit/>
          </a:bodyPr>
          <a:lstStyle/>
          <a:p>
            <a:r>
              <a:rPr lang="ru-RU" sz="2800" dirty="0"/>
              <a:t>страдал от сильных головных болей</a:t>
            </a:r>
          </a:p>
          <a:p>
            <a:r>
              <a:rPr lang="ru-RU" sz="2800" dirty="0"/>
              <a:t>использовал морфий, который и привел его к смерти 28 сентября 1875 года</a:t>
            </a:r>
            <a:endParaRPr lang="cs-CZ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BB6EB5-7368-4D9C-8A6C-3A796297B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F81331A-8A51-4CE6-A07F-F85C85469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02E292A-7703-4F08-8A37-6CDCDD3FE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896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24149-6F1A-40A2-A6D9-6A7629EA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952626"/>
            <a:ext cx="10058400" cy="295274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0B042B-7E30-4D7C-9281-66D7C3AE6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4905374"/>
            <a:ext cx="10058400" cy="12668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96098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166</Words>
  <Application>Microsoft Office PowerPoint</Application>
  <PresentationFormat>Широкоэкранный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Rockwell Extra Bold</vt:lpstr>
      <vt:lpstr>Wingdings</vt:lpstr>
      <vt:lpstr>Dřevo</vt:lpstr>
      <vt:lpstr>Алексей Константинович Толстой</vt:lpstr>
      <vt:lpstr>Личная жизнь</vt:lpstr>
      <vt:lpstr>Творчество</vt:lpstr>
      <vt:lpstr>Любовь</vt:lpstr>
      <vt:lpstr>Смерть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Алексей Константинович Толстой</dc:title>
  <dc:creator>Lucie Chroustová</dc:creator>
  <cp:lastModifiedBy>Elena Vasilyeva</cp:lastModifiedBy>
  <cp:revision>1</cp:revision>
  <dcterms:created xsi:type="dcterms:W3CDTF">2020-10-22T09:01:20Z</dcterms:created>
  <dcterms:modified xsi:type="dcterms:W3CDTF">2020-10-22T11:15:28Z</dcterms:modified>
</cp:coreProperties>
</file>