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Vyprošťování osob a materiálu vytažením (opakování)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</a:t>
            </a:r>
            <a:r>
              <a:rPr lang="cs-CZ" dirty="0" smtClean="0"/>
              <a:t>zopakování vyproštění směrem </a:t>
            </a:r>
            <a:r>
              <a:rPr lang="cs-CZ" dirty="0" smtClean="0"/>
              <a:t>nahoru - vytažením.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Vytažení </a:t>
            </a:r>
            <a:r>
              <a:rPr lang="cs-CZ" dirty="0" smtClean="0"/>
              <a:t>protivahou – </a:t>
            </a:r>
            <a:r>
              <a:rPr lang="cs-CZ" dirty="0" err="1" smtClean="0"/>
              <a:t>Straussova</a:t>
            </a:r>
            <a:r>
              <a:rPr lang="cs-CZ" dirty="0" smtClean="0"/>
              <a:t> metoda (s </a:t>
            </a:r>
            <a:r>
              <a:rPr lang="cs-CZ" dirty="0" err="1" smtClean="0"/>
              <a:t>půllodním</a:t>
            </a:r>
            <a:r>
              <a:rPr lang="cs-CZ" dirty="0" smtClean="0"/>
              <a:t> uzlem, s Reversem</a:t>
            </a:r>
            <a:r>
              <a:rPr lang="cs-CZ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Specifika „mrtvého prostoru“.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Hlavní fáze techniky s důrazem na převěšení a otevřený </a:t>
            </a:r>
            <a:r>
              <a:rPr lang="cs-CZ" smtClean="0"/>
              <a:t>garda uzel.</a:t>
            </a:r>
            <a:endParaRPr lang="cs-CZ" dirty="0" smtClean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4F51C3-0E84-41FD-B706-0F5BE4D2B6A0}"/>
</file>

<file path=customXml/itemProps2.xml><?xml version="1.0" encoding="utf-8"?>
<ds:datastoreItem xmlns:ds="http://schemas.openxmlformats.org/officeDocument/2006/customXml" ds:itemID="{01CF1985-427D-40D7-A3D6-146723257C4B}"/>
</file>

<file path=customXml/itemProps3.xml><?xml version="1.0" encoding="utf-8"?>
<ds:datastoreItem xmlns:ds="http://schemas.openxmlformats.org/officeDocument/2006/customXml" ds:itemID="{DC051C23-B2F8-4312-8068-7FDE9B2B3A4A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160</TotalTime>
  <Words>244</Words>
  <Application>Microsoft Office PowerPoint</Application>
  <PresentationFormat>Předvádění na obrazovce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36</cp:revision>
  <dcterms:modified xsi:type="dcterms:W3CDTF">2021-12-13T20:39:58Z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